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2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1" autoAdjust="0"/>
    <p:restoredTop sz="94690" autoAdjust="0"/>
  </p:normalViewPr>
  <p:slideViewPr>
    <p:cSldViewPr>
      <p:cViewPr varScale="1">
        <p:scale>
          <a:sx n="88" d="100"/>
          <a:sy n="88" d="100"/>
        </p:scale>
        <p:origin x="-1464" y="-96"/>
      </p:cViewPr>
      <p:guideLst>
        <p:guide orient="horz" pos="2161"/>
        <p:guide pos="2880"/>
      </p:guideLst>
    </p:cSldViewPr>
  </p:slideViewPr>
  <p:outlineViewPr>
    <p:cViewPr>
      <p:scale>
        <a:sx n="33" d="100"/>
        <a:sy n="33" d="100"/>
      </p:scale>
      <p:origin x="0" y="2784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3CBB-B030-49C2-A0CB-6DD63B24BF48}" type="datetimeFigureOut">
              <a:rPr lang="en-US" smtClean="0"/>
              <a:pPr/>
              <a:t>11-Aug-23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14790-5607-4D8D-A810-7025D3126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3CBB-B030-49C2-A0CB-6DD63B24BF48}" type="datetimeFigureOut">
              <a:rPr lang="en-US" smtClean="0"/>
              <a:pPr/>
              <a:t>11-Aug-23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14790-5607-4D8D-A810-7025D3126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3CBB-B030-49C2-A0CB-6DD63B24BF48}" type="datetimeFigureOut">
              <a:rPr lang="en-US" smtClean="0"/>
              <a:pPr/>
              <a:t>11-Aug-23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14790-5607-4D8D-A810-7025D3126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3CBB-B030-49C2-A0CB-6DD63B24BF48}" type="datetimeFigureOut">
              <a:rPr lang="en-US" smtClean="0"/>
              <a:pPr/>
              <a:t>11-Aug-23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14790-5607-4D8D-A810-7025D3126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3CBB-B030-49C2-A0CB-6DD63B24BF48}" type="datetimeFigureOut">
              <a:rPr lang="en-US" smtClean="0"/>
              <a:pPr/>
              <a:t>11-Aug-23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14790-5607-4D8D-A810-7025D3126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3CBB-B030-49C2-A0CB-6DD63B24BF48}" type="datetimeFigureOut">
              <a:rPr lang="en-US" smtClean="0"/>
              <a:pPr/>
              <a:t>11-Aug-23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14790-5607-4D8D-A810-7025D3126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39512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3CBB-B030-49C2-A0CB-6DD63B24BF48}" type="datetimeFigureOut">
              <a:rPr lang="en-US" smtClean="0"/>
              <a:pPr/>
              <a:t>11-Aug-23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14790-5607-4D8D-A810-7025D3126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3CBB-B030-49C2-A0CB-6DD63B24BF48}" type="datetimeFigureOut">
              <a:rPr lang="en-US" smtClean="0"/>
              <a:pPr/>
              <a:t>11-Aug-23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14790-5607-4D8D-A810-7025D3126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3CBB-B030-49C2-A0CB-6DD63B24BF48}" type="datetimeFigureOut">
              <a:rPr lang="en-US" smtClean="0"/>
              <a:pPr/>
              <a:t>11-Aug-23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14790-5607-4D8D-A810-7025D3126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3CBB-B030-49C2-A0CB-6DD63B24BF48}" type="datetimeFigureOut">
              <a:rPr lang="en-US" smtClean="0"/>
              <a:pPr/>
              <a:t>11-Aug-23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14790-5607-4D8D-A810-7025D3126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3CBB-B030-49C2-A0CB-6DD63B24BF48}" type="datetimeFigureOut">
              <a:rPr lang="en-US" smtClean="0"/>
              <a:pPr/>
              <a:t>11-Aug-23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14790-5607-4D8D-A810-7025D3126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C3CBB-B030-49C2-A0CB-6DD63B24BF48}" type="datetimeFigureOut">
              <a:rPr lang="en-US" smtClean="0"/>
              <a:pPr/>
              <a:t>11-Aug-23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14790-5607-4D8D-A810-7025D3126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client\duas org\alay yaseen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client\duas org\alay yaseen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client\duas org\alay yaseen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client\duas org\alay yaseen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02483"/>
            <a:ext cx="9144000" cy="696048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client\duas org\alay yaseen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client\duas org\alay yaseen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client\duas org\alay yaseen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client\duas org\alay yaseen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client\duas org\alay yaseen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1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client\duas org\alay yaseen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2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client\duas org\alay yaseen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client\duas org\alay yaseen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0</Words>
  <Application>Microsoft Office PowerPoint</Application>
  <PresentationFormat>On-screen Show (4:3)</PresentationFormat>
  <Paragraphs>0</Paragraphs>
  <Slides>77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Windows User</cp:lastModifiedBy>
  <cp:revision>12</cp:revision>
  <dcterms:created xsi:type="dcterms:W3CDTF">2020-05-18T08:48:09Z</dcterms:created>
  <dcterms:modified xsi:type="dcterms:W3CDTF">2023-08-10T21:40:13Z</dcterms:modified>
</cp:coreProperties>
</file>