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9" r:id="rId8"/>
    <p:sldId id="3900" r:id="rId9"/>
    <p:sldId id="3901" r:id="rId10"/>
    <p:sldId id="3902" r:id="rId11"/>
    <p:sldId id="3903" r:id="rId12"/>
    <p:sldId id="3415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Ramadan last 10 nights Du’a 4 </a:t>
            </a:r>
          </a:p>
          <a:p>
            <a:pPr algn="ctr"/>
            <a:endParaRPr lang="en-US" sz="20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2800">
                <a:solidFill>
                  <a:srgbClr val="0070C0"/>
                </a:solidFill>
              </a:rPr>
              <a:t>last 10 nights Repeat the following invocation as many times as possible:</a:t>
            </a:r>
            <a:br>
              <a:rPr lang="en-US" sz="2800">
                <a:solidFill>
                  <a:srgbClr val="0070C0"/>
                </a:solidFill>
              </a:rPr>
            </a:br>
            <a:br>
              <a:rPr lang="en-US" sz="2800">
                <a:solidFill>
                  <a:srgbClr val="0070C0"/>
                </a:solidFill>
              </a:rPr>
            </a:br>
            <a:endParaRPr lang="en-US" sz="28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568028" y="3797114"/>
            <a:ext cx="8332730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مُلَيّنَ الحَدِيدِ لِدَاوُدَ عَلَيْهِ السّلامُ،</a:t>
            </a:r>
            <a:endParaRPr lang="en-US" sz="8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وَافْعَلْ بِي مَا أَنْتَ أَهْلُهُ،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343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(please) do to me that which befits You,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waf`al by ma anta ahluhu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80AB7B-DF94-4A21-8132-EE04AEFCD982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  <p:extLst>
      <p:ext uri="{BB962C8B-B14F-4D97-AF65-F5344CB8AC3E}">
        <p14:creationId xmlns:p14="http://schemas.microsoft.com/office/powerpoint/2010/main" val="365008105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وَلا تَفْعَلْ بِي مَا أَنَا أَهْلُهُ.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48363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do not do to me that which I deserve.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la taf`al by ma ana ahluhu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  <p:extLst>
      <p:ext uri="{BB962C8B-B14F-4D97-AF65-F5344CB8AC3E}">
        <p14:creationId xmlns:p14="http://schemas.microsoft.com/office/powerpoint/2010/main" val="363492195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33FD02-1A64-4983-AE90-EC06E6EF8153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AF9C03-CC4D-4614-8078-A0EBE06288F0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C8B764-AD0C-4ABF-9300-20A50B8278C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20574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مُلَيّنَ الحَدِيدِ لِدَاوُدَ عَلَيْهِ السّلامُ،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267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He Who made the iron pliant for (Prophet) David, peace be upon him;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l-PL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mulayyina alhadidi lidawuda `alayhi alssalamu</a:t>
            </a:r>
            <a:endParaRPr lang="en-US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0E9E9F-BF69-45DF-88CE-22069C1DF319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4548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كَاشِفَ الضّرّ وَالكُرَبِ العِظَامِ عَنْ أَيّوبَ عَلَيْهِ السّلامُ،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4495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He Who took off the harm and calamity that afflict (Prophet) Job, peace be upon him;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kashifa aldhdhurri wal-kurabi al`izami `an ayyuba `alayhi alssalamu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258A99-0F84-47E2-8A9A-20C6A5681F10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أَيْ مُفَرّجَ هَمّ يَعْقُوبَ عَلَيْهِ السّلامُ،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19200" y="4117987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He Who relieved the sorrow of (Prophet) Jacob, peace be upon him;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ay mufarrija hamm ya`quba `alayhi alssalamu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440D12-BB20-417C-999C-B891FE51871A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أَيْ مُنَفّسَ غَمّ يُوسُفَ عَلَيْهِ السّلامُ،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343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He Who removed the grief of (Prophet) Joseph, peace be upon him: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ay munaffisa ghammi yusufa `alayhi alssalamu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D1FED1-40D4-4AE7-9339-331445221934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صَلّ عَلَى مُحَمّدٍ وَآلِ مُحَمّدٍ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114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(Please do) send blessings upon Muhammad and the Household of Muhammad,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salli `ala muhammadin wa ali muhammadin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8EB353-B93D-4679-AD86-350F83844BC4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  <p:extLst>
      <p:ext uri="{BB962C8B-B14F-4D97-AF65-F5344CB8AC3E}">
        <p14:creationId xmlns:p14="http://schemas.microsoft.com/office/powerpoint/2010/main" val="314448512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كَمَا أَنْتَ أَهْلُهُ أَنْ تُصَلّيَ عَلَيْهِمْ أَجْمَعِينَ،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75033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 exactly as You are worthy of blessing them all,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kama anta ahluhu an tusalliya `alayhim ajma`ina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0C8DA1-C77C-4D8E-A868-6C22C5545B1C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No4</a:t>
            </a:r>
          </a:p>
        </p:txBody>
      </p:sp>
    </p:spTree>
    <p:extLst>
      <p:ext uri="{BB962C8B-B14F-4D97-AF65-F5344CB8AC3E}">
        <p14:creationId xmlns:p14="http://schemas.microsoft.com/office/powerpoint/2010/main" val="23323321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15732</TotalTime>
  <Words>473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يَا مُلَيّنَ الحَدِيدِ لِدَاوُدَ عَلَيْهِ السّلامُ،</vt:lpstr>
      <vt:lpstr>يَا كَاشِفَ الضّرّ وَالكُرَبِ العِظَامِ عَنْ أَيّوبَ عَلَيْهِ السّلامُ،</vt:lpstr>
      <vt:lpstr>أَيْ مُفَرّجَ هَمّ يَعْقُوبَ عَلَيْهِ السّلامُ،</vt:lpstr>
      <vt:lpstr>أَيْ مُنَفّسَ غَمّ يُوسُفَ عَلَيْهِ السّلامُ،</vt:lpstr>
      <vt:lpstr>صَلّ عَلَى مُحَمّدٍ وَآلِ مُحَمّدٍ</vt:lpstr>
      <vt:lpstr>كَمَا أَنْتَ أَهْلُهُ أَنْ تُصَلّيَ عَلَيْهِمْ أَجْمَعِينَ،</vt:lpstr>
      <vt:lpstr>وَافْعَلْ بِي مَا أَنْتَ أَهْلُهُ،</vt:lpstr>
      <vt:lpstr>وَلا تَفْعَلْ بِي مَا أَنَا أَهْلُهُ.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347</cp:revision>
  <cp:lastPrinted>1601-01-01T00:00:00Z</cp:lastPrinted>
  <dcterms:created xsi:type="dcterms:W3CDTF">1601-01-01T00:00:00Z</dcterms:created>
  <dcterms:modified xsi:type="dcterms:W3CDTF">2021-05-07T13:20:06Z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