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9" r:id="rId8"/>
    <p:sldId id="3900" r:id="rId9"/>
    <p:sldId id="3901" r:id="rId10"/>
    <p:sldId id="341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last 10 nights Du’a </a:t>
            </a:r>
          </a:p>
          <a:p>
            <a:pPr algn="ctr"/>
            <a:endParaRPr lang="en-US" sz="20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2800">
                <a:solidFill>
                  <a:srgbClr val="0070C0"/>
                </a:solidFill>
              </a:rPr>
              <a:t>In ’al-Balad al-Amin’, al-Kaf`amiy has mentioned that Imam Ja`far al-Sadiq (a.s) used to say the following after Salat:</a:t>
            </a:r>
            <a:br>
              <a:rPr lang="en-US" sz="2800">
                <a:solidFill>
                  <a:srgbClr val="0070C0"/>
                </a:solidFill>
              </a:rPr>
            </a:br>
            <a:br>
              <a:rPr lang="en-US" sz="2800">
                <a:solidFill>
                  <a:srgbClr val="0070C0"/>
                </a:solidFill>
              </a:rPr>
            </a:br>
            <a:endParaRPr lang="en-US" sz="28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83597" y="3797114"/>
            <a:ext cx="10501593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اللّهُمّ أَدّ عَنَّا حَقّ مَا مَضَى مِنْ شَهْرِ رَمَضَانَ،</a:t>
            </a:r>
            <a:endParaRPr lang="en-US" sz="8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627622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F7414D-BA10-433A-A06B-3A084A23F1DD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099218-A63D-47E7-AE4F-B0CBCEEEE983}"/>
              </a:ext>
            </a:extLst>
          </p:cNvPr>
          <p:cNvSpPr txBox="1"/>
          <p:nvPr/>
        </p:nvSpPr>
        <p:spPr>
          <a:xfrm>
            <a:off x="6627622" y="465154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F28440-A74F-4EC7-BA20-F2988618E738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0574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اللّهُمّ أَدّ عَنَّا حَقّ مَا مَضَى مِنْ شَهْرِ رَمَضَانَ،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Allah: (please) help us fulfill the right of the past days of the month of Ramadhan,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addi `anna haqqa ma madha min shahri ramadhana</a:t>
            </a:r>
            <a:endParaRPr lang="en-US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D3CE2F-69E7-40B4-AE95-F485A0312159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وَاغْفِرْ لَنَا تَقْصِيرَنَا فِيهِ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4495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forgive us our shortcoming during it,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waghfir lana taqsirana fihi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327ADC-ECDC-4B33-924C-7A6CABD34660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وَتَسَلّمْهُ مِنَّا مَقْبُولاً،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648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receive it from us with acceptance,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tasallmhu minna maqbulan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C4759-2A10-478E-94C6-3C6BC04226B6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وَلا تُؤَاخِذْنَا بِإِسْرَافِنَا عَلَى أَنْفُسِنَا،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do not blame us for our extravagance in our affairs,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 tu´akhidhna bi-israfina `ala anfusina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وَاجْعَلْنَا مِنَ المَرْحُومِينَ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include us with those upon whom mercy is had,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waj`alna mina almarhumina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314448512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وَلا تَجْعَلْنَا مِنَ المَحْرُومِينَ.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do not include us with those deprived (of the awards of Ramadhan).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 taj`alna mina almahrumina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627621" y="465154"/>
            <a:ext cx="313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Ramadan last 10 nights dua</a:t>
            </a:r>
          </a:p>
        </p:txBody>
      </p:sp>
    </p:spTree>
    <p:extLst>
      <p:ext uri="{BB962C8B-B14F-4D97-AF65-F5344CB8AC3E}">
        <p14:creationId xmlns:p14="http://schemas.microsoft.com/office/powerpoint/2010/main" val="23323321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15724</TotalTime>
  <Words>367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أَدّ عَنَّا حَقّ مَا مَضَى مِنْ شَهْرِ رَمَضَانَ،</vt:lpstr>
      <vt:lpstr>وَاغْفِرْ لَنَا تَقْصِيرَنَا فِيهِ</vt:lpstr>
      <vt:lpstr>وَتَسَلّمْهُ مِنَّا مَقْبُولاً،</vt:lpstr>
      <vt:lpstr>وَلا تُؤَاخِذْنَا بِإِسْرَافِنَا عَلَى أَنْفُسِنَا،</vt:lpstr>
      <vt:lpstr>وَاجْعَلْنَا مِنَ المَرْحُومِينَ</vt:lpstr>
      <vt:lpstr>وَلا تَجْعَلْنَا مِنَ المَحْرُومِينَ.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346</cp:revision>
  <cp:lastPrinted>1601-01-01T00:00:00Z</cp:lastPrinted>
  <dcterms:created xsi:type="dcterms:W3CDTF">1601-01-01T00:00:00Z</dcterms:created>
  <dcterms:modified xsi:type="dcterms:W3CDTF">2021-05-07T11:33:20Z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