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283" r:id="rId2"/>
    <p:sldId id="3661" r:id="rId3"/>
    <p:sldId id="3662" r:id="rId4"/>
    <p:sldId id="3895" r:id="rId5"/>
    <p:sldId id="3896" r:id="rId6"/>
    <p:sldId id="3897" r:id="rId7"/>
    <p:sldId id="3899" r:id="rId8"/>
    <p:sldId id="3415" r:id="rId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3B"/>
    <a:srgbClr val="000066"/>
    <a:srgbClr val="000099"/>
    <a:srgbClr val="FFFF00"/>
    <a:srgbClr val="80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 showGuides="1">
      <p:cViewPr varScale="1">
        <p:scale>
          <a:sx n="85" d="100"/>
          <a:sy n="85" d="100"/>
        </p:scale>
        <p:origin x="744" y="96"/>
      </p:cViewPr>
      <p:guideLst>
        <p:guide orient="horz" pos="2160"/>
        <p:guide pos="3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47F2078-1BDE-41D8-AE55-5847D47A18B4}" type="datetimeFigureOut">
              <a:rPr lang="en-US"/>
              <a:pPr>
                <a:defRPr/>
              </a:pPr>
              <a:t>5/7/2021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5329354-2220-4A38-AA6A-6ECBB3E38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022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3BE1D-AB3A-4FC5-B6C7-E288A3E5F6C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9871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D4EDB-172E-4E7D-87FD-263760BE74E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9337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4AAD3-02F6-4282-B0CB-1345883C6A3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68801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89AE9-28C6-4313-A4F4-003076BD29F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3919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DD05C-07FB-469F-996F-949680EA759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5485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45388-EF23-4C75-96E9-F8A9E4D03DF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6167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2BA77-5932-446D-9871-E00C063B296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97298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CD1CF-8D33-4B45-AC39-06FA6138827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0063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06E80-546E-4FE7-8A3C-09BDF213C8F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30348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EB8FF-0620-434E-8F12-3704ADCAD22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67209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9C843-F77C-4EFF-B04A-2B9FADE614C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1590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EADE11B-F89A-48B1-8B67-BFC33A60230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2819399" y="5554398"/>
            <a:ext cx="655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i="1">
                <a:solidFill>
                  <a:srgbClr val="0070C0"/>
                </a:solidFill>
              </a:rPr>
              <a:t>(Arabic text along with English Translation)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912267" y="1674674"/>
            <a:ext cx="10367466" cy="289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5400" b="1">
                <a:solidFill>
                  <a:srgbClr val="000066"/>
                </a:solidFill>
                <a:latin typeface="Trebuchet MS" pitchFamily="34" charset="0"/>
              </a:rPr>
              <a:t>Ramadan last 10 nights Du’a </a:t>
            </a:r>
          </a:p>
          <a:p>
            <a:pPr algn="ctr"/>
            <a:r>
              <a:rPr lang="en-US" sz="3200">
                <a:solidFill>
                  <a:srgbClr val="0070C0"/>
                </a:solidFill>
              </a:rPr>
              <a:t>In ‘al-Kafi’, Shaykh al-Kulayniy has reported Imam Ja`far al-Sadiq (a.s) to recite:</a:t>
            </a:r>
            <a:br>
              <a:rPr lang="en-US" sz="3200">
                <a:solidFill>
                  <a:srgbClr val="0070C0"/>
                </a:solidFill>
              </a:rPr>
            </a:br>
            <a:br>
              <a:rPr lang="en-US" sz="3200">
                <a:solidFill>
                  <a:srgbClr val="0070C0"/>
                </a:solidFill>
              </a:rPr>
            </a:br>
            <a:endParaRPr lang="en-US" sz="3200" b="1" dirty="0">
              <a:solidFill>
                <a:srgbClr val="0070C0"/>
              </a:solidFill>
              <a:latin typeface="Trebuchet MS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587538" y="3797114"/>
            <a:ext cx="6293711" cy="1541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880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أَعُوذُ بِجَلالِ وَجْهِكَ الْكَرِيمِ</a:t>
            </a:r>
            <a:endParaRPr lang="en-US" sz="8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660526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BD7B7C-5C5A-4D02-8C94-5601E5676D8B}"/>
              </a:ext>
            </a:extLst>
          </p:cNvPr>
          <p:cNvSpPr txBox="1"/>
          <p:nvPr/>
        </p:nvSpPr>
        <p:spPr>
          <a:xfrm>
            <a:off x="6627622" y="465154"/>
            <a:ext cx="3134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last 10 nights dua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752600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43000" y="3898899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kern="1200" dirty="0">
                <a:solidFill>
                  <a:srgbClr val="0070C0"/>
                </a:solidFill>
                <a:ea typeface="MS Mincho" pitchFamily="49" charset="-128"/>
              </a:rPr>
              <a:t>O' </a:t>
            </a:r>
            <a:r>
              <a:rPr lang="en-US" sz="3600" kern="1200" dirty="0" err="1">
                <a:solidFill>
                  <a:srgbClr val="0070C0"/>
                </a:solidFill>
                <a:ea typeface="MS Mincho" pitchFamily="49" charset="-128"/>
              </a:rPr>
              <a:t>Allāh</a:t>
            </a:r>
            <a:r>
              <a:rPr lang="en-US" sz="3600" kern="1200" dirty="0">
                <a:solidFill>
                  <a:srgbClr val="0070C0"/>
                </a:solidFill>
                <a:ea typeface="MS Mincho" pitchFamily="49" charset="-128"/>
              </a:rPr>
              <a:t> send Your blessings on Muhammad and the family of </a:t>
            </a:r>
            <a:r>
              <a:rPr lang="en-US" sz="3600" kern="1200">
                <a:solidFill>
                  <a:srgbClr val="0070C0"/>
                </a:solidFill>
                <a:ea typeface="MS Mincho" pitchFamily="49" charset="-128"/>
              </a:rPr>
              <a:t>Muhammad.</a:t>
            </a:r>
          </a:p>
          <a:p>
            <a:pPr marL="342900" indent="-342900" eaLnBrk="1" hangingPunct="1">
              <a:defRPr/>
            </a:pPr>
            <a:endParaRPr lang="en-US" sz="20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099218-A63D-47E7-AE4F-B0CBCEEEE983}"/>
              </a:ext>
            </a:extLst>
          </p:cNvPr>
          <p:cNvSpPr txBox="1"/>
          <p:nvPr/>
        </p:nvSpPr>
        <p:spPr>
          <a:xfrm>
            <a:off x="6627622" y="465154"/>
            <a:ext cx="3134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last 10 nights dua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7526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9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3886784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In the Name of </a:t>
            </a:r>
            <a:r>
              <a:rPr lang="en-US" kern="1200" dirty="0" err="1">
                <a:solidFill>
                  <a:srgbClr val="0070C0"/>
                </a:solidFill>
                <a:ea typeface="MS Mincho" pitchFamily="49" charset="-128"/>
              </a:rPr>
              <a:t>Allāh</a:t>
            </a: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the All-merciful, </a:t>
            </a:r>
            <a:r>
              <a:rPr lang="en-US" kern="1200">
                <a:solidFill>
                  <a:srgbClr val="0070C0"/>
                </a:solidFill>
                <a:ea typeface="MS Mincho" pitchFamily="49" charset="-128"/>
              </a:rPr>
              <a:t>the All-compassionate</a:t>
            </a:r>
          </a:p>
          <a:p>
            <a:pPr marL="342900" indent="-342900" eaLnBrk="1" hangingPunct="1">
              <a:defRPr/>
            </a:pPr>
            <a:r>
              <a:rPr lang="ar-IQ" sz="3200"/>
              <a:t> </a:t>
            </a:r>
            <a:endParaRPr lang="en-US" sz="32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F28440-A74F-4EC7-BA20-F2988618E738}"/>
              </a:ext>
            </a:extLst>
          </p:cNvPr>
          <p:cNvSpPr txBox="1"/>
          <p:nvPr/>
        </p:nvSpPr>
        <p:spPr>
          <a:xfrm>
            <a:off x="6627621" y="465154"/>
            <a:ext cx="3134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last 10 nights dua</a:t>
            </a: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71500" y="2057400"/>
            <a:ext cx="104394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أَعُوذُ بِجَلالِ وَجْهِكَ الْكَرِيمِ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19200" y="42672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 seek refuge with the majesty of Your Honorable Face,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pl-PL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a`udhu bijalali wajhika alkarimi</a:t>
            </a:r>
            <a:endParaRPr lang="en-US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D3CE2F-69E7-40B4-AE95-F485A0312159}"/>
              </a:ext>
            </a:extLst>
          </p:cNvPr>
          <p:cNvSpPr txBox="1"/>
          <p:nvPr/>
        </p:nvSpPr>
        <p:spPr>
          <a:xfrm>
            <a:off x="6627621" y="465154"/>
            <a:ext cx="3134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last 10 nights dua</a:t>
            </a: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2245485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أَنْ يَنْقَضِيَ عَنِّي شَهْرُ رَمَضَانَ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44958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Against that the month of Ramadan elapses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 yanqadiya `anni shahru ramadana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327ADC-ECDC-4B33-924C-7A6CABD34660}"/>
              </a:ext>
            </a:extLst>
          </p:cNvPr>
          <p:cNvSpPr txBox="1"/>
          <p:nvPr/>
        </p:nvSpPr>
        <p:spPr>
          <a:xfrm>
            <a:off x="6627621" y="465154"/>
            <a:ext cx="3134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last 10 nights dua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43000" y="2007924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أَوْ يَطْلُعَ الْفَجْرُ مِنْ لَيْلَتِي هذِهِ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219200" y="46482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Or dawn breaks this night,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20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aw yatlu`a alfajru min laylati hadhihi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2C4759-2A10-478E-94C6-3C6BC04226B6}"/>
              </a:ext>
            </a:extLst>
          </p:cNvPr>
          <p:cNvSpPr txBox="1"/>
          <p:nvPr/>
        </p:nvSpPr>
        <p:spPr>
          <a:xfrm>
            <a:off x="6627621" y="465154"/>
            <a:ext cx="3134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last 10 nights dua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وَلَكَ قِبَلِي تَبِعَةٌ أَوْ ذَنْبٌ تُعَذِّبُنِي عَلَيْهِ.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268744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there is still a sin or an offense in my record for which You may chastise me.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laka qibali tabi`atun aw dhanbun tu`adhdhibuni `alayhi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DC0BFC-BD47-4034-928D-1EAA10D7672B}"/>
              </a:ext>
            </a:extLst>
          </p:cNvPr>
          <p:cNvSpPr txBox="1"/>
          <p:nvPr/>
        </p:nvSpPr>
        <p:spPr>
          <a:xfrm>
            <a:off x="6627621" y="465154"/>
            <a:ext cx="3134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last 10 nights dua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2"/>
          <p:cNvSpPr>
            <a:spLocks noChangeArrowheads="1"/>
          </p:cNvSpPr>
          <p:nvPr/>
        </p:nvSpPr>
        <p:spPr bwMode="auto">
          <a:xfrm>
            <a:off x="1828800" y="1275080"/>
            <a:ext cx="7993062" cy="484632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29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2209800" y="3149600"/>
            <a:ext cx="7772400" cy="1097280"/>
          </a:xfrm>
        </p:spPr>
        <p:txBody>
          <a:bodyPr/>
          <a:lstStyle/>
          <a:p>
            <a:pPr eaLnBrk="1" hangingPunct="1"/>
            <a:r>
              <a:rPr lang="en-US" sz="6000" b="1">
                <a:solidFill>
                  <a:srgbClr val="FFFF00"/>
                </a:solidFill>
              </a:rPr>
              <a:t>Please recite  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Sūrat al-Fātiḥah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for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ALL MARHUMEEN</a:t>
            </a:r>
            <a:br>
              <a:rPr lang="en-US" sz="6000" b="1">
                <a:solidFill>
                  <a:srgbClr val="FFFF00"/>
                </a:solidFill>
              </a:rPr>
            </a:br>
            <a:endParaRPr lang="en-GB" sz="6000" b="1">
              <a:solidFill>
                <a:srgbClr val="FFFF00"/>
              </a:solidFill>
            </a:endParaRP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0332" y="5365390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660526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DF7414D-BA10-433A-A06B-3A084A23F1DD}"/>
              </a:ext>
            </a:extLst>
          </p:cNvPr>
          <p:cNvSpPr txBox="1"/>
          <p:nvPr/>
        </p:nvSpPr>
        <p:spPr>
          <a:xfrm>
            <a:off x="6627621" y="465154"/>
            <a:ext cx="3134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last 10 nights dua</a:t>
            </a: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15718</TotalTime>
  <Words>297</Words>
  <Application>Microsoft Office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Arabic Typesetting</vt:lpstr>
      <vt:lpstr>Arial</vt:lpstr>
      <vt:lpstr>Calibri</vt:lpstr>
      <vt:lpstr>Trebuchet MS</vt:lpstr>
      <vt:lpstr>Default Design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أَعُوذُ بِجَلالِ وَجْهِكَ الْكَرِيمِ</vt:lpstr>
      <vt:lpstr>أَنْ يَنْقَضِيَ عَنِّي شَهْرُ رَمَضَانَ</vt:lpstr>
      <vt:lpstr>أَوْ يَطْلُعَ الْفَجْرُ مِنْ لَيْلَتِي هذِهِ</vt:lpstr>
      <vt:lpstr>وَلَكَ قِبَلِي تَبِعَةٌ أَوْ ذَنْبٌ تُعَذِّبُنِي عَلَيْهِ.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IRFANJARCHIVI</dc:creator>
  <cp:lastModifiedBy>Irfan Jarchivi</cp:lastModifiedBy>
  <cp:revision>345</cp:revision>
  <cp:lastPrinted>1601-01-01T00:00:00Z</cp:lastPrinted>
  <dcterms:created xsi:type="dcterms:W3CDTF">1601-01-01T00:00:00Z</dcterms:created>
  <dcterms:modified xsi:type="dcterms:W3CDTF">2021-05-07T11:16:47Z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