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9" r:id="rId8"/>
    <p:sldId id="3901" r:id="rId9"/>
    <p:sldId id="3893" r:id="rId10"/>
    <p:sldId id="3904" r:id="rId11"/>
    <p:sldId id="3906" r:id="rId12"/>
    <p:sldId id="3908" r:id="rId13"/>
    <p:sldId id="3909" r:id="rId14"/>
    <p:sldId id="3911" r:id="rId15"/>
    <p:sldId id="3913" r:id="rId16"/>
    <p:sldId id="3914" r:id="rId17"/>
    <p:sldId id="3915" r:id="rId18"/>
    <p:sldId id="3916" r:id="rId19"/>
    <p:sldId id="3917" r:id="rId20"/>
    <p:sldId id="3918" r:id="rId21"/>
    <p:sldId id="3415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823B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from Iqbal Aamal’</a:t>
            </a:r>
            <a:endParaRPr lang="en-US" sz="44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581400" y="3502296"/>
            <a:ext cx="4305987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سَيِّدَاهُ وَيَا رَبَّاهُ</a:t>
            </a:r>
            <a:endParaRPr lang="en-US" sz="88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133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سوِإِلَيْكَ مَوْلاَيَ أَنَبْتُ فَارْحَمْنِي وَإِلَيْكَ الْمَصِيرُ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A28198-A3A6-4946-986E-50F26B7E596D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487680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my Guardian! To You do I turn in repentance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„to You is our Final Goal.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9326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أَسْأَلُكَ يَا إِلهَ الآلِهَةِ وَيَا جَبَّارَ الْجَبَابِرَةِ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8006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ask You. O‟ Lord of the lords 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! O' Compeller of the compellers!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177705638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438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وَيَا كَبِيرَ الأَكَابِرِ الَّذي من توكلَ عليه كفاهُ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4876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O‟ Greatest of the great ones!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O‟ He who suffices whoever relies upon Him!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48703608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وَكَانَ حَسْبَهُ وَبَالِغَ أَمْرِهِ عَلَيْكَ تَوَكَّلْتُ فَاكْفِنِي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4800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God suffices for him and He shall take care of his affairs. In You I have placed my trust,</a:t>
            </a: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so please suffice for me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362783542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وِإِلَيْكَ أَنْبَتُ فَارْحَمْنِي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You do I turn in repentance. So please have mercy on me. 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65558079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 وَإِلَيْكَ الْمَصِيرُ فَاغْفِرْ لِي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„to You is our Final Goal‟2 so please forgive me.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123980652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وَلاَ تُسَوِّدْ وَجْهِي يَوْمَ تَسْوَدُّ وُجُوهٌ  وَ تَبْيَضُّ وُجُوهٌ‌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Please do not blacken my face on the day on which some faces will be blackened and some will be whitened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333564913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إِنَّكَ أَنْتَ الْعَزِيزُ الْحَكِيمُ‌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for indeed You are Exalted in Might – All-Wise.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91649382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صَلِّ اللَّهُمَّ عَلَى مُحَمَّدٍ وَ آلِ مُحَمَّدٍ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my God! Please bestow Your Blessings on Muhammad and his Progeny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95134090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ارْحَمْنِي وَ تَجَاوَزْ عَنِّي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Please have Mercy on me and overlook my faults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40722233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5BC8A-0BE3-4E34-8129-D618DF3DE9D1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إِنَّكَ أَنْتَ الْغَفُورُ الرَّحِيمُ</a:t>
            </a:r>
            <a:endParaRPr lang="en-US" sz="8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as You are All-Forgiving, Merciful!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97461560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D11E46-A6FC-4FC8-B10B-FB92B0F38964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5E305-035C-441A-B395-16C0779333A0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2098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سَيِّدَاهُ وَيَا رَبَّاهُ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495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“O‟ my Master! O‟ Nourisher!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C60DAC-A9C6-440F-A7AA-A504744B4FB7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وَيَا ذَا الْجَلاَلَ وَالإِكْرَامِ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470235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O‟ Lord of Majesty, Bounty and Honor!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9EFA76-1D49-4EE9-81D0-EC676322593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ذَا الْعَرْشِ الَّذِي لاَ يَنَامُ وَيَا ذَا الْعِزِّ الَّذِي لاَ يُرَامُ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648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 Lord of the Throne who does not sleep!</a:t>
            </a:r>
            <a:endParaRPr lang="ar-OM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Lord of Exaltedness that does not collapse! 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35801C-73C4-4777-9945-BFB12478AC90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قَاضِي الأُمُورِ يَا شَافِيَ الصُّدُورِ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029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Fulfiller of the affairs! O‟ He who heals the hearts!</a:t>
            </a:r>
            <a:r>
              <a:rPr lang="ar-OM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ar-OM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E35DD8-DA0F-4B3D-9901-4A883E8091B6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133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اجْعَلْ لِي مِنْ أَمْرِي فَرَجاً وَمَخْرَجاً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28889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Please provide an easy way out of my affairs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E69045-FEB7-47F5-8E7B-474A2D90163D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285934"/>
            <a:ext cx="10399889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وَاقْذِفْ رَجَاءَكَ فِي قَلْبِي حَتّى لاَ أَرْجُوَ أَحَداً سِوَاكَ عَلَيْكَ َسيِّدِي تَوَكَّلْتُ 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02267" y="495300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put Your Hope into my heart 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 that I turn to no one but You.</a:t>
            </a: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</a:t>
            </a: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‟ my Master! I rely upon You. </a:t>
            </a: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95BFA4-C200-4E9F-A37E-8C8D258C2103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9th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15665</TotalTime>
  <Words>692</Words>
  <Application>Microsoft Office PowerPoint</Application>
  <PresentationFormat>Widescreen</PresentationFormat>
  <Paragraphs>102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يَا سَيِّدَاهُ وَيَا رَبَّاهُ</vt:lpstr>
      <vt:lpstr>وَيَا ذَا الْجَلاَلَ وَالإِكْرَامِ</vt:lpstr>
      <vt:lpstr>يَا ذَا الْعَرْشِ الَّذِي لاَ يَنَامُ وَيَا ذَا الْعِزِّ الَّذِي لاَ يُرَامُ</vt:lpstr>
      <vt:lpstr>يَا قَاضِي الأُمُورِ يَا شَافِيَ الصُّدُورِ</vt:lpstr>
      <vt:lpstr>اجْعَلْ لِي مِنْ أَمْرِي فَرَجاً وَمَخْرَجاً</vt:lpstr>
      <vt:lpstr>وَاقْذِفْ رَجَاءَكَ فِي قَلْبِي حَتّى لاَ أَرْجُوَ أَحَداً سِوَاكَ عَلَيْكَ َسيِّدِي تَوَكَّلْتُ </vt:lpstr>
      <vt:lpstr>سوِإِلَيْكَ مَوْلاَيَ أَنَبْتُ فَارْحَمْنِي وَإِلَيْكَ الْمَصِيرُ</vt:lpstr>
      <vt:lpstr>أَسْأَلُكَ يَا إِلهَ الآلِهَةِ وَيَا جَبَّارَ الْجَبَابِرَةِ</vt:lpstr>
      <vt:lpstr>وَيَا كَبِيرَ الأَكَابِرِ الَّذي من توكلَ عليه كفاهُ</vt:lpstr>
      <vt:lpstr>وَكَانَ حَسْبَهُ وَبَالِغَ أَمْرِهِ عَلَيْكَ تَوَكَّلْتُ فَاكْفِنِي</vt:lpstr>
      <vt:lpstr>وِإِلَيْكَ أَنْبَتُ فَارْحَمْنِي</vt:lpstr>
      <vt:lpstr> وَإِلَيْكَ الْمَصِيرُ فَاغْفِرْ لِي</vt:lpstr>
      <vt:lpstr>وَلاَ تُسَوِّدْ وَجْهِي يَوْمَ تَسْوَدُّ وُجُوهٌ  وَ تَبْيَضُّ وُجُوهٌ‌</vt:lpstr>
      <vt:lpstr>إِنَّكَ أَنْتَ الْعَزِيزُ الْحَكِيمُ‌</vt:lpstr>
      <vt:lpstr>وَ صَلِّ اللَّهُمَّ عَلَى مُحَمَّدٍ وَ آلِ مُحَمَّدٍ</vt:lpstr>
      <vt:lpstr>وَ ارْحَمْنِي وَ تَجَاوَزْ عَنِّي</vt:lpstr>
      <vt:lpstr>إِنَّكَ أَنْتَ الْغَفُورُ الرَّحِيمُ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332</cp:revision>
  <cp:lastPrinted>1601-01-01T00:00:00Z</cp:lastPrinted>
  <dcterms:created xsi:type="dcterms:W3CDTF">1601-01-01T00:00:00Z</dcterms:created>
  <dcterms:modified xsi:type="dcterms:W3CDTF">2021-04-20T19:55:46Z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