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893" r:id="rId12"/>
    <p:sldId id="3903" r:id="rId13"/>
    <p:sldId id="3904" r:id="rId14"/>
    <p:sldId id="3905" r:id="rId15"/>
    <p:sldId id="3415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823B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4/18/2021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347171"/>
            <a:ext cx="103674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from Iqbal Aamal’</a:t>
            </a:r>
            <a:endParaRPr lang="en-US" sz="44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0" y="3740666"/>
            <a:ext cx="696857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6600">
                <a:solidFill>
                  <a:srgbClr val="0070C0"/>
                </a:solidFill>
                <a:effectLst/>
                <a:ea typeface="Calibri" panose="020F0502020204030204" pitchFamily="34" charset="0"/>
                <a:cs typeface="Al_Mushaf"/>
              </a:rPr>
              <a:t>اَللَّهُمَّ أَنْتَ السَّمِيعُ الْعَلِيمُ </a:t>
            </a:r>
            <a:endParaRPr lang="en-US" sz="400000" dirty="0">
              <a:solidFill>
                <a:srgbClr val="0070C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133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60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 يَا مَنْ لاَ تَخْفى عَلَيْهِ خَافِيةٌ فِي السَّموَاتِ السَّبْعِ وَالأَرَضِينَ السَّبْعِ</a:t>
            </a:r>
            <a:endParaRPr lang="en-US" sz="6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28889" y="4572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O‟ He from whom nothing in the seven Heavens and the seven earths is hidden from</a:t>
            </a:r>
            <a:endParaRPr lang="en-US" sz="32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E69045-FEB7-47F5-8E7B-474A2D90163D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203217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66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 يَا مَنْ يُسَبِّحُ لَهُ السَّموَاتُ السَّبْعُ وَالأَرْضُونَ السَّبْعُ </a:t>
            </a:r>
            <a:endParaRPr lang="en-US" sz="6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02151"/>
            <a:ext cx="9144000" cy="17526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O‟ He who whom everything in the seven Heavens and the seven earths and in between glorifies! </a:t>
            </a:r>
            <a:endParaRPr lang="en-US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95BFA4-C200-4E9F-A37E-8C8D258C2103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6489" y="213849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60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وَمَا فِيهِنَّ يَا مَنْ لاَ يَمُوتُ وَلاَ يَبْقَى إِلاَّ وَجْهُهُ الْجَلِيلُ الْجَبَّارُ </a:t>
            </a:r>
            <a:endParaRPr lang="en-US" sz="6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4719503"/>
            <a:ext cx="9144000" cy="175260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O‟ He who shall not perish and nothing but His Face shall remain!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who is the Most Majestic – the Compeller!</a:t>
            </a:r>
            <a:endParaRPr lang="en-US" sz="24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40C0E8-530B-4B3F-A0B9-679D584872A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45419000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345157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صَلِّ عَلى مُحَمَّدٍ وَآلهِ</a:t>
            </a: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</a:b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</a:b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</a:b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</a:b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</a:br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bestow Your Blessings on Muhammad and his Progeny (Peace be upon him). </a:t>
            </a: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 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A28198-A3A6-4946-986E-50F26B7E596D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73359326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26194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54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واغْفِرْ لِي وَارْحَمْنِي وَاعْفُ عَنِّي إِنَّكَ أَنْتَ الْغَفُورُ الرَّحِيمُ.</a:t>
            </a:r>
            <a:endParaRPr lang="en-US" sz="54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572000"/>
            <a:ext cx="9144000" cy="175260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forgive me, have mercy on me and pardon me as You are the Forgiver, the Merciful!”</a:t>
            </a:r>
            <a:endParaRPr lang="en-US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F17963-70A0-45DA-8EC7-CDE52BB6F07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02232440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331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D11E46-A6FC-4FC8-B10B-FB92B0F38964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b="1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b="1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5BC8A-0BE3-4E34-8129-D618DF3DE9D1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5E305-035C-441A-B395-16C0779333A0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0278" y="22860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اَللَّهُمَّ أَنْتَ السَّمِيعُ الْعَلِيمُ وَأَنْتَ الْوَاحِدُ الْكَرِيمُ</a:t>
            </a:r>
            <a:endParaRPr lang="en-US" sz="72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17978" y="4800600"/>
            <a:ext cx="9144000" cy="175260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“O‟ my God! You are All-Hearing All-Knowing! And You are the Only - the Generous! </a:t>
            </a:r>
            <a:endParaRPr lang="en-US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C60DAC-A9C6-440F-A7AA-A504744B4FB7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80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 وَأَنْتَ الإِلَهُ الصَّمَدُ</a:t>
            </a:r>
            <a:endParaRPr lang="en-US" sz="8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681559"/>
            <a:ext cx="9144000" cy="175260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are God the Eternal, Absolute!</a:t>
            </a:r>
            <a:endParaRPr lang="en-US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9EFA76-1D49-4EE9-81D0-EC676322593A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66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 رَفَعْتَ السَّموَاتِ بِقُدْرَتِكَ وَدَحَوْتَ الأَرْضَ بِعِزَّتِكَ </a:t>
            </a:r>
            <a:endParaRPr lang="en-US" sz="6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648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Heavens were raised up by Your Power! You extended the earth by Your Might</a:t>
            </a:r>
            <a:endParaRPr lang="en-US" sz="32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35801C-73C4-4777-9945-BFB12478AC90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16781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وَأَنْشَأْتَ السَّحَابَ بِوَحْدَانِيَّتِكَ</a:t>
            </a:r>
            <a:endParaRPr lang="en-US" sz="72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95400" y="473335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have brought forth the clouds by Your Oneness. </a:t>
            </a:r>
            <a:endParaRPr lang="en-US" sz="32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A7F7F2-0E5E-48EE-BF5A-C9F49992ABFB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 وَأَجْرَيْتَ الْبِحَارَ بِسُلْطَانِكَ</a:t>
            </a:r>
            <a:endParaRPr lang="en-US" sz="72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360311" y="46116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have made the seas flow by Your Authority.</a:t>
            </a:r>
            <a:endParaRPr lang="en-US" sz="32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E35DD8-DA0F-4B3D-9901-4A883E8091B6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5th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533" y="22860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6600">
                <a:effectLst/>
                <a:latin typeface="Calibri" panose="020F0502020204030204" pitchFamily="34" charset="0"/>
                <a:ea typeface="Calibri" panose="020F0502020204030204" pitchFamily="34" charset="0"/>
                <a:cs typeface="Al_Mushaf"/>
              </a:rPr>
              <a:t> يَا مَنْ سَبَّحَتْ لَهُ الْحِيتَانُ فِي الْبُحُورِ وَالسِّبَاعُ فِي الْفَلَواتِ</a:t>
            </a:r>
            <a:endParaRPr lang="en-US" sz="6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95400" y="4724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O‟ He who is glorified by the fish in the seas, and the beasts in the vicious animals in the deserts. </a:t>
            </a:r>
            <a:endParaRPr lang="en-US" sz="32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3F8738-C0C3-4136-978F-A546CCCD2CCC}"/>
              </a:ext>
            </a:extLst>
          </p:cNvPr>
          <p:cNvSpPr txBox="1"/>
          <p:nvPr/>
        </p:nvSpPr>
        <p:spPr>
          <a:xfrm>
            <a:off x="6737915" y="403050"/>
            <a:ext cx="286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6th Night Du’a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from Iqbal Aamal’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15579</TotalTime>
  <Words>533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اَللَّهُمَّ أَنْتَ السَّمِيعُ الْعَلِيمُ وَأَنْتَ الْوَاحِدُ الْكَرِيمُ</vt:lpstr>
      <vt:lpstr> وَأَنْتَ الإِلَهُ الصَّمَدُ</vt:lpstr>
      <vt:lpstr> رَفَعْتَ السَّموَاتِ بِقُدْرَتِكَ وَدَحَوْتَ الأَرْضَ بِعِزَّتِكَ </vt:lpstr>
      <vt:lpstr>وَأَنْشَأْتَ السَّحَابَ بِوَحْدَانِيَّتِكَ</vt:lpstr>
      <vt:lpstr> وَأَجْرَيْتَ الْبِحَارَ بِسُلْطَانِكَ</vt:lpstr>
      <vt:lpstr> يَا مَنْ سَبَّحَتْ لَهُ الْحِيتَانُ فِي الْبُحُورِ وَالسِّبَاعُ فِي الْفَلَواتِ</vt:lpstr>
      <vt:lpstr> يَا مَنْ لاَ تَخْفى عَلَيْهِ خَافِيةٌ فِي السَّموَاتِ السَّبْعِ وَالأَرَضِينَ السَّبْعِ</vt:lpstr>
      <vt:lpstr> يَا مَنْ يُسَبِّحُ لَهُ السَّموَاتُ السَّبْعُ وَالأَرْضُونَ السَّبْعُ </vt:lpstr>
      <vt:lpstr>وَمَا فِيهِنَّ يَا مَنْ لاَ يَمُوتُ وَلاَ يَبْقَى إِلاَّ وَجْهُهُ الْجَلِيلُ الْجَبَّارُ </vt:lpstr>
      <vt:lpstr>صَلِّ عَلى مُحَمَّدٍ وَآلهِ     Please bestow Your Blessings on Muhammad and his Progeny (Peace be upon him).   </vt:lpstr>
      <vt:lpstr>واغْفِرْ لِي وَارْحَمْنِي وَاعْفُ عَنِّي إِنَّكَ أَنْتَ الْغَفُورُ الرَّحِيمُ.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326</cp:revision>
  <cp:lastPrinted>1601-01-01T00:00:00Z</cp:lastPrinted>
  <dcterms:created xsi:type="dcterms:W3CDTF">1601-01-01T00:00:00Z</dcterms:created>
  <dcterms:modified xsi:type="dcterms:W3CDTF">2021-04-18T16:51:16Z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