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83" r:id="rId2"/>
    <p:sldId id="3662" r:id="rId3"/>
    <p:sldId id="3661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893" r:id="rId13"/>
    <p:sldId id="3415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29" autoAdjust="0"/>
  </p:normalViewPr>
  <p:slideViewPr>
    <p:cSldViewPr showGuides="1">
      <p:cViewPr varScale="1">
        <p:scale>
          <a:sx n="87" d="100"/>
          <a:sy n="87" d="100"/>
        </p:scale>
        <p:origin x="-624" y="-90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20-Mar-23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400" y="57150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chemeClr val="accent6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347171"/>
            <a:ext cx="103674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 smtClean="0">
                <a:solidFill>
                  <a:srgbClr val="002060"/>
                </a:solidFill>
                <a:latin typeface="Trebuchet MS" pitchFamily="34" charset="0"/>
              </a:rPr>
              <a:t>Ramadan 2nd Night Du’a </a:t>
            </a:r>
          </a:p>
          <a:p>
            <a:pPr algn="ctr"/>
            <a:r>
              <a:rPr lang="en-US" sz="5400" b="1" smtClean="0">
                <a:solidFill>
                  <a:srgbClr val="002060"/>
                </a:solidFill>
                <a:latin typeface="Trebuchet MS" pitchFamily="34" charset="0"/>
              </a:rPr>
              <a:t>From Iqbal Aamal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219200" y="3124200"/>
            <a:ext cx="98298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ur-PK" sz="1600" smtClean="0">
                <a:latin typeface="Arabic Typesetting" pitchFamily="66" charset="-78"/>
                <a:cs typeface="Arabic Typesetting" pitchFamily="66" charset="-78"/>
              </a:rPr>
              <a:t>يَا إِلَهَ </a:t>
            </a:r>
            <a:r>
              <a:rPr lang="ur-PK" sz="8800" smtClean="0">
                <a:solidFill>
                  <a:schemeClr val="accent2"/>
                </a:solidFill>
                <a:latin typeface="Arabic Typesetting" pitchFamily="66" charset="-78"/>
                <a:cs typeface="Arabic Typesetting" pitchFamily="66" charset="-78"/>
              </a:rPr>
              <a:t>الْأَوَّلِينَ وَ الْآخِرِينَ وَ إِلَهَ مَنْ </a:t>
            </a:r>
            <a:r>
              <a:rPr lang="ur-PK" sz="8800" smtClean="0">
                <a:solidFill>
                  <a:schemeClr val="accent2"/>
                </a:solidFill>
                <a:latin typeface="Arabic Typesetting" pitchFamily="66" charset="-78"/>
                <a:cs typeface="Arabic Typesetting" pitchFamily="66" charset="-78"/>
              </a:rPr>
              <a:t>بَقِيَ</a:t>
            </a:r>
            <a:endParaRPr lang="en-US" sz="8800" dirty="0">
              <a:solidFill>
                <a:schemeClr val="accent2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133600" y="4572000"/>
            <a:ext cx="7924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srgbClr val="0070C0"/>
                </a:solidFill>
              </a:rPr>
              <a:t>Eve 02</a:t>
            </a:r>
          </a:p>
          <a:p>
            <a:pPr algn="ctr"/>
            <a:r>
              <a:rPr lang="en-US" sz="2000" b="1" smtClean="0">
                <a:solidFill>
                  <a:srgbClr val="0070C0"/>
                </a:solidFill>
              </a:rPr>
              <a:t>Supplication narrated on the authority of the Prophet(peace and blessings be upon him and his family)-Iqbal Aamal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76400" y="6019800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676400"/>
            <a:ext cx="11049000" cy="22860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أَنْ تُصَلِّيَ عَلَى مُحَمَّدٍ وَ آلِ مُحَمَّدٍ وَ أَنْ تَغْفِرَ لِي وَ تَرْحَمَنِي وَ تَتَجَاوَزَ عَنِّي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533400" y="3962400"/>
            <a:ext cx="10668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smtClean="0">
                <a:solidFill>
                  <a:srgbClr val="0070C0"/>
                </a:solidFill>
              </a:rPr>
              <a:t>I ask You to bestow Your Blessings on Muhammad and his Progeny. Forgive me and have mercy on me and overlook my faults</a:t>
            </a:r>
            <a:br>
              <a:rPr lang="en-US" sz="3200" smtClean="0">
                <a:solidFill>
                  <a:srgbClr val="0070C0"/>
                </a:solidFill>
              </a:rPr>
            </a:b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638800"/>
            <a:ext cx="1005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2800" b="1" i="1" smtClean="0">
                <a:solidFill>
                  <a:srgbClr val="000066"/>
                </a:solidFill>
                <a:ea typeface="MS Mincho" pitchFamily="49" charset="-128"/>
              </a:rPr>
              <a:t>An tusaliya ala muhammadin wa ali muhammadin wa an taghfirali wa tar hamani wa tatajawaza an’ni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676400"/>
            <a:ext cx="9144000" cy="22860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إِنَّكَ أَنْتَ الْغَفُورُ الرَّحِيمُ</a:t>
            </a:r>
            <a:endParaRPr lang="en-US" sz="96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4038600"/>
            <a:ext cx="967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smtClean="0">
                <a:solidFill>
                  <a:srgbClr val="0070C0"/>
                </a:solidFill>
              </a:rPr>
              <a:t>as You are All-Forgiving, Merciful!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486400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In’naka antal ghafoor ur rahim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1479549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Muhammad.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5240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905000" y="1333994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981200" y="3264783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131" y="5511011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98587" y="5998458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0200" y="3657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57150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Bismillah hir rehman ir rahim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505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49530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09800"/>
            <a:ext cx="11582400" cy="12192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يَا إِلَهَ الْأَوَّلِينَ وَ الْآخِرِينَ وَ إِلَهَ مَنْ بَقِيَ وَ إِلَهَ مَنْ مَضَى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4038600"/>
            <a:ext cx="10896600" cy="12954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smtClean="0">
                <a:solidFill>
                  <a:srgbClr val="0070C0"/>
                </a:solidFill>
              </a:rPr>
              <a:t>O God of the first and the last generations. Lord of what remains, and Lord of what has gone</a:t>
            </a:r>
            <a:endParaRPr lang="en-US" sz="36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486400"/>
            <a:ext cx="1028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Ya ilaha’l awaleena wal a’akhireena wa ilaha man baqiya wa ilaha man maza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رَبَّ السَّمَاوَاتِ السَّبْعِ وَ مَنْ فِيهِنَّ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9525000" cy="12192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smtClean="0">
                <a:solidFill>
                  <a:srgbClr val="0070C0"/>
                </a:solidFill>
              </a:rPr>
              <a:t>Lord of the seven heavens and whatever is within them!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54864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Rabba ’samawati ’sabai wa man fi hin’na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958975"/>
            <a:ext cx="11430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فَالِقَ الْإِصْبَاحِ وَ جَاعِلَ اللَّيْلِ‌ سَكَناً وَ الشَّمْسَ وَ الْقَمَرَ حُسْباناً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533400" y="4038600"/>
            <a:ext cx="10744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3200" smtClean="0">
                <a:solidFill>
                  <a:srgbClr val="0070C0"/>
                </a:solidFill>
              </a:rPr>
              <a:t>O </a:t>
            </a:r>
            <a:r>
              <a:rPr lang="en-US" sz="3600" smtClean="0">
                <a:solidFill>
                  <a:srgbClr val="0070C0"/>
                </a:solidFill>
              </a:rPr>
              <a:t>the</a:t>
            </a:r>
            <a:r>
              <a:rPr lang="en-US" sz="3200" smtClean="0">
                <a:solidFill>
                  <a:srgbClr val="0070C0"/>
                </a:solidFill>
              </a:rPr>
              <a:t> Cleaver of the dawn who made the night for rest, and the sun and moon for calculation of time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5334000"/>
            <a:ext cx="929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Faliqa al isbahi wa ja’ila al layli sakana’n wa shamsa wal qamara husbana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008187"/>
            <a:ext cx="11125200" cy="2335213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لَكَ الْحَمْدُ وَ لَكَ الشُّكْرُ وَ لَكَ الْمَنُّ وَ لَكَ الطَّوْلُ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267200"/>
            <a:ext cx="10896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     To You belongs all Praise and Gratitude. To You belong Favors! To You belong Bestowals!</a:t>
            </a:r>
            <a:br>
              <a:rPr lang="en-US" sz="3600" smtClean="0">
                <a:solidFill>
                  <a:srgbClr val="0070C0"/>
                </a:solidFill>
              </a:rPr>
            </a:br>
            <a:endParaRPr lang="en-US" sz="360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5638800"/>
            <a:ext cx="8991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Laka’l hamdo wa laka ’shukro wa laka al man’no wa laka ’tawlo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وَ أَنْتَ الْوَاحِدُ الصَّمَدُ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3716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38862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And You are the Only! O Eternal, Absolute!</a:t>
            </a:r>
            <a:endParaRPr lang="en-US" sz="360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5562600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Wa antal wahid us samad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514600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أَسْأَلُكَ بِجَلَالِكَ سَيِّدِي وَ جَمَالِكَ مَوْلَايَ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600200" y="4724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45720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smtClean="0">
                <a:solidFill>
                  <a:srgbClr val="0070C0"/>
                </a:solidFill>
              </a:rPr>
              <a:t>O my Master! I ask You by Your Might and Beauty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570458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As aluka bi jala lika say’idi wa jamali ka maw’laya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58000" y="381000"/>
            <a:ext cx="2906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2nd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15485</TotalTime>
  <Words>554</Words>
  <Application>Microsoft Office PowerPoint</Application>
  <PresentationFormat>Custom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بِسْمِ اللَّهِ الرَّحْمَٰنِ الرَّحِيمِ</vt:lpstr>
      <vt:lpstr>اَللَّهُمَّ صَلِّ عَلَى مُحَمَّدٍ وَ آلِ مُحَمَّد</vt:lpstr>
      <vt:lpstr>يَا إِلَهَ الْأَوَّلِينَ وَ الْآخِرِينَ وَ إِلَهَ مَنْ بَقِيَ وَ إِلَهَ مَنْ مَضَى</vt:lpstr>
      <vt:lpstr>رَبَّ السَّمَاوَاتِ السَّبْعِ وَ مَنْ فِيهِنَّ</vt:lpstr>
      <vt:lpstr>فَالِقَ الْإِصْبَاحِ وَ جَاعِلَ اللَّيْلِ‌ سَكَناً وَ الشَّمْسَ وَ الْقَمَرَ حُسْباناً</vt:lpstr>
      <vt:lpstr>لَكَ الْحَمْدُ وَ لَكَ الشُّكْرُ وَ لَكَ الْمَنُّ وَ لَكَ الطَّوْلُ</vt:lpstr>
      <vt:lpstr>وَ أَنْتَ الْوَاحِدُ الصَّمَدُ</vt:lpstr>
      <vt:lpstr>أَسْأَلُكَ بِجَلَالِكَ سَيِّدِي وَ جَمَالِكَ مَوْلَايَ</vt:lpstr>
      <vt:lpstr>أَنْ تُصَلِّيَ عَلَى مُحَمَّدٍ وَ آلِ مُحَمَّدٍ وَ أَنْ تَغْفِرَ لِي وَ تَرْحَمَنِي وَ تَتَجَاوَزَ عَنِّي</vt:lpstr>
      <vt:lpstr>إِنَّكَ أَنْتَ الْغَفُورُ الرَّحِيمُ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Windows User</cp:lastModifiedBy>
  <cp:revision>328</cp:revision>
  <cp:lastPrinted>1601-01-01T00:00:00Z</cp:lastPrinted>
  <dcterms:created xsi:type="dcterms:W3CDTF">1601-01-01T00:00:00Z</dcterms:created>
  <dcterms:modified xsi:type="dcterms:W3CDTF">2023-03-19T23:29:56Z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