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901" r:id="rId9"/>
    <p:sldId id="3893" r:id="rId10"/>
    <p:sldId id="3904" r:id="rId11"/>
    <p:sldId id="3906" r:id="rId12"/>
    <p:sldId id="3908" r:id="rId13"/>
    <p:sldId id="3909" r:id="rId14"/>
    <p:sldId id="3911" r:id="rId15"/>
    <p:sldId id="3913" r:id="rId16"/>
    <p:sldId id="3914" r:id="rId17"/>
    <p:sldId id="3915" r:id="rId18"/>
    <p:sldId id="3916" r:id="rId19"/>
    <p:sldId id="3917" r:id="rId20"/>
    <p:sldId id="341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823B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12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from Iqbal Aamal’</a:t>
            </a:r>
            <a:endParaRPr lang="en-US" sz="44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43131" y="3502296"/>
            <a:ext cx="7582525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اللَّهُمَّ يَا سَلَامُ يَا مُؤْمِنُ يَا مُهَيْمِنُ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لَسْتُ أَدْرِي سَيِّدِي مَا صَنَعْتَ فِي حَاجَتِي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487680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but I still do not know what You have done regarding my demands.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1FB288-26FE-4B12-86C4-34F854FA32DA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73359326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هَلْ غَفَرْتَ لِي ?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8006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Did You forgive me?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CD5CF0-B96B-400A-83BB-6C384CA1449C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177705638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438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إِنْ أَنْتَ غَفَرْتَ لِي فَطُوبَى لِي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Blessed be me if You forgave me,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872312-3051-4A2E-A441-97DAA5763E00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4870360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إِنْ لَمْ تَكُنْ غَفَرْتَ لِي فَوَا سَوْأَتَاهْ‌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800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woe be upon me if You did not.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65CD5-8201-42F0-9F0F-2645193F6439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362783542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فَمِنَ الْآنَ سَيِّدِي فَاغْفِرْ لِي وَ ارْحَمْنِي وَ تُبْ عَلَيَّ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O‟ my Master! Then please forgive me and have Mercy on me just now.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742ABC-DD07-4A7F-8931-8FE1FAF2529A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65558079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لَا تَخْذُلْنِي وَ أَقِلْنِي عَثْرَتِي وَ اسْتُرْنِي بِسِتْرِكَ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Please turn unto me, do not leave me helpless, overlook my slippage, and give me coverage with your cover.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848B69-95B7-4795-9728-83FBFC7B2FD1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123980652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اعْفُ عَنِّي بِعَفْوِكَ وَ ارْحَمْنِي بِرَحْمَتِكَ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Pardon me with Your Forgiveness, have mercy on me with Your Mercy,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76472B-DB5C-4C0D-8591-F3A5588744BD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333564913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تَجَاوَزْ عَنِّي بِقُدْرَتِكَ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overlook my case with Your Power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D746AD-1551-4AED-AED5-B77034C9DA7B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91649382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إِنَّكَ تَقْضِي وَ لَا يُقْضَى عَلَيْكَ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since You Decree and no one can decree for You.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D7EC2-D677-4172-9C27-EC45ADAE7013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95134090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أَنْتَ عَلَى كُلِّ شَيْ‌ءٍ قَدِيرٌ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 have Power over all things.”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FEDBA6-E368-44D8-9803-EDFED4AAADDC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40722233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60FDB6-8086-492E-AC12-E1F2D4724DD0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9F7F36-F494-4E8E-B5B1-3A429ACBE808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638C81-217B-46C8-8CBF-EF9005C68AE9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2098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اللَّهُمَّ يَا سَلَامُ يَا مُؤْمِنُ يَا مُهَيْمِنُ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“O‟ my God! O‟ Peace! O‟ Available! O‟ Guardian!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BFDB86-5B85-4F81-9225-78C80F7B8FBC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جَبَّارُ يَا مُتَكَبِّرُ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70235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Compeller! O‟ Proud!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6DEA0-6463-45D2-895E-CD992364EEA3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أَحَدُ يَا صَمَدُ يَا وَاحِدُ يَا فَرْدُ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648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O‟ the One! O‟ Eternal, Absolute! O‟ Only! O‟ the One!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278FC-B739-4A95-989E-FACB3370A5D3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غَفُورُ يَا رَحِيمُ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029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the All-Forgiving! O‟ Merciful!</a:t>
            </a:r>
            <a:endParaRPr lang="ar-OM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67AAEC-3D39-4CED-8783-44EAC8497056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وَدُودُ يَا حَلِيمُ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28889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Affectionate! O‟ the Forbearing!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C1270-40A3-43D8-BF05-C662DF906F67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285934"/>
            <a:ext cx="10399889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مَضَى مِنَ الشَّهْرِ الْمُبَارَكِ الثُّلُثُ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02267" y="4953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my Master! A third of the month of Ramadhan has passed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CA9AA-2F01-4AE1-9311-0C7429FD3F70}"/>
              </a:ext>
            </a:extLst>
          </p:cNvPr>
          <p:cNvSpPr txBox="1"/>
          <p:nvPr/>
        </p:nvSpPr>
        <p:spPr>
          <a:xfrm>
            <a:off x="6670589" y="40305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10th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15673</TotalTime>
  <Words>600</Words>
  <Application>Microsoft Office PowerPoint</Application>
  <PresentationFormat>Widescreen</PresentationFormat>
  <Paragraphs>93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اللَّهُمَّ يَا سَلَامُ يَا مُؤْمِنُ يَا مُهَيْمِنُ</vt:lpstr>
      <vt:lpstr>يَا جَبَّارُ يَا مُتَكَبِّرُ</vt:lpstr>
      <vt:lpstr>يَا أَحَدُ يَا صَمَدُ يَا وَاحِدُ يَا فَرْدُ</vt:lpstr>
      <vt:lpstr>يَا غَفُورُ يَا رَحِيمُ</vt:lpstr>
      <vt:lpstr>يَا وَدُودُ يَا حَلِيمُ</vt:lpstr>
      <vt:lpstr>مَضَى مِنَ الشَّهْرِ الْمُبَارَكِ الثُّلُثُ</vt:lpstr>
      <vt:lpstr>وَ لَسْتُ أَدْرِي سَيِّدِي مَا صَنَعْتَ فِي حَاجَتِي</vt:lpstr>
      <vt:lpstr>هَلْ غَفَرْتَ لِي ?</vt:lpstr>
      <vt:lpstr>إِنْ أَنْتَ غَفَرْتَ لِي فَطُوبَى لِي</vt:lpstr>
      <vt:lpstr>وَ إِنْ لَمْ تَكُنْ غَفَرْتَ لِي فَوَا سَوْأَتَاهْ‌</vt:lpstr>
      <vt:lpstr>فَمِنَ الْآنَ سَيِّدِي فَاغْفِرْ لِي وَ ارْحَمْنِي وَ تُبْ عَلَيَّ</vt:lpstr>
      <vt:lpstr>وَ لَا تَخْذُلْنِي وَ أَقِلْنِي عَثْرَتِي وَ اسْتُرْنِي بِسِتْرِكَ</vt:lpstr>
      <vt:lpstr>وَ اعْفُ عَنِّي بِعَفْوِكَ وَ ارْحَمْنِي بِرَحْمَتِكَ</vt:lpstr>
      <vt:lpstr>وَ تَجَاوَزْ عَنِّي بِقُدْرَتِكَ</vt:lpstr>
      <vt:lpstr>إِنَّكَ تَقْضِي وَ لَا يُقْضَى عَلَيْكَ</vt:lpstr>
      <vt:lpstr>وَ أَنْتَ عَلَى كُلِّ شَيْ‌ءٍ قَدِيرٌ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334</cp:revision>
  <cp:lastPrinted>1601-01-01T00:00:00Z</cp:lastPrinted>
  <dcterms:created xsi:type="dcterms:W3CDTF">1601-01-01T00:00:00Z</dcterms:created>
  <dcterms:modified xsi:type="dcterms:W3CDTF">2021-04-20T20:30:02Z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