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415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last 10 nights Du’a </a:t>
            </a:r>
          </a:p>
          <a:p>
            <a:pPr algn="ctr"/>
            <a:r>
              <a:rPr lang="en-US" sz="3200">
                <a:solidFill>
                  <a:srgbClr val="0070C0"/>
                </a:solidFill>
              </a:rPr>
              <a:t>In ‘al-Kafi’, Shaykh al-Kulayniy has reported Imam Ja`far al-Sadiq (a.s) to recite:</a:t>
            </a:r>
            <a:br>
              <a:rPr lang="en-US" sz="3200">
                <a:solidFill>
                  <a:srgbClr val="0070C0"/>
                </a:solidFill>
              </a:rPr>
            </a:br>
            <a:br>
              <a:rPr lang="en-US" sz="320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87538" y="3797114"/>
            <a:ext cx="6293711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أَعُوذُ بِجَلالِ وَجْهِكَ الْكَرِيمِ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627622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99218-A63D-47E7-AE4F-B0CBCEEEE983}"/>
              </a:ext>
            </a:extLst>
          </p:cNvPr>
          <p:cNvSpPr txBox="1"/>
          <p:nvPr/>
        </p:nvSpPr>
        <p:spPr>
          <a:xfrm>
            <a:off x="6627622" y="465154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F28440-A74F-4EC7-BA20-F2988618E738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0574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أَعُوذُ بِجَلالِ وَجْهِكَ الْكَرِيمِ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seek refuge with the majesty of Your Honorable Face,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a`udhu bijalali wajhika alkarimi</a:t>
            </a:r>
            <a:endParaRPr lang="en-US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3CE2F-69E7-40B4-AE95-F485A0312159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أَنْ يَنْقَضِيَ عَنِّي شَهْرُ رَمَضَانَ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Against that the month of Ramadan elapses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 yanqadiya `anni shahru ramadana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327ADC-ECDC-4B33-924C-7A6CABD34660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أَوْ يَطْلُعَ الْفَجْرُ مِنْ لَيْلَتِي هذِهِ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648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 dawn breaks this night,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aw yatlu`a alfajru min laylati hadhihi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C4759-2A10-478E-94C6-3C6BC04226B6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وَلَكَ قِبَلِي تَبِعَةٌ أَوْ ذَنْبٌ تُعَذِّبُنِي عَلَيْهِ.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2687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there is still a sin or an offense in my record for which You may chastise me.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laka qibali tabi`atun aw dhanbun tu`adhdhibuni `alayhi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C0BFC-BD47-4034-928D-1EAA10D7672B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F7414D-BA10-433A-A06B-3A084A23F1DD}"/>
              </a:ext>
            </a:extLst>
          </p:cNvPr>
          <p:cNvSpPr txBox="1"/>
          <p:nvPr/>
        </p:nvSpPr>
        <p:spPr>
          <a:xfrm>
            <a:off x="6627621" y="465154"/>
            <a:ext cx="313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last 10 nights dua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15718</TotalTime>
  <Words>297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أَعُوذُ بِجَلالِ وَجْهِكَ الْكَرِيمِ</vt:lpstr>
      <vt:lpstr>أَنْ يَنْقَضِيَ عَنِّي شَهْرُ رَمَضَانَ</vt:lpstr>
      <vt:lpstr>أَوْ يَطْلُعَ الْفَجْرُ مِنْ لَيْلَتِي هذِهِ</vt:lpstr>
      <vt:lpstr>وَلَكَ قِبَلِي تَبِعَةٌ أَوْ ذَنْبٌ تُعَذِّبُنِي عَلَيْهِ.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345</cp:revision>
  <cp:lastPrinted>1601-01-01T00:00:00Z</cp:lastPrinted>
  <dcterms:created xsi:type="dcterms:W3CDTF">1601-01-01T00:00:00Z</dcterms:created>
  <dcterms:modified xsi:type="dcterms:W3CDTF">2021-05-07T11:16:47Z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