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37"/>
  </p:notesMasterIdLst>
  <p:handoutMasterIdLst>
    <p:handoutMasterId r:id="rId238"/>
  </p:handoutMasterIdLst>
  <p:sldIdLst>
    <p:sldId id="256" r:id="rId2"/>
    <p:sldId id="297" r:id="rId3"/>
    <p:sldId id="291" r:id="rId4"/>
    <p:sldId id="292" r:id="rId5"/>
    <p:sldId id="293" r:id="rId6"/>
    <p:sldId id="294" r:id="rId7"/>
    <p:sldId id="295" r:id="rId8"/>
    <p:sldId id="296" r:id="rId9"/>
    <p:sldId id="518" r:id="rId10"/>
    <p:sldId id="519" r:id="rId11"/>
    <p:sldId id="520" r:id="rId12"/>
    <p:sldId id="521" r:id="rId13"/>
    <p:sldId id="522" r:id="rId14"/>
    <p:sldId id="523" r:id="rId15"/>
    <p:sldId id="524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9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299" r:id="rId88"/>
    <p:sldId id="30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  <p:sldId id="398" r:id="rId117"/>
    <p:sldId id="399" r:id="rId118"/>
    <p:sldId id="400" r:id="rId119"/>
    <p:sldId id="401" r:id="rId120"/>
    <p:sldId id="402" r:id="rId121"/>
    <p:sldId id="403" r:id="rId122"/>
    <p:sldId id="404" r:id="rId123"/>
    <p:sldId id="405" r:id="rId124"/>
    <p:sldId id="406" r:id="rId125"/>
    <p:sldId id="407" r:id="rId126"/>
    <p:sldId id="408" r:id="rId127"/>
    <p:sldId id="409" r:id="rId128"/>
    <p:sldId id="410" r:id="rId129"/>
    <p:sldId id="411" r:id="rId130"/>
    <p:sldId id="412" r:id="rId131"/>
    <p:sldId id="413" r:id="rId132"/>
    <p:sldId id="414" r:id="rId133"/>
    <p:sldId id="415" r:id="rId134"/>
    <p:sldId id="416" r:id="rId135"/>
    <p:sldId id="417" r:id="rId136"/>
    <p:sldId id="418" r:id="rId137"/>
    <p:sldId id="419" r:id="rId138"/>
    <p:sldId id="420" r:id="rId139"/>
    <p:sldId id="421" r:id="rId140"/>
    <p:sldId id="422" r:id="rId141"/>
    <p:sldId id="423" r:id="rId142"/>
    <p:sldId id="424" r:id="rId143"/>
    <p:sldId id="425" r:id="rId144"/>
    <p:sldId id="426" r:id="rId145"/>
    <p:sldId id="427" r:id="rId146"/>
    <p:sldId id="428" r:id="rId147"/>
    <p:sldId id="429" r:id="rId148"/>
    <p:sldId id="430" r:id="rId149"/>
    <p:sldId id="431" r:id="rId150"/>
    <p:sldId id="432" r:id="rId151"/>
    <p:sldId id="433" r:id="rId152"/>
    <p:sldId id="434" r:id="rId153"/>
    <p:sldId id="435" r:id="rId154"/>
    <p:sldId id="436" r:id="rId155"/>
    <p:sldId id="437" r:id="rId156"/>
    <p:sldId id="438" r:id="rId157"/>
    <p:sldId id="439" r:id="rId158"/>
    <p:sldId id="440" r:id="rId159"/>
    <p:sldId id="441" r:id="rId160"/>
    <p:sldId id="442" r:id="rId161"/>
    <p:sldId id="443" r:id="rId162"/>
    <p:sldId id="444" r:id="rId163"/>
    <p:sldId id="445" r:id="rId164"/>
    <p:sldId id="446" r:id="rId165"/>
    <p:sldId id="447" r:id="rId166"/>
    <p:sldId id="448" r:id="rId167"/>
    <p:sldId id="449" r:id="rId168"/>
    <p:sldId id="450" r:id="rId169"/>
    <p:sldId id="451" r:id="rId170"/>
    <p:sldId id="452" r:id="rId171"/>
    <p:sldId id="453" r:id="rId172"/>
    <p:sldId id="454" r:id="rId173"/>
    <p:sldId id="455" r:id="rId174"/>
    <p:sldId id="456" r:id="rId175"/>
    <p:sldId id="457" r:id="rId176"/>
    <p:sldId id="458" r:id="rId177"/>
    <p:sldId id="459" r:id="rId178"/>
    <p:sldId id="460" r:id="rId179"/>
    <p:sldId id="461" r:id="rId180"/>
    <p:sldId id="462" r:id="rId181"/>
    <p:sldId id="463" r:id="rId182"/>
    <p:sldId id="464" r:id="rId183"/>
    <p:sldId id="465" r:id="rId184"/>
    <p:sldId id="466" r:id="rId185"/>
    <p:sldId id="467" r:id="rId186"/>
    <p:sldId id="468" r:id="rId187"/>
    <p:sldId id="469" r:id="rId188"/>
    <p:sldId id="470" r:id="rId189"/>
    <p:sldId id="471" r:id="rId190"/>
    <p:sldId id="472" r:id="rId191"/>
    <p:sldId id="473" r:id="rId192"/>
    <p:sldId id="474" r:id="rId193"/>
    <p:sldId id="475" r:id="rId194"/>
    <p:sldId id="476" r:id="rId195"/>
    <p:sldId id="477" r:id="rId196"/>
    <p:sldId id="478" r:id="rId197"/>
    <p:sldId id="479" r:id="rId198"/>
    <p:sldId id="480" r:id="rId199"/>
    <p:sldId id="481" r:id="rId200"/>
    <p:sldId id="482" r:id="rId201"/>
    <p:sldId id="483" r:id="rId202"/>
    <p:sldId id="484" r:id="rId203"/>
    <p:sldId id="485" r:id="rId204"/>
    <p:sldId id="486" r:id="rId205"/>
    <p:sldId id="487" r:id="rId206"/>
    <p:sldId id="488" r:id="rId207"/>
    <p:sldId id="489" r:id="rId208"/>
    <p:sldId id="490" r:id="rId209"/>
    <p:sldId id="491" r:id="rId210"/>
    <p:sldId id="492" r:id="rId211"/>
    <p:sldId id="493" r:id="rId212"/>
    <p:sldId id="494" r:id="rId213"/>
    <p:sldId id="495" r:id="rId214"/>
    <p:sldId id="496" r:id="rId215"/>
    <p:sldId id="497" r:id="rId216"/>
    <p:sldId id="498" r:id="rId217"/>
    <p:sldId id="499" r:id="rId218"/>
    <p:sldId id="500" r:id="rId219"/>
    <p:sldId id="501" r:id="rId220"/>
    <p:sldId id="502" r:id="rId221"/>
    <p:sldId id="503" r:id="rId222"/>
    <p:sldId id="504" r:id="rId223"/>
    <p:sldId id="517" r:id="rId224"/>
    <p:sldId id="505" r:id="rId225"/>
    <p:sldId id="506" r:id="rId226"/>
    <p:sldId id="507" r:id="rId227"/>
    <p:sldId id="508" r:id="rId228"/>
    <p:sldId id="509" r:id="rId229"/>
    <p:sldId id="510" r:id="rId230"/>
    <p:sldId id="511" r:id="rId231"/>
    <p:sldId id="512" r:id="rId232"/>
    <p:sldId id="513" r:id="rId233"/>
    <p:sldId id="514" r:id="rId234"/>
    <p:sldId id="515" r:id="rId235"/>
    <p:sldId id="516" r:id="rId2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presProps" Target="presProp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viewProps" Target="viewProps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tableStyles" Target="tableStyle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BF188F-19E1-4533-B28D-83F39EA10C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2DA61-378B-46F5-A0D8-BCAE613F6C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58C4-E0CB-4D3F-9DA5-9B780A2A95CD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B074E-7407-4329-8A8E-133349C60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114DA-2DFE-471C-80FD-88CF055510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CD702-A57E-44E4-B4AC-CA1A80A141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84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A9460-FF6A-40C7-A15D-3E21DE38AA36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C54F-DD05-4757-8D44-9D7AF0FAD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5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C54F-DD05-4757-8D44-9D7AF0FAD090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8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C54F-DD05-4757-8D44-9D7AF0FAD090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78CE-1F3E-4894-A984-8654AE208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4FC4A-8A14-4720-8E42-7D5C374A3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83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A089-D30E-4A68-9734-FD73CC0E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F99523-8F19-481E-85AD-EC49E0B71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8E9762-D2B0-4BE6-8DC9-58397F256DC3}"/>
              </a:ext>
            </a:extLst>
          </p:cNvPr>
          <p:cNvGrpSpPr/>
          <p:nvPr/>
        </p:nvGrpSpPr>
        <p:grpSpPr>
          <a:xfrm>
            <a:off x="0" y="-1839980"/>
            <a:ext cx="16079589" cy="12059692"/>
            <a:chOff x="0" y="-2427808"/>
            <a:chExt cx="16079589" cy="120596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76F77-A435-4B78-B1B7-70678E84C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427808"/>
              <a:ext cx="16079589" cy="120596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F9C923-BA1E-4AA6-88A1-EF548DF686E3}"/>
                </a:ext>
              </a:extLst>
            </p:cNvPr>
            <p:cNvSpPr/>
            <p:nvPr/>
          </p:nvSpPr>
          <p:spPr>
            <a:xfrm>
              <a:off x="0" y="-2427808"/>
              <a:ext cx="16079589" cy="12059692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A9DD5-C8DB-440C-B644-24B5D9C98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D57A5-A0A5-4662-96A1-28503D126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7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abic, Transliteration, Trans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91667"/>
            <a:ext cx="12192000" cy="1976970"/>
          </a:xfrm>
        </p:spPr>
        <p:txBody>
          <a:bodyPr>
            <a:noAutofit/>
          </a:bodyPr>
          <a:lstStyle>
            <a:lvl1pPr marL="0" indent="0" algn="ctr">
              <a:buNone/>
              <a:defRPr sz="8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1617B58-0CFE-41C0-86A2-9DBE25E2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90700"/>
            <a:ext cx="12192000" cy="105704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854231"/>
            <a:ext cx="12192000" cy="1297286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B1A56-E4D2-4F62-90F5-5E0DC732C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2767"/>
            <a:ext cx="1260764" cy="3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4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wshan Ka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96988"/>
            <a:ext cx="12192000" cy="1032866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latin typeface="+mn-lt"/>
                <a:cs typeface="KFGQPC Uthmanic Script HAFS" panose="02000000000000000000" pitchFamily="2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1617B58-0CFE-41C0-86A2-9DBE25E2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165967"/>
            <a:ext cx="12192000" cy="492180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854231"/>
            <a:ext cx="12192000" cy="683013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03912A8-DB81-458F-BC55-E96A71847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06766"/>
            <a:ext cx="12192000" cy="49218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07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abic, Trans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22041"/>
            <a:ext cx="12192000" cy="1032866"/>
          </a:xfrm>
        </p:spPr>
        <p:txBody>
          <a:bodyPr>
            <a:normAutofit/>
          </a:bodyPr>
          <a:lstStyle>
            <a:lvl1pPr marL="0" indent="0" algn="ctr">
              <a:buNone/>
              <a:defRPr sz="8000" b="1">
                <a:cs typeface="KFGQPC Uthmanic Script HAFS" panose="02000000000000000000" pitchFamily="2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77039"/>
            <a:ext cx="12192000" cy="1144047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5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glish Large Trans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7383"/>
            <a:ext cx="12192000" cy="577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22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ran Ref, Verse, Trans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22041"/>
            <a:ext cx="12192000" cy="1032866"/>
          </a:xfrm>
        </p:spPr>
        <p:txBody>
          <a:bodyPr>
            <a:normAutofit/>
          </a:bodyPr>
          <a:lstStyle>
            <a:lvl1pPr marL="0" indent="0" algn="ctr">
              <a:buNone/>
              <a:defRPr sz="8000" b="1">
                <a:cs typeface="KFGQPC Uthmanic Script HAFS" panose="02000000000000000000" pitchFamily="2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77039"/>
            <a:ext cx="12192000" cy="1144047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B36C452-AF80-4C47-A7D6-A27CB0A27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73427"/>
            <a:ext cx="12192000" cy="1144047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29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abic ref, text, trans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22041"/>
            <a:ext cx="12192000" cy="1032866"/>
          </a:xfrm>
        </p:spPr>
        <p:txBody>
          <a:bodyPr>
            <a:normAutofit/>
          </a:bodyPr>
          <a:lstStyle>
            <a:lvl1pPr marL="0" indent="0" algn="ctr">
              <a:buNone/>
              <a:defRPr sz="8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77039"/>
            <a:ext cx="12192000" cy="1144047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B36C452-AF80-4C47-A7D6-A27CB0A27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73427"/>
            <a:ext cx="12192000" cy="1144047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315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80623"/>
            <a:ext cx="12192000" cy="299048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9600" b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77039"/>
            <a:ext cx="12192000" cy="228509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C3AC-D7DB-48CF-8D6B-A58ED6873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2550" y="23615"/>
            <a:ext cx="4024313" cy="43358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86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awshan Ka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96988"/>
            <a:ext cx="12192000" cy="1032866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latin typeface="+mn-lt"/>
                <a:cs typeface="KFGQPC Uthmanic Script HAFS" panose="02000000000000000000" pitchFamily="2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1617B58-0CFE-41C0-86A2-9DBE25E2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165967"/>
            <a:ext cx="12192000" cy="492180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854231"/>
            <a:ext cx="12192000" cy="683013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03912A8-DB81-458F-BC55-E96A71847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06766"/>
            <a:ext cx="12192000" cy="49218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05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00FA-2DDC-4347-AFBB-15ECBE0E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9893-FA20-410D-8447-3319C03D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403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80623"/>
            <a:ext cx="12192000" cy="2990485"/>
          </a:xfrm>
        </p:spPr>
        <p:txBody>
          <a:bodyPr>
            <a:normAutofit/>
          </a:bodyPr>
          <a:lstStyle>
            <a:lvl1pPr marL="0" indent="0" algn="ctr">
              <a:buNone/>
              <a:defRPr sz="9600" b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77039"/>
            <a:ext cx="12192000" cy="228509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C3AC-D7DB-48CF-8D6B-A58ED6873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2550" y="23615"/>
            <a:ext cx="4024313" cy="43358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666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awshan Ka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96988"/>
            <a:ext cx="12192000" cy="1032866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latin typeface="+mn-lt"/>
                <a:cs typeface="KFGQPC Uthmanic Script HAFS" panose="02000000000000000000" pitchFamily="2" charset="-7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1617B58-0CFE-41C0-86A2-9DBE25E2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165967"/>
            <a:ext cx="12192000" cy="492180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854231"/>
            <a:ext cx="12192000" cy="683013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03912A8-DB81-458F-BC55-E96A71847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06766"/>
            <a:ext cx="12192000" cy="492180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040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80623"/>
            <a:ext cx="12192000" cy="2990485"/>
          </a:xfrm>
        </p:spPr>
        <p:txBody>
          <a:bodyPr>
            <a:normAutofit/>
          </a:bodyPr>
          <a:lstStyle>
            <a:lvl1pPr marL="0" indent="0" algn="ctr">
              <a:buNone/>
              <a:defRPr sz="9600" b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277039"/>
            <a:ext cx="12192000" cy="2285090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CC3AC-D7DB-48CF-8D6B-A58ED6873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92550" y="23615"/>
            <a:ext cx="4024313" cy="43358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402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rb-Prt-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A1F82-C578-47EF-8F3B-06F0A86B7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2767"/>
            <a:ext cx="1260764" cy="38523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08FEB-5DD0-4D37-B81A-5F8C9F9F1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498856"/>
            <a:ext cx="7620000" cy="414338"/>
          </a:xfrm>
        </p:spPr>
        <p:txBody>
          <a:bodyPr anchor="t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C27F35-C3D9-4C29-BAB5-19B4550A0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3" y="1077572"/>
            <a:ext cx="11831637" cy="1272314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EF4FB8-42AC-40CE-AD6C-2A9DBA898C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963" y="2678643"/>
            <a:ext cx="11831637" cy="8874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20370A-9446-43EC-9F81-449789BC6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704407"/>
            <a:ext cx="11831637" cy="1536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9EB79E-1F25-403B-B36E-ADF541A7E9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5379459"/>
            <a:ext cx="11831637" cy="14785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5158C1-CF9C-4ACB-9648-8BE1BC24CB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63175" y="176341"/>
            <a:ext cx="1414462" cy="3344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971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rb-Prt-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A1F82-C578-47EF-8F3B-06F0A86B7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2767"/>
            <a:ext cx="1260764" cy="3852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C27F35-C3D9-4C29-BAB5-19B4550A0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3" y="154342"/>
            <a:ext cx="11831637" cy="1272314"/>
          </a:xfrm>
        </p:spPr>
        <p:txBody>
          <a:bodyPr>
            <a:normAutofit/>
          </a:bodyPr>
          <a:lstStyle>
            <a:lvl1pPr marL="0" indent="0" algn="ctr">
              <a:buNone/>
              <a:defRPr sz="6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EF4FB8-42AC-40CE-AD6C-2A9DBA898C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963" y="1826635"/>
            <a:ext cx="11831637" cy="8874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20370A-9446-43EC-9F81-449789BC6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56707"/>
            <a:ext cx="11831637" cy="1536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9EB79E-1F25-403B-B36E-ADF541A7E9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4793816"/>
            <a:ext cx="11831637" cy="14785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391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rb-Prt-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A1F82-C578-47EF-8F3B-06F0A86B79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2767"/>
            <a:ext cx="1260764" cy="38523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C27F35-C3D9-4C29-BAB5-19B4550A0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963" y="154342"/>
            <a:ext cx="11831637" cy="1272314"/>
          </a:xfrm>
        </p:spPr>
        <p:txBody>
          <a:bodyPr>
            <a:normAutofit/>
          </a:bodyPr>
          <a:lstStyle>
            <a:lvl1pPr marL="0" indent="0" algn="ctr">
              <a:buNone/>
              <a:defRPr sz="68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EF4FB8-42AC-40CE-AD6C-2A9DBA898C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963" y="1826635"/>
            <a:ext cx="11831637" cy="8874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20370A-9446-43EC-9F81-449789BC6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56707"/>
            <a:ext cx="11831637" cy="1536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9EB79E-1F25-403B-B36E-ADF541A7E9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4793816"/>
            <a:ext cx="11831637" cy="14785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068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_Mujeer_Aji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91667"/>
            <a:ext cx="12192000" cy="1976970"/>
          </a:xfrm>
        </p:spPr>
        <p:txBody>
          <a:bodyPr>
            <a:noAutofit/>
          </a:bodyPr>
          <a:lstStyle>
            <a:lvl1pPr marL="0" indent="0" algn="ctr">
              <a:buNone/>
              <a:defRPr sz="8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1617B58-0CFE-41C0-86A2-9DBE25E2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090700"/>
            <a:ext cx="12192000" cy="105704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854231"/>
            <a:ext cx="12192000" cy="1297286"/>
          </a:xfrm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4B1A56-E4D2-4F62-90F5-5E0DC732CA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2767"/>
            <a:ext cx="1260764" cy="3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88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27] ARB_ENG_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39749"/>
            <a:ext cx="12192000" cy="1976970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1617B58-0CFE-41C0-86A2-9DBE25E2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66044"/>
            <a:ext cx="12192000" cy="105704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061913"/>
            <a:ext cx="12192000" cy="111591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045CAED-1695-4D24-834E-CF9CE66E5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515795"/>
            <a:ext cx="12192000" cy="111591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307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28] tasbeehARB_ENG_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39749"/>
            <a:ext cx="12192000" cy="1976970"/>
          </a:xfrm>
        </p:spPr>
        <p:txBody>
          <a:bodyPr>
            <a:noAutofit/>
          </a:bodyPr>
          <a:lstStyle>
            <a:lvl1pPr marL="0" indent="0" algn="ctr">
              <a:buNone/>
              <a:defRPr sz="8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1617B58-0CFE-41C0-86A2-9DBE25E23C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766044"/>
            <a:ext cx="12192000" cy="1057048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061913"/>
            <a:ext cx="12192000" cy="111591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045CAED-1695-4D24-834E-CF9CE66E5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515795"/>
            <a:ext cx="12192000" cy="111591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F6305C10-36F6-45F7-A8E9-AF38C0438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2535" y="1983918"/>
            <a:ext cx="2686930" cy="368141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41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27] ARB_ENG_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n on Hd wallpaper">
            <a:extLst>
              <a:ext uri="{FF2B5EF4-FFF2-40B4-BE49-F238E27FC236}">
                <a16:creationId xmlns:a16="http://schemas.microsoft.com/office/drawing/2014/main" id="{B6F0EC22-D67A-4DF4-ADE3-2D8DFB090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96632" cy="81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llpaper Arabic, Faith, Fasting, Islam, Islamic, Kid • Wallpaper For You">
            <a:extLst>
              <a:ext uri="{FF2B5EF4-FFF2-40B4-BE49-F238E27FC236}">
                <a16:creationId xmlns:a16="http://schemas.microsoft.com/office/drawing/2014/main" id="{AB23917D-F23E-4B75-B41B-BB362F5016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" y="-5394960"/>
            <a:ext cx="12252960" cy="122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0C0865-F048-4E67-B7F8-330DBDD05764}"/>
              </a:ext>
            </a:extLst>
          </p:cNvPr>
          <p:cNvSpPr/>
          <p:nvPr userDrawn="1"/>
        </p:nvSpPr>
        <p:spPr>
          <a:xfrm>
            <a:off x="0" y="0"/>
            <a:ext cx="12252960" cy="685800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D119B7-073A-4337-9170-AB0E285C4B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39749"/>
            <a:ext cx="12192000" cy="1976970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pPr lvl="0"/>
            <a:r>
              <a:rPr lang="en-US" dirty="0"/>
              <a:t>SAJDAH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71A04F1-DF78-4BF3-9487-1530988DCA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71041"/>
            <a:ext cx="12192000" cy="111591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pt-BR" dirty="0"/>
              <a:t>Você pode então se prostrar e dizer as seguintes palavras enquanto isso: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045CAED-1695-4D24-834E-CF9CE66E5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441280"/>
            <a:ext cx="12192000" cy="111591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GB" dirty="0"/>
              <a:t>You may then prostrate yourself and say the following words meanwhile: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8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9743-440F-431F-8627-5B50F1C9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780DA-D019-421D-8BB8-12C0CC84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46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E056-F197-4F07-85B9-87204A4F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60B42-86DA-4A2F-98FF-64B7BB6A1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65FBE-7A71-4A24-A507-15A443C95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71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D8E-504A-40E5-831B-C97DBF2A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71425-4994-441D-AA77-15E5301CB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E35BF-F47A-4F27-A8DF-6E42F51D3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3AFAB8-CA81-4745-B23C-4E275C700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4C362-31B3-4950-8205-3B9F79FFA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3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BF23-E2DC-401B-B01C-CAA22B7A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8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77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304-563B-4BD7-A499-7A9E77E6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7B59-B9AF-4053-B4DB-B65ACE89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89D41-8B94-4A68-B87A-C9E15CEE9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00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DD8D-7200-4693-AE21-76D2F554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E05F6-1A06-4C7A-A73B-296A04EB7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A9F3-B435-4B11-A0AF-A7B5CF27E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73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D wallpapers - stock images free dark nature wallpaper 4k… | Flickr">
            <a:extLst>
              <a:ext uri="{FF2B5EF4-FFF2-40B4-BE49-F238E27FC236}">
                <a16:creationId xmlns:a16="http://schemas.microsoft.com/office/drawing/2014/main" id="{2F3ABCA1-C300-421B-83DD-C9A28EDA82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1001"/>
            <a:ext cx="12206068" cy="762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45866A-FB9C-4DBA-A50C-880EBCC731B5}"/>
              </a:ext>
            </a:extLst>
          </p:cNvPr>
          <p:cNvSpPr/>
          <p:nvPr/>
        </p:nvSpPr>
        <p:spPr>
          <a:xfrm>
            <a:off x="-14068" y="-14070"/>
            <a:ext cx="12252960" cy="6977578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A1016-AB09-4C72-8465-E58E2B4F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CD37F-7D14-440E-BFCA-F88EAF06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0BE589-9DAB-41EA-BF05-764B50ECA86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00" y="6019478"/>
            <a:ext cx="924427" cy="7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8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700" r:id="rId18"/>
    <p:sldLayoutId id="2147483701" r:id="rId19"/>
    <p:sldLayoutId id="2147483702" r:id="rId20"/>
    <p:sldLayoutId id="2147483678" r:id="rId21"/>
    <p:sldLayoutId id="2147483680" r:id="rId22"/>
    <p:sldLayoutId id="2147483706" r:id="rId23"/>
    <p:sldLayoutId id="2147483704" r:id="rId24"/>
    <p:sldLayoutId id="2147483705" r:id="rId25"/>
    <p:sldLayoutId id="2147483707" r:id="rId26"/>
    <p:sldLayoutId id="2147483708" r:id="rId27"/>
    <p:sldLayoutId id="2147483709" r:id="rId28"/>
    <p:sldLayoutId id="214748371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4221-FC83-4BA1-BF53-BC5952315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Night of Eid-</a:t>
            </a:r>
            <a:r>
              <a:rPr lang="en-US" dirty="0" err="1"/>
              <a:t>ul</a:t>
            </a:r>
            <a:r>
              <a:rPr lang="en-US" dirty="0"/>
              <a:t>-Fitr </a:t>
            </a:r>
            <a:r>
              <a:rPr lang="en-US" dirty="0" err="1"/>
              <a:t>A’amal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D89C1-BAE0-4D5D-9235-D81C83BF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Noite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de Eid-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ul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-Fitr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A’amal</a:t>
            </a:r>
            <a:endParaRPr lang="en-GB" sz="1800" dirty="0">
              <a:effectLst/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26" name="Picture 2" descr="Duas.org">
            <a:extLst>
              <a:ext uri="{FF2B5EF4-FFF2-40B4-BE49-F238E27FC236}">
                <a16:creationId xmlns:a16="http://schemas.microsoft.com/office/drawing/2014/main" id="{5C2475FE-8859-41FF-9A11-847FDDE3D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6195"/>
            <a:ext cx="1607574" cy="39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4B8492-A8D1-4351-B13C-B3862DC91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09" y="1037425"/>
            <a:ext cx="1313582" cy="11255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5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 err="1"/>
              <a:t>يَا</a:t>
            </a:r>
            <a:r>
              <a:rPr dirty="0"/>
              <a:t> </a:t>
            </a:r>
            <a:r>
              <a:rPr dirty="0" err="1"/>
              <a:t>ذَا</a:t>
            </a:r>
            <a:r>
              <a:rPr dirty="0"/>
              <a:t> </a:t>
            </a:r>
            <a:r>
              <a:rPr dirty="0" err="1"/>
              <a:t>ٱلْمَنِّ</a:t>
            </a:r>
            <a:r>
              <a:rPr dirty="0"/>
              <a:t> </a:t>
            </a:r>
            <a:r>
              <a:rPr dirty="0" err="1"/>
              <a:t>وَٱلطَّوْلِ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dha</a:t>
            </a:r>
            <a:r>
              <a:rPr dirty="0"/>
              <a:t> </a:t>
            </a:r>
            <a:r>
              <a:rPr dirty="0" err="1"/>
              <a:t>almanni</a:t>
            </a:r>
            <a:r>
              <a:rPr dirty="0"/>
              <a:t> </a:t>
            </a:r>
            <a:r>
              <a:rPr dirty="0" err="1"/>
              <a:t>walttawli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de favor e generosidade!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 of favor and bounty!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عَزيزُ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`azizu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Todo-Poderoso!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Almighty! O Allah!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جَبَّارُ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jabbaru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Onipotente!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Omnipotent! O Allah!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مُتَكَبِّرُ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mutakabbiru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Tudo ótimo!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All-great! O Allah!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خَالِقُ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khaliqu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Criador!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Creator! O Allah!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بَارِئُ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bari'u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Inventor!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Inventor! O Allah!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مُصَوِّرُ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musawwiru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Modelador!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Shaper! O Allah!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عَالِمُ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`alimu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Onisciente!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All-knowing! O Allah!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عَظيمُ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`azimu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Grande!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Great! O Allah!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عَليمُ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`alimu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Saber!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Knowing! O Allah!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كَريمُ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karimu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Todo-generoso!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All-generous! O Allah!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ذَا ٱلْجُودِ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dha aljudi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da magnanimidade!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 of magnanimity!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حَليمُ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halimu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Indulgente!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Indulgent! O Allah!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حَكيمُ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hakimu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Sábio!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Wise! O Allah!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سَميعُ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sami`u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Ouvinte!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Hearer! O Allah!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بَصيرُ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Vidente!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Seer! O Allah!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قَريبُ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qaribu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Aproximo!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Near! O Allah!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مُجيبُ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mujibu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Respondente!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Responder! O Allah!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جَوَادُ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jawadu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Todo-magnânimo!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All-magnanimous! O Allah!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مَاجِدُ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majidu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Glorioso!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Glorious! O Allah!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مِليُّ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maliyyu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Rico e Poderoso!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Rich and Powerful! O Allah!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وَفِيُّ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wafiyyu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Sincero!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Sincere! O Allah!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مُصْطَفِيَ مُحَمَّدٍ وَنَاصِرَهُ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mustafiya muhammadin wa nasirahu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Ó Aquele que escolheu Muhammad e lhe concedeu a vitória!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O He Who has chosen Muhammad and granted him victory!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مَوْلَىٰ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mawla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Master! O Allah!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قَاضي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qadi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Juiz!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Judge! O Allah!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سَريعُ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sari`u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Rápido!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Swift! O Allah!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شَديدُ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shadidu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Firme!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Firm! O Allah!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رَؤوفُ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ra'ufu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Compassivo!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Compassionate! O Allah!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رَقيبُ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raqibu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Preservar!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Preserver! O Allah!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مَجيدُ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majidu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Poderoso!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Mighty! O Allah!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حَفيظُ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hafizu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Protetor!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Protector! O Allah!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مُحيطُ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muhitu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Abrangente!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Encompasser! O Allah!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سَيِّدَ ٱلسَّادَاتِ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sayyida alssadati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chefe dos chefes!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Chief of the chiefs! O Allah!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مُحَمَّدٍ وَآلِ مُحَمَّدٍ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 muhammadin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(Por favor) envie bênçãos a Muhammad e à Casa de Muhammad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(Please) send blessings to Muhammad and the Household of Muhammad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اوَّلُ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awwalu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Sempre em primeiro lugar!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Ever-Foremost! O Allah!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آخِرُ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akhiru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Eternamente Último!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Eternally Last! O Allah!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ظَاهِرُ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zahiru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Evidente!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Evident! O Allah!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بَاطِنُ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batinu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Fundamentos Intrínsecos!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Intrinsic Fundamental! O Allah!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فَاخِرُ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fakhiru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Glorioso!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Glorious! O Allah!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قَاهِرُ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qahiru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Victor!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Victor! O Allah!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وَدُودُ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wadudu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Loving!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Loving! O Allah!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لِي كُلَّ ذَنْبٍ احْصَيْتَهُ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li kulla dhanbin ahsaytahu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e perdoe-me todos os pecados que você conhece (de mim)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me all the sins that You have known (from me)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نُورُ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nuru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Light!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Light! O Allah!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رَافِعُ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rafi`u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Raiser!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Raiser! O Allah!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مَانِعُ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mani`u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Preventer!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Preventer! O Allah!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دَافِعُ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dafi`u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Defender!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Defender! O Allah!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فَاتِحُ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fatihu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Introducer!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Introducer! O Allah!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نَفَاحُ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naffahu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Bountiful!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Bountiful! O Allah!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جَليلُ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jalilu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Magnificent!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Magnificent! O Allah!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جَميلُ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jamilu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Handsome!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Handsome! O Allah!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شَهيدُ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shahidu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Witness!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Witness! O Allah!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شَاهِدُ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shahidu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Present!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Present! O Allah!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وَهُوَ عِنْدَكَ فِي كِتَابٍ مُبِينٍ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huwa `indaka fi kitabin mubinin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eles são escritos com você em um registro manifesto.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they are written with you in a manifest record.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مُغيثُ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mughithu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Succorer!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Succorer! O Allah!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حَبيبُ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habibu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Beloved!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Beloved! O Allah!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فَاطِرُ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fatiru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Criador do nada!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Creator out of nothing! O Allah!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مُطَهِّرُ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mutahhiru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Purifier!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Purifier! O Allah!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مَلِكُ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maliku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Master!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Master! O Allah!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مُقْتَدِرُ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muqtadiru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All-powerful!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All-powerful! O Allah!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قَابِضُ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qabidu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Possessor!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Possessor! O Allah!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Spreader!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Spreader! O Allah!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مِحيي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muhyi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Vivifier!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Vivifier! O Allah!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مُميتُ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mumitu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Exterminador! DO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Exterminator! O Allah!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dirty="0"/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3600" b="0" dirty="0" err="1"/>
              <a:t>ya</a:t>
            </a:r>
            <a:r>
              <a:rPr lang="en-GB" sz="3600" b="0" dirty="0"/>
              <a:t> </a:t>
            </a:r>
            <a:r>
              <a:rPr lang="en-GB" sz="3600" b="0" dirty="0" err="1"/>
              <a:t>da'ima</a:t>
            </a:r>
            <a:r>
              <a:rPr lang="en-GB" sz="3600" b="0" dirty="0"/>
              <a:t> </a:t>
            </a:r>
            <a:r>
              <a:rPr lang="en-GB" sz="3600" b="0" dirty="0" err="1"/>
              <a:t>alfadli</a:t>
            </a:r>
            <a:r>
              <a:rPr lang="en-GB" sz="3600" b="0" dirty="0"/>
              <a:t> `ala </a:t>
            </a:r>
            <a:r>
              <a:rPr lang="en-GB" sz="3600" b="0" dirty="0" err="1"/>
              <a:t>albariyyati</a:t>
            </a:r>
            <a:endParaRPr lang="en-GB" sz="3600" b="0" dirty="0"/>
          </a:p>
          <a:p>
            <a:endParaRPr lang="en-GB" sz="3600" b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77459D-A963-4F57-A7AA-5864A7EC3E90}"/>
              </a:ext>
            </a:extLst>
          </p:cNvPr>
          <p:cNvSpPr txBox="1">
            <a:spLocks/>
          </p:cNvSpPr>
          <p:nvPr/>
        </p:nvSpPr>
        <p:spPr>
          <a:xfrm>
            <a:off x="0" y="44490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/>
              <a:t>Recite 10 times: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5A1606-D91A-4504-A4C0-334BF7D22524}"/>
              </a:ext>
            </a:extLst>
          </p:cNvPr>
          <p:cNvSpPr txBox="1">
            <a:spLocks/>
          </p:cNvSpPr>
          <p:nvPr/>
        </p:nvSpPr>
        <p:spPr>
          <a:xfrm>
            <a:off x="0" y="5630114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dirty="0"/>
              <a:t>Recitar 10 vezes:</a:t>
            </a:r>
          </a:p>
          <a:p>
            <a:endParaRPr lang="en-GB" sz="6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856EF6-6687-458E-A686-D354DD3CC69C}"/>
              </a:ext>
            </a:extLst>
          </p:cNvPr>
          <p:cNvSpPr txBox="1">
            <a:spLocks/>
          </p:cNvSpPr>
          <p:nvPr/>
        </p:nvSpPr>
        <p:spPr>
          <a:xfrm>
            <a:off x="0" y="357112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2536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بَاعِثُ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ba`ithu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Causer!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Causer! O Allah!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وَارِثُ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warithu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Inheritor!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Inheritor! O Allah!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مُعطي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mu`ti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Bestower!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Bestower! O Allah!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مُفْضِلُ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mufdilu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Favorer!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Favorer! O Allah!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مُنْعِمُ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mun`imu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Benefactor!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Benefactor! O Allah!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حَقُّ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haqqu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Truth!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Truth! O Allah!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مُبينُ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mubinu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Distinct!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Distinct! O Allah!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طَيِّبُ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tayyibu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Affable!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Affable! O Allah!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مُحْسِنُ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muhsinu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Polite!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Polite! O Allah!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مُجْمِلُ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mujmilu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Graceful!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Graceful! O Allah!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 err="1"/>
              <a:t>يَا</a:t>
            </a:r>
            <a:r>
              <a:rPr dirty="0"/>
              <a:t> </a:t>
            </a:r>
            <a:r>
              <a:rPr dirty="0" err="1"/>
              <a:t>دَائِمَ</a:t>
            </a:r>
            <a:r>
              <a:rPr dirty="0"/>
              <a:t> </a:t>
            </a:r>
            <a:r>
              <a:rPr dirty="0" err="1"/>
              <a:t>ٱلْفَضْلِ</a:t>
            </a:r>
            <a:r>
              <a:rPr dirty="0"/>
              <a:t> </a:t>
            </a:r>
            <a:r>
              <a:rPr dirty="0" err="1"/>
              <a:t>عَلَىٰ</a:t>
            </a:r>
            <a:r>
              <a:rPr dirty="0"/>
              <a:t> </a:t>
            </a:r>
            <a:r>
              <a:rPr dirty="0" err="1"/>
              <a:t>ٱلْبَريِّةِ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da'ima</a:t>
            </a:r>
            <a:r>
              <a:rPr dirty="0"/>
              <a:t> </a:t>
            </a:r>
            <a:r>
              <a:rPr dirty="0" err="1"/>
              <a:t>alfadli</a:t>
            </a:r>
            <a:r>
              <a:rPr dirty="0"/>
              <a:t> `ala </a:t>
            </a:r>
            <a:r>
              <a:rPr dirty="0" err="1"/>
              <a:t>albariyyati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مُبْدِئُ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mubdi'u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Originator!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Originator! O Allah!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مُعيدُ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mu`idu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traz de volta todas as coisas!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brings back all things! O Allah!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بَارِئُ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bari'u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torna visível!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makes visible! O Allah!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بَديعُ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badi`u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Inventor!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Inventor! O Allah!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هَادي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hadi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Guide!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Guide! O Allah!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كَافِي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kafi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Able!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Able! O Allah!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شَافِي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shafi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Efficacious!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Efficacious! O Allah!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عَلِيُّ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`aliyyu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High!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High! O Allah!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عَظيمُ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`azimu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Great!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Great! O Allah!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حَنَّانُ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hannanu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Tender!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Tender! O Allah!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مَنَّانُ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mannanu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Kind!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Kind! O Allah!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ذَا ٱلْطَّوْلِ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dha alttawli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Dono de recompensas!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Owner of bounties! O Allah!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مُتَعَالِي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muta`ali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Allah! O Most High!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Allah! O Most High! O Allah!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عَدْلُ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`adlu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Just!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Just! O Allah!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ذَا ٱلْمَعَارِجِ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dha alma`ariji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Dono da ascendência!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Owner of ascendancy! O Allah!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صَادِقُ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sadiqu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Truthful!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Truthful! O Allah!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صَدُوقُ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saduqu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Sincere!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Sincere! O Allah!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دَيَّانُ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dayyanu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Requiter!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Requiter! O Allah!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بَاقِي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baqi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permanece para sempre!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remains for ever! O Allah!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وَاقِي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waqi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Vigilant!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Vigilant! O Allah!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ذَا ٱلْجَلاَلِ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dha aljalali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Dono da majestade!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Owner of majesty! O Allah!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ذَا ٱلإِكْرَامِ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dha al-ikrami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Dono da glória!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Owner of glory! O Allah!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مَحْمُودُ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mahmudu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Admirable!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Admirable! O Allah!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مَعْبُودُ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ma`budu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Adorable!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Adorable! O Allah!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صَانِعُ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sani`u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Maker!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Maker! O Allah!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مُعينُ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mu`inu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Helper!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Helper! O Allah!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مُكَوِّنُ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mukawwinu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Doer!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Doer! O Allah!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فَعَّالُ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fa``alu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Active!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Active! O Allah!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لَطيفُ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latifu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Subtle!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Subtle! O Allah!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غَفُورُ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ghafuru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Perdoador!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Oft-forgiving! O Allah!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BE1C24-1523-41E7-B05C-074A13EB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7383"/>
            <a:ext cx="12192000" cy="628822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After Maghrib prayers and its “</a:t>
            </a:r>
            <a:r>
              <a:rPr lang="en-GB" dirty="0" err="1"/>
              <a:t>Naafilah</a:t>
            </a:r>
            <a:r>
              <a:rPr lang="en-GB" dirty="0"/>
              <a:t>” pray a 2 </a:t>
            </a:r>
            <a:r>
              <a:rPr lang="en-GB" dirty="0" err="1"/>
              <a:t>Rak</a:t>
            </a:r>
            <a:r>
              <a:rPr lang="en-GB" dirty="0"/>
              <a:t>-at Salaat as under:</a:t>
            </a:r>
          </a:p>
          <a:p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In the first </a:t>
            </a:r>
            <a:r>
              <a:rPr lang="en-GB" dirty="0" err="1"/>
              <a:t>Rak-a’t</a:t>
            </a:r>
            <a:r>
              <a:rPr lang="en-GB" dirty="0"/>
              <a:t> after the recitation of </a:t>
            </a:r>
            <a:r>
              <a:rPr lang="en-GB" dirty="0" err="1"/>
              <a:t>Soorah</a:t>
            </a:r>
            <a:r>
              <a:rPr lang="en-GB" dirty="0"/>
              <a:t> Al </a:t>
            </a:r>
            <a:r>
              <a:rPr lang="en-GB" dirty="0" err="1"/>
              <a:t>Faatih’ah</a:t>
            </a:r>
            <a:r>
              <a:rPr lang="en-GB" dirty="0"/>
              <a:t>,</a:t>
            </a:r>
          </a:p>
          <a:p>
            <a:r>
              <a:rPr lang="en-GB" dirty="0"/>
              <a:t>recite Surah Al </a:t>
            </a:r>
            <a:r>
              <a:rPr lang="en-GB" dirty="0" err="1"/>
              <a:t>Ikhlaas</a:t>
            </a:r>
            <a:r>
              <a:rPr lang="en-GB" dirty="0"/>
              <a:t> 100 times.( some say 1000 times)</a:t>
            </a:r>
          </a:p>
          <a:p>
            <a:r>
              <a:rPr lang="en-GB" dirty="0"/>
              <a:t>(ii) In the second </a:t>
            </a:r>
            <a:r>
              <a:rPr lang="en-GB" dirty="0" err="1"/>
              <a:t>Rak-a’t</a:t>
            </a:r>
            <a:r>
              <a:rPr lang="en-GB" dirty="0"/>
              <a:t>, after the recitation of </a:t>
            </a:r>
            <a:r>
              <a:rPr lang="en-GB" dirty="0" err="1"/>
              <a:t>Soorah</a:t>
            </a:r>
            <a:r>
              <a:rPr lang="en-GB" dirty="0"/>
              <a:t> Al </a:t>
            </a:r>
            <a:r>
              <a:rPr lang="en-GB" dirty="0" err="1"/>
              <a:t>Faatih’ah</a:t>
            </a:r>
            <a:r>
              <a:rPr lang="en-GB" dirty="0"/>
              <a:t> ,</a:t>
            </a:r>
          </a:p>
          <a:p>
            <a:r>
              <a:rPr lang="en-GB" dirty="0"/>
              <a:t>recite </a:t>
            </a:r>
            <a:r>
              <a:rPr lang="en-GB" dirty="0" err="1"/>
              <a:t>Soorah</a:t>
            </a:r>
            <a:r>
              <a:rPr lang="en-GB" dirty="0"/>
              <a:t> Al </a:t>
            </a:r>
            <a:r>
              <a:rPr lang="en-GB" dirty="0" err="1"/>
              <a:t>Ikhlass</a:t>
            </a:r>
            <a:r>
              <a:rPr lang="en-GB" dirty="0"/>
              <a:t> 1 time</a:t>
            </a:r>
          </a:p>
          <a:p>
            <a:r>
              <a:rPr lang="en-GB" dirty="0" err="1"/>
              <a:t>Após</a:t>
            </a:r>
            <a:r>
              <a:rPr lang="en-GB" dirty="0"/>
              <a:t> as </a:t>
            </a:r>
            <a:r>
              <a:rPr lang="en-GB" dirty="0" err="1"/>
              <a:t>orações</a:t>
            </a:r>
            <a:r>
              <a:rPr lang="en-GB" dirty="0"/>
              <a:t> do Maghrib e </a:t>
            </a:r>
            <a:r>
              <a:rPr lang="en-GB" dirty="0" err="1"/>
              <a:t>seu</a:t>
            </a:r>
            <a:r>
              <a:rPr lang="en-GB" dirty="0"/>
              <a:t> “</a:t>
            </a:r>
            <a:r>
              <a:rPr lang="en-GB" dirty="0" err="1"/>
              <a:t>Naafilah</a:t>
            </a:r>
            <a:r>
              <a:rPr lang="en-GB" dirty="0"/>
              <a:t>” </a:t>
            </a:r>
            <a:r>
              <a:rPr lang="en-GB" dirty="0" err="1"/>
              <a:t>reze</a:t>
            </a:r>
            <a:r>
              <a:rPr lang="en-GB" dirty="0"/>
              <a:t> um 2 </a:t>
            </a:r>
            <a:r>
              <a:rPr lang="en-GB" dirty="0" err="1"/>
              <a:t>Rak</a:t>
            </a:r>
            <a:r>
              <a:rPr lang="en-GB" dirty="0"/>
              <a:t>-at Salaat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abaixo</a:t>
            </a:r>
            <a:r>
              <a:rPr lang="en-GB" dirty="0"/>
              <a:t>:</a:t>
            </a:r>
          </a:p>
          <a:p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No </a:t>
            </a:r>
            <a:r>
              <a:rPr lang="en-GB" dirty="0" err="1"/>
              <a:t>primeiro</a:t>
            </a:r>
            <a:r>
              <a:rPr lang="en-GB" dirty="0"/>
              <a:t> </a:t>
            </a:r>
            <a:r>
              <a:rPr lang="en-GB" dirty="0" err="1"/>
              <a:t>Rak-a't</a:t>
            </a:r>
            <a:r>
              <a:rPr lang="en-GB" dirty="0"/>
              <a:t> </a:t>
            </a:r>
            <a:r>
              <a:rPr lang="en-GB" dirty="0" err="1"/>
              <a:t>após</a:t>
            </a:r>
            <a:r>
              <a:rPr lang="en-GB" dirty="0"/>
              <a:t> a </a:t>
            </a:r>
            <a:r>
              <a:rPr lang="en-GB" dirty="0" err="1"/>
              <a:t>recitação</a:t>
            </a:r>
            <a:r>
              <a:rPr lang="en-GB" dirty="0"/>
              <a:t> de </a:t>
            </a:r>
            <a:r>
              <a:rPr lang="en-GB" dirty="0" err="1"/>
              <a:t>Soorah</a:t>
            </a:r>
            <a:r>
              <a:rPr lang="en-GB" dirty="0"/>
              <a:t> Al </a:t>
            </a:r>
            <a:r>
              <a:rPr lang="en-GB" dirty="0" err="1"/>
              <a:t>Faatih'ah</a:t>
            </a:r>
            <a:r>
              <a:rPr lang="en-GB" dirty="0"/>
              <a:t>,</a:t>
            </a:r>
          </a:p>
          <a:p>
            <a:r>
              <a:rPr lang="en-GB" dirty="0"/>
              <a:t>recite Surah Al </a:t>
            </a:r>
            <a:r>
              <a:rPr lang="en-GB" dirty="0" err="1"/>
              <a:t>Ikhlaas</a:t>
            </a:r>
            <a:r>
              <a:rPr lang="en-GB" dirty="0"/>
              <a:t> 100 </a:t>
            </a:r>
            <a:r>
              <a:rPr lang="en-GB" dirty="0" err="1"/>
              <a:t>vezes</a:t>
            </a:r>
            <a:r>
              <a:rPr lang="en-GB" dirty="0"/>
              <a:t>. (</a:t>
            </a:r>
            <a:r>
              <a:rPr lang="en-GB" dirty="0" err="1"/>
              <a:t>alguns</a:t>
            </a:r>
            <a:r>
              <a:rPr lang="en-GB" dirty="0"/>
              <a:t> </a:t>
            </a:r>
            <a:r>
              <a:rPr lang="en-GB" dirty="0" err="1"/>
              <a:t>dizem</a:t>
            </a:r>
            <a:r>
              <a:rPr lang="en-GB" dirty="0"/>
              <a:t> 1000 </a:t>
            </a:r>
            <a:r>
              <a:rPr lang="en-GB" dirty="0" err="1"/>
              <a:t>vezes</a:t>
            </a:r>
            <a:r>
              <a:rPr lang="en-GB" dirty="0"/>
              <a:t>)</a:t>
            </a:r>
          </a:p>
          <a:p>
            <a:r>
              <a:rPr lang="en-GB" dirty="0"/>
              <a:t>(ii) No </a:t>
            </a:r>
            <a:r>
              <a:rPr lang="en-GB" dirty="0" err="1"/>
              <a:t>segundo</a:t>
            </a:r>
            <a:r>
              <a:rPr lang="en-GB" dirty="0"/>
              <a:t> </a:t>
            </a:r>
            <a:r>
              <a:rPr lang="en-GB" dirty="0" err="1"/>
              <a:t>Rak-a't</a:t>
            </a:r>
            <a:r>
              <a:rPr lang="en-GB" dirty="0"/>
              <a:t>, </a:t>
            </a:r>
            <a:r>
              <a:rPr lang="en-GB" dirty="0" err="1"/>
              <a:t>após</a:t>
            </a:r>
            <a:r>
              <a:rPr lang="en-GB" dirty="0"/>
              <a:t> a </a:t>
            </a:r>
            <a:r>
              <a:rPr lang="en-GB" dirty="0" err="1"/>
              <a:t>recitação</a:t>
            </a:r>
            <a:r>
              <a:rPr lang="en-GB" dirty="0"/>
              <a:t> de </a:t>
            </a:r>
            <a:r>
              <a:rPr lang="en-GB" dirty="0" err="1"/>
              <a:t>Soorah</a:t>
            </a:r>
            <a:r>
              <a:rPr lang="en-GB" dirty="0"/>
              <a:t> Al </a:t>
            </a:r>
            <a:r>
              <a:rPr lang="en-GB" dirty="0" err="1"/>
              <a:t>Faatih'ah</a:t>
            </a:r>
            <a:r>
              <a:rPr lang="en-GB" dirty="0"/>
              <a:t>,</a:t>
            </a:r>
          </a:p>
          <a:p>
            <a:r>
              <a:rPr lang="en-GB" dirty="0" err="1"/>
              <a:t>recitar</a:t>
            </a:r>
            <a:r>
              <a:rPr lang="en-GB" dirty="0"/>
              <a:t> </a:t>
            </a:r>
            <a:r>
              <a:rPr lang="en-GB" dirty="0" err="1"/>
              <a:t>Soorah</a:t>
            </a:r>
            <a:r>
              <a:rPr lang="en-GB" dirty="0"/>
              <a:t> Al </a:t>
            </a:r>
            <a:r>
              <a:rPr lang="en-GB" dirty="0" err="1"/>
              <a:t>Ikhlass</a:t>
            </a:r>
            <a:r>
              <a:rPr lang="en-GB" dirty="0"/>
              <a:t> 1 </a:t>
            </a:r>
            <a:r>
              <a:rPr lang="en-GB" dirty="0" err="1"/>
              <a:t>vez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016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شَكُورُ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shakuru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Very Thankful!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Very Thankful! O Allah!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نُورُ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nuru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Splendid!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Splendid! O Allah!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قَديرُ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qadiru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Omnipotent!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Omnipotent! O Allah!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رَبَّاهُ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rabbahu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Senhor Nutridor!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Allah!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اسْالُكَ انْ تُصَلِّيَ عَلَىٰ مُحَمَّدٍ وَآلِ مُحَمَّد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as'aluka an tusalliya `ala muhammadin wa ali muhammadin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Rogo-Te que envies bênçãos a Muhammad e à Casa de Muhammad,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I beseech You to send blessings to Muhammad and the Household of Muhammad,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وَتَمُنَّ عَلَيَّ بِرِضَاكَ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tamunna `alayya biridaka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favor em mim com seu prazer,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favor on me with Your pleasure,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وَتَعْفُوَ عَنِّي بِحِلْمِكَ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ta`fuwa `anni bihilmika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concede-me anistia por tua munificência,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grant me amnesty through Your munificence,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وَتُوَسِّعَ عَلَيَّ مِنْ رِزْقِكَ ٱلْحَلاَلِ ٱلطَّيِّبِ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tuwassi`a `alayya min rizqika alhalali alttayyibi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expanda o seu lícito e bom sustento para mim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expand Your lawful, good sustenance to me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وَمِنْ حَيْثُ احْتَسِبُ وَمِنْ حَيْثُ لاَ احْتَسِبُ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min haythu ahtasibu wa min haythu la ahtasibu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de onde espero e de onde não espero,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from whence I expect and from whence I do not,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فَإِنِّي عَبْدُكَ لَيْسَ لِي احَدٌ سِوَاكَ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fa'inni `abduka laysa li ahadun siwaka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pois sou teu servo, não tenho outro além de ti,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for I am Your servant, I have no one else other than You,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وَلاَ احَدٌ اسْالُهُ غَيْرُكَ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la ahadun as'aluhu ghayruka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não há ninguém a quem eu me volte além de você!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there is no one to whom I turn to other than You!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ارْحَمَ ٱلرَّاحِمينَ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arhama alrrahimina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Misericordioso dos Misericordiosos!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Most Merciful of the Merciful!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مَا شَاءَ ٱللَّهُ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ma sha'a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Só acontece o que Deus quer.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dirty="0"/>
              <a:t>Only that which Allah wills takes place.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لاَ قُوَّةَ إِلاَّ بِٱللَّهِ ٱلْعَلِيِّ ٱلْعَظيمِ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la quwwata illa billahi al`aliyyi al`azimi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Não há poder exceto em Allah, o Alto, o Grande.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There is no power except in Allah, the High, the Great.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3C1634-9B74-4F16-80A5-D90F069C4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SAJDAH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EA60B4-0C8D-473E-A2D8-48B13BCF1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Você pode então se prostrar e dizer as seguintes palavras enquanto isso: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1C8BE5-9FF0-4408-92F9-FC9F656A3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 may then prostrate yourself and say the following words meanwhile: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25327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اللَّهُ يَا اللَّهُ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allahu yallahu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Allah! O Allah!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Allah! O Allah! O Allah!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رَبُّ يَا رَبُّ يَا رَبُّ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rabbi ya rabbi ya rabbi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Ó Senhor Nutridor! Ó Senhor Nutridor! Ó Senhor Nutridor!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Lord-Nourisher! O Lord-Nourisher! O Lord-Nourisher!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مُنْزِلَ ٱلْبَرَكَاتِ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munzila albarakati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envia bênçãos!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sends down blessing!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بِكَ تُنْزَلُ كُلُّ حَاجَةٍ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bika tunzalu kullu hajatin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Para Você somente todos os desejos são voltados.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To You only are all desires turned.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اسْالُكَ بِكُلِّ ٱسْم فِي مَخْزُونِ ٱلْغَيْبِ عِنْدَكَ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as'aluka bikulli ismin fi makhzuni alghaybi `indaka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Eu Te suplico em nome de cada nome estimado em Tua coleção invisível,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I beseech You in the name of every name treasured in Your invisible collection,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وَٱلاسْمَاءِ ٱلْمَشْهُورةِ عِنْدَكَ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wal-asma'i almashhurati `indaka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em nome de Teus nomes célebres,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in the name of Your celebrated names,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ٱلْمَكْتُوبَةِ عَلَىٰ سُرَادِقِ عَرْشِكَ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almaktubati `ala suradiqi `arshika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inscrito nas cortinas do Teu Trono,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inscribed on the hangings of Your Throne,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انْ تُصَلِّيَ عَلَىٰ مُحَمَّدٍ وَآلِ مُحَمَّد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an tusalliya `ala muhammadin wa ali muhammadin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enviar bênçãos a Muhammad e à Casa de Muhammad,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to send blessings to Muhammad and the Household of Muhammad,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وَانْ تَقْبَلَ مِنِّي شَهْرَ رَمَضَانَ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an taqbala minni shahra ramadana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para aceitar minhas ofertas feitas no mês do Ramadã,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to accept my offerings made in the month of Ramadan,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وَتَكْتُبَنِي مِنَ ٱلْوَافِدينَ إِلىٰ بَيْتِكَ ٱلْحَرَامِ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taktubani min alwafidina ila baytika alharami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para registrar meu nome na lista daqueles que irão viajar para Vossa Sagrada Casa,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to record my name in the list of those who will journey to Your Sacred House,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وَتَصْفَحَ لِي عَنِ ٱلذُّنُوبِ ٱلْعِظَامِ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tasfaha li `an aldhdhunubi al`izami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ignorar meus grandes pecados,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to overlook my grand sins,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وَتَسْتَخْرِجَ لِي يَا رَبِّ كُنُوزَكَ يَا رَحْمٰنُ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tastakhrija li ya rabbi kunuzaka ya rahmanu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para demonstrar, ó Senhor, diante de mim Teus tesouros, ó Todo-benéfico!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to demonstrate, O Lord, before me Your treasures, O All-beneficent!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اللَّهُ اكْبَرُ ٱللَّهُ اكْبَرُ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allahu akbar allahu akbar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Allah é grande. Allah é grande.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Allah is Great. Allah is Great.</a:t>
            </a:r>
          </a:p>
        </p:txBody>
      </p:sp>
    </p:spTree>
    <p:extLst>
      <p:ext uri="{BB962C8B-B14F-4D97-AF65-F5344CB8AC3E}">
        <p14:creationId xmlns:p14="http://schemas.microsoft.com/office/powerpoint/2010/main" val="2261353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3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لاَ إِلٰهَ إِلاَّ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la ilaha illa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Não há divindade além de Alá.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There is no god save Allah.</a:t>
            </a:r>
          </a:p>
        </p:txBody>
      </p:sp>
    </p:spTree>
    <p:extLst>
      <p:ext uri="{BB962C8B-B14F-4D97-AF65-F5344CB8AC3E}">
        <p14:creationId xmlns:p14="http://schemas.microsoft.com/office/powerpoint/2010/main" val="3437959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4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5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5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 err="1"/>
              <a:t>وَٱللَّهُ</a:t>
            </a:r>
            <a:r>
              <a:rPr dirty="0"/>
              <a:t> </a:t>
            </a:r>
            <a:r>
              <a:rPr dirty="0" err="1"/>
              <a:t>اكْبَرُ</a:t>
            </a:r>
            <a:r>
              <a:rPr lang="en-US" dirty="0"/>
              <a:t> </a:t>
            </a:r>
            <a:r>
              <a:rPr dirty="0" err="1"/>
              <a:t>اللَّهُ</a:t>
            </a:r>
            <a:r>
              <a:rPr dirty="0"/>
              <a:t> </a:t>
            </a:r>
            <a:r>
              <a:rPr dirty="0" err="1"/>
              <a:t>اكْبَرُ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wallahu akbar allahu akbar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Alá é Grande. Alá é Grande.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Allah is Great.Allah is Great.</a:t>
            </a:r>
          </a:p>
        </p:txBody>
      </p:sp>
    </p:spTree>
    <p:extLst>
      <p:ext uri="{BB962C8B-B14F-4D97-AF65-F5344CB8AC3E}">
        <p14:creationId xmlns:p14="http://schemas.microsoft.com/office/powerpoint/2010/main" val="28274821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6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6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6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6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6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وَلِلَّهِ ٱلْحَمْدُ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lillahi alhamd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Todo o louvor seja para Allah.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All praise be to Allah.</a:t>
            </a:r>
          </a:p>
        </p:txBody>
      </p:sp>
    </p:spTree>
    <p:extLst>
      <p:ext uri="{BB962C8B-B14F-4D97-AF65-F5344CB8AC3E}">
        <p14:creationId xmlns:p14="http://schemas.microsoft.com/office/powerpoint/2010/main" val="3045656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7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7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7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7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7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8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8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8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الْحَمْدُ لِلَّهِ عَلَىٰ مَا هَدَانَا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alhamdu lillahi `ala ma hadana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Todo louvor seja dado a Allah, pois Ele nos mostrou o Caminho Certo.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All praise be to Allah for He has shown us the Right Path.</a:t>
            </a:r>
          </a:p>
        </p:txBody>
      </p:sp>
    </p:spTree>
    <p:extLst>
      <p:ext uri="{BB962C8B-B14F-4D97-AF65-F5344CB8AC3E}">
        <p14:creationId xmlns:p14="http://schemas.microsoft.com/office/powerpoint/2010/main" val="4369346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8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8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8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9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بَاسِطَ ٱلْيَدَيْنِ بِٱلْعَطِيَّةِ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9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9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9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9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9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وَلَهُ ٱلشُّكْرُ عَلَىٰ مَا اوْلانَا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 lahu alshshukru `ala ma awlana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t>Todas as graças sejam a Ele por aquilo que Ele nos conferiu.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t>All thanks be to Him for that which He has conferred upon us.</a:t>
            </a:r>
          </a:p>
        </p:txBody>
      </p:sp>
    </p:spTree>
    <p:extLst>
      <p:ext uri="{BB962C8B-B14F-4D97-AF65-F5344CB8AC3E}">
        <p14:creationId xmlns:p14="http://schemas.microsoft.com/office/powerpoint/2010/main" val="29634004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دَائِمَ ٱلْفَضْلِ عَلَىٰ ٱلْبَريِّةِ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da'ima alfadli `ala albariyyati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sempre Favorecedor dos seres!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ever-Favorer on the beings!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10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 err="1"/>
              <a:t>يَا</a:t>
            </a:r>
            <a:r>
              <a:rPr dirty="0"/>
              <a:t> </a:t>
            </a:r>
            <a:r>
              <a:rPr dirty="0" err="1"/>
              <a:t>بَاسِطَ</a:t>
            </a:r>
            <a:r>
              <a:rPr dirty="0"/>
              <a:t> </a:t>
            </a:r>
            <a:r>
              <a:rPr dirty="0" err="1"/>
              <a:t>ٱلْيَدَيْنِ</a:t>
            </a:r>
            <a:r>
              <a:rPr dirty="0"/>
              <a:t> </a:t>
            </a:r>
            <a:r>
              <a:rPr dirty="0" err="1"/>
              <a:t>بِٱلْعَطِيَّةِ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basita aliyadayni bil`atiyyati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doador de presentes abertamente!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openhandedly Bestower of gifts!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dirty="0"/>
              <a:t>Counter: 10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صَاحِبَ ٱلْمَوَاهِبِ ٱلسَّنِيَّةِ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sahiba almawahibi alssaniyyati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Aquele que é o Doador de doações sublimes!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He Who is the Giver of sublime donations!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10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صَلِّ عَلَىٰ مُحَمِّدٍ وَآلِهِ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salli `ala muhammadin wa alihi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Abençoe Muhammad e sua família,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Bless Muhammad and his Household,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10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خَيْرِ ٱلْوَرَىٰ سَجِيَّةً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khayri alwara sajiyyatan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a melhor de todas as criaturas em traços,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the best of all creatures in traits,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t>Counter: 10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وَٱغْفِرْ لَنَا يَا ذَٱ ٱلْعُلَىٰ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waghfir lana ya dhal`ula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e perdoa-nos, ó Senhor da Alteza,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and forgive us, O Lord of Highness,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dirty="0"/>
              <a:t>Counter: 10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فِي هٰذِهِ ٱلْعَشِيَّةِ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fi hadhihi al`ashiyyati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nesta noite.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at this evening.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FF0000"/>
                </a:solidFill>
              </a:rPr>
              <a:t>Counter: 10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413509"/>
            <a:ext cx="12192000" cy="1032866"/>
          </a:xfrm>
        </p:spPr>
        <p:txBody>
          <a:bodyPr>
            <a:normAutofit fontScale="92500" lnSpcReduction="10000"/>
          </a:bodyPr>
          <a:lstStyle/>
          <a:p>
            <a:r>
              <a:rPr lang="ar-SA" dirty="0"/>
              <a:t>أَتُوبُ إِلَى اللّهِ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2631924"/>
            <a:ext cx="12192000" cy="1144047"/>
          </a:xfrm>
        </p:spPr>
        <p:txBody>
          <a:bodyPr>
            <a:normAutofit/>
          </a:bodyPr>
          <a:lstStyle/>
          <a:p>
            <a:r>
              <a:rPr lang="en-GB" sz="3600" b="0" dirty="0" err="1"/>
              <a:t>Atubu</a:t>
            </a:r>
            <a:r>
              <a:rPr lang="en-GB" sz="3600" b="0" dirty="0"/>
              <a:t> </a:t>
            </a:r>
            <a:r>
              <a:rPr lang="en-GB" sz="3600" b="0" dirty="0" err="1"/>
              <a:t>ilal</a:t>
            </a:r>
            <a:r>
              <a:rPr lang="en-GB" sz="3600" b="0" dirty="0"/>
              <a:t>-Allah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77459D-A963-4F57-A7AA-5864A7EC3E90}"/>
              </a:ext>
            </a:extLst>
          </p:cNvPr>
          <p:cNvSpPr txBox="1">
            <a:spLocks/>
          </p:cNvSpPr>
          <p:nvPr/>
        </p:nvSpPr>
        <p:spPr>
          <a:xfrm>
            <a:off x="0" y="44490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/>
              <a:t>After the Salaam recite 100 times in Sajdah: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5A1606-D91A-4504-A4C0-334BF7D22524}"/>
              </a:ext>
            </a:extLst>
          </p:cNvPr>
          <p:cNvSpPr txBox="1">
            <a:spLocks/>
          </p:cNvSpPr>
          <p:nvPr/>
        </p:nvSpPr>
        <p:spPr>
          <a:xfrm>
            <a:off x="0" y="5630114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dirty="0"/>
              <a:t>Após o Salaam recitar 100 vezes em Sajdah:</a:t>
            </a:r>
          </a:p>
          <a:p>
            <a:endParaRPr lang="en-GB" sz="6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856EF6-6687-458E-A686-D354DD3CC69C}"/>
              </a:ext>
            </a:extLst>
          </p:cNvPr>
          <p:cNvSpPr txBox="1">
            <a:spLocks/>
          </p:cNvSpPr>
          <p:nvPr/>
        </p:nvSpPr>
        <p:spPr>
          <a:xfrm>
            <a:off x="0" y="357112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9B8E0AB-4169-4FC5-93A0-3D7DCD73D234}"/>
              </a:ext>
            </a:extLst>
          </p:cNvPr>
          <p:cNvSpPr txBox="1">
            <a:spLocks/>
          </p:cNvSpPr>
          <p:nvPr/>
        </p:nvSpPr>
        <p:spPr>
          <a:xfrm>
            <a:off x="-94129" y="4715172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I turn repentant unto Allah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021349-C970-4CFF-A039-77619C864426}"/>
              </a:ext>
            </a:extLst>
          </p:cNvPr>
          <p:cNvSpPr txBox="1">
            <a:spLocks/>
          </p:cNvSpPr>
          <p:nvPr/>
        </p:nvSpPr>
        <p:spPr>
          <a:xfrm>
            <a:off x="0" y="3673548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chemeClr val="bg1"/>
                </a:solidFill>
              </a:rPr>
              <a:t>Eu me volto arrependido para Allah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753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6252-C61D-4F49-A5A6-D16B25EF5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AE" dirty="0"/>
              <a:t>يَا ذَا ٱلْمَنِّ وَٱلْجُودِ يَا ذَا ٱلْمَنِّ وَٱلطَّوْلِ يَا مُصْطَفِيَ مُحَمَّد صَلَّىٰ ٱللَّهُ عَلَيْهِ وَآلِهِ صَلِّ عَلَىٰ مُحَمَّدٍ وَآلِهِ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2AF1D-807D-4574-A871-53A8CAEFA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dha</a:t>
            </a:r>
            <a:r>
              <a:rPr lang="en-GB" dirty="0"/>
              <a:t> </a:t>
            </a:r>
            <a:r>
              <a:rPr lang="en-GB" dirty="0" err="1"/>
              <a:t>almanni</a:t>
            </a:r>
            <a:r>
              <a:rPr lang="en-GB" dirty="0"/>
              <a:t> </a:t>
            </a:r>
            <a:r>
              <a:rPr lang="en-GB" dirty="0" err="1"/>
              <a:t>waljudi</a:t>
            </a:r>
            <a:r>
              <a:rPr lang="en-GB" dirty="0"/>
              <a:t> Yaa </a:t>
            </a:r>
            <a:r>
              <a:rPr lang="en-GB" dirty="0" err="1"/>
              <a:t>d’al</a:t>
            </a:r>
            <a:r>
              <a:rPr lang="en-GB" dirty="0"/>
              <a:t> </a:t>
            </a:r>
            <a:r>
              <a:rPr lang="en-GB" dirty="0" err="1"/>
              <a:t>manni</a:t>
            </a:r>
            <a:r>
              <a:rPr lang="en-GB" dirty="0"/>
              <a:t> wat’ </a:t>
            </a:r>
            <a:r>
              <a:rPr lang="en-GB" dirty="0" err="1"/>
              <a:t>t’awl</a:t>
            </a:r>
            <a:r>
              <a:rPr lang="en-GB" dirty="0"/>
              <a:t> </a:t>
            </a:r>
            <a:r>
              <a:rPr lang="en-GB" dirty="0" err="1"/>
              <a:t>yaa</a:t>
            </a:r>
            <a:r>
              <a:rPr lang="en-GB" dirty="0"/>
              <a:t> </a:t>
            </a:r>
            <a:r>
              <a:rPr lang="en-GB" dirty="0" err="1"/>
              <a:t>mus’t’afiya</a:t>
            </a:r>
            <a:r>
              <a:rPr lang="en-GB" dirty="0"/>
              <a:t> </a:t>
            </a:r>
            <a:r>
              <a:rPr lang="en-GB" dirty="0" err="1"/>
              <a:t>muh’ammadin</a:t>
            </a:r>
            <a:r>
              <a:rPr lang="en-GB" dirty="0"/>
              <a:t> </a:t>
            </a:r>
            <a:r>
              <a:rPr lang="en-GB" dirty="0" err="1"/>
              <a:t>s’allallaahu</a:t>
            </a:r>
            <a:r>
              <a:rPr lang="en-GB" dirty="0"/>
              <a:t> </a:t>
            </a:r>
            <a:r>
              <a:rPr lang="en-GB" dirty="0" err="1"/>
              <a:t>a’layhi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</a:t>
            </a:r>
            <a:r>
              <a:rPr lang="en-GB" dirty="0" err="1"/>
              <a:t>aalihee</a:t>
            </a:r>
            <a:r>
              <a:rPr lang="en-GB" dirty="0"/>
              <a:t> </a:t>
            </a:r>
            <a:r>
              <a:rPr lang="en-GB" dirty="0" err="1"/>
              <a:t>s’alli</a:t>
            </a:r>
            <a:r>
              <a:rPr lang="en-GB" dirty="0"/>
              <a:t> </a:t>
            </a:r>
            <a:r>
              <a:rPr lang="en-GB" dirty="0" err="1"/>
              <a:t>a’laa</a:t>
            </a:r>
            <a:r>
              <a:rPr lang="en-GB" dirty="0"/>
              <a:t> </a:t>
            </a:r>
            <a:r>
              <a:rPr lang="en-GB" dirty="0" err="1"/>
              <a:t>mu’ammadin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</a:t>
            </a:r>
            <a:r>
              <a:rPr lang="en-GB" dirty="0" err="1"/>
              <a:t>aalihee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354B90-3A16-45A3-B040-E4527D0B19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Ó Proprietário de generosidades e benefícios, ó Aquele que escolheu Muhammad para colocar Sua confiança nele, que as bênçãos de Allah estejam sobre ele e seus filhos, envie bênçãos sobre Muhammad e seus filhos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6E865-F696-41CA-BA80-6F2FF3C09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O Owner of bounties and benefits, O He who made a choice of Muhammad to place His trust in him, blessings of Allah be on him and on his children, send blessing on Muhammad and on his children</a:t>
            </a:r>
          </a:p>
        </p:txBody>
      </p:sp>
    </p:spTree>
    <p:extLst>
      <p:ext uri="{BB962C8B-B14F-4D97-AF65-F5344CB8AC3E}">
        <p14:creationId xmlns:p14="http://schemas.microsoft.com/office/powerpoint/2010/main" val="17909386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38259"/>
            <a:ext cx="12192000" cy="1032866"/>
          </a:xfrm>
        </p:spPr>
        <p:txBody>
          <a:bodyPr>
            <a:normAutofit fontScale="92500" lnSpcReduction="10000"/>
          </a:bodyPr>
          <a:lstStyle/>
          <a:p>
            <a:r>
              <a:rPr lang="ar-SA" dirty="0"/>
              <a:t>يَا اللَّهُ يَا اللَّهُ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3756674"/>
            <a:ext cx="12192000" cy="1144047"/>
          </a:xfrm>
        </p:spPr>
        <p:txBody>
          <a:bodyPr>
            <a:normAutofit/>
          </a:bodyPr>
          <a:lstStyle/>
          <a:p>
            <a:r>
              <a:rPr lang="es-ES" sz="3600" b="0" dirty="0"/>
              <a:t>ya </a:t>
            </a:r>
            <a:r>
              <a:rPr lang="es-ES" sz="3600" b="0" dirty="0" err="1"/>
              <a:t>allahu</a:t>
            </a:r>
            <a:r>
              <a:rPr lang="es-ES" sz="3600" b="0" dirty="0"/>
              <a:t> ya </a:t>
            </a:r>
            <a:r>
              <a:rPr lang="es-ES" sz="3600" b="0" dirty="0" err="1"/>
              <a:t>allahu</a:t>
            </a:r>
            <a:r>
              <a:rPr lang="es-ES" sz="3600" b="0" dirty="0"/>
              <a:t> ya </a:t>
            </a:r>
            <a:r>
              <a:rPr lang="es-ES" sz="3600" b="0" dirty="0" err="1"/>
              <a:t>allahu</a:t>
            </a:r>
            <a:endParaRPr lang="es-ES" sz="3600" b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77459D-A963-4F57-A7AA-5864A7EC3E90}"/>
              </a:ext>
            </a:extLst>
          </p:cNvPr>
          <p:cNvSpPr txBox="1">
            <a:spLocks/>
          </p:cNvSpPr>
          <p:nvPr/>
        </p:nvSpPr>
        <p:spPr>
          <a:xfrm>
            <a:off x="0" y="44490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/>
              <a:t>Recite this </a:t>
            </a:r>
            <a:r>
              <a:rPr lang="en-GB" sz="6000" dirty="0" err="1"/>
              <a:t>dua</a:t>
            </a:r>
            <a:r>
              <a:rPr lang="en-GB" sz="6000" dirty="0"/>
              <a:t>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5A1606-D91A-4504-A4C0-334BF7D22524}"/>
              </a:ext>
            </a:extLst>
          </p:cNvPr>
          <p:cNvSpPr txBox="1">
            <a:spLocks/>
          </p:cNvSpPr>
          <p:nvPr/>
        </p:nvSpPr>
        <p:spPr>
          <a:xfrm>
            <a:off x="0" y="5630114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dirty="0"/>
              <a:t>Recitar este dua:</a:t>
            </a:r>
          </a:p>
          <a:p>
            <a:endParaRPr lang="en-GB" sz="6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856EF6-6687-458E-A686-D354DD3CC69C}"/>
              </a:ext>
            </a:extLst>
          </p:cNvPr>
          <p:cNvSpPr txBox="1">
            <a:spLocks/>
          </p:cNvSpPr>
          <p:nvPr/>
        </p:nvSpPr>
        <p:spPr>
          <a:xfrm>
            <a:off x="0" y="357112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0467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38259"/>
            <a:ext cx="12192000" cy="1032866"/>
          </a:xfrm>
        </p:spPr>
        <p:txBody>
          <a:bodyPr>
            <a:normAutofit fontScale="92500" lnSpcReduction="10000"/>
          </a:bodyPr>
          <a:lstStyle/>
          <a:p>
            <a:r>
              <a:rPr lang="ar-SA" dirty="0"/>
              <a:t>يَا ذَا ٱلْمَنِّ وَٱلطَّوْلِ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3756674"/>
            <a:ext cx="12192000" cy="1144047"/>
          </a:xfrm>
        </p:spPr>
        <p:txBody>
          <a:bodyPr>
            <a:normAutofit/>
          </a:bodyPr>
          <a:lstStyle/>
          <a:p>
            <a:r>
              <a:rPr lang="en-GB" sz="3600" b="0" dirty="0" err="1"/>
              <a:t>ya</a:t>
            </a:r>
            <a:r>
              <a:rPr lang="en-GB" sz="3600" b="0" dirty="0"/>
              <a:t> </a:t>
            </a:r>
            <a:r>
              <a:rPr lang="en-GB" sz="3600" b="0" dirty="0" err="1"/>
              <a:t>dha</a:t>
            </a:r>
            <a:r>
              <a:rPr lang="en-GB" sz="3600" b="0" dirty="0"/>
              <a:t> </a:t>
            </a:r>
            <a:r>
              <a:rPr lang="en-GB" sz="3600" b="0" dirty="0" err="1"/>
              <a:t>almanni</a:t>
            </a:r>
            <a:r>
              <a:rPr lang="en-GB" sz="3600" b="0" dirty="0"/>
              <a:t> </a:t>
            </a:r>
            <a:r>
              <a:rPr lang="en-GB" sz="3600" b="0" dirty="0" err="1"/>
              <a:t>walttawli</a:t>
            </a:r>
            <a:endParaRPr lang="en-GB" sz="3600" b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77459D-A963-4F57-A7AA-5864A7EC3E90}"/>
              </a:ext>
            </a:extLst>
          </p:cNvPr>
          <p:cNvSpPr txBox="1">
            <a:spLocks/>
          </p:cNvSpPr>
          <p:nvPr/>
        </p:nvSpPr>
        <p:spPr>
          <a:xfrm>
            <a:off x="0" y="44490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dirty="0"/>
              <a:t>Recite this </a:t>
            </a:r>
            <a:r>
              <a:rPr lang="en-GB" sz="6000" dirty="0" err="1"/>
              <a:t>dua</a:t>
            </a:r>
            <a:r>
              <a:rPr lang="en-GB" sz="6000" dirty="0"/>
              <a:t>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5A1606-D91A-4504-A4C0-334BF7D22524}"/>
              </a:ext>
            </a:extLst>
          </p:cNvPr>
          <p:cNvSpPr txBox="1">
            <a:spLocks/>
          </p:cNvSpPr>
          <p:nvPr/>
        </p:nvSpPr>
        <p:spPr>
          <a:xfrm>
            <a:off x="0" y="5630114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dirty="0"/>
              <a:t>Recitar este dua:</a:t>
            </a:r>
          </a:p>
          <a:p>
            <a:endParaRPr lang="en-GB" sz="60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856EF6-6687-458E-A686-D354DD3CC69C}"/>
              </a:ext>
            </a:extLst>
          </p:cNvPr>
          <p:cNvSpPr txBox="1">
            <a:spLocks/>
          </p:cNvSpPr>
          <p:nvPr/>
        </p:nvSpPr>
        <p:spPr>
          <a:xfrm>
            <a:off x="0" y="3571125"/>
            <a:ext cx="12192000" cy="114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84845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06252-C61D-4F49-A5A6-D16B25EF5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ar-AE" dirty="0"/>
              <a:t>بِّسْمِّ ٱللَّهِ ٱلرَّحْمٰنِّ ٱلرَّحِّيمِّ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E2AF1D-807D-4574-A871-53A8CAEFA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Bismillah, </a:t>
            </a:r>
            <a:r>
              <a:rPr lang="en-GB" dirty="0" err="1"/>
              <a:t>ir</a:t>
            </a:r>
            <a:r>
              <a:rPr lang="en-GB" dirty="0"/>
              <a:t>-Rahman </a:t>
            </a:r>
            <a:r>
              <a:rPr lang="en-GB" dirty="0" err="1"/>
              <a:t>ir</a:t>
            </a:r>
            <a:r>
              <a:rPr lang="en-GB" dirty="0"/>
              <a:t>-Rahim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354B90-3A16-45A3-B040-E4527D0B19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pt-BR" dirty="0"/>
              <a:t>Em nome de Deus, o Clemente, o Misericordioso.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6E865-F696-41CA-BA80-6F2FF3C09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 the name of Allah, the Beneficent, the Merciful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1987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F392C3-9F58-4833-A2B3-036D707EE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اللّهُمّ صَلّ عَلَى مُحَمّدٍ وَآلِ مُحَمّدٍ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A8AF9-E304-4839-AC07-2E06AFB4D1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i-FI" dirty="0"/>
              <a:t>allahumma salli `ala muhammadin wa ali muhammadin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1C4C8-AEAB-475D-BFA6-9260EF15D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benção e a paz sobre o nobre mensageiro Mohammad e sobre sua Purificada linhagem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C02F1-3E6A-476E-9820-9AE1727054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Oh Allah, (please do) send blessings to</a:t>
            </a:r>
          </a:p>
          <a:p>
            <a:r>
              <a:rPr lang="en-GB" dirty="0"/>
              <a:t>Muhammad and the Household of Muhammad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9130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dirty="0" err="1"/>
              <a:t>يَا</a:t>
            </a:r>
            <a:r>
              <a:rPr dirty="0"/>
              <a:t> </a:t>
            </a:r>
            <a:r>
              <a:rPr dirty="0" err="1"/>
              <a:t>اللَّهُ</a:t>
            </a:r>
            <a:r>
              <a:rPr dirty="0"/>
              <a:t> </a:t>
            </a:r>
            <a:r>
              <a:rPr dirty="0" err="1"/>
              <a:t>يَا</a:t>
            </a:r>
            <a:r>
              <a:rPr dirty="0"/>
              <a:t> </a:t>
            </a:r>
            <a:r>
              <a:rPr dirty="0" err="1"/>
              <a:t>اللَّهُ</a:t>
            </a:r>
            <a:r>
              <a:rPr dirty="0"/>
              <a:t> </a:t>
            </a:r>
            <a:r>
              <a:rPr dirty="0" err="1"/>
              <a:t>يَا</a:t>
            </a:r>
            <a:r>
              <a:rPr dirty="0"/>
              <a:t> </a:t>
            </a:r>
            <a:r>
              <a:rPr dirty="0" err="1"/>
              <a:t>اللَّهُ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allahu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allahu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allahu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O Allah! O Allah!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Allah! O Allah! O Allah!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رَحْمٰنُ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rahmanu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allahu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Beneficente!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Beneficent! O Allah!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رَحيمُ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rahimu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Misericordioso!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Merciful! O Allah!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مَلِكُ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maliku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Soberano!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Sovereign! O Allah!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قُدُّوسُ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quddusu yallahu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Santíssimo!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Most Holy! O Allah!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سَلاَمُ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salamu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Paz!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Peace! O Allah!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مؤْمِنُ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mu'minu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Doador de segurança! Ó Deus!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Giver of security! O Allah!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يَا مُهَيْمِنُ يَا اللَّهُ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ya muhayminu ya allahu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Ó Predominante! O Allah!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O All-prevailing! O Allah!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wza Powerpoin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wza Powerpoint Theme" id="{9F9FFE7F-5E8A-492F-B6D4-057E1FCF743C}" vid="{EAF1D40E-E8B2-4B07-970D-90A16FDFCB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Hawza Powerpoint Theme</Template>
  <TotalTime>705</TotalTime>
  <Words>5990</Words>
  <Application>Microsoft Office PowerPoint</Application>
  <PresentationFormat>Widescreen</PresentationFormat>
  <Paragraphs>1018</Paragraphs>
  <Slides>235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235</vt:i4>
      </vt:variant>
    </vt:vector>
  </HeadingPairs>
  <TitlesOfParts>
    <vt:vector size="241" baseType="lpstr">
      <vt:lpstr>Arabic Typesetting</vt:lpstr>
      <vt:lpstr>Arial</vt:lpstr>
      <vt:lpstr>Calibri</vt:lpstr>
      <vt:lpstr>Calibri Light</vt:lpstr>
      <vt:lpstr>Times New Roman</vt:lpstr>
      <vt:lpstr>Hawza Powerpoint Theme</vt:lpstr>
      <vt:lpstr>Night of Eid-ul-Fitr A’amal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A'amal of Night of Eid-ul-Fitr</dc:title>
  <dc:creator>Ammar Canani</dc:creator>
  <cp:lastModifiedBy>Ammar Canani</cp:lastModifiedBy>
  <cp:revision>46</cp:revision>
  <dcterms:created xsi:type="dcterms:W3CDTF">2021-04-27T18:48:30Z</dcterms:created>
  <dcterms:modified xsi:type="dcterms:W3CDTF">2022-05-02T19:43:12Z</dcterms:modified>
</cp:coreProperties>
</file>