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2"/>
  </p:notesMasterIdLst>
  <p:sldIdLst>
    <p:sldId id="3283" r:id="rId2"/>
    <p:sldId id="3313" r:id="rId3"/>
    <p:sldId id="3418" r:id="rId4"/>
    <p:sldId id="3419" r:id="rId5"/>
    <p:sldId id="3417" r:id="rId6"/>
    <p:sldId id="3638" r:id="rId7"/>
    <p:sldId id="3639" r:id="rId8"/>
    <p:sldId id="3640" r:id="rId9"/>
    <p:sldId id="3641" r:id="rId10"/>
    <p:sldId id="3642" r:id="rId11"/>
    <p:sldId id="3643" r:id="rId12"/>
    <p:sldId id="3644" r:id="rId13"/>
    <p:sldId id="3645" r:id="rId14"/>
    <p:sldId id="3646" r:id="rId15"/>
    <p:sldId id="3647" r:id="rId16"/>
    <p:sldId id="3648" r:id="rId17"/>
    <p:sldId id="3649" r:id="rId18"/>
    <p:sldId id="3650" r:id="rId19"/>
    <p:sldId id="3651" r:id="rId20"/>
    <p:sldId id="3652" r:id="rId21"/>
    <p:sldId id="3653" r:id="rId22"/>
    <p:sldId id="3654" r:id="rId23"/>
    <p:sldId id="3655" r:id="rId24"/>
    <p:sldId id="3656" r:id="rId25"/>
    <p:sldId id="3657" r:id="rId26"/>
    <p:sldId id="3658" r:id="rId27"/>
    <p:sldId id="3659" r:id="rId28"/>
    <p:sldId id="3660" r:id="rId29"/>
    <p:sldId id="3661" r:id="rId30"/>
    <p:sldId id="3662" r:id="rId31"/>
    <p:sldId id="3663" r:id="rId32"/>
    <p:sldId id="3664" r:id="rId33"/>
    <p:sldId id="3665" r:id="rId34"/>
    <p:sldId id="3666" r:id="rId35"/>
    <p:sldId id="3667" r:id="rId36"/>
    <p:sldId id="3668" r:id="rId37"/>
    <p:sldId id="3669" r:id="rId38"/>
    <p:sldId id="3670" r:id="rId39"/>
    <p:sldId id="3671" r:id="rId40"/>
    <p:sldId id="3672" r:id="rId41"/>
    <p:sldId id="3673" r:id="rId42"/>
    <p:sldId id="3674" r:id="rId43"/>
    <p:sldId id="3675" r:id="rId44"/>
    <p:sldId id="3676" r:id="rId45"/>
    <p:sldId id="3677" r:id="rId46"/>
    <p:sldId id="3678" r:id="rId47"/>
    <p:sldId id="3679" r:id="rId48"/>
    <p:sldId id="3680" r:id="rId49"/>
    <p:sldId id="3681" r:id="rId50"/>
    <p:sldId id="3682" r:id="rId51"/>
    <p:sldId id="3683" r:id="rId52"/>
    <p:sldId id="3684" r:id="rId53"/>
    <p:sldId id="3685" r:id="rId54"/>
    <p:sldId id="3686" r:id="rId55"/>
    <p:sldId id="3687" r:id="rId56"/>
    <p:sldId id="3688" r:id="rId57"/>
    <p:sldId id="3689" r:id="rId58"/>
    <p:sldId id="3690" r:id="rId59"/>
    <p:sldId id="3691" r:id="rId60"/>
    <p:sldId id="3692" r:id="rId61"/>
    <p:sldId id="3693" r:id="rId62"/>
    <p:sldId id="3694" r:id="rId63"/>
    <p:sldId id="3695" r:id="rId64"/>
    <p:sldId id="3696" r:id="rId65"/>
    <p:sldId id="3697" r:id="rId66"/>
    <p:sldId id="3698" r:id="rId67"/>
    <p:sldId id="3699" r:id="rId68"/>
    <p:sldId id="3700" r:id="rId69"/>
    <p:sldId id="3701" r:id="rId70"/>
    <p:sldId id="3702" r:id="rId71"/>
    <p:sldId id="3703" r:id="rId72"/>
    <p:sldId id="3704" r:id="rId73"/>
    <p:sldId id="3705" r:id="rId74"/>
    <p:sldId id="3706" r:id="rId75"/>
    <p:sldId id="3707" r:id="rId76"/>
    <p:sldId id="3708" r:id="rId77"/>
    <p:sldId id="3709" r:id="rId78"/>
    <p:sldId id="3710" r:id="rId79"/>
    <p:sldId id="3711" r:id="rId80"/>
    <p:sldId id="3712" r:id="rId81"/>
    <p:sldId id="3713" r:id="rId82"/>
    <p:sldId id="3714" r:id="rId83"/>
    <p:sldId id="3715" r:id="rId84"/>
    <p:sldId id="3716" r:id="rId85"/>
    <p:sldId id="3717" r:id="rId86"/>
    <p:sldId id="3718" r:id="rId87"/>
    <p:sldId id="3719" r:id="rId88"/>
    <p:sldId id="3720" r:id="rId89"/>
    <p:sldId id="3721" r:id="rId90"/>
    <p:sldId id="3722" r:id="rId91"/>
    <p:sldId id="3723" r:id="rId92"/>
    <p:sldId id="3724" r:id="rId93"/>
    <p:sldId id="3725" r:id="rId94"/>
    <p:sldId id="3726" r:id="rId95"/>
    <p:sldId id="3727" r:id="rId96"/>
    <p:sldId id="3728" r:id="rId97"/>
    <p:sldId id="3729" r:id="rId98"/>
    <p:sldId id="3730" r:id="rId99"/>
    <p:sldId id="3731" r:id="rId100"/>
    <p:sldId id="3732" r:id="rId101"/>
    <p:sldId id="3733" r:id="rId102"/>
    <p:sldId id="3734" r:id="rId103"/>
    <p:sldId id="3735" r:id="rId104"/>
    <p:sldId id="3736" r:id="rId105"/>
    <p:sldId id="3737" r:id="rId106"/>
    <p:sldId id="3738" r:id="rId107"/>
    <p:sldId id="3739" r:id="rId108"/>
    <p:sldId id="3740" r:id="rId109"/>
    <p:sldId id="3741" r:id="rId110"/>
    <p:sldId id="3742" r:id="rId111"/>
    <p:sldId id="3743" r:id="rId112"/>
    <p:sldId id="3744" r:id="rId113"/>
    <p:sldId id="3745" r:id="rId114"/>
    <p:sldId id="3746" r:id="rId115"/>
    <p:sldId id="3747" r:id="rId116"/>
    <p:sldId id="3748" r:id="rId117"/>
    <p:sldId id="3749" r:id="rId118"/>
    <p:sldId id="3750" r:id="rId119"/>
    <p:sldId id="3751" r:id="rId120"/>
    <p:sldId id="3752" r:id="rId121"/>
    <p:sldId id="3753" r:id="rId122"/>
    <p:sldId id="3754" r:id="rId123"/>
    <p:sldId id="3755" r:id="rId124"/>
    <p:sldId id="3756" r:id="rId125"/>
    <p:sldId id="3757" r:id="rId126"/>
    <p:sldId id="3758" r:id="rId127"/>
    <p:sldId id="3759" r:id="rId128"/>
    <p:sldId id="3760" r:id="rId129"/>
    <p:sldId id="3761" r:id="rId130"/>
    <p:sldId id="3762" r:id="rId131"/>
    <p:sldId id="3763" r:id="rId132"/>
    <p:sldId id="3764" r:id="rId133"/>
    <p:sldId id="3765" r:id="rId134"/>
    <p:sldId id="3766" r:id="rId135"/>
    <p:sldId id="3767" r:id="rId136"/>
    <p:sldId id="3768" r:id="rId137"/>
    <p:sldId id="3769" r:id="rId138"/>
    <p:sldId id="3770" r:id="rId139"/>
    <p:sldId id="3771" r:id="rId140"/>
    <p:sldId id="3772" r:id="rId141"/>
    <p:sldId id="3773" r:id="rId142"/>
    <p:sldId id="3774" r:id="rId143"/>
    <p:sldId id="3775" r:id="rId144"/>
    <p:sldId id="3776" r:id="rId145"/>
    <p:sldId id="3777" r:id="rId146"/>
    <p:sldId id="3778" r:id="rId147"/>
    <p:sldId id="3779" r:id="rId148"/>
    <p:sldId id="3780" r:id="rId149"/>
    <p:sldId id="3781" r:id="rId150"/>
    <p:sldId id="3782" r:id="rId151"/>
    <p:sldId id="3783" r:id="rId152"/>
    <p:sldId id="3784" r:id="rId153"/>
    <p:sldId id="3785" r:id="rId154"/>
    <p:sldId id="3786" r:id="rId155"/>
    <p:sldId id="3787" r:id="rId156"/>
    <p:sldId id="3788" r:id="rId157"/>
    <p:sldId id="3789" r:id="rId158"/>
    <p:sldId id="3790" r:id="rId159"/>
    <p:sldId id="3791" r:id="rId160"/>
    <p:sldId id="3792" r:id="rId161"/>
    <p:sldId id="3793" r:id="rId162"/>
    <p:sldId id="3794" r:id="rId163"/>
    <p:sldId id="3795" r:id="rId164"/>
    <p:sldId id="3796" r:id="rId165"/>
    <p:sldId id="3797" r:id="rId166"/>
    <p:sldId id="3798" r:id="rId167"/>
    <p:sldId id="3799" r:id="rId168"/>
    <p:sldId id="3800" r:id="rId169"/>
    <p:sldId id="3801" r:id="rId170"/>
    <p:sldId id="3802" r:id="rId171"/>
    <p:sldId id="3803" r:id="rId172"/>
    <p:sldId id="3804" r:id="rId173"/>
    <p:sldId id="3805" r:id="rId174"/>
    <p:sldId id="3806" r:id="rId175"/>
    <p:sldId id="3808" r:id="rId176"/>
    <p:sldId id="3809" r:id="rId177"/>
    <p:sldId id="3810" r:id="rId178"/>
    <p:sldId id="3811" r:id="rId179"/>
    <p:sldId id="3812" r:id="rId180"/>
    <p:sldId id="3813" r:id="rId181"/>
    <p:sldId id="3814" r:id="rId182"/>
    <p:sldId id="3815" r:id="rId183"/>
    <p:sldId id="3816" r:id="rId184"/>
    <p:sldId id="3817" r:id="rId185"/>
    <p:sldId id="3818" r:id="rId186"/>
    <p:sldId id="3819" r:id="rId187"/>
    <p:sldId id="3820" r:id="rId188"/>
    <p:sldId id="3821" r:id="rId189"/>
    <p:sldId id="3822" r:id="rId190"/>
    <p:sldId id="3823" r:id="rId191"/>
    <p:sldId id="3824" r:id="rId192"/>
    <p:sldId id="3825" r:id="rId193"/>
    <p:sldId id="3826" r:id="rId194"/>
    <p:sldId id="3827" r:id="rId195"/>
    <p:sldId id="3828" r:id="rId196"/>
    <p:sldId id="3829" r:id="rId197"/>
    <p:sldId id="3830" r:id="rId198"/>
    <p:sldId id="3831" r:id="rId199"/>
    <p:sldId id="3832" r:id="rId200"/>
    <p:sldId id="3833" r:id="rId201"/>
    <p:sldId id="3834" r:id="rId202"/>
    <p:sldId id="3835" r:id="rId203"/>
    <p:sldId id="3836" r:id="rId204"/>
    <p:sldId id="3837" r:id="rId205"/>
    <p:sldId id="3838" r:id="rId206"/>
    <p:sldId id="3839" r:id="rId207"/>
    <p:sldId id="3840" r:id="rId208"/>
    <p:sldId id="3841" r:id="rId209"/>
    <p:sldId id="3842" r:id="rId210"/>
    <p:sldId id="3843" r:id="rId211"/>
    <p:sldId id="3844" r:id="rId212"/>
    <p:sldId id="3845" r:id="rId213"/>
    <p:sldId id="3846" r:id="rId214"/>
    <p:sldId id="3847" r:id="rId215"/>
    <p:sldId id="3848" r:id="rId216"/>
    <p:sldId id="3849" r:id="rId217"/>
    <p:sldId id="3850" r:id="rId218"/>
    <p:sldId id="3851" r:id="rId219"/>
    <p:sldId id="3852" r:id="rId220"/>
    <p:sldId id="3853" r:id="rId221"/>
    <p:sldId id="3854" r:id="rId222"/>
    <p:sldId id="3855" r:id="rId223"/>
    <p:sldId id="3856" r:id="rId224"/>
    <p:sldId id="3857" r:id="rId225"/>
    <p:sldId id="3858" r:id="rId226"/>
    <p:sldId id="3859" r:id="rId227"/>
    <p:sldId id="3860" r:id="rId228"/>
    <p:sldId id="3861" r:id="rId229"/>
    <p:sldId id="3862" r:id="rId230"/>
    <p:sldId id="3863" r:id="rId231"/>
    <p:sldId id="3864" r:id="rId232"/>
    <p:sldId id="3865" r:id="rId233"/>
    <p:sldId id="3866" r:id="rId234"/>
    <p:sldId id="3867" r:id="rId235"/>
    <p:sldId id="3868" r:id="rId236"/>
    <p:sldId id="3869" r:id="rId237"/>
    <p:sldId id="3870" r:id="rId238"/>
    <p:sldId id="3871" r:id="rId239"/>
    <p:sldId id="3872" r:id="rId240"/>
    <p:sldId id="3873" r:id="rId241"/>
    <p:sldId id="3874" r:id="rId242"/>
    <p:sldId id="3875" r:id="rId243"/>
    <p:sldId id="3876" r:id="rId244"/>
    <p:sldId id="3877" r:id="rId245"/>
    <p:sldId id="3878" r:id="rId246"/>
    <p:sldId id="3879" r:id="rId247"/>
    <p:sldId id="3880" r:id="rId248"/>
    <p:sldId id="3881" r:id="rId249"/>
    <p:sldId id="3882" r:id="rId250"/>
    <p:sldId id="3883" r:id="rId251"/>
    <p:sldId id="3884" r:id="rId252"/>
    <p:sldId id="3885" r:id="rId253"/>
    <p:sldId id="3886" r:id="rId254"/>
    <p:sldId id="3887" r:id="rId255"/>
    <p:sldId id="3888" r:id="rId256"/>
    <p:sldId id="3889" r:id="rId257"/>
    <p:sldId id="3890" r:id="rId258"/>
    <p:sldId id="3891" r:id="rId259"/>
    <p:sldId id="3892" r:id="rId260"/>
    <p:sldId id="3893" r:id="rId261"/>
    <p:sldId id="3894" r:id="rId262"/>
    <p:sldId id="3895" r:id="rId263"/>
    <p:sldId id="3896" r:id="rId264"/>
    <p:sldId id="3897" r:id="rId265"/>
    <p:sldId id="3898" r:id="rId266"/>
    <p:sldId id="3899" r:id="rId267"/>
    <p:sldId id="3900" r:id="rId268"/>
    <p:sldId id="3901" r:id="rId269"/>
    <p:sldId id="3902" r:id="rId270"/>
    <p:sldId id="3903" r:id="rId271"/>
    <p:sldId id="3904" r:id="rId272"/>
    <p:sldId id="3905" r:id="rId273"/>
    <p:sldId id="3906" r:id="rId274"/>
    <p:sldId id="3907" r:id="rId275"/>
    <p:sldId id="3908" r:id="rId276"/>
    <p:sldId id="3909" r:id="rId277"/>
    <p:sldId id="3910" r:id="rId278"/>
    <p:sldId id="3911" r:id="rId279"/>
    <p:sldId id="3637" r:id="rId280"/>
    <p:sldId id="3415" r:id="rId2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showGuides="1">
      <p:cViewPr varScale="1">
        <p:scale>
          <a:sx n="82" d="100"/>
          <a:sy n="82" d="100"/>
        </p:scale>
        <p:origin x="754" y="67"/>
      </p:cViewPr>
      <p:guideLst>
        <p:guide orient="horz" pos="2160"/>
        <p:guide pos="29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7C2D383F-92A1-4FFC-99BD-2507BE1D933A}" type="datetimeFigureOut">
              <a:rPr lang="en-US"/>
              <a:pPr>
                <a:defRPr/>
              </a:pPr>
              <a:t>4/19/2021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45A8F3ED-25E5-4563-9C13-261802ECFEB3}" type="slidenum">
              <a:rPr lang="en-US"/>
              <a:pPr>
                <a:defRPr/>
              </a:pPr>
              <a:t>‹#›</a:t>
            </a:fld>
            <a:endParaRPr lang="en-US"/>
          </a:p>
        </p:txBody>
      </p:sp>
    </p:spTree>
    <p:extLst>
      <p:ext uri="{BB962C8B-B14F-4D97-AF65-F5344CB8AC3E}">
        <p14:creationId xmlns:p14="http://schemas.microsoft.com/office/powerpoint/2010/main" val="1919749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1A4C5-59A2-4895-8FCD-25F2CA0731B3}" type="slidenum">
              <a:rPr lang="ar-SA"/>
              <a:pPr>
                <a:defRPr/>
              </a:pPr>
              <a:t>‹#›</a:t>
            </a:fld>
            <a:endParaRPr lang="en-US"/>
          </a:p>
        </p:txBody>
      </p:sp>
    </p:spTree>
    <p:extLst>
      <p:ext uri="{BB962C8B-B14F-4D97-AF65-F5344CB8AC3E}">
        <p14:creationId xmlns:p14="http://schemas.microsoft.com/office/powerpoint/2010/main" val="21884544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F6BE42-79D8-498E-ACC3-5C354E20218A}" type="slidenum">
              <a:rPr lang="ar-SA"/>
              <a:pPr>
                <a:defRPr/>
              </a:pPr>
              <a:t>‹#›</a:t>
            </a:fld>
            <a:endParaRPr lang="en-US"/>
          </a:p>
        </p:txBody>
      </p:sp>
    </p:spTree>
    <p:extLst>
      <p:ext uri="{BB962C8B-B14F-4D97-AF65-F5344CB8AC3E}">
        <p14:creationId xmlns:p14="http://schemas.microsoft.com/office/powerpoint/2010/main" val="3207345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48753A-2D39-48ED-B452-05EF4CA8B856}" type="slidenum">
              <a:rPr lang="ar-SA"/>
              <a:pPr>
                <a:defRPr/>
              </a:pPr>
              <a:t>‹#›</a:t>
            </a:fld>
            <a:endParaRPr lang="en-US"/>
          </a:p>
        </p:txBody>
      </p:sp>
    </p:spTree>
    <p:extLst>
      <p:ext uri="{BB962C8B-B14F-4D97-AF65-F5344CB8AC3E}">
        <p14:creationId xmlns:p14="http://schemas.microsoft.com/office/powerpoint/2010/main" val="2239785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D415A-40C9-41F0-A383-5596A69CBA9E}" type="slidenum">
              <a:rPr lang="ar-SA"/>
              <a:pPr>
                <a:defRPr/>
              </a:pPr>
              <a:t>‹#›</a:t>
            </a:fld>
            <a:endParaRPr lang="en-US"/>
          </a:p>
        </p:txBody>
      </p:sp>
      <p:sp>
        <p:nvSpPr>
          <p:cNvPr id="8" name="Picture Placeholder 7"/>
          <p:cNvSpPr>
            <a:spLocks noGrp="1"/>
          </p:cNvSpPr>
          <p:nvPr>
            <p:ph type="pic" sz="quarter" idx="13"/>
          </p:nvPr>
        </p:nvSpPr>
        <p:spPr>
          <a:xfrm>
            <a:off x="0" y="0"/>
            <a:ext cx="1828800" cy="609600"/>
          </a:xfrm>
        </p:spPr>
        <p:txBody>
          <a:bodyPr/>
          <a:lstStyle/>
          <a:p>
            <a:endParaRPr lang="en-US" dirty="0"/>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09" y="-37306"/>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4310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772622-6A69-4614-A218-9C9C5AD4BD15}" type="slidenum">
              <a:rPr lang="ar-SA"/>
              <a:pPr>
                <a:defRPr/>
              </a:pPr>
              <a:t>‹#›</a:t>
            </a:fld>
            <a:endParaRPr lang="en-US"/>
          </a:p>
        </p:txBody>
      </p:sp>
    </p:spTree>
    <p:extLst>
      <p:ext uri="{BB962C8B-B14F-4D97-AF65-F5344CB8AC3E}">
        <p14:creationId xmlns:p14="http://schemas.microsoft.com/office/powerpoint/2010/main" val="14216322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75987B-96B5-4994-A08E-81B619EE9EC6}" type="slidenum">
              <a:rPr lang="ar-SA"/>
              <a:pPr>
                <a:defRPr/>
              </a:pPr>
              <a:t>‹#›</a:t>
            </a:fld>
            <a:endParaRPr lang="en-US"/>
          </a:p>
        </p:txBody>
      </p:sp>
    </p:spTree>
    <p:extLst>
      <p:ext uri="{BB962C8B-B14F-4D97-AF65-F5344CB8AC3E}">
        <p14:creationId xmlns:p14="http://schemas.microsoft.com/office/powerpoint/2010/main" val="2355288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998DB1-6BBC-4677-9F3F-F77EB05B5D89}" type="slidenum">
              <a:rPr lang="ar-SA"/>
              <a:pPr>
                <a:defRPr/>
              </a:pPr>
              <a:t>‹#›</a:t>
            </a:fld>
            <a:endParaRPr lang="en-US"/>
          </a:p>
        </p:txBody>
      </p:sp>
    </p:spTree>
    <p:extLst>
      <p:ext uri="{BB962C8B-B14F-4D97-AF65-F5344CB8AC3E}">
        <p14:creationId xmlns:p14="http://schemas.microsoft.com/office/powerpoint/2010/main" val="25014189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66EDE7-6B6A-4D2C-A68F-AB2FABF920B6}" type="slidenum">
              <a:rPr lang="ar-SA"/>
              <a:pPr>
                <a:defRPr/>
              </a:pPr>
              <a:t>‹#›</a:t>
            </a:fld>
            <a:endParaRPr lang="en-US"/>
          </a:p>
        </p:txBody>
      </p:sp>
    </p:spTree>
    <p:extLst>
      <p:ext uri="{BB962C8B-B14F-4D97-AF65-F5344CB8AC3E}">
        <p14:creationId xmlns:p14="http://schemas.microsoft.com/office/powerpoint/2010/main" val="33619318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AF5839-9816-418B-B223-02BEC13765CF}" type="slidenum">
              <a:rPr lang="ar-SA"/>
              <a:pPr>
                <a:defRPr/>
              </a:pPr>
              <a:t>‹#›</a:t>
            </a:fld>
            <a:endParaRPr lang="en-US"/>
          </a:p>
        </p:txBody>
      </p:sp>
    </p:spTree>
    <p:extLst>
      <p:ext uri="{BB962C8B-B14F-4D97-AF65-F5344CB8AC3E}">
        <p14:creationId xmlns:p14="http://schemas.microsoft.com/office/powerpoint/2010/main" val="35851494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F761CA-20FC-4114-9336-0C0E0123B428}" type="slidenum">
              <a:rPr lang="ar-SA"/>
              <a:pPr>
                <a:defRPr/>
              </a:pPr>
              <a:t>‹#›</a:t>
            </a:fld>
            <a:endParaRPr lang="en-US"/>
          </a:p>
        </p:txBody>
      </p:sp>
    </p:spTree>
    <p:extLst>
      <p:ext uri="{BB962C8B-B14F-4D97-AF65-F5344CB8AC3E}">
        <p14:creationId xmlns:p14="http://schemas.microsoft.com/office/powerpoint/2010/main" val="27906108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94345-1BA6-4012-ABE2-8DE2B2809A52}" type="slidenum">
              <a:rPr lang="ar-SA"/>
              <a:pPr>
                <a:defRPr/>
              </a:pPr>
              <a:t>‹#›</a:t>
            </a:fld>
            <a:endParaRPr lang="en-US"/>
          </a:p>
        </p:txBody>
      </p:sp>
    </p:spTree>
    <p:extLst>
      <p:ext uri="{BB962C8B-B14F-4D97-AF65-F5344CB8AC3E}">
        <p14:creationId xmlns:p14="http://schemas.microsoft.com/office/powerpoint/2010/main" val="8047900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itchFamily="34" charset="0"/>
                <a:cs typeface="Arial" pitchFamily="34" charset="0"/>
              </a:defRPr>
            </a:lvl1pPr>
          </a:lstStyle>
          <a:p>
            <a:pPr>
              <a:defRPr/>
            </a:pPr>
            <a:fld id="{2236007A-25D2-4B72-AF0D-35F6357FD43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63550" y="228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054" name="Rectangle 3"/>
          <p:cNvSpPr>
            <a:spLocks noChangeArrowheads="1"/>
          </p:cNvSpPr>
          <p:nvPr/>
        </p:nvSpPr>
        <p:spPr bwMode="auto">
          <a:xfrm>
            <a:off x="533400" y="2762250"/>
            <a:ext cx="814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200" b="1" i="1" dirty="0" err="1">
                <a:solidFill>
                  <a:srgbClr val="FFFF00"/>
                </a:solidFill>
                <a:latin typeface="Trebuchet MS" pitchFamily="34" charset="0"/>
              </a:rPr>
              <a:t>Dua’a</a:t>
            </a:r>
            <a:r>
              <a:rPr lang="en-US" sz="7200" b="1" i="1" dirty="0">
                <a:solidFill>
                  <a:srgbClr val="FFFF00"/>
                </a:solidFill>
                <a:latin typeface="Trebuchet MS" pitchFamily="34" charset="0"/>
              </a:rPr>
              <a:t> al-</a:t>
            </a:r>
            <a:r>
              <a:rPr lang="en-US" sz="7200" b="1" i="1" dirty="0" err="1">
                <a:solidFill>
                  <a:srgbClr val="FFFF00"/>
                </a:solidFill>
                <a:latin typeface="Trebuchet MS" pitchFamily="34" charset="0"/>
              </a:rPr>
              <a:t>Mujeer</a:t>
            </a:r>
            <a:endParaRPr lang="en-US" sz="7200" b="1" i="1" dirty="0">
              <a:solidFill>
                <a:srgbClr val="FFFF00"/>
              </a:solidFill>
              <a:latin typeface="Trebuchet MS" pitchFamily="34" charset="0"/>
            </a:endParaRPr>
          </a:p>
        </p:txBody>
      </p:sp>
      <p:sp>
        <p:nvSpPr>
          <p:cNvPr id="2056" name="Rectangle 1"/>
          <p:cNvSpPr>
            <a:spLocks noChangeArrowheads="1"/>
          </p:cNvSpPr>
          <p:nvPr/>
        </p:nvSpPr>
        <p:spPr bwMode="auto">
          <a:xfrm>
            <a:off x="0" y="914400"/>
            <a:ext cx="929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SA" sz="14000" dirty="0">
                <a:solidFill>
                  <a:srgbClr val="FFFF00"/>
                </a:solidFill>
                <a:latin typeface="Arabic Typesetting" panose="03020402040406030203" pitchFamily="66" charset="-78"/>
                <a:cs typeface="Arabic Typesetting" panose="03020402040406030203" pitchFamily="66" charset="-78"/>
              </a:rPr>
              <a:t>دُعاءُ المجير</a:t>
            </a:r>
          </a:p>
        </p:txBody>
      </p:sp>
      <p:sp>
        <p:nvSpPr>
          <p:cNvPr id="2057" name="Rectangle 8"/>
          <p:cNvSpPr>
            <a:spLocks noChangeArrowheads="1"/>
          </p:cNvSpPr>
          <p:nvPr/>
        </p:nvSpPr>
        <p:spPr bwMode="auto">
          <a:xfrm>
            <a:off x="304800" y="46482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FFFF00"/>
                </a:solidFill>
              </a:rPr>
              <a:t>(Arabic text and English, Urdu, Hindi Translation &amp; English Transliteration)</a:t>
            </a: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1050" y="228600"/>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a:solidFill>
                  <a:srgbClr val="000066"/>
                </a:solidFill>
                <a:latin typeface="Trebuchet MS" panose="020B0603020202020204" pitchFamily="34" charset="0"/>
              </a:rPr>
              <a:t>Sūrat</a:t>
            </a:r>
            <a:r>
              <a:rPr lang="en-US" altLang="en-US" sz="1200" b="1" dirty="0">
                <a:solidFill>
                  <a:srgbClr val="000066"/>
                </a:solidFill>
                <a:latin typeface="Trebuchet MS" panose="020B0603020202020204" pitchFamily="34" charset="0"/>
              </a:rPr>
              <a:t> al-</a:t>
            </a:r>
            <a:r>
              <a:rPr lang="en-US" altLang="en-US" sz="1200" b="1" dirty="0" err="1">
                <a:solidFill>
                  <a:srgbClr val="000066"/>
                </a:solidFill>
                <a:latin typeface="Trebuchet MS" panose="020B0603020202020204" pitchFamily="34" charset="0"/>
              </a:rPr>
              <a:t>Fātiḥah</a:t>
            </a:r>
            <a:r>
              <a:rPr lang="en-US" altLang="en-US" sz="1200" b="1" dirty="0">
                <a:solidFill>
                  <a:srgbClr val="000066"/>
                </a:solidFill>
                <a:latin typeface="Trebuchet MS" panose="020B0603020202020204" pitchFamily="34" charset="0"/>
              </a:rPr>
              <a:t> 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1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ajirna mina alnnari ya mujir</a:t>
            </a:r>
            <a:endParaRPr lang="fi-FI" sz="2400" b="1" i="1">
              <a:solidFill>
                <a:srgbClr val="000066"/>
              </a:solidFill>
              <a:ea typeface="MS Mincho" pitchFamily="49" charset="-128"/>
            </a:endParaRPr>
          </a:p>
        </p:txBody>
      </p:sp>
      <p:sp>
        <p:nvSpPr>
          <p:cNvPr id="11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1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1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426D963-989D-4132-A954-1A168C0791A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BA10BF3-5231-459B-9AA6-FAE6AD5D01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03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03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03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03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3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2BA7585-F964-4AA4-B269-BC7E5AB19C5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5F31B67-D41A-426F-BB5A-D8B3A49802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سَابِقُ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Ever-foremost!</a:t>
            </a:r>
          </a:p>
        </p:txBody>
      </p:sp>
      <p:sp>
        <p:nvSpPr>
          <p:cNvPr id="104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sabiqu</a:t>
            </a:r>
            <a:endParaRPr lang="fi-FI" sz="2400" b="1" i="1">
              <a:solidFill>
                <a:srgbClr val="000066"/>
              </a:solidFill>
              <a:ea typeface="MS Mincho" pitchFamily="49" charset="-128"/>
            </a:endParaRPr>
          </a:p>
        </p:txBody>
      </p:sp>
      <p:sp>
        <p:nvSpPr>
          <p:cNvPr id="104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سب سے اول </a:t>
            </a:r>
            <a:endParaRPr lang="en-US" sz="4000" b="1">
              <a:solidFill>
                <a:srgbClr val="000066"/>
              </a:solidFill>
              <a:latin typeface="Alvi Nastaleeq" pitchFamily="2" charset="-78"/>
              <a:cs typeface="Alvi Nastaleeq" pitchFamily="2" charset="-78"/>
            </a:endParaRPr>
          </a:p>
        </p:txBody>
      </p:sp>
      <p:sp>
        <p:nvSpPr>
          <p:cNvPr id="104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सबसे अव्वल</a:t>
            </a:r>
            <a:endParaRPr lang="en-US" sz="2400" b="1">
              <a:solidFill>
                <a:srgbClr val="000066"/>
              </a:solidFill>
            </a:endParaRPr>
          </a:p>
        </p:txBody>
      </p:sp>
      <p:sp>
        <p:nvSpPr>
          <p:cNvPr id="104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4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CCE15DC-F881-434C-B06C-0AD973FE955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625C62B-8669-4A55-942A-E65737976C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رَازِقُ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Giver of Livelihood!</a:t>
            </a:r>
          </a:p>
        </p:txBody>
      </p:sp>
      <p:sp>
        <p:nvSpPr>
          <p:cNvPr id="105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raziqu</a:t>
            </a:r>
            <a:endParaRPr lang="fi-FI" sz="2400" b="1" i="1">
              <a:solidFill>
                <a:srgbClr val="000066"/>
              </a:solidFill>
              <a:ea typeface="MS Mincho" pitchFamily="49" charset="-128"/>
            </a:endParaRPr>
          </a:p>
        </p:txBody>
      </p:sp>
      <p:sp>
        <p:nvSpPr>
          <p:cNvPr id="105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رزق دینے والے</a:t>
            </a:r>
            <a:endParaRPr lang="en-US" sz="4000" b="1">
              <a:solidFill>
                <a:srgbClr val="000066"/>
              </a:solidFill>
              <a:latin typeface="Alvi Nastaleeq" pitchFamily="2" charset="-78"/>
              <a:cs typeface="Alvi Nastaleeq" pitchFamily="2" charset="-78"/>
            </a:endParaRPr>
          </a:p>
        </p:txBody>
      </p:sp>
      <p:sp>
        <p:nvSpPr>
          <p:cNvPr id="105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रिज़्क़ देने वाले</a:t>
            </a:r>
            <a:endParaRPr lang="en-US" sz="2400" b="1">
              <a:solidFill>
                <a:srgbClr val="000066"/>
              </a:solidFill>
            </a:endParaRPr>
          </a:p>
        </p:txBody>
      </p:sp>
      <p:sp>
        <p:nvSpPr>
          <p:cNvPr id="105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5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107CBC0-0BE8-415E-83E0-0A2A9D84CF9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0EFF7CB-24C3-402B-86B8-9038D5860F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06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06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06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06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6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731BA0E-1B29-4A87-BBFB-14CEBF1A7C5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35A465C-81BE-4283-B836-7A66CF4564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صَادِقُ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Truthful!</a:t>
            </a:r>
          </a:p>
        </p:txBody>
      </p:sp>
      <p:sp>
        <p:nvSpPr>
          <p:cNvPr id="107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sadiqu</a:t>
            </a:r>
            <a:endParaRPr lang="fi-FI" sz="2400" b="1" i="1">
              <a:solidFill>
                <a:srgbClr val="000066"/>
              </a:solidFill>
              <a:ea typeface="MS Mincho" pitchFamily="49" charset="-128"/>
            </a:endParaRPr>
          </a:p>
        </p:txBody>
      </p:sp>
      <p:sp>
        <p:nvSpPr>
          <p:cNvPr id="107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صاحب صدق </a:t>
            </a:r>
            <a:endParaRPr lang="en-US" sz="4000" b="1">
              <a:solidFill>
                <a:srgbClr val="000066"/>
              </a:solidFill>
              <a:latin typeface="Alvi Nastaleeq" pitchFamily="2" charset="-78"/>
              <a:cs typeface="Alvi Nastaleeq" pitchFamily="2" charset="-78"/>
            </a:endParaRPr>
          </a:p>
        </p:txBody>
      </p:sp>
      <p:sp>
        <p:nvSpPr>
          <p:cNvPr id="107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साहिबे सिद्क़</a:t>
            </a:r>
            <a:endParaRPr lang="en-US" sz="2400" b="1">
              <a:solidFill>
                <a:srgbClr val="000066"/>
              </a:solidFill>
            </a:endParaRPr>
          </a:p>
        </p:txBody>
      </p:sp>
      <p:sp>
        <p:nvSpPr>
          <p:cNvPr id="107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7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4178AD0-4955-4B9D-9D6F-E16CB5DA5A4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965829E-73E2-4DE0-9494-0C786F30B7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فَالِقُ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Splitter!</a:t>
            </a:r>
          </a:p>
        </p:txBody>
      </p:sp>
      <p:sp>
        <p:nvSpPr>
          <p:cNvPr id="108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faliqu</a:t>
            </a:r>
            <a:endParaRPr lang="fi-FI" sz="2400" b="1" i="1">
              <a:solidFill>
                <a:srgbClr val="000066"/>
              </a:solidFill>
              <a:ea typeface="MS Mincho" pitchFamily="49" charset="-128"/>
            </a:endParaRPr>
          </a:p>
        </p:txBody>
      </p:sp>
      <p:sp>
        <p:nvSpPr>
          <p:cNvPr id="108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شگافتہ کرنے والے</a:t>
            </a:r>
            <a:endParaRPr lang="en-US" sz="4000" b="1">
              <a:solidFill>
                <a:srgbClr val="000066"/>
              </a:solidFill>
              <a:latin typeface="Alvi Nastaleeq" pitchFamily="2" charset="-78"/>
              <a:cs typeface="Alvi Nastaleeq" pitchFamily="2" charset="-78"/>
            </a:endParaRPr>
          </a:p>
        </p:txBody>
      </p:sp>
      <p:sp>
        <p:nvSpPr>
          <p:cNvPr id="108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शगाफ्ता करने वाले </a:t>
            </a:r>
            <a:endParaRPr lang="en-US" sz="2400" b="1">
              <a:solidFill>
                <a:srgbClr val="000066"/>
              </a:solidFill>
            </a:endParaRPr>
          </a:p>
        </p:txBody>
      </p:sp>
      <p:sp>
        <p:nvSpPr>
          <p:cNvPr id="108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8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B39ED18-8921-4C7D-8F41-FB759510D79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44F97BC-4AE4-4B7B-9664-79F3F55F7A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09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09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09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09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9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CC2CB3E-7616-4CE9-97EC-278546607B5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5C4E344-7DCB-49BB-B9EC-E3973DD073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سَمِيعُ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Hearer!</a:t>
            </a:r>
          </a:p>
        </p:txBody>
      </p:sp>
      <p:sp>
        <p:nvSpPr>
          <p:cNvPr id="110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sami`u</a:t>
            </a:r>
            <a:endParaRPr lang="fi-FI" sz="2400" b="1" i="1">
              <a:solidFill>
                <a:srgbClr val="000066"/>
              </a:solidFill>
              <a:ea typeface="MS Mincho" pitchFamily="49" charset="-128"/>
            </a:endParaRPr>
          </a:p>
        </p:txBody>
      </p:sp>
      <p:sp>
        <p:nvSpPr>
          <p:cNvPr id="110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سننے والے </a:t>
            </a:r>
            <a:endParaRPr lang="en-US" sz="4000" b="1">
              <a:solidFill>
                <a:srgbClr val="000066"/>
              </a:solidFill>
              <a:latin typeface="Alvi Nastaleeq" pitchFamily="2" charset="-78"/>
              <a:cs typeface="Alvi Nastaleeq" pitchFamily="2" charset="-78"/>
            </a:endParaRPr>
          </a:p>
        </p:txBody>
      </p:sp>
      <p:sp>
        <p:nvSpPr>
          <p:cNvPr id="110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सुनने वाले</a:t>
            </a:r>
            <a:endParaRPr lang="en-US" sz="2400" b="1">
              <a:solidFill>
                <a:srgbClr val="000066"/>
              </a:solidFill>
            </a:endParaRPr>
          </a:p>
        </p:txBody>
      </p:sp>
      <p:sp>
        <p:nvSpPr>
          <p:cNvPr id="110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0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2DCC222-0340-42AC-AF8B-5F8A40AD925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B27FCBE-B1FD-4A3A-BC67-9174D8B3F9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سَرِيعُ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Quick!</a:t>
            </a:r>
          </a:p>
        </p:txBody>
      </p:sp>
      <p:sp>
        <p:nvSpPr>
          <p:cNvPr id="111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sari`u</a:t>
            </a:r>
            <a:endParaRPr lang="fi-FI" sz="2400" b="1" i="1">
              <a:solidFill>
                <a:srgbClr val="000066"/>
              </a:solidFill>
              <a:ea typeface="MS Mincho" pitchFamily="49" charset="-128"/>
            </a:endParaRPr>
          </a:p>
        </p:txBody>
      </p:sp>
      <p:sp>
        <p:nvSpPr>
          <p:cNvPr id="111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تیزتر</a:t>
            </a:r>
            <a:endParaRPr lang="en-US" sz="4000" b="1">
              <a:solidFill>
                <a:srgbClr val="000066"/>
              </a:solidFill>
              <a:latin typeface="Alvi Nastaleeq" pitchFamily="2" charset="-78"/>
              <a:cs typeface="Alvi Nastaleeq" pitchFamily="2" charset="-78"/>
            </a:endParaRPr>
          </a:p>
        </p:txBody>
      </p:sp>
      <p:sp>
        <p:nvSpPr>
          <p:cNvPr id="111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तेज़-तर</a:t>
            </a:r>
            <a:endParaRPr lang="en-US" sz="2400" b="1">
              <a:solidFill>
                <a:srgbClr val="000066"/>
              </a:solidFill>
            </a:endParaRPr>
          </a:p>
        </p:txBody>
      </p:sp>
      <p:sp>
        <p:nvSpPr>
          <p:cNvPr id="111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1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63E487F-FF16-49F6-80D4-6E5479F8FF2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3958FDB-F7CD-46E4-A84C-511EA3292D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12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12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12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12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2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D051AAF-EC14-4AFD-83E3-D22D3644648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BDF7F26-CA02-4DFC-93A2-6683466FE7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مَلِكُ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Sovereign!</a:t>
            </a:r>
          </a:p>
        </p:txBody>
      </p:sp>
      <p:sp>
        <p:nvSpPr>
          <p:cNvPr id="12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maliku</a:t>
            </a:r>
            <a:endParaRPr lang="fi-FI" sz="2400" b="1" i="1">
              <a:solidFill>
                <a:srgbClr val="000066"/>
              </a:solidFill>
              <a:ea typeface="MS Mincho" pitchFamily="49" charset="-128"/>
            </a:endParaRPr>
          </a:p>
        </p:txBody>
      </p:sp>
      <p:sp>
        <p:nvSpPr>
          <p:cNvPr id="12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بادشاہ </a:t>
            </a:r>
            <a:endParaRPr lang="en-US" sz="4000" b="1">
              <a:solidFill>
                <a:srgbClr val="000066"/>
              </a:solidFill>
              <a:latin typeface="Alvi Nastaleeq" pitchFamily="2" charset="-78"/>
              <a:cs typeface="Alvi Nastaleeq" pitchFamily="2" charset="-78"/>
            </a:endParaRPr>
          </a:p>
        </p:txBody>
      </p:sp>
      <p:sp>
        <p:nvSpPr>
          <p:cNvPr id="12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बादशाह,</a:t>
            </a:r>
            <a:endParaRPr lang="en-US" sz="2400" b="1">
              <a:solidFill>
                <a:srgbClr val="000066"/>
              </a:solidFill>
            </a:endParaRPr>
          </a:p>
        </p:txBody>
      </p:sp>
      <p:sp>
        <p:nvSpPr>
          <p:cNvPr id="12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4A4011B-4F29-46F2-BA39-25F759646C5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1848CDA-C989-4B6F-9FC0-E71D982D7D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رَفِيعُ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Sublime!</a:t>
            </a:r>
          </a:p>
        </p:txBody>
      </p:sp>
      <p:sp>
        <p:nvSpPr>
          <p:cNvPr id="113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rafi`u</a:t>
            </a:r>
            <a:endParaRPr lang="fi-FI" sz="2400" b="1" i="1">
              <a:solidFill>
                <a:srgbClr val="000066"/>
              </a:solidFill>
              <a:ea typeface="MS Mincho" pitchFamily="49" charset="-128"/>
            </a:endParaRPr>
          </a:p>
        </p:txBody>
      </p:sp>
      <p:sp>
        <p:nvSpPr>
          <p:cNvPr id="113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بلندی والے </a:t>
            </a:r>
            <a:endParaRPr lang="en-US" sz="4000" b="1">
              <a:solidFill>
                <a:srgbClr val="000066"/>
              </a:solidFill>
              <a:latin typeface="Alvi Nastaleeq" pitchFamily="2" charset="-78"/>
              <a:cs typeface="Alvi Nastaleeq" pitchFamily="2" charset="-78"/>
            </a:endParaRPr>
          </a:p>
        </p:txBody>
      </p:sp>
      <p:sp>
        <p:nvSpPr>
          <p:cNvPr id="113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बुलंदी वाले</a:t>
            </a:r>
            <a:endParaRPr lang="en-US" sz="2400" b="1">
              <a:solidFill>
                <a:srgbClr val="000066"/>
              </a:solidFill>
            </a:endParaRPr>
          </a:p>
        </p:txBody>
      </p:sp>
      <p:sp>
        <p:nvSpPr>
          <p:cNvPr id="113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3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AD0C50D-8010-428B-8A24-946236B71DD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2E925C0-1F54-4B45-B9B1-4A67E9F89F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بَدِيعُ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Original Inventor!</a:t>
            </a:r>
          </a:p>
        </p:txBody>
      </p:sp>
      <p:sp>
        <p:nvSpPr>
          <p:cNvPr id="114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badi`u</a:t>
            </a:r>
            <a:endParaRPr lang="fi-FI" sz="2400" b="1" i="1">
              <a:solidFill>
                <a:srgbClr val="000066"/>
              </a:solidFill>
              <a:ea typeface="MS Mincho" pitchFamily="49" charset="-128"/>
            </a:endParaRPr>
          </a:p>
        </p:txBody>
      </p:sp>
      <p:sp>
        <p:nvSpPr>
          <p:cNvPr id="114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جدت والے</a:t>
            </a:r>
            <a:endParaRPr lang="en-US" sz="4000" b="1">
              <a:solidFill>
                <a:srgbClr val="000066"/>
              </a:solidFill>
              <a:latin typeface="Alvi Nastaleeq" pitchFamily="2" charset="-78"/>
              <a:cs typeface="Alvi Nastaleeq" pitchFamily="2" charset="-78"/>
            </a:endParaRPr>
          </a:p>
        </p:txBody>
      </p:sp>
      <p:sp>
        <p:nvSpPr>
          <p:cNvPr id="114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जिद्दत वाले</a:t>
            </a:r>
            <a:endParaRPr lang="en-US" sz="2400" b="1">
              <a:solidFill>
                <a:srgbClr val="000066"/>
              </a:solidFill>
            </a:endParaRPr>
          </a:p>
        </p:txBody>
      </p:sp>
      <p:sp>
        <p:nvSpPr>
          <p:cNvPr id="114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4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C6E850E-8D1A-4D3A-9AFD-F1A00E8B08B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ABA1E6F-5483-4E67-ACE5-15A542D2F4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15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15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15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15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57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10" name="Text Box 13">
            <a:extLst>
              <a:ext uri="{FF2B5EF4-FFF2-40B4-BE49-F238E27FC236}">
                <a16:creationId xmlns:a16="http://schemas.microsoft.com/office/drawing/2014/main" id="{A0FE0899-0F6D-49BE-AF28-3B830D672A4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1" name="Picture 1">
            <a:extLst>
              <a:ext uri="{FF2B5EF4-FFF2-40B4-BE49-F238E27FC236}">
                <a16:creationId xmlns:a16="http://schemas.microsoft.com/office/drawing/2014/main" id="{FC26845C-BD7E-45A6-B74D-8D7B7F25EF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فَعَّالُ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Perpetrator!</a:t>
            </a:r>
          </a:p>
        </p:txBody>
      </p:sp>
      <p:sp>
        <p:nvSpPr>
          <p:cNvPr id="116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fa``alu</a:t>
            </a:r>
            <a:endParaRPr lang="fi-FI" sz="2400" b="1" i="1">
              <a:solidFill>
                <a:srgbClr val="000066"/>
              </a:solidFill>
              <a:ea typeface="MS Mincho" pitchFamily="49" charset="-128"/>
            </a:endParaRPr>
          </a:p>
        </p:txBody>
      </p:sp>
      <p:sp>
        <p:nvSpPr>
          <p:cNvPr id="116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بڑے فاعل </a:t>
            </a:r>
            <a:endParaRPr lang="en-US" sz="4000" b="1">
              <a:solidFill>
                <a:srgbClr val="000066"/>
              </a:solidFill>
              <a:latin typeface="Alvi Nastaleeq" pitchFamily="2" charset="-78"/>
              <a:cs typeface="Alvi Nastaleeq" pitchFamily="2" charset="-78"/>
            </a:endParaRPr>
          </a:p>
        </p:txBody>
      </p:sp>
      <p:sp>
        <p:nvSpPr>
          <p:cNvPr id="116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बड़े फ़ाएल</a:t>
            </a:r>
            <a:endParaRPr lang="en-US" sz="2400" b="1">
              <a:solidFill>
                <a:srgbClr val="000066"/>
              </a:solidFill>
            </a:endParaRPr>
          </a:p>
        </p:txBody>
      </p:sp>
      <p:sp>
        <p:nvSpPr>
          <p:cNvPr id="116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67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10" name="Text Box 13">
            <a:extLst>
              <a:ext uri="{FF2B5EF4-FFF2-40B4-BE49-F238E27FC236}">
                <a16:creationId xmlns:a16="http://schemas.microsoft.com/office/drawing/2014/main" id="{022529D4-714B-42A7-8743-5ACE45764AE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1" name="Picture 1">
            <a:extLst>
              <a:ext uri="{FF2B5EF4-FFF2-40B4-BE49-F238E27FC236}">
                <a16:creationId xmlns:a16="http://schemas.microsoft.com/office/drawing/2014/main" id="{CBFA743B-8F1A-4623-A148-61302605CF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مُتَعَالٍ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Most High!</a:t>
            </a:r>
          </a:p>
        </p:txBody>
      </p:sp>
      <p:sp>
        <p:nvSpPr>
          <p:cNvPr id="117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muta`alin</a:t>
            </a:r>
            <a:endParaRPr lang="fi-FI" sz="2400" b="1" i="1">
              <a:solidFill>
                <a:srgbClr val="000066"/>
              </a:solidFill>
              <a:ea typeface="MS Mincho" pitchFamily="49" charset="-128"/>
            </a:endParaRPr>
          </a:p>
        </p:txBody>
      </p:sp>
      <p:sp>
        <p:nvSpPr>
          <p:cNvPr id="117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عالی تر</a:t>
            </a:r>
            <a:endParaRPr lang="en-US" sz="4000" b="1">
              <a:solidFill>
                <a:srgbClr val="000066"/>
              </a:solidFill>
              <a:latin typeface="Alvi Nastaleeq" pitchFamily="2" charset="-78"/>
              <a:cs typeface="Alvi Nastaleeq" pitchFamily="2" charset="-78"/>
            </a:endParaRPr>
          </a:p>
        </p:txBody>
      </p:sp>
      <p:sp>
        <p:nvSpPr>
          <p:cNvPr id="117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आली तर </a:t>
            </a:r>
            <a:endParaRPr lang="en-US" sz="2400" b="1">
              <a:solidFill>
                <a:srgbClr val="000066"/>
              </a:solidFill>
            </a:endParaRPr>
          </a:p>
        </p:txBody>
      </p:sp>
      <p:sp>
        <p:nvSpPr>
          <p:cNvPr id="117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77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9AF75E4-DDE8-45B8-B2D9-24ABB07F3BF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58B2681-F2B3-45C8-9075-EB72DF2817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18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187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18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18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87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2686A32-76A9-40F1-8EAE-8A5E3B3405C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7B1FFBE-48BC-4459-8AC9-E8251DEBC5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قَاضِي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Judge!</a:t>
            </a:r>
          </a:p>
        </p:txBody>
      </p:sp>
      <p:sp>
        <p:nvSpPr>
          <p:cNvPr id="1198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qadi</a:t>
            </a:r>
            <a:endParaRPr lang="fi-FI" sz="2400" b="1" i="1">
              <a:solidFill>
                <a:srgbClr val="000066"/>
              </a:solidFill>
              <a:ea typeface="MS Mincho" pitchFamily="49" charset="-128"/>
            </a:endParaRPr>
          </a:p>
        </p:txBody>
      </p:sp>
      <p:sp>
        <p:nvSpPr>
          <p:cNvPr id="119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فیصلہ کرنے والے </a:t>
            </a:r>
            <a:endParaRPr lang="en-US" sz="4000" b="1">
              <a:solidFill>
                <a:srgbClr val="000066"/>
              </a:solidFill>
              <a:latin typeface="Alvi Nastaleeq" pitchFamily="2" charset="-78"/>
              <a:cs typeface="Alvi Nastaleeq" pitchFamily="2" charset="-78"/>
            </a:endParaRPr>
          </a:p>
        </p:txBody>
      </p:sp>
      <p:sp>
        <p:nvSpPr>
          <p:cNvPr id="119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फैसला करने वाले</a:t>
            </a:r>
            <a:endParaRPr lang="en-US" sz="2400" b="1">
              <a:solidFill>
                <a:srgbClr val="000066"/>
              </a:solidFill>
            </a:endParaRPr>
          </a:p>
        </p:txBody>
      </p:sp>
      <p:sp>
        <p:nvSpPr>
          <p:cNvPr id="119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198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C141AF0-D0CA-4AFA-A778-319604CA519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76451AA-31DA-40DE-9737-36983427FA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رَاضِي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Consenting!</a:t>
            </a:r>
          </a:p>
        </p:txBody>
      </p:sp>
      <p:sp>
        <p:nvSpPr>
          <p:cNvPr id="120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radi</a:t>
            </a:r>
            <a:endParaRPr lang="fi-FI" sz="2400" b="1" i="1">
              <a:solidFill>
                <a:srgbClr val="000066"/>
              </a:solidFill>
              <a:ea typeface="MS Mincho" pitchFamily="49" charset="-128"/>
            </a:endParaRPr>
          </a:p>
        </p:txBody>
      </p:sp>
      <p:sp>
        <p:nvSpPr>
          <p:cNvPr id="120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راضی ہو جانے والے</a:t>
            </a:r>
            <a:endParaRPr lang="en-US" sz="4000" b="1">
              <a:solidFill>
                <a:srgbClr val="000066"/>
              </a:solidFill>
              <a:latin typeface="Alvi Nastaleeq" pitchFamily="2" charset="-78"/>
              <a:cs typeface="Alvi Nastaleeq" pitchFamily="2" charset="-78"/>
            </a:endParaRPr>
          </a:p>
        </p:txBody>
      </p:sp>
      <p:sp>
        <p:nvSpPr>
          <p:cNvPr id="120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जिद्दत वाले</a:t>
            </a:r>
            <a:endParaRPr lang="en-US" sz="2400" b="1">
              <a:solidFill>
                <a:srgbClr val="000066"/>
              </a:solidFill>
            </a:endParaRPr>
          </a:p>
        </p:txBody>
      </p:sp>
      <p:sp>
        <p:nvSpPr>
          <p:cNvPr id="120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08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93F6C73-AABE-4946-B630-A642B275324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D9A29C7-4D55-42BC-91EE-6C26E42CBB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21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21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21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21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18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A920204-DB44-4010-BFFF-7575CAF7592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8D03470-9582-4811-9308-69D9E64816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قَاهِرُ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Conqueror!</a:t>
            </a:r>
          </a:p>
        </p:txBody>
      </p:sp>
      <p:sp>
        <p:nvSpPr>
          <p:cNvPr id="122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qahiru</a:t>
            </a:r>
            <a:endParaRPr lang="fi-FI" sz="2400" b="1" i="1">
              <a:solidFill>
                <a:srgbClr val="000066"/>
              </a:solidFill>
              <a:ea typeface="MS Mincho" pitchFamily="49" charset="-128"/>
            </a:endParaRPr>
          </a:p>
        </p:txBody>
      </p:sp>
      <p:sp>
        <p:nvSpPr>
          <p:cNvPr id="122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زبردست </a:t>
            </a:r>
            <a:endParaRPr lang="en-US" sz="4000" b="1">
              <a:solidFill>
                <a:srgbClr val="000066"/>
              </a:solidFill>
              <a:latin typeface="Alvi Nastaleeq" pitchFamily="2" charset="-78"/>
              <a:cs typeface="Alvi Nastaleeq" pitchFamily="2" charset="-78"/>
            </a:endParaRPr>
          </a:p>
        </p:txBody>
      </p:sp>
      <p:sp>
        <p:nvSpPr>
          <p:cNvPr id="122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विजेता</a:t>
            </a:r>
            <a:endParaRPr lang="en-US" sz="2400" b="1">
              <a:solidFill>
                <a:srgbClr val="000066"/>
              </a:solidFill>
            </a:endParaRPr>
          </a:p>
        </p:txBody>
      </p:sp>
      <p:sp>
        <p:nvSpPr>
          <p:cNvPr id="122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28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5E7EAB9-4E26-4B55-9752-4866B310858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2DD9D61-7A93-49F6-8C99-D4769C5A26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مَالِكُ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Master!</a:t>
            </a:r>
          </a:p>
        </p:txBody>
      </p:sp>
      <p:sp>
        <p:nvSpPr>
          <p:cNvPr id="13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maliku</a:t>
            </a:r>
            <a:endParaRPr lang="fi-FI" sz="2400" b="1" i="1">
              <a:solidFill>
                <a:srgbClr val="000066"/>
              </a:solidFill>
              <a:ea typeface="MS Mincho" pitchFamily="49" charset="-128"/>
            </a:endParaRPr>
          </a:p>
        </p:txBody>
      </p:sp>
      <p:sp>
        <p:nvSpPr>
          <p:cNvPr id="13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آقا</a:t>
            </a:r>
            <a:endParaRPr lang="en-US" sz="4000" b="1">
              <a:solidFill>
                <a:srgbClr val="000066"/>
              </a:solidFill>
              <a:latin typeface="Alvi Nastaleeq" pitchFamily="2" charset="-78"/>
              <a:cs typeface="Alvi Nastaleeq" pitchFamily="2" charset="-78"/>
            </a:endParaRPr>
          </a:p>
        </p:txBody>
      </p:sp>
      <p:sp>
        <p:nvSpPr>
          <p:cNvPr id="13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आक़ा </a:t>
            </a:r>
            <a:endParaRPr lang="en-US" sz="2400" b="1">
              <a:solidFill>
                <a:srgbClr val="000066"/>
              </a:solidFill>
            </a:endParaRPr>
          </a:p>
        </p:txBody>
      </p:sp>
      <p:sp>
        <p:nvSpPr>
          <p:cNvPr id="13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D90F20F-3F55-4578-B2A7-59A8EDB7EB7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193312A-1FB6-4B16-B377-CED6BF4A81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طَاهِرُ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Pure!</a:t>
            </a:r>
          </a:p>
        </p:txBody>
      </p:sp>
      <p:sp>
        <p:nvSpPr>
          <p:cNvPr id="123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Tahiru</a:t>
            </a:r>
            <a:endParaRPr lang="fi-FI" sz="2400" b="1" i="1">
              <a:solidFill>
                <a:srgbClr val="000066"/>
              </a:solidFill>
              <a:ea typeface="MS Mincho" pitchFamily="49" charset="-128"/>
            </a:endParaRPr>
          </a:p>
        </p:txBody>
      </p:sp>
      <p:sp>
        <p:nvSpPr>
          <p:cNvPr id="123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پاکیزگی والے</a:t>
            </a:r>
            <a:endParaRPr lang="en-US" sz="4000" b="1">
              <a:solidFill>
                <a:srgbClr val="000066"/>
              </a:solidFill>
              <a:latin typeface="Alvi Nastaleeq" pitchFamily="2" charset="-78"/>
              <a:cs typeface="Alvi Nastaleeq" pitchFamily="2" charset="-78"/>
            </a:endParaRPr>
          </a:p>
        </p:txBody>
      </p:sp>
      <p:sp>
        <p:nvSpPr>
          <p:cNvPr id="123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पाकीज़गी वाले</a:t>
            </a:r>
            <a:endParaRPr lang="en-US" sz="2400" b="1">
              <a:solidFill>
                <a:srgbClr val="000066"/>
              </a:solidFill>
            </a:endParaRPr>
          </a:p>
        </p:txBody>
      </p:sp>
      <p:sp>
        <p:nvSpPr>
          <p:cNvPr id="123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39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38B9C94-DEF5-4B93-BCF8-FB074D2D68B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990D80B-BA13-4865-BAD9-C71F7042D2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24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24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24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24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49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026825E-BA4D-48F0-BC63-A8C5F3A134A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D3B3F96-B457-4161-A4FA-98FAA6E3D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عَالِمُ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All-Knowing!</a:t>
            </a:r>
          </a:p>
        </p:txBody>
      </p:sp>
      <p:sp>
        <p:nvSpPr>
          <p:cNvPr id="125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`alimu</a:t>
            </a:r>
            <a:endParaRPr lang="fi-FI" sz="2400" b="1" i="1">
              <a:solidFill>
                <a:srgbClr val="000066"/>
              </a:solidFill>
              <a:ea typeface="MS Mincho" pitchFamily="49" charset="-128"/>
            </a:endParaRPr>
          </a:p>
        </p:txBody>
      </p:sp>
      <p:sp>
        <p:nvSpPr>
          <p:cNvPr id="125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صاحب علم </a:t>
            </a:r>
            <a:endParaRPr lang="en-US" sz="4000" b="1">
              <a:solidFill>
                <a:srgbClr val="000066"/>
              </a:solidFill>
              <a:latin typeface="Alvi Nastaleeq" pitchFamily="2" charset="-78"/>
              <a:cs typeface="Alvi Nastaleeq" pitchFamily="2" charset="-78"/>
            </a:endParaRPr>
          </a:p>
        </p:txBody>
      </p:sp>
      <p:sp>
        <p:nvSpPr>
          <p:cNvPr id="125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साहिबे ईल्म वाले</a:t>
            </a:r>
            <a:endParaRPr lang="en-US" sz="2400" b="1">
              <a:solidFill>
                <a:srgbClr val="000066"/>
              </a:solidFill>
            </a:endParaRPr>
          </a:p>
        </p:txBody>
      </p:sp>
      <p:sp>
        <p:nvSpPr>
          <p:cNvPr id="125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59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76AE8B3-130E-4926-AA78-12E71CAB7C1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60CFF4D-2072-4696-AC5D-495FD26DDD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حَاكِمُ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Ruler!</a:t>
            </a:r>
          </a:p>
        </p:txBody>
      </p:sp>
      <p:sp>
        <p:nvSpPr>
          <p:cNvPr id="1269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hakimu</a:t>
            </a:r>
            <a:endParaRPr lang="fi-FI" sz="2400" b="1" i="1">
              <a:solidFill>
                <a:srgbClr val="000066"/>
              </a:solidFill>
              <a:ea typeface="MS Mincho" pitchFamily="49" charset="-128"/>
            </a:endParaRPr>
          </a:p>
        </p:txBody>
      </p:sp>
      <p:sp>
        <p:nvSpPr>
          <p:cNvPr id="126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صاحب حکم</a:t>
            </a:r>
            <a:endParaRPr lang="en-US" sz="4000" b="1">
              <a:solidFill>
                <a:srgbClr val="000066"/>
              </a:solidFill>
              <a:latin typeface="Alvi Nastaleeq" pitchFamily="2" charset="-78"/>
              <a:cs typeface="Alvi Nastaleeq" pitchFamily="2" charset="-78"/>
            </a:endParaRPr>
          </a:p>
        </p:txBody>
      </p:sp>
      <p:sp>
        <p:nvSpPr>
          <p:cNvPr id="126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शासक</a:t>
            </a:r>
            <a:endParaRPr lang="en-US" sz="2400" b="1">
              <a:solidFill>
                <a:srgbClr val="000066"/>
              </a:solidFill>
            </a:endParaRPr>
          </a:p>
        </p:txBody>
      </p:sp>
      <p:sp>
        <p:nvSpPr>
          <p:cNvPr id="126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69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8281499-C562-44CE-B89D-8E3E51B1734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CD6BD97-0688-4368-A63E-F35547CFC8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28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28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28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28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80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F383FC4-8254-4A99-9B08-2F54DE9C8CA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A5603EC-D4EA-44DE-BCBD-654228FA37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دَائِمُ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Ever-Lasting!</a:t>
            </a:r>
          </a:p>
        </p:txBody>
      </p:sp>
      <p:sp>
        <p:nvSpPr>
          <p:cNvPr id="1290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da'imu</a:t>
            </a:r>
            <a:endParaRPr lang="fi-FI" sz="2400" b="1" i="1">
              <a:solidFill>
                <a:srgbClr val="000066"/>
              </a:solidFill>
              <a:ea typeface="MS Mincho" pitchFamily="49" charset="-128"/>
            </a:endParaRPr>
          </a:p>
        </p:txBody>
      </p:sp>
      <p:sp>
        <p:nvSpPr>
          <p:cNvPr id="129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توپاک ہے اے ہمیشہ رہنے والے </a:t>
            </a:r>
            <a:endParaRPr lang="en-US" sz="4000" b="1">
              <a:solidFill>
                <a:srgbClr val="000066"/>
              </a:solidFill>
              <a:latin typeface="Alvi Nastaleeq" pitchFamily="2" charset="-78"/>
              <a:cs typeface="Alvi Nastaleeq" pitchFamily="2" charset="-78"/>
            </a:endParaRPr>
          </a:p>
        </p:txBody>
      </p:sp>
      <p:sp>
        <p:nvSpPr>
          <p:cNvPr id="129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हमेशा रहने वाले</a:t>
            </a:r>
            <a:endParaRPr lang="en-US" sz="2400" b="1">
              <a:solidFill>
                <a:srgbClr val="000066"/>
              </a:solidFill>
            </a:endParaRPr>
          </a:p>
        </p:txBody>
      </p:sp>
      <p:sp>
        <p:nvSpPr>
          <p:cNvPr id="129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290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F170380-AB6E-4D0F-BBBB-37C38780D0E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94BAFE7-4F23-4116-82E3-620B6BCB0B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قَائِمُ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Ever-enduring!</a:t>
            </a:r>
          </a:p>
        </p:txBody>
      </p:sp>
      <p:sp>
        <p:nvSpPr>
          <p:cNvPr id="1300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qa'imu</a:t>
            </a:r>
            <a:endParaRPr lang="fi-FI" sz="2400" b="1" i="1">
              <a:solidFill>
                <a:srgbClr val="000066"/>
              </a:solidFill>
              <a:ea typeface="MS Mincho" pitchFamily="49" charset="-128"/>
            </a:endParaRPr>
          </a:p>
        </p:txBody>
      </p:sp>
      <p:sp>
        <p:nvSpPr>
          <p:cNvPr id="1300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موجود</a:t>
            </a:r>
            <a:endParaRPr lang="en-US" sz="4000" b="1">
              <a:solidFill>
                <a:srgbClr val="000066"/>
              </a:solidFill>
              <a:latin typeface="Alvi Nastaleeq" pitchFamily="2" charset="-78"/>
              <a:cs typeface="Alvi Nastaleeq" pitchFamily="2" charset="-78"/>
            </a:endParaRPr>
          </a:p>
        </p:txBody>
      </p:sp>
      <p:sp>
        <p:nvSpPr>
          <p:cNvPr id="130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सदा</a:t>
            </a:r>
            <a:r>
              <a:rPr lang="en-US" sz="2400" b="1">
                <a:solidFill>
                  <a:srgbClr val="000066"/>
                </a:solidFill>
              </a:rPr>
              <a:t> </a:t>
            </a:r>
            <a:r>
              <a:rPr lang="hi-IN" sz="2400" b="1">
                <a:solidFill>
                  <a:srgbClr val="000066"/>
                </a:solidFill>
              </a:rPr>
              <a:t>चिरस्थायी</a:t>
            </a:r>
          </a:p>
        </p:txBody>
      </p:sp>
      <p:sp>
        <p:nvSpPr>
          <p:cNvPr id="130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00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14B32A9-EC67-44A9-8452-988AED1D86A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1165044-FC3B-48CF-A512-A653037B19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31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31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ہمیں آگ سے پناہ دے اے پناہ دینے والی</a:t>
            </a:r>
            <a:endParaRPr lang="en-US" sz="4000" b="1">
              <a:solidFill>
                <a:srgbClr val="000066"/>
              </a:solidFill>
              <a:latin typeface="Alvi Nastaleeq" pitchFamily="2" charset="-78"/>
              <a:cs typeface="Alvi Nastaleeq" pitchFamily="2" charset="-78"/>
            </a:endParaRPr>
          </a:p>
        </p:txBody>
      </p:sp>
      <p:sp>
        <p:nvSpPr>
          <p:cNvPr id="131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31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1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A4F1C1D-5E6A-437E-863F-A4A8BC27B1F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BA75149-4795-49D3-91C2-75DFCB87AF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عَاصِمُ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Defended!</a:t>
            </a:r>
          </a:p>
        </p:txBody>
      </p:sp>
      <p:sp>
        <p:nvSpPr>
          <p:cNvPr id="132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`asimu</a:t>
            </a:r>
            <a:endParaRPr lang="fi-FI" sz="2400" b="1" i="1">
              <a:solidFill>
                <a:srgbClr val="000066"/>
              </a:solidFill>
              <a:ea typeface="MS Mincho" pitchFamily="49" charset="-128"/>
            </a:endParaRPr>
          </a:p>
        </p:txBody>
      </p:sp>
      <p:sp>
        <p:nvSpPr>
          <p:cNvPr id="132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حفاظت کرنیوالے </a:t>
            </a:r>
            <a:endParaRPr lang="en-US" sz="4000" b="1">
              <a:solidFill>
                <a:srgbClr val="000066"/>
              </a:solidFill>
              <a:latin typeface="Alvi Nastaleeq" pitchFamily="2" charset="-78"/>
              <a:cs typeface="Alvi Nastaleeq" pitchFamily="2" charset="-78"/>
            </a:endParaRPr>
          </a:p>
        </p:txBody>
      </p:sp>
      <p:sp>
        <p:nvSpPr>
          <p:cNvPr id="132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हिफाज़त करने वाले</a:t>
            </a:r>
            <a:endParaRPr lang="en-US" sz="2400" b="1">
              <a:solidFill>
                <a:srgbClr val="000066"/>
              </a:solidFill>
            </a:endParaRPr>
          </a:p>
        </p:txBody>
      </p:sp>
      <p:sp>
        <p:nvSpPr>
          <p:cNvPr id="132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2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DDED20C-452C-4F48-A7FA-2184877BFEB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A9C5DEF-E8C1-4B2A-968A-422A7F74E9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قَاسِمُ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Distributer!</a:t>
            </a:r>
          </a:p>
        </p:txBody>
      </p:sp>
      <p:sp>
        <p:nvSpPr>
          <p:cNvPr id="133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qasimu</a:t>
            </a:r>
            <a:endParaRPr lang="fi-FI" sz="2400" b="1" i="1">
              <a:solidFill>
                <a:srgbClr val="000066"/>
              </a:solidFill>
              <a:ea typeface="MS Mincho" pitchFamily="49" charset="-128"/>
            </a:endParaRPr>
          </a:p>
        </p:txBody>
      </p:sp>
      <p:sp>
        <p:nvSpPr>
          <p:cNvPr id="133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تقسیم کرنیوالے</a:t>
            </a:r>
            <a:endParaRPr lang="en-US" sz="4000" b="1">
              <a:solidFill>
                <a:srgbClr val="000066"/>
              </a:solidFill>
              <a:latin typeface="Alvi Nastaleeq" pitchFamily="2" charset="-78"/>
              <a:cs typeface="Alvi Nastaleeq" pitchFamily="2" charset="-78"/>
            </a:endParaRPr>
          </a:p>
        </p:txBody>
      </p:sp>
      <p:sp>
        <p:nvSpPr>
          <p:cNvPr id="133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तक़सीम करने वाले</a:t>
            </a:r>
            <a:endParaRPr lang="en-US" sz="2400" b="1">
              <a:solidFill>
                <a:srgbClr val="000066"/>
              </a:solidFill>
            </a:endParaRPr>
          </a:p>
        </p:txBody>
      </p:sp>
      <p:sp>
        <p:nvSpPr>
          <p:cNvPr id="133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3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6B95967-BF18-4107-A46E-E63D870C194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81E2B63-6CA1-4CA0-8811-B733CD091F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4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4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4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4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5CA12CE-9454-49A7-BEB8-B613C65D604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B0DCF98-BFB3-4625-A16D-8B9F66658E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34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34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34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34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4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9E5958C-9187-4A07-B6A9-09D62E97D7D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27166E4-A8AD-48C9-8CCE-8600F947FF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غَنِيُّ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Independent!</a:t>
            </a:r>
          </a:p>
        </p:txBody>
      </p:sp>
      <p:sp>
        <p:nvSpPr>
          <p:cNvPr id="135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ghaniyyu</a:t>
            </a:r>
            <a:endParaRPr lang="fi-FI" sz="2400" b="1" i="1">
              <a:solidFill>
                <a:srgbClr val="000066"/>
              </a:solidFill>
              <a:ea typeface="MS Mincho" pitchFamily="49" charset="-128"/>
            </a:endParaRPr>
          </a:p>
        </p:txBody>
      </p:sp>
      <p:sp>
        <p:nvSpPr>
          <p:cNvPr id="135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تونگر </a:t>
            </a:r>
            <a:endParaRPr lang="en-US" sz="4000" b="1">
              <a:solidFill>
                <a:srgbClr val="000066"/>
              </a:solidFill>
              <a:latin typeface="Alvi Nastaleeq" pitchFamily="2" charset="-78"/>
              <a:cs typeface="Alvi Nastaleeq" pitchFamily="2" charset="-78"/>
            </a:endParaRPr>
          </a:p>
        </p:txBody>
      </p:sp>
      <p:sp>
        <p:nvSpPr>
          <p:cNvPr id="135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आजाद</a:t>
            </a:r>
            <a:endParaRPr lang="en-US" sz="2400" b="1">
              <a:solidFill>
                <a:srgbClr val="000066"/>
              </a:solidFill>
            </a:endParaRPr>
          </a:p>
        </p:txBody>
      </p:sp>
      <p:sp>
        <p:nvSpPr>
          <p:cNvPr id="135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5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BA7C628-57FB-48D7-9A79-B352D14C892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FB33212-D5C0-4397-A0EF-232857E231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مُغْنِي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Enricher!</a:t>
            </a:r>
          </a:p>
        </p:txBody>
      </p:sp>
      <p:sp>
        <p:nvSpPr>
          <p:cNvPr id="136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mughni</a:t>
            </a:r>
            <a:endParaRPr lang="fi-FI" sz="2400" b="1" i="1">
              <a:solidFill>
                <a:srgbClr val="000066"/>
              </a:solidFill>
              <a:ea typeface="MS Mincho" pitchFamily="49" charset="-128"/>
            </a:endParaRPr>
          </a:p>
        </p:txBody>
      </p:sp>
      <p:sp>
        <p:nvSpPr>
          <p:cNvPr id="136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تونگر کرنے والے</a:t>
            </a:r>
            <a:endParaRPr lang="en-US" sz="4000" b="1">
              <a:solidFill>
                <a:srgbClr val="000066"/>
              </a:solidFill>
              <a:latin typeface="Alvi Nastaleeq" pitchFamily="2" charset="-78"/>
              <a:cs typeface="Alvi Nastaleeq" pitchFamily="2" charset="-78"/>
            </a:endParaRPr>
          </a:p>
        </p:txBody>
      </p:sp>
      <p:sp>
        <p:nvSpPr>
          <p:cNvPr id="136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समृद्ध</a:t>
            </a:r>
            <a:r>
              <a:rPr lang="en-US" sz="2400" b="1">
                <a:solidFill>
                  <a:srgbClr val="000066"/>
                </a:solidFill>
              </a:rPr>
              <a:t> </a:t>
            </a:r>
            <a:r>
              <a:rPr lang="hi-IN" sz="2400" b="1">
                <a:solidFill>
                  <a:srgbClr val="000066"/>
                </a:solidFill>
              </a:rPr>
              <a:t>बनाने</a:t>
            </a:r>
            <a:r>
              <a:rPr lang="en-US" sz="2400" b="1">
                <a:solidFill>
                  <a:srgbClr val="000066"/>
                </a:solidFill>
              </a:rPr>
              <a:t> </a:t>
            </a:r>
            <a:r>
              <a:rPr lang="hi-IN" sz="2400" b="1">
                <a:solidFill>
                  <a:srgbClr val="000066"/>
                </a:solidFill>
              </a:rPr>
              <a:t>वाले</a:t>
            </a:r>
            <a:endParaRPr lang="en-US" sz="2400" b="1">
              <a:solidFill>
                <a:srgbClr val="000066"/>
              </a:solidFill>
            </a:endParaRPr>
          </a:p>
        </p:txBody>
      </p:sp>
      <p:sp>
        <p:nvSpPr>
          <p:cNvPr id="136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6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6716168-752F-4FAB-B3DF-C0E66632253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F426C5E-458C-4F64-A72C-B4B42E5A47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37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37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37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37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7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8563131-7081-4EBF-8479-3C2BFE9FFA8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A0868EC-6847-437F-AB9C-B2A165C1D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وَفِيُّ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True to His word!</a:t>
            </a:r>
          </a:p>
        </p:txBody>
      </p:sp>
      <p:sp>
        <p:nvSpPr>
          <p:cNvPr id="138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wafiyyu</a:t>
            </a:r>
            <a:endParaRPr lang="fi-FI" sz="2400" b="1" i="1">
              <a:solidFill>
                <a:srgbClr val="000066"/>
              </a:solidFill>
              <a:ea typeface="MS Mincho" pitchFamily="49" charset="-128"/>
            </a:endParaRPr>
          </a:p>
        </p:txBody>
      </p:sp>
      <p:sp>
        <p:nvSpPr>
          <p:cNvPr id="138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وفا والے </a:t>
            </a:r>
            <a:endParaRPr lang="en-US" sz="4000" b="1">
              <a:solidFill>
                <a:srgbClr val="000066"/>
              </a:solidFill>
              <a:latin typeface="Alvi Nastaleeq" pitchFamily="2" charset="-78"/>
              <a:cs typeface="Alvi Nastaleeq" pitchFamily="2" charset="-78"/>
            </a:endParaRPr>
          </a:p>
        </p:txBody>
      </p:sp>
      <p:sp>
        <p:nvSpPr>
          <p:cNvPr id="138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वफ़ा वाले</a:t>
            </a:r>
            <a:endParaRPr lang="en-US" sz="2400" b="1">
              <a:solidFill>
                <a:srgbClr val="000066"/>
              </a:solidFill>
            </a:endParaRPr>
          </a:p>
        </p:txBody>
      </p:sp>
      <p:sp>
        <p:nvSpPr>
          <p:cNvPr id="138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8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B0FC42E-7E38-4E7A-A377-E212CB1FCE4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FECB563-ED94-4205-845C-D454DC24BA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قَوِيُّ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Strong!</a:t>
            </a:r>
          </a:p>
        </p:txBody>
      </p:sp>
      <p:sp>
        <p:nvSpPr>
          <p:cNvPr id="139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qawiyyu</a:t>
            </a:r>
            <a:endParaRPr lang="fi-FI" sz="2400" b="1" i="1">
              <a:solidFill>
                <a:srgbClr val="000066"/>
              </a:solidFill>
              <a:ea typeface="MS Mincho" pitchFamily="49" charset="-128"/>
            </a:endParaRPr>
          </a:p>
        </p:txBody>
      </p:sp>
      <p:sp>
        <p:nvSpPr>
          <p:cNvPr id="139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قوت والے</a:t>
            </a:r>
            <a:endParaRPr lang="en-US" sz="4000" b="1">
              <a:solidFill>
                <a:srgbClr val="000066"/>
              </a:solidFill>
              <a:latin typeface="Alvi Nastaleeq" pitchFamily="2" charset="-78"/>
              <a:cs typeface="Alvi Nastaleeq" pitchFamily="2" charset="-78"/>
            </a:endParaRPr>
          </a:p>
        </p:txBody>
      </p:sp>
      <p:sp>
        <p:nvSpPr>
          <p:cNvPr id="139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क़ुव्वत वाले</a:t>
            </a:r>
            <a:endParaRPr lang="en-US" sz="2400" b="1">
              <a:solidFill>
                <a:srgbClr val="000066"/>
              </a:solidFill>
            </a:endParaRPr>
          </a:p>
        </p:txBody>
      </p:sp>
      <p:sp>
        <p:nvSpPr>
          <p:cNvPr id="139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39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DA8829A-C942-4D72-92C3-26302F6D545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CBDA61B-0E52-4267-A827-29E660BCB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40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40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40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40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0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DAF27CF-C45E-4BE7-B456-F957AB4A189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E922916-5FF9-460E-B82B-472D077C43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كَافِي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Self-sufficient!</a:t>
            </a:r>
          </a:p>
        </p:txBody>
      </p:sp>
      <p:sp>
        <p:nvSpPr>
          <p:cNvPr id="141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kafi</a:t>
            </a:r>
            <a:endParaRPr lang="fi-FI" sz="2400" b="1" i="1">
              <a:solidFill>
                <a:srgbClr val="000066"/>
              </a:solidFill>
              <a:ea typeface="MS Mincho" pitchFamily="49" charset="-128"/>
            </a:endParaRPr>
          </a:p>
        </p:txBody>
      </p:sp>
      <p:sp>
        <p:nvSpPr>
          <p:cNvPr id="141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 اے کفایت کرنے والے </a:t>
            </a:r>
            <a:endParaRPr lang="en-US" sz="4000" b="1">
              <a:solidFill>
                <a:srgbClr val="000066"/>
              </a:solidFill>
              <a:latin typeface="Alvi Nastaleeq" pitchFamily="2" charset="-78"/>
              <a:cs typeface="Alvi Nastaleeq" pitchFamily="2" charset="-78"/>
            </a:endParaRPr>
          </a:p>
        </p:txBody>
      </p:sp>
      <p:sp>
        <p:nvSpPr>
          <p:cNvPr id="141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किफायत करने वाले</a:t>
            </a:r>
            <a:endParaRPr lang="en-US" sz="2400" b="1">
              <a:solidFill>
                <a:srgbClr val="000066"/>
              </a:solidFill>
            </a:endParaRPr>
          </a:p>
        </p:txBody>
      </p:sp>
      <p:sp>
        <p:nvSpPr>
          <p:cNvPr id="141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1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222A567-9413-4263-A2BE-1C848B64B9B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D176882-916A-414E-AA07-76B424EF2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شَافِي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Effective Restorer of health!</a:t>
            </a:r>
          </a:p>
        </p:txBody>
      </p:sp>
      <p:sp>
        <p:nvSpPr>
          <p:cNvPr id="142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shafi</a:t>
            </a:r>
            <a:endParaRPr lang="fi-FI" sz="2400" b="1" i="1">
              <a:solidFill>
                <a:srgbClr val="000066"/>
              </a:solidFill>
              <a:ea typeface="MS Mincho" pitchFamily="49" charset="-128"/>
            </a:endParaRPr>
          </a:p>
        </p:txBody>
      </p:sp>
      <p:sp>
        <p:nvSpPr>
          <p:cNvPr id="142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شفا دینے والے</a:t>
            </a:r>
            <a:endParaRPr lang="en-US" sz="4000" b="1">
              <a:solidFill>
                <a:srgbClr val="000066"/>
              </a:solidFill>
              <a:latin typeface="Alvi Nastaleeq" pitchFamily="2" charset="-78"/>
              <a:cs typeface="Alvi Nastaleeq" pitchFamily="2" charset="-78"/>
            </a:endParaRPr>
          </a:p>
        </p:txBody>
      </p:sp>
      <p:sp>
        <p:nvSpPr>
          <p:cNvPr id="142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शिफ़ा देने वाले</a:t>
            </a:r>
            <a:endParaRPr lang="en-US" sz="2400" b="1">
              <a:solidFill>
                <a:srgbClr val="000066"/>
              </a:solidFill>
            </a:endParaRPr>
          </a:p>
        </p:txBody>
      </p:sp>
      <p:sp>
        <p:nvSpPr>
          <p:cNvPr id="142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2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4EFEAB1-1FEB-4A13-869D-8EED8065AA7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1539446-7772-4FEE-8BBF-DFB1D87AD7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43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43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ہمیں آگ سے پناہ دے اے پناہ دینے والی</a:t>
            </a:r>
            <a:endParaRPr lang="en-US" sz="4000" b="1">
              <a:solidFill>
                <a:srgbClr val="000066"/>
              </a:solidFill>
              <a:latin typeface="Alvi Nastaleeq" pitchFamily="2" charset="-78"/>
              <a:cs typeface="Alvi Nastaleeq" pitchFamily="2" charset="-78"/>
            </a:endParaRPr>
          </a:p>
        </p:txBody>
      </p:sp>
      <p:sp>
        <p:nvSpPr>
          <p:cNvPr id="143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43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3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EA29D4E-CBCA-4EF3-BCF9-EF83A919776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8DB8E63-C431-46A7-A767-7C16DF43A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قُدُّوسُ</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Holy!</a:t>
            </a:r>
          </a:p>
        </p:txBody>
      </p:sp>
      <p:sp>
        <p:nvSpPr>
          <p:cNvPr id="15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quddusu</a:t>
            </a:r>
            <a:endParaRPr lang="fi-FI" sz="2400" b="1" i="1">
              <a:solidFill>
                <a:srgbClr val="000066"/>
              </a:solidFill>
              <a:ea typeface="MS Mincho" pitchFamily="49" charset="-128"/>
            </a:endParaRPr>
          </a:p>
        </p:txBody>
      </p:sp>
      <p:sp>
        <p:nvSpPr>
          <p:cNvPr id="15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پاک ترین </a:t>
            </a:r>
            <a:endParaRPr lang="en-US" sz="4000" b="1">
              <a:solidFill>
                <a:srgbClr val="000066"/>
              </a:solidFill>
              <a:latin typeface="Alvi Nastaleeq" pitchFamily="2" charset="-78"/>
              <a:cs typeface="Alvi Nastaleeq" pitchFamily="2" charset="-78"/>
            </a:endParaRPr>
          </a:p>
        </p:txBody>
      </p:sp>
      <p:sp>
        <p:nvSpPr>
          <p:cNvPr id="15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पाक'तरीन, </a:t>
            </a:r>
            <a:endParaRPr lang="en-US" sz="2400" b="1">
              <a:solidFill>
                <a:srgbClr val="000066"/>
              </a:solidFill>
            </a:endParaRPr>
          </a:p>
        </p:txBody>
      </p:sp>
      <p:sp>
        <p:nvSpPr>
          <p:cNvPr id="15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EA85269-DB51-49EC-8244-996782F24CF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8B3E183-B62B-4931-AB71-292E9005F1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مُقَدِّمُ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Leader!</a:t>
            </a:r>
          </a:p>
        </p:txBody>
      </p:sp>
      <p:sp>
        <p:nvSpPr>
          <p:cNvPr id="144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muqaddimu</a:t>
            </a:r>
            <a:endParaRPr lang="fi-FI" sz="2400" b="1" i="1">
              <a:solidFill>
                <a:srgbClr val="000066"/>
              </a:solidFill>
              <a:ea typeface="MS Mincho" pitchFamily="49" charset="-128"/>
            </a:endParaRPr>
          </a:p>
        </p:txBody>
      </p:sp>
      <p:sp>
        <p:nvSpPr>
          <p:cNvPr id="144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سب سے پہلے </a:t>
            </a:r>
            <a:endParaRPr lang="en-US" sz="4000" b="1">
              <a:solidFill>
                <a:srgbClr val="000066"/>
              </a:solidFill>
              <a:latin typeface="Alvi Nastaleeq" pitchFamily="2" charset="-78"/>
              <a:cs typeface="Alvi Nastaleeq" pitchFamily="2" charset="-78"/>
            </a:endParaRPr>
          </a:p>
        </p:txBody>
      </p:sp>
      <p:sp>
        <p:nvSpPr>
          <p:cNvPr id="144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सबसे पहले</a:t>
            </a:r>
            <a:endParaRPr lang="en-US" sz="2400" b="1">
              <a:solidFill>
                <a:srgbClr val="000066"/>
              </a:solidFill>
            </a:endParaRPr>
          </a:p>
        </p:txBody>
      </p:sp>
      <p:sp>
        <p:nvSpPr>
          <p:cNvPr id="144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4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0CD93C9-B1CF-4B0E-9F6A-D11FA73D2BE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24C1113-2564-4B51-8C42-79F9D1B3FB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مُؤَخِّرُ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Conclusion!</a:t>
            </a:r>
          </a:p>
        </p:txBody>
      </p:sp>
      <p:sp>
        <p:nvSpPr>
          <p:cNvPr id="145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mu'akhkhiru</a:t>
            </a:r>
            <a:endParaRPr lang="fi-FI" sz="2400" b="1" i="1">
              <a:solidFill>
                <a:srgbClr val="000066"/>
              </a:solidFill>
              <a:ea typeface="MS Mincho" pitchFamily="49" charset="-128"/>
            </a:endParaRPr>
          </a:p>
        </p:txBody>
      </p:sp>
      <p:sp>
        <p:nvSpPr>
          <p:cNvPr id="145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سب سے آخر رہنے والے</a:t>
            </a:r>
            <a:endParaRPr lang="en-US" sz="4000" b="1">
              <a:solidFill>
                <a:srgbClr val="000066"/>
              </a:solidFill>
              <a:latin typeface="Alvi Nastaleeq" pitchFamily="2" charset="-78"/>
              <a:cs typeface="Alvi Nastaleeq" pitchFamily="2" charset="-78"/>
            </a:endParaRPr>
          </a:p>
        </p:txBody>
      </p:sp>
      <p:sp>
        <p:nvSpPr>
          <p:cNvPr id="145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सब आखिर रहने वाले</a:t>
            </a:r>
            <a:endParaRPr lang="en-US" sz="2400" b="1">
              <a:solidFill>
                <a:srgbClr val="000066"/>
              </a:solidFill>
            </a:endParaRPr>
          </a:p>
        </p:txBody>
      </p:sp>
      <p:sp>
        <p:nvSpPr>
          <p:cNvPr id="145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5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A8A6128-82CA-4026-8CD6-677802C174C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85E23B6-9112-42B6-830B-FDB9844A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46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46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46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46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6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292A91D-EC83-4391-BCF5-69472F1B652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87B08E9-40D9-49EE-AF1E-0845B89EB8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اوَّلُ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First!</a:t>
            </a:r>
          </a:p>
        </p:txBody>
      </p:sp>
      <p:sp>
        <p:nvSpPr>
          <p:cNvPr id="147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awwalu</a:t>
            </a:r>
            <a:endParaRPr lang="fi-FI" sz="2400" b="1" i="1">
              <a:solidFill>
                <a:srgbClr val="000066"/>
              </a:solidFill>
              <a:ea typeface="MS Mincho" pitchFamily="49" charset="-128"/>
            </a:endParaRPr>
          </a:p>
        </p:txBody>
      </p:sp>
      <p:sp>
        <p:nvSpPr>
          <p:cNvPr id="147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سب سے اول </a:t>
            </a:r>
            <a:endParaRPr lang="en-US" sz="4000" b="1">
              <a:solidFill>
                <a:srgbClr val="000066"/>
              </a:solidFill>
              <a:latin typeface="Alvi Nastaleeq" pitchFamily="2" charset="-78"/>
              <a:cs typeface="Alvi Nastaleeq" pitchFamily="2" charset="-78"/>
            </a:endParaRPr>
          </a:p>
        </p:txBody>
      </p:sp>
      <p:sp>
        <p:nvSpPr>
          <p:cNvPr id="147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सबसे अव्वल</a:t>
            </a:r>
            <a:endParaRPr lang="en-US" sz="2400" b="1">
              <a:solidFill>
                <a:srgbClr val="000066"/>
              </a:solidFill>
            </a:endParaRPr>
          </a:p>
        </p:txBody>
      </p:sp>
      <p:sp>
        <p:nvSpPr>
          <p:cNvPr id="147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7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8C2B18A-B0F1-4737-A152-F888A63C236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A809E8A-5BC0-4DC7-868D-48ADE9BCF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آخِرُ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Eternal Last!</a:t>
            </a:r>
          </a:p>
        </p:txBody>
      </p:sp>
      <p:sp>
        <p:nvSpPr>
          <p:cNvPr id="148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akhiru</a:t>
            </a:r>
            <a:endParaRPr lang="fi-FI" sz="2400" b="1" i="1">
              <a:solidFill>
                <a:srgbClr val="000066"/>
              </a:solidFill>
              <a:ea typeface="MS Mincho" pitchFamily="49" charset="-128"/>
            </a:endParaRPr>
          </a:p>
        </p:txBody>
      </p:sp>
      <p:sp>
        <p:nvSpPr>
          <p:cNvPr id="148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سب سے آخر موجود</a:t>
            </a:r>
            <a:endParaRPr lang="en-US" sz="4000" b="1">
              <a:solidFill>
                <a:srgbClr val="000066"/>
              </a:solidFill>
              <a:latin typeface="Alvi Nastaleeq" pitchFamily="2" charset="-78"/>
              <a:cs typeface="Alvi Nastaleeq" pitchFamily="2" charset="-78"/>
            </a:endParaRPr>
          </a:p>
        </p:txBody>
      </p:sp>
      <p:sp>
        <p:nvSpPr>
          <p:cNvPr id="148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सबसे आखिर मौजूद</a:t>
            </a:r>
            <a:endParaRPr lang="en-US" sz="2400" b="1">
              <a:solidFill>
                <a:srgbClr val="000066"/>
              </a:solidFill>
            </a:endParaRPr>
          </a:p>
        </p:txBody>
      </p:sp>
      <p:sp>
        <p:nvSpPr>
          <p:cNvPr id="148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8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4B072E2-ADDD-4E84-854F-69C7038ECF7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25D8B55-7A22-4847-9438-11BE965CCB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49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49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49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49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49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BA749DE-4A86-4933-8352-09628041564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84129CF-0435-45F4-AC57-D1D5BA062D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ظَاهِرُ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Evident!</a:t>
            </a:r>
          </a:p>
        </p:txBody>
      </p:sp>
      <p:sp>
        <p:nvSpPr>
          <p:cNvPr id="150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zahiru</a:t>
            </a:r>
            <a:endParaRPr lang="fi-FI" sz="2400" b="1" i="1">
              <a:solidFill>
                <a:srgbClr val="000066"/>
              </a:solidFill>
              <a:ea typeface="MS Mincho" pitchFamily="49" charset="-128"/>
            </a:endParaRPr>
          </a:p>
        </p:txBody>
      </p:sp>
      <p:sp>
        <p:nvSpPr>
          <p:cNvPr id="150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آشکار </a:t>
            </a:r>
            <a:endParaRPr lang="en-US" sz="4000" b="1">
              <a:solidFill>
                <a:srgbClr val="000066"/>
              </a:solidFill>
              <a:latin typeface="Alvi Nastaleeq" pitchFamily="2" charset="-78"/>
              <a:cs typeface="Alvi Nastaleeq" pitchFamily="2" charset="-78"/>
            </a:endParaRPr>
          </a:p>
        </p:txBody>
      </p:sp>
      <p:sp>
        <p:nvSpPr>
          <p:cNvPr id="150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आशकार</a:t>
            </a:r>
            <a:endParaRPr lang="en-US" sz="2400" b="1">
              <a:solidFill>
                <a:srgbClr val="000066"/>
              </a:solidFill>
            </a:endParaRPr>
          </a:p>
        </p:txBody>
      </p:sp>
      <p:sp>
        <p:nvSpPr>
          <p:cNvPr id="150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0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981F9AB-139C-4138-BD1F-DB73864EFF7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B85D83D-4F64-4A34-8447-5587C06DF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بَاطِنُ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Hidden!</a:t>
            </a:r>
          </a:p>
        </p:txBody>
      </p:sp>
      <p:sp>
        <p:nvSpPr>
          <p:cNvPr id="151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batinu</a:t>
            </a:r>
            <a:endParaRPr lang="fi-FI" sz="2400" b="1" i="1">
              <a:solidFill>
                <a:srgbClr val="000066"/>
              </a:solidFill>
              <a:ea typeface="MS Mincho" pitchFamily="49" charset="-128"/>
            </a:endParaRPr>
          </a:p>
        </p:txBody>
      </p:sp>
      <p:sp>
        <p:nvSpPr>
          <p:cNvPr id="151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پوشیدہ</a:t>
            </a:r>
            <a:endParaRPr lang="en-US" sz="4000" b="1">
              <a:solidFill>
                <a:srgbClr val="000066"/>
              </a:solidFill>
              <a:latin typeface="Alvi Nastaleeq" pitchFamily="2" charset="-78"/>
              <a:cs typeface="Alvi Nastaleeq" pitchFamily="2" charset="-78"/>
            </a:endParaRPr>
          </a:p>
        </p:txBody>
      </p:sp>
      <p:sp>
        <p:nvSpPr>
          <p:cNvPr id="151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पोशीदा</a:t>
            </a:r>
            <a:endParaRPr lang="en-US" sz="2400" b="1">
              <a:solidFill>
                <a:srgbClr val="000066"/>
              </a:solidFill>
            </a:endParaRPr>
          </a:p>
        </p:txBody>
      </p:sp>
      <p:sp>
        <p:nvSpPr>
          <p:cNvPr id="151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1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98C6ED8-3F44-4B62-823D-8456AB76573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74ED0CF-B7E1-4012-B23A-63DAC3AC2D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52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52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52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52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2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FCDEA0A-8590-4F3A-878C-33538CC86EB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4B1F2F6-9BB1-4E00-96F7-87784F4869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رَجَاءُ</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Hope!</a:t>
            </a:r>
          </a:p>
        </p:txBody>
      </p:sp>
      <p:sp>
        <p:nvSpPr>
          <p:cNvPr id="153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raja'u</a:t>
            </a:r>
            <a:endParaRPr lang="fi-FI" sz="2400" b="1" i="1">
              <a:solidFill>
                <a:srgbClr val="000066"/>
              </a:solidFill>
              <a:ea typeface="MS Mincho" pitchFamily="49" charset="-128"/>
            </a:endParaRPr>
          </a:p>
        </p:txBody>
      </p:sp>
      <p:sp>
        <p:nvSpPr>
          <p:cNvPr id="153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امیدگاہ </a:t>
            </a:r>
            <a:endParaRPr lang="en-US" sz="4000" b="1">
              <a:solidFill>
                <a:srgbClr val="000066"/>
              </a:solidFill>
              <a:latin typeface="Alvi Nastaleeq" pitchFamily="2" charset="-78"/>
              <a:cs typeface="Alvi Nastaleeq" pitchFamily="2" charset="-78"/>
            </a:endParaRPr>
          </a:p>
        </p:txBody>
      </p:sp>
      <p:sp>
        <p:nvSpPr>
          <p:cNvPr id="153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उम्मीदगाह</a:t>
            </a:r>
            <a:endParaRPr lang="en-US" sz="2400" b="1">
              <a:solidFill>
                <a:srgbClr val="000066"/>
              </a:solidFill>
            </a:endParaRPr>
          </a:p>
        </p:txBody>
      </p:sp>
      <p:sp>
        <p:nvSpPr>
          <p:cNvPr id="153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3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3F3AA89-695A-495D-8469-931B12EFCFE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B0E7FE1-2DAE-42AE-8B1F-419E81AADB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سَلاَمُ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Peace!</a:t>
            </a:r>
          </a:p>
        </p:txBody>
      </p:sp>
      <p:sp>
        <p:nvSpPr>
          <p:cNvPr id="16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salamu</a:t>
            </a:r>
            <a:endParaRPr lang="fi-FI" sz="2400" b="1" i="1">
              <a:solidFill>
                <a:srgbClr val="000066"/>
              </a:solidFill>
              <a:ea typeface="MS Mincho" pitchFamily="49" charset="-128"/>
            </a:endParaRPr>
          </a:p>
        </p:txBody>
      </p:sp>
      <p:sp>
        <p:nvSpPr>
          <p:cNvPr id="16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سلامتی دینے والے</a:t>
            </a:r>
            <a:endParaRPr lang="en-US" sz="4000" b="1">
              <a:solidFill>
                <a:srgbClr val="000066"/>
              </a:solidFill>
              <a:latin typeface="Alvi Nastaleeq" pitchFamily="2" charset="-78"/>
              <a:cs typeface="Alvi Nastaleeq" pitchFamily="2" charset="-78"/>
            </a:endParaRPr>
          </a:p>
        </p:txBody>
      </p:sp>
      <p:sp>
        <p:nvSpPr>
          <p:cNvPr id="16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सलामती देने वाले </a:t>
            </a:r>
            <a:endParaRPr lang="en-US" sz="2400" b="1">
              <a:solidFill>
                <a:srgbClr val="000066"/>
              </a:solidFill>
            </a:endParaRPr>
          </a:p>
        </p:txBody>
      </p:sp>
      <p:sp>
        <p:nvSpPr>
          <p:cNvPr id="16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B4EA404-ACA7-4C79-8628-163BBE751DB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0825B69-9575-4BA0-BF07-9A4890401D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a:t>
            </a:r>
            <a:r>
              <a:rPr lang="ar-SA" sz="8000" kern="1200" dirty="0" err="1">
                <a:latin typeface="Arabic Typesetting" panose="03020402040406030203" pitchFamily="66" charset="-78"/>
                <a:ea typeface="+mn-ea"/>
                <a:cs typeface="Arabic Typesetting" panose="03020402040406030203" pitchFamily="66" charset="-78"/>
              </a:rPr>
              <a:t>مُرْتَجَىٰ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Who is invoked!</a:t>
            </a:r>
          </a:p>
        </p:txBody>
      </p:sp>
      <p:sp>
        <p:nvSpPr>
          <p:cNvPr id="154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murtaja</a:t>
            </a:r>
            <a:endParaRPr lang="fi-FI" sz="2400" b="1" i="1">
              <a:solidFill>
                <a:srgbClr val="000066"/>
              </a:solidFill>
              <a:ea typeface="MS Mincho" pitchFamily="49" charset="-128"/>
            </a:endParaRPr>
          </a:p>
        </p:txBody>
      </p:sp>
      <p:sp>
        <p:nvSpPr>
          <p:cNvPr id="154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امید کیے ہوئے</a:t>
            </a:r>
            <a:endParaRPr lang="en-US" sz="4000" b="1">
              <a:solidFill>
                <a:srgbClr val="000066"/>
              </a:solidFill>
              <a:latin typeface="Alvi Nastaleeq" pitchFamily="2" charset="-78"/>
              <a:cs typeface="Alvi Nastaleeq" pitchFamily="2" charset="-78"/>
            </a:endParaRPr>
          </a:p>
        </p:txBody>
      </p:sp>
      <p:sp>
        <p:nvSpPr>
          <p:cNvPr id="154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उम्मीद किये हुए</a:t>
            </a:r>
            <a:endParaRPr lang="en-US" sz="2400" b="1">
              <a:solidFill>
                <a:srgbClr val="000066"/>
              </a:solidFill>
            </a:endParaRPr>
          </a:p>
        </p:txBody>
      </p:sp>
      <p:sp>
        <p:nvSpPr>
          <p:cNvPr id="154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4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6CEE33C-5BDA-4B3B-AC83-3B3288C52E5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F976696-7E99-4FCD-84D5-2F7721EF45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55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55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55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55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5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7488C69-E513-46A2-8D9E-4B2D88E1B5F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DD68EAF-CB22-465A-91B6-DCEB0C7A50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ذَا </a:t>
            </a:r>
            <a:r>
              <a:rPr lang="ar-SA" sz="8000" kern="1200" dirty="0" err="1">
                <a:latin typeface="Arabic Typesetting" panose="03020402040406030203" pitchFamily="66" charset="-78"/>
                <a:ea typeface="+mn-ea"/>
                <a:cs typeface="Arabic Typesetting" panose="03020402040406030203" pitchFamily="66" charset="-78"/>
              </a:rPr>
              <a:t>ٱلْمَنِّ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Lord of Favors!</a:t>
            </a:r>
          </a:p>
        </p:txBody>
      </p:sp>
      <p:sp>
        <p:nvSpPr>
          <p:cNvPr id="156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dhalmanni</a:t>
            </a:r>
            <a:endParaRPr lang="fi-FI" sz="2400" b="1" i="1">
              <a:solidFill>
                <a:srgbClr val="000066"/>
              </a:solidFill>
              <a:ea typeface="MS Mincho" pitchFamily="49" charset="-128"/>
            </a:endParaRPr>
          </a:p>
        </p:txBody>
      </p:sp>
      <p:sp>
        <p:nvSpPr>
          <p:cNvPr id="156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صاحب احسان </a:t>
            </a:r>
            <a:endParaRPr lang="en-US" sz="4000" b="1">
              <a:solidFill>
                <a:srgbClr val="000066"/>
              </a:solidFill>
              <a:latin typeface="Alvi Nastaleeq" pitchFamily="2" charset="-78"/>
              <a:cs typeface="Alvi Nastaleeq" pitchFamily="2" charset="-78"/>
            </a:endParaRPr>
          </a:p>
        </p:txBody>
      </p:sp>
      <p:sp>
        <p:nvSpPr>
          <p:cNvPr id="156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साहिबे एहसान</a:t>
            </a:r>
            <a:endParaRPr lang="en-US" sz="2400" b="1">
              <a:solidFill>
                <a:srgbClr val="000066"/>
              </a:solidFill>
            </a:endParaRPr>
          </a:p>
        </p:txBody>
      </p:sp>
      <p:sp>
        <p:nvSpPr>
          <p:cNvPr id="156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6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573488B-7386-40CA-9CF1-6FECB1B6CCE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83BD101-515E-4F1C-A369-D496C8E811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ذَا </a:t>
            </a:r>
            <a:r>
              <a:rPr lang="ar-SA" sz="8000" kern="1200" dirty="0" err="1">
                <a:latin typeface="Arabic Typesetting" panose="03020402040406030203" pitchFamily="66" charset="-78"/>
                <a:ea typeface="+mn-ea"/>
                <a:cs typeface="Arabic Typesetting" panose="03020402040406030203" pitchFamily="66" charset="-78"/>
              </a:rPr>
              <a:t>ٱلطَّوْلِ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Lord of Bounties!</a:t>
            </a:r>
          </a:p>
        </p:txBody>
      </p:sp>
      <p:sp>
        <p:nvSpPr>
          <p:cNvPr id="157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dhalttawli</a:t>
            </a:r>
            <a:endParaRPr lang="fi-FI" sz="2400" b="1" i="1">
              <a:solidFill>
                <a:srgbClr val="000066"/>
              </a:solidFill>
              <a:ea typeface="MS Mincho" pitchFamily="49" charset="-128"/>
            </a:endParaRPr>
          </a:p>
        </p:txBody>
      </p:sp>
      <p:sp>
        <p:nvSpPr>
          <p:cNvPr id="157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صاحب بخشش</a:t>
            </a:r>
            <a:endParaRPr lang="en-US" sz="4000" b="1">
              <a:solidFill>
                <a:srgbClr val="000066"/>
              </a:solidFill>
              <a:latin typeface="Alvi Nastaleeq" pitchFamily="2" charset="-78"/>
              <a:cs typeface="Alvi Nastaleeq" pitchFamily="2" charset="-78"/>
            </a:endParaRPr>
          </a:p>
        </p:txBody>
      </p:sp>
      <p:sp>
        <p:nvSpPr>
          <p:cNvPr id="157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साहिबे बख्शीश</a:t>
            </a:r>
            <a:endParaRPr lang="en-US" sz="2400" b="1">
              <a:solidFill>
                <a:srgbClr val="000066"/>
              </a:solidFill>
            </a:endParaRPr>
          </a:p>
        </p:txBody>
      </p:sp>
      <p:sp>
        <p:nvSpPr>
          <p:cNvPr id="157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7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E0FE5BE-A051-4A1A-8A70-ACF0ABC260D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E91100E-262F-407B-88E5-49536C0BC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58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58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58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58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8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C308915-3118-49A2-A266-21376CCDF44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E3640CF-0A95-482F-B71B-63EA2CDC4F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حَيُّ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Ever-Alive!</a:t>
            </a:r>
          </a:p>
        </p:txBody>
      </p:sp>
      <p:sp>
        <p:nvSpPr>
          <p:cNvPr id="159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hayyu</a:t>
            </a:r>
            <a:endParaRPr lang="fi-FI" sz="2400" b="1" i="1">
              <a:solidFill>
                <a:srgbClr val="000066"/>
              </a:solidFill>
              <a:ea typeface="MS Mincho" pitchFamily="49" charset="-128"/>
            </a:endParaRPr>
          </a:p>
        </p:txBody>
      </p:sp>
      <p:sp>
        <p:nvSpPr>
          <p:cNvPr id="159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زندہ </a:t>
            </a:r>
            <a:endParaRPr lang="en-US" sz="4000" b="1">
              <a:solidFill>
                <a:srgbClr val="000066"/>
              </a:solidFill>
              <a:latin typeface="Alvi Nastaleeq" pitchFamily="2" charset="-78"/>
              <a:cs typeface="Alvi Nastaleeq" pitchFamily="2" charset="-78"/>
            </a:endParaRPr>
          </a:p>
        </p:txBody>
      </p:sp>
      <p:sp>
        <p:nvSpPr>
          <p:cNvPr id="159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ज़िन्दा</a:t>
            </a:r>
            <a:endParaRPr lang="en-US" sz="2400" b="1">
              <a:solidFill>
                <a:srgbClr val="000066"/>
              </a:solidFill>
            </a:endParaRPr>
          </a:p>
        </p:txBody>
      </p:sp>
      <p:sp>
        <p:nvSpPr>
          <p:cNvPr id="159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59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4A3AA90-206E-48D4-9FDC-9ACAE4B7111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2CE970E-1D38-41EA-92A8-23A4A6F1C8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قَيُّومُ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Ever-Durable!</a:t>
            </a:r>
          </a:p>
        </p:txBody>
      </p:sp>
      <p:sp>
        <p:nvSpPr>
          <p:cNvPr id="160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qayyumu</a:t>
            </a:r>
            <a:endParaRPr lang="fi-FI" sz="2400" b="1" i="1">
              <a:solidFill>
                <a:srgbClr val="000066"/>
              </a:solidFill>
              <a:ea typeface="MS Mincho" pitchFamily="49" charset="-128"/>
            </a:endParaRPr>
          </a:p>
        </p:txBody>
      </p:sp>
      <p:sp>
        <p:nvSpPr>
          <p:cNvPr id="160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نگہبان</a:t>
            </a:r>
            <a:endParaRPr lang="en-US" sz="4000" b="1">
              <a:solidFill>
                <a:srgbClr val="000066"/>
              </a:solidFill>
              <a:latin typeface="Alvi Nastaleeq" pitchFamily="2" charset="-78"/>
              <a:cs typeface="Alvi Nastaleeq" pitchFamily="2" charset="-78"/>
            </a:endParaRPr>
          </a:p>
        </p:txBody>
      </p:sp>
      <p:sp>
        <p:nvSpPr>
          <p:cNvPr id="160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निगहबान</a:t>
            </a:r>
            <a:endParaRPr lang="en-US" sz="2400" b="1">
              <a:solidFill>
                <a:srgbClr val="000066"/>
              </a:solidFill>
            </a:endParaRPr>
          </a:p>
        </p:txBody>
      </p:sp>
      <p:sp>
        <p:nvSpPr>
          <p:cNvPr id="160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0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790D421-DEA7-446E-AFC9-42145401DEA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79CFD60-387E-4701-83C7-E0D25F58E4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61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61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61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61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1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D2DDED2-9005-4F4A-8439-D0C52FDBA9F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84AC15E-9CD6-47E9-8943-D729FCD56E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وَاحِدُ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One!</a:t>
            </a:r>
          </a:p>
        </p:txBody>
      </p:sp>
      <p:sp>
        <p:nvSpPr>
          <p:cNvPr id="162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wahidu</a:t>
            </a:r>
            <a:endParaRPr lang="fi-FI" sz="2400" b="1" i="1">
              <a:solidFill>
                <a:srgbClr val="000066"/>
              </a:solidFill>
              <a:ea typeface="MS Mincho" pitchFamily="49" charset="-128"/>
            </a:endParaRPr>
          </a:p>
        </p:txBody>
      </p:sp>
      <p:sp>
        <p:nvSpPr>
          <p:cNvPr id="162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یگانہ </a:t>
            </a:r>
            <a:endParaRPr lang="en-US" sz="4000" b="1">
              <a:solidFill>
                <a:srgbClr val="000066"/>
              </a:solidFill>
              <a:latin typeface="Alvi Nastaleeq" pitchFamily="2" charset="-78"/>
              <a:cs typeface="Alvi Nastaleeq" pitchFamily="2" charset="-78"/>
            </a:endParaRPr>
          </a:p>
        </p:txBody>
      </p:sp>
      <p:sp>
        <p:nvSpPr>
          <p:cNvPr id="162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यगाना वाले</a:t>
            </a:r>
            <a:endParaRPr lang="en-US" sz="2400" b="1">
              <a:solidFill>
                <a:srgbClr val="000066"/>
              </a:solidFill>
            </a:endParaRPr>
          </a:p>
        </p:txBody>
      </p:sp>
      <p:sp>
        <p:nvSpPr>
          <p:cNvPr id="162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2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00E00B8-58EB-4CB8-80CF-1806A54D334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3B59A80-DAFB-4FA8-B13A-10EF4E834B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احَدُ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Unique!</a:t>
            </a:r>
          </a:p>
        </p:txBody>
      </p:sp>
      <p:sp>
        <p:nvSpPr>
          <p:cNvPr id="163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ahadu</a:t>
            </a:r>
            <a:endParaRPr lang="fi-FI" sz="2400" b="1" i="1">
              <a:solidFill>
                <a:srgbClr val="000066"/>
              </a:solidFill>
              <a:ea typeface="MS Mincho" pitchFamily="49" charset="-128"/>
            </a:endParaRPr>
          </a:p>
        </p:txBody>
      </p:sp>
      <p:sp>
        <p:nvSpPr>
          <p:cNvPr id="163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یکتا</a:t>
            </a:r>
            <a:endParaRPr lang="en-US" sz="4000" b="1">
              <a:solidFill>
                <a:srgbClr val="000066"/>
              </a:solidFill>
              <a:latin typeface="Alvi Nastaleeq" pitchFamily="2" charset="-78"/>
              <a:cs typeface="Alvi Nastaleeq" pitchFamily="2" charset="-78"/>
            </a:endParaRPr>
          </a:p>
        </p:txBody>
      </p:sp>
      <p:sp>
        <p:nvSpPr>
          <p:cNvPr id="163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यकता</a:t>
            </a:r>
            <a:endParaRPr lang="en-US" sz="2400" b="1">
              <a:solidFill>
                <a:srgbClr val="000066"/>
              </a:solidFill>
            </a:endParaRPr>
          </a:p>
        </p:txBody>
      </p:sp>
      <p:sp>
        <p:nvSpPr>
          <p:cNvPr id="163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3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4727FF9-35E2-40F8-8452-D0D37CC01E5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1AA7D53-0355-42D6-B748-ACAC152DC8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7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7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7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p>
        </p:txBody>
      </p:sp>
      <p:sp>
        <p:nvSpPr>
          <p:cNvPr id="17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5AC5B1F-4BC5-4A3C-A307-6FF8DEAFFB5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2AE0686-5256-473D-991B-08098E073D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64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64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64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64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4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97D9542-DE7B-45FC-8A7C-2B2D0BF4BEA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EC5DCB2-4BB2-4D8D-ADB4-ACD09BAA91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سَيِّدُ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Chief!</a:t>
            </a:r>
          </a:p>
        </p:txBody>
      </p:sp>
      <p:sp>
        <p:nvSpPr>
          <p:cNvPr id="165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sayyidu</a:t>
            </a:r>
            <a:endParaRPr lang="fi-FI" sz="2400" b="1" i="1">
              <a:solidFill>
                <a:srgbClr val="000066"/>
              </a:solidFill>
              <a:ea typeface="MS Mincho" pitchFamily="49" charset="-128"/>
            </a:endParaRPr>
          </a:p>
        </p:txBody>
      </p:sp>
      <p:sp>
        <p:nvSpPr>
          <p:cNvPr id="165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آقا </a:t>
            </a:r>
            <a:endParaRPr lang="en-US" sz="4000" b="1">
              <a:solidFill>
                <a:srgbClr val="000066"/>
              </a:solidFill>
              <a:latin typeface="Alvi Nastaleeq" pitchFamily="2" charset="-78"/>
              <a:cs typeface="Alvi Nastaleeq" pitchFamily="2" charset="-78"/>
            </a:endParaRPr>
          </a:p>
        </p:txBody>
      </p:sp>
      <p:sp>
        <p:nvSpPr>
          <p:cNvPr id="165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आक़ा</a:t>
            </a:r>
            <a:endParaRPr lang="en-US" sz="2400" b="1">
              <a:solidFill>
                <a:srgbClr val="000066"/>
              </a:solidFill>
            </a:endParaRPr>
          </a:p>
        </p:txBody>
      </p:sp>
      <p:sp>
        <p:nvSpPr>
          <p:cNvPr id="165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5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07886DA-1DCA-41FC-8EA1-389F4070DA0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42BEC01-9C7B-4EBC-A424-F380ED437B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صَمَدُ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Self-Subsisting!</a:t>
            </a:r>
          </a:p>
        </p:txBody>
      </p:sp>
      <p:sp>
        <p:nvSpPr>
          <p:cNvPr id="166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Samadu</a:t>
            </a:r>
            <a:endParaRPr lang="fi-FI" sz="2400" b="1" i="1">
              <a:solidFill>
                <a:srgbClr val="000066"/>
              </a:solidFill>
              <a:ea typeface="MS Mincho" pitchFamily="49" charset="-128"/>
            </a:endParaRPr>
          </a:p>
        </p:txBody>
      </p:sp>
      <p:sp>
        <p:nvSpPr>
          <p:cNvPr id="166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بے نیاز</a:t>
            </a:r>
            <a:endParaRPr lang="en-US" sz="4000" b="1">
              <a:solidFill>
                <a:srgbClr val="000066"/>
              </a:solidFill>
              <a:latin typeface="Alvi Nastaleeq" pitchFamily="2" charset="-78"/>
              <a:cs typeface="Alvi Nastaleeq" pitchFamily="2" charset="-78"/>
            </a:endParaRPr>
          </a:p>
        </p:txBody>
      </p:sp>
      <p:sp>
        <p:nvSpPr>
          <p:cNvPr id="166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बे'नियाज़</a:t>
            </a:r>
            <a:endParaRPr lang="en-US" sz="2400" b="1">
              <a:solidFill>
                <a:srgbClr val="000066"/>
              </a:solidFill>
            </a:endParaRPr>
          </a:p>
        </p:txBody>
      </p:sp>
      <p:sp>
        <p:nvSpPr>
          <p:cNvPr id="166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6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81784A4-32FA-4727-B4A2-86C82B7DBB1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B0B4086-FD33-46F3-872E-99FEFFFFB8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67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67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67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67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7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AE42550-DF6F-4E12-A476-FD817CB2538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865BB53-F589-40C3-89F2-F1D89B6B25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قَدِيرُ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Able to do (Everything)!</a:t>
            </a:r>
          </a:p>
        </p:txBody>
      </p:sp>
      <p:sp>
        <p:nvSpPr>
          <p:cNvPr id="168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qadiru</a:t>
            </a:r>
            <a:endParaRPr lang="fi-FI" sz="2400" b="1" i="1">
              <a:solidFill>
                <a:srgbClr val="000066"/>
              </a:solidFill>
              <a:ea typeface="MS Mincho" pitchFamily="49" charset="-128"/>
            </a:endParaRPr>
          </a:p>
        </p:txBody>
      </p:sp>
      <p:sp>
        <p:nvSpPr>
          <p:cNvPr id="168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صاحب قدرت </a:t>
            </a:r>
            <a:endParaRPr lang="en-US" sz="4000" b="1">
              <a:solidFill>
                <a:srgbClr val="000066"/>
              </a:solidFill>
              <a:latin typeface="Alvi Nastaleeq" pitchFamily="2" charset="-78"/>
              <a:cs typeface="Alvi Nastaleeq" pitchFamily="2" charset="-78"/>
            </a:endParaRPr>
          </a:p>
        </p:txBody>
      </p:sp>
      <p:sp>
        <p:nvSpPr>
          <p:cNvPr id="168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साहिबे क़ुदरत,</a:t>
            </a:r>
            <a:endParaRPr lang="en-US" sz="2400" b="1">
              <a:solidFill>
                <a:srgbClr val="000066"/>
              </a:solidFill>
            </a:endParaRPr>
          </a:p>
        </p:txBody>
      </p:sp>
      <p:sp>
        <p:nvSpPr>
          <p:cNvPr id="168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8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07DFCF0-739B-499D-8474-B92084138ED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0ED12A8-C6C3-4D09-8A3B-A00523E4E4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كَبِيرُ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Great!</a:t>
            </a:r>
          </a:p>
        </p:txBody>
      </p:sp>
      <p:sp>
        <p:nvSpPr>
          <p:cNvPr id="169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kabiru</a:t>
            </a:r>
            <a:endParaRPr lang="fi-FI" sz="2400" b="1" i="1">
              <a:solidFill>
                <a:srgbClr val="000066"/>
              </a:solidFill>
              <a:ea typeface="MS Mincho" pitchFamily="49" charset="-128"/>
            </a:endParaRPr>
          </a:p>
        </p:txBody>
      </p:sp>
      <p:sp>
        <p:nvSpPr>
          <p:cNvPr id="169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صاحب کبر</a:t>
            </a:r>
            <a:endParaRPr lang="en-US" sz="4000" b="1">
              <a:solidFill>
                <a:srgbClr val="000066"/>
              </a:solidFill>
              <a:latin typeface="Alvi Nastaleeq" pitchFamily="2" charset="-78"/>
              <a:cs typeface="Alvi Nastaleeq" pitchFamily="2" charset="-78"/>
            </a:endParaRPr>
          </a:p>
        </p:txBody>
      </p:sp>
      <p:sp>
        <p:nvSpPr>
          <p:cNvPr id="169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साहिबे कब्र</a:t>
            </a:r>
            <a:endParaRPr lang="en-US" sz="2400" b="1">
              <a:solidFill>
                <a:srgbClr val="000066"/>
              </a:solidFill>
            </a:endParaRPr>
          </a:p>
        </p:txBody>
      </p:sp>
      <p:sp>
        <p:nvSpPr>
          <p:cNvPr id="169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69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A70CC23-6588-48B4-9445-888C03FA1C8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309346E-C920-408D-9EAE-F727450E79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71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71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ہمیں آگ سے پناہ دے اے پناہ دینے والی </a:t>
            </a:r>
            <a:endParaRPr lang="en-US" sz="4000" b="1">
              <a:solidFill>
                <a:srgbClr val="000066"/>
              </a:solidFill>
              <a:latin typeface="Alvi Nastaleeq" pitchFamily="2" charset="-78"/>
              <a:cs typeface="Alvi Nastaleeq" pitchFamily="2" charset="-78"/>
            </a:endParaRPr>
          </a:p>
        </p:txBody>
      </p:sp>
      <p:sp>
        <p:nvSpPr>
          <p:cNvPr id="171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71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1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4C64236-8801-47D2-8108-3FA5AAEF76E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5B2A6C5-7300-40ED-ABA5-693A5AD642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وَالِي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Governor!</a:t>
            </a:r>
          </a:p>
        </p:txBody>
      </p:sp>
      <p:sp>
        <p:nvSpPr>
          <p:cNvPr id="172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wali</a:t>
            </a:r>
            <a:endParaRPr lang="fi-FI" sz="2400" b="1" i="1">
              <a:solidFill>
                <a:srgbClr val="000066"/>
              </a:solidFill>
              <a:ea typeface="MS Mincho" pitchFamily="49" charset="-128"/>
            </a:endParaRPr>
          </a:p>
        </p:txBody>
      </p:sp>
      <p:sp>
        <p:nvSpPr>
          <p:cNvPr id="172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توپاک ہے اے حاکم </a:t>
            </a:r>
            <a:endParaRPr lang="en-US" sz="4000" b="1">
              <a:solidFill>
                <a:srgbClr val="000066"/>
              </a:solidFill>
              <a:latin typeface="Alvi Nastaleeq" pitchFamily="2" charset="-78"/>
              <a:cs typeface="Alvi Nastaleeq" pitchFamily="2" charset="-78"/>
            </a:endParaRPr>
          </a:p>
        </p:txBody>
      </p:sp>
      <p:sp>
        <p:nvSpPr>
          <p:cNvPr id="172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हाकिम वाले</a:t>
            </a:r>
            <a:endParaRPr lang="en-US" sz="2400" b="1">
              <a:solidFill>
                <a:srgbClr val="000066"/>
              </a:solidFill>
            </a:endParaRPr>
          </a:p>
        </p:txBody>
      </p:sp>
      <p:sp>
        <p:nvSpPr>
          <p:cNvPr id="172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2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7B02F5C-6D56-455D-BABB-D05D87E67FD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669EA48-834A-4A68-B844-E0D9CCC214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عَالِي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Exalted!</a:t>
            </a:r>
          </a:p>
        </p:txBody>
      </p:sp>
      <p:sp>
        <p:nvSpPr>
          <p:cNvPr id="173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`ali</a:t>
            </a:r>
            <a:endParaRPr lang="fi-FI" sz="2400" b="1" i="1">
              <a:solidFill>
                <a:srgbClr val="000066"/>
              </a:solidFill>
              <a:ea typeface="MS Mincho" pitchFamily="49" charset="-128"/>
            </a:endParaRPr>
          </a:p>
        </p:txBody>
      </p:sp>
      <p:sp>
        <p:nvSpPr>
          <p:cNvPr id="173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ذات عالی</a:t>
            </a:r>
            <a:endParaRPr lang="en-US" sz="4000" b="1">
              <a:solidFill>
                <a:srgbClr val="000066"/>
              </a:solidFill>
              <a:latin typeface="Alvi Nastaleeq" pitchFamily="2" charset="-78"/>
              <a:cs typeface="Alvi Nastaleeq" pitchFamily="2" charset="-78"/>
            </a:endParaRPr>
          </a:p>
        </p:txBody>
      </p:sp>
      <p:sp>
        <p:nvSpPr>
          <p:cNvPr id="173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ज़ाते आली</a:t>
            </a:r>
            <a:endParaRPr lang="en-US" sz="2400" b="1">
              <a:solidFill>
                <a:srgbClr val="000066"/>
              </a:solidFill>
            </a:endParaRPr>
          </a:p>
        </p:txBody>
      </p:sp>
      <p:sp>
        <p:nvSpPr>
          <p:cNvPr id="173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3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9F9D655-7D45-4575-9641-B7236EF9271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F27E864-D214-45B8-8300-F2312DE99F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74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74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74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74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4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F73A712-7F55-47E6-8F3A-C06B0EF4D21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72F131D-3A5A-49D5-AECF-A520F47874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مُؤْمِنُ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Source of security!</a:t>
            </a:r>
          </a:p>
        </p:txBody>
      </p:sp>
      <p:sp>
        <p:nvSpPr>
          <p:cNvPr id="18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mu'minu</a:t>
            </a:r>
            <a:endParaRPr lang="fi-FI" sz="2400" b="1" i="1">
              <a:solidFill>
                <a:srgbClr val="000066"/>
              </a:solidFill>
              <a:ea typeface="MS Mincho" pitchFamily="49" charset="-128"/>
            </a:endParaRPr>
          </a:p>
        </p:txBody>
      </p:sp>
      <p:sp>
        <p:nvSpPr>
          <p:cNvPr id="18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امن دینے والے </a:t>
            </a:r>
            <a:endParaRPr lang="en-US" sz="4000" b="1">
              <a:solidFill>
                <a:srgbClr val="000066"/>
              </a:solidFill>
              <a:latin typeface="Alvi Nastaleeq" pitchFamily="2" charset="-78"/>
              <a:cs typeface="Alvi Nastaleeq" pitchFamily="2" charset="-78"/>
            </a:endParaRPr>
          </a:p>
        </p:txBody>
      </p:sp>
      <p:sp>
        <p:nvSpPr>
          <p:cNvPr id="18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अमन देने वाले,</a:t>
            </a:r>
            <a:endParaRPr lang="en-US" sz="2400" b="1">
              <a:solidFill>
                <a:srgbClr val="000066"/>
              </a:solidFill>
            </a:endParaRPr>
          </a:p>
        </p:txBody>
      </p:sp>
      <p:sp>
        <p:nvSpPr>
          <p:cNvPr id="18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D88E94F-BEF5-41CA-87F1-C7417EA2566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C4237C7-4264-414E-A618-6A504ADBBD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عَلِيُّ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Most High!</a:t>
            </a:r>
          </a:p>
        </p:txBody>
      </p:sp>
      <p:sp>
        <p:nvSpPr>
          <p:cNvPr id="175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`aliyyu</a:t>
            </a:r>
            <a:endParaRPr lang="fi-FI" sz="2400" b="1" i="1">
              <a:solidFill>
                <a:srgbClr val="000066"/>
              </a:solidFill>
              <a:ea typeface="MS Mincho" pitchFamily="49" charset="-128"/>
            </a:endParaRPr>
          </a:p>
        </p:txBody>
      </p:sp>
      <p:sp>
        <p:nvSpPr>
          <p:cNvPr id="175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بلند </a:t>
            </a:r>
            <a:endParaRPr lang="en-US" sz="4000" b="1">
              <a:solidFill>
                <a:srgbClr val="000066"/>
              </a:solidFill>
              <a:latin typeface="Alvi Nastaleeq" pitchFamily="2" charset="-78"/>
              <a:cs typeface="Alvi Nastaleeq" pitchFamily="2" charset="-78"/>
            </a:endParaRPr>
          </a:p>
        </p:txBody>
      </p:sp>
      <p:sp>
        <p:nvSpPr>
          <p:cNvPr id="175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बुलंद वाले</a:t>
            </a:r>
            <a:endParaRPr lang="en-US" sz="2400" b="1">
              <a:solidFill>
                <a:srgbClr val="000066"/>
              </a:solidFill>
            </a:endParaRPr>
          </a:p>
        </p:txBody>
      </p:sp>
      <p:sp>
        <p:nvSpPr>
          <p:cNvPr id="175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5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CF4538E-1F6F-47EA-99B3-C3BF3408FB9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D405B7C-2905-4A95-B9B6-038BA2E9AD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a:t>
            </a:r>
            <a:r>
              <a:rPr lang="ar-SA" sz="8000" kern="1200" dirty="0" err="1">
                <a:latin typeface="Arabic Typesetting" panose="03020402040406030203" pitchFamily="66" charset="-78"/>
                <a:ea typeface="+mn-ea"/>
                <a:cs typeface="Arabic Typesetting" panose="03020402040406030203" pitchFamily="66" charset="-78"/>
              </a:rPr>
              <a:t>اعْلَىٰ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Supreme!</a:t>
            </a:r>
          </a:p>
        </p:txBody>
      </p:sp>
      <p:sp>
        <p:nvSpPr>
          <p:cNvPr id="176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a`la</a:t>
            </a:r>
            <a:endParaRPr lang="fi-FI" sz="2400" b="1" i="1">
              <a:solidFill>
                <a:srgbClr val="000066"/>
              </a:solidFill>
              <a:ea typeface="MS Mincho" pitchFamily="49" charset="-128"/>
            </a:endParaRPr>
          </a:p>
        </p:txBody>
      </p:sp>
      <p:sp>
        <p:nvSpPr>
          <p:cNvPr id="176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سب سے بلند</a:t>
            </a:r>
            <a:endParaRPr lang="en-US" sz="4000" b="1">
              <a:solidFill>
                <a:srgbClr val="000066"/>
              </a:solidFill>
              <a:latin typeface="Alvi Nastaleeq" pitchFamily="2" charset="-78"/>
              <a:cs typeface="Alvi Nastaleeq" pitchFamily="2" charset="-78"/>
            </a:endParaRPr>
          </a:p>
        </p:txBody>
      </p:sp>
      <p:sp>
        <p:nvSpPr>
          <p:cNvPr id="176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सबसे बुलंद</a:t>
            </a:r>
            <a:endParaRPr lang="en-US" sz="2400" b="1">
              <a:solidFill>
                <a:srgbClr val="000066"/>
              </a:solidFill>
            </a:endParaRPr>
          </a:p>
        </p:txBody>
      </p:sp>
      <p:sp>
        <p:nvSpPr>
          <p:cNvPr id="176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6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F151579-82C9-48F7-B4E4-48F650E67D5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E0BA6FD-BB27-4DF7-8EC4-5D27464238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77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77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77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77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7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968C06E-ECB3-47DF-B6FE-AF868D2DCAF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22396CD-4288-431F-B81E-C2D079BD17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وَلِيُّ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Friend!</a:t>
            </a:r>
          </a:p>
        </p:txBody>
      </p:sp>
      <p:sp>
        <p:nvSpPr>
          <p:cNvPr id="178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waliyyu</a:t>
            </a:r>
            <a:endParaRPr lang="fi-FI" sz="2400" b="1" i="1">
              <a:solidFill>
                <a:srgbClr val="000066"/>
              </a:solidFill>
              <a:ea typeface="MS Mincho" pitchFamily="49" charset="-128"/>
            </a:endParaRPr>
          </a:p>
        </p:txBody>
      </p:sp>
      <p:sp>
        <p:nvSpPr>
          <p:cNvPr id="178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سرپرست </a:t>
            </a:r>
            <a:endParaRPr lang="en-US" sz="4000" b="1">
              <a:solidFill>
                <a:srgbClr val="000066"/>
              </a:solidFill>
              <a:latin typeface="Alvi Nastaleeq" pitchFamily="2" charset="-78"/>
              <a:cs typeface="Alvi Nastaleeq" pitchFamily="2" charset="-78"/>
            </a:endParaRPr>
          </a:p>
        </p:txBody>
      </p:sp>
      <p:sp>
        <p:nvSpPr>
          <p:cNvPr id="178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सरपरस्त</a:t>
            </a:r>
            <a:endParaRPr lang="en-US" sz="2400" b="1">
              <a:solidFill>
                <a:srgbClr val="000066"/>
              </a:solidFill>
            </a:endParaRPr>
          </a:p>
        </p:txBody>
      </p:sp>
      <p:sp>
        <p:nvSpPr>
          <p:cNvPr id="178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8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151ADE7-81F0-401A-801E-E8AAF8ACDB9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17049BB-C454-4436-9F43-29EBBC70A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a:t>
            </a:r>
            <a:r>
              <a:rPr lang="ar-SA" sz="8000" kern="1200" dirty="0" err="1">
                <a:latin typeface="Arabic Typesetting" panose="03020402040406030203" pitchFamily="66" charset="-78"/>
                <a:ea typeface="+mn-ea"/>
                <a:cs typeface="Arabic Typesetting" panose="03020402040406030203" pitchFamily="66" charset="-78"/>
              </a:rPr>
              <a:t>مَوْلَىٰ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Master!</a:t>
            </a:r>
          </a:p>
        </p:txBody>
      </p:sp>
      <p:sp>
        <p:nvSpPr>
          <p:cNvPr id="179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mawla</a:t>
            </a:r>
            <a:endParaRPr lang="fi-FI" sz="2400" b="1" i="1">
              <a:solidFill>
                <a:srgbClr val="000066"/>
              </a:solidFill>
              <a:ea typeface="MS Mincho" pitchFamily="49" charset="-128"/>
            </a:endParaRPr>
          </a:p>
        </p:txBody>
      </p:sp>
      <p:sp>
        <p:nvSpPr>
          <p:cNvPr id="179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مالک</a:t>
            </a:r>
            <a:endParaRPr lang="en-US" sz="4000" b="1">
              <a:solidFill>
                <a:srgbClr val="000066"/>
              </a:solidFill>
              <a:latin typeface="Alvi Nastaleeq" pitchFamily="2" charset="-78"/>
              <a:cs typeface="Alvi Nastaleeq" pitchFamily="2" charset="-78"/>
            </a:endParaRPr>
          </a:p>
        </p:txBody>
      </p:sp>
      <p:sp>
        <p:nvSpPr>
          <p:cNvPr id="179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मालिक</a:t>
            </a:r>
            <a:endParaRPr lang="en-US" sz="2400" b="1">
              <a:solidFill>
                <a:srgbClr val="000066"/>
              </a:solidFill>
            </a:endParaRPr>
          </a:p>
        </p:txBody>
      </p:sp>
      <p:sp>
        <p:nvSpPr>
          <p:cNvPr id="179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79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372D9A7-E899-4046-B598-4634517784D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76EE7F9-815E-49AB-92CE-AF1F3507F0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80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80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80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180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0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EC3A8C9-EA87-4BB5-A202-6B2D0CF5EF9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BB87058-BC2E-4336-935D-9C5EF0BC24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ذَارِئُ</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Resolute!</a:t>
            </a:r>
          </a:p>
        </p:txBody>
      </p:sp>
      <p:sp>
        <p:nvSpPr>
          <p:cNvPr id="181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dhari'u</a:t>
            </a:r>
            <a:endParaRPr lang="fi-FI" sz="2400" b="1" i="1">
              <a:solidFill>
                <a:srgbClr val="000066"/>
              </a:solidFill>
              <a:ea typeface="MS Mincho" pitchFamily="49" charset="-128"/>
            </a:endParaRPr>
          </a:p>
        </p:txBody>
      </p:sp>
      <p:sp>
        <p:nvSpPr>
          <p:cNvPr id="181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ہوا چلانے والے </a:t>
            </a:r>
            <a:endParaRPr lang="en-US" sz="4000" b="1">
              <a:solidFill>
                <a:srgbClr val="000066"/>
              </a:solidFill>
              <a:latin typeface="Alvi Nastaleeq" pitchFamily="2" charset="-78"/>
              <a:cs typeface="Alvi Nastaleeq" pitchFamily="2" charset="-78"/>
            </a:endParaRPr>
          </a:p>
        </p:txBody>
      </p:sp>
      <p:sp>
        <p:nvSpPr>
          <p:cNvPr id="181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हवा चलाने वाले</a:t>
            </a:r>
            <a:endParaRPr lang="en-US" sz="2400" b="1">
              <a:solidFill>
                <a:srgbClr val="000066"/>
              </a:solidFill>
            </a:endParaRPr>
          </a:p>
        </p:txBody>
      </p:sp>
      <p:sp>
        <p:nvSpPr>
          <p:cNvPr id="181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1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D34E81E-8F0D-426A-991D-9535C17726D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3C2631D-34E9-4420-AE58-2A384B7E54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بَارِئُ</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Foremost Creator!</a:t>
            </a:r>
          </a:p>
        </p:txBody>
      </p:sp>
      <p:sp>
        <p:nvSpPr>
          <p:cNvPr id="182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bari'u</a:t>
            </a:r>
            <a:endParaRPr lang="fi-FI" sz="2400" b="1" i="1">
              <a:solidFill>
                <a:srgbClr val="000066"/>
              </a:solidFill>
              <a:ea typeface="MS Mincho" pitchFamily="49" charset="-128"/>
            </a:endParaRPr>
          </a:p>
        </p:txBody>
      </p:sp>
      <p:sp>
        <p:nvSpPr>
          <p:cNvPr id="182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پیدا کرنے والے</a:t>
            </a:r>
            <a:endParaRPr lang="en-US" sz="4000" b="1">
              <a:solidFill>
                <a:srgbClr val="000066"/>
              </a:solidFill>
              <a:latin typeface="Alvi Nastaleeq" pitchFamily="2" charset="-78"/>
              <a:cs typeface="Alvi Nastaleeq" pitchFamily="2" charset="-78"/>
            </a:endParaRPr>
          </a:p>
        </p:txBody>
      </p:sp>
      <p:sp>
        <p:nvSpPr>
          <p:cNvPr id="182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पैदा करने वाले</a:t>
            </a:r>
            <a:endParaRPr lang="en-US" sz="2400" b="1">
              <a:solidFill>
                <a:srgbClr val="000066"/>
              </a:solidFill>
            </a:endParaRPr>
          </a:p>
        </p:txBody>
      </p:sp>
      <p:sp>
        <p:nvSpPr>
          <p:cNvPr id="182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2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875D711-6E64-486D-80F0-9CF13665A38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FAA0C9A-5885-4017-9243-89ED0C900D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83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83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83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83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3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BB8141F-6F8E-4D5B-9F76-9FD1E6D5BC1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12BFEAF-B216-49E9-AABC-B964EA36A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خَافِضُ</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Mortifying!</a:t>
            </a:r>
          </a:p>
        </p:txBody>
      </p:sp>
      <p:sp>
        <p:nvSpPr>
          <p:cNvPr id="184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khafidu</a:t>
            </a:r>
            <a:endParaRPr lang="fi-FI" sz="2400" b="1" i="1">
              <a:solidFill>
                <a:srgbClr val="000066"/>
              </a:solidFill>
              <a:ea typeface="MS Mincho" pitchFamily="49" charset="-128"/>
            </a:endParaRPr>
          </a:p>
        </p:txBody>
      </p:sp>
      <p:sp>
        <p:nvSpPr>
          <p:cNvPr id="184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پست کرنے والے </a:t>
            </a:r>
            <a:endParaRPr lang="en-US" sz="4000" b="1">
              <a:solidFill>
                <a:srgbClr val="000066"/>
              </a:solidFill>
              <a:latin typeface="Alvi Nastaleeq" pitchFamily="2" charset="-78"/>
              <a:cs typeface="Alvi Nastaleeq" pitchFamily="2" charset="-78"/>
            </a:endParaRPr>
          </a:p>
        </p:txBody>
      </p:sp>
      <p:sp>
        <p:nvSpPr>
          <p:cNvPr id="184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पस्त करने वाले</a:t>
            </a:r>
            <a:endParaRPr lang="en-US" sz="2400" b="1">
              <a:solidFill>
                <a:srgbClr val="000066"/>
              </a:solidFill>
            </a:endParaRPr>
          </a:p>
        </p:txBody>
      </p:sp>
      <p:sp>
        <p:nvSpPr>
          <p:cNvPr id="184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4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DFE2373-18C2-4952-968C-CCD29A7F415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876307F-2AB8-4132-839F-754C4DC01F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مُهَيْمِنُ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Loving Protector!</a:t>
            </a:r>
          </a:p>
        </p:txBody>
      </p:sp>
      <p:sp>
        <p:nvSpPr>
          <p:cNvPr id="19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muhayminu</a:t>
            </a:r>
            <a:endParaRPr lang="fi-FI" sz="2400" b="1" i="1">
              <a:solidFill>
                <a:srgbClr val="000066"/>
              </a:solidFill>
              <a:ea typeface="MS Mincho" pitchFamily="49" charset="-128"/>
            </a:endParaRPr>
          </a:p>
        </p:txBody>
      </p:sp>
      <p:sp>
        <p:nvSpPr>
          <p:cNvPr id="19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نگہبان</a:t>
            </a:r>
            <a:endParaRPr lang="en-US" sz="4000" b="1">
              <a:solidFill>
                <a:srgbClr val="000066"/>
              </a:solidFill>
              <a:latin typeface="Alvi Nastaleeq" pitchFamily="2" charset="-78"/>
              <a:cs typeface="Alvi Nastaleeq" pitchFamily="2" charset="-78"/>
            </a:endParaRPr>
          </a:p>
        </p:txBody>
      </p:sp>
      <p:sp>
        <p:nvSpPr>
          <p:cNvPr id="19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निगहबान</a:t>
            </a:r>
            <a:endParaRPr lang="en-US" sz="2400" b="1">
              <a:solidFill>
                <a:srgbClr val="000066"/>
              </a:solidFill>
            </a:endParaRPr>
          </a:p>
        </p:txBody>
      </p:sp>
      <p:sp>
        <p:nvSpPr>
          <p:cNvPr id="19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10A7E0D-FCED-45EE-9171-088AC34F7AA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3BCCC6A-6802-4CA2-A0F3-7DB94CEB27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رَافِعُ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Deliverer!</a:t>
            </a:r>
          </a:p>
        </p:txBody>
      </p:sp>
      <p:sp>
        <p:nvSpPr>
          <p:cNvPr id="185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rafi`u</a:t>
            </a:r>
            <a:endParaRPr lang="fi-FI" sz="2400" b="1" i="1">
              <a:solidFill>
                <a:srgbClr val="000066"/>
              </a:solidFill>
              <a:ea typeface="MS Mincho" pitchFamily="49" charset="-128"/>
            </a:endParaRPr>
          </a:p>
        </p:txBody>
      </p:sp>
      <p:sp>
        <p:nvSpPr>
          <p:cNvPr id="185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بلند کرنے والے </a:t>
            </a:r>
            <a:endParaRPr lang="en-US" sz="4000" b="1">
              <a:solidFill>
                <a:srgbClr val="000066"/>
              </a:solidFill>
              <a:latin typeface="Alvi Nastaleeq" pitchFamily="2" charset="-78"/>
              <a:cs typeface="Alvi Nastaleeq" pitchFamily="2" charset="-78"/>
            </a:endParaRPr>
          </a:p>
        </p:txBody>
      </p:sp>
      <p:sp>
        <p:nvSpPr>
          <p:cNvPr id="185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बुलंद करने वाले</a:t>
            </a:r>
            <a:endParaRPr lang="en-US" sz="2400" b="1">
              <a:solidFill>
                <a:srgbClr val="000066"/>
              </a:solidFill>
            </a:endParaRPr>
          </a:p>
        </p:txBody>
      </p:sp>
      <p:sp>
        <p:nvSpPr>
          <p:cNvPr id="185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5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1434D6A-AC7A-4D61-B8F7-C69F927B976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26664CF-D885-41B4-AD77-A89DBFF20E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86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86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والی</a:t>
            </a:r>
            <a:endParaRPr lang="en-US" sz="4000" b="1">
              <a:solidFill>
                <a:srgbClr val="000066"/>
              </a:solidFill>
              <a:latin typeface="Alvi Nastaleeq" pitchFamily="2" charset="-78"/>
              <a:cs typeface="Alvi Nastaleeq" pitchFamily="2" charset="-78"/>
            </a:endParaRPr>
          </a:p>
        </p:txBody>
      </p:sp>
      <p:sp>
        <p:nvSpPr>
          <p:cNvPr id="186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86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6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3C262E0-696C-49C6-BEAE-12403DEC09F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E8CDB7F-CE19-4BAA-B4EE-3D8C779CF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مُقْسِطُ</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Who throws down!</a:t>
            </a:r>
          </a:p>
        </p:txBody>
      </p:sp>
      <p:sp>
        <p:nvSpPr>
          <p:cNvPr id="187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muqsitu</a:t>
            </a:r>
            <a:endParaRPr lang="fi-FI" sz="2400" b="1" i="1">
              <a:solidFill>
                <a:srgbClr val="000066"/>
              </a:solidFill>
              <a:ea typeface="MS Mincho" pitchFamily="49" charset="-128"/>
            </a:endParaRPr>
          </a:p>
        </p:txBody>
      </p:sp>
      <p:sp>
        <p:nvSpPr>
          <p:cNvPr id="187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پراگندہ کرنے والے </a:t>
            </a:r>
            <a:endParaRPr lang="en-US" sz="4000" b="1">
              <a:solidFill>
                <a:srgbClr val="000066"/>
              </a:solidFill>
              <a:latin typeface="Alvi Nastaleeq" pitchFamily="2" charset="-78"/>
              <a:cs typeface="Alvi Nastaleeq" pitchFamily="2" charset="-78"/>
            </a:endParaRPr>
          </a:p>
        </p:txBody>
      </p:sp>
      <p:sp>
        <p:nvSpPr>
          <p:cNvPr id="187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परा'गंदा करने वाले</a:t>
            </a:r>
            <a:endParaRPr lang="en-US" sz="2400" b="1">
              <a:solidFill>
                <a:srgbClr val="000066"/>
              </a:solidFill>
            </a:endParaRPr>
          </a:p>
        </p:txBody>
      </p:sp>
      <p:sp>
        <p:nvSpPr>
          <p:cNvPr id="187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7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658B6F5-EB6D-480E-AA33-DF28A7C23C5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7D2044E-0474-4E7F-ACA6-D6321DAD3F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جَامِعُ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Gatherer!</a:t>
            </a:r>
          </a:p>
        </p:txBody>
      </p:sp>
      <p:sp>
        <p:nvSpPr>
          <p:cNvPr id="188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jami`u</a:t>
            </a:r>
            <a:endParaRPr lang="fi-FI" sz="2400" b="1" i="1">
              <a:solidFill>
                <a:srgbClr val="000066"/>
              </a:solidFill>
              <a:ea typeface="MS Mincho" pitchFamily="49" charset="-128"/>
            </a:endParaRPr>
          </a:p>
        </p:txBody>
      </p:sp>
      <p:sp>
        <p:nvSpPr>
          <p:cNvPr id="188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اکٹھا کرنے والے</a:t>
            </a:r>
            <a:endParaRPr lang="en-US" sz="4000" b="1">
              <a:solidFill>
                <a:srgbClr val="000066"/>
              </a:solidFill>
              <a:latin typeface="Alvi Nastaleeq" pitchFamily="2" charset="-78"/>
              <a:cs typeface="Alvi Nastaleeq" pitchFamily="2" charset="-78"/>
            </a:endParaRPr>
          </a:p>
        </p:txBody>
      </p:sp>
      <p:sp>
        <p:nvSpPr>
          <p:cNvPr id="188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इकट्ठा करने वाले</a:t>
            </a:r>
            <a:endParaRPr lang="en-US" sz="2400" b="1">
              <a:solidFill>
                <a:srgbClr val="000066"/>
              </a:solidFill>
            </a:endParaRPr>
          </a:p>
        </p:txBody>
      </p:sp>
      <p:sp>
        <p:nvSpPr>
          <p:cNvPr id="188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8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D2FB66C-CE62-43A0-95F6-376A27D9CED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6C21474-6630-4062-ABF6-6417DF8460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89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89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89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89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89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A06F4E2-3D1A-4837-B039-91772582DF7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724FFA2-6708-4533-BEF4-946931F31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مُعِزُّ</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Who does Honor!</a:t>
            </a:r>
          </a:p>
        </p:txBody>
      </p:sp>
      <p:sp>
        <p:nvSpPr>
          <p:cNvPr id="190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mu`izzu</a:t>
            </a:r>
            <a:endParaRPr lang="fi-FI" sz="2400" b="1" i="1">
              <a:solidFill>
                <a:srgbClr val="000066"/>
              </a:solidFill>
              <a:ea typeface="MS Mincho" pitchFamily="49" charset="-128"/>
            </a:endParaRPr>
          </a:p>
        </p:txBody>
      </p:sp>
      <p:sp>
        <p:nvSpPr>
          <p:cNvPr id="190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عزت دینے والے </a:t>
            </a:r>
            <a:endParaRPr lang="en-US" sz="4000" b="1">
              <a:solidFill>
                <a:srgbClr val="000066"/>
              </a:solidFill>
              <a:latin typeface="Alvi Nastaleeq" pitchFamily="2" charset="-78"/>
              <a:cs typeface="Alvi Nastaleeq" pitchFamily="2" charset="-78"/>
            </a:endParaRPr>
          </a:p>
        </p:txBody>
      </p:sp>
      <p:sp>
        <p:nvSpPr>
          <p:cNvPr id="190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इज़्ज़त देने वाले</a:t>
            </a:r>
            <a:endParaRPr lang="en-US" sz="2400" b="1">
              <a:solidFill>
                <a:srgbClr val="000066"/>
              </a:solidFill>
            </a:endParaRPr>
          </a:p>
        </p:txBody>
      </p:sp>
      <p:sp>
        <p:nvSpPr>
          <p:cNvPr id="190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0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F2A5E89-E986-454A-A1EB-BFD32DDEF2C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84AC195-A3C8-421D-A1D7-913FF9A400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مُذِلُّ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t>
            </a:r>
            <a:r>
              <a:rPr lang="en-US" sz="2800" b="1" kern="1200" dirty="0" err="1">
                <a:ea typeface="MS Mincho" pitchFamily="49" charset="-128"/>
              </a:rPr>
              <a:t>Subduer</a:t>
            </a:r>
            <a:r>
              <a:rPr lang="en-US" sz="2800" b="1" kern="1200" dirty="0">
                <a:ea typeface="MS Mincho" pitchFamily="49" charset="-128"/>
              </a:rPr>
              <a:t>!</a:t>
            </a:r>
          </a:p>
        </p:txBody>
      </p:sp>
      <p:sp>
        <p:nvSpPr>
          <p:cNvPr id="191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mudhillu</a:t>
            </a:r>
            <a:endParaRPr lang="fi-FI" sz="2400" b="1" i="1">
              <a:solidFill>
                <a:srgbClr val="000066"/>
              </a:solidFill>
              <a:ea typeface="MS Mincho" pitchFamily="49" charset="-128"/>
            </a:endParaRPr>
          </a:p>
        </p:txBody>
      </p:sp>
      <p:sp>
        <p:nvSpPr>
          <p:cNvPr id="191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ذلت دینے والے</a:t>
            </a:r>
            <a:endParaRPr lang="en-US" sz="4000" b="1">
              <a:solidFill>
                <a:srgbClr val="000066"/>
              </a:solidFill>
              <a:latin typeface="Alvi Nastaleeq" pitchFamily="2" charset="-78"/>
              <a:cs typeface="Alvi Nastaleeq" pitchFamily="2" charset="-78"/>
            </a:endParaRPr>
          </a:p>
        </p:txBody>
      </p:sp>
      <p:sp>
        <p:nvSpPr>
          <p:cNvPr id="191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ज़िल्लत देने वाले</a:t>
            </a:r>
            <a:endParaRPr lang="en-US" sz="2400" b="1">
              <a:solidFill>
                <a:srgbClr val="000066"/>
              </a:solidFill>
            </a:endParaRPr>
          </a:p>
        </p:txBody>
      </p:sp>
      <p:sp>
        <p:nvSpPr>
          <p:cNvPr id="191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1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39FF08B-AD33-4A2D-8BA8-D72D45EAF1D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5702B96-968F-44F8-BB23-1390EC71EA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92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92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92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92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2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0A5A0C8-D82B-4326-BB9E-30375ACDFFC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50A7EEE-6771-4F27-8552-234D849089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حَافِظُ</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Guardian!</a:t>
            </a:r>
          </a:p>
        </p:txBody>
      </p:sp>
      <p:sp>
        <p:nvSpPr>
          <p:cNvPr id="193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hafizu</a:t>
            </a:r>
            <a:endParaRPr lang="fi-FI" sz="2400" b="1" i="1">
              <a:solidFill>
                <a:srgbClr val="000066"/>
              </a:solidFill>
              <a:ea typeface="MS Mincho" pitchFamily="49" charset="-128"/>
            </a:endParaRPr>
          </a:p>
        </p:txBody>
      </p:sp>
      <p:sp>
        <p:nvSpPr>
          <p:cNvPr id="193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حفاظت کرنے والے </a:t>
            </a:r>
            <a:endParaRPr lang="en-US" sz="4000" b="1">
              <a:solidFill>
                <a:srgbClr val="000066"/>
              </a:solidFill>
              <a:latin typeface="Alvi Nastaleeq" pitchFamily="2" charset="-78"/>
              <a:cs typeface="Alvi Nastaleeq" pitchFamily="2" charset="-78"/>
            </a:endParaRPr>
          </a:p>
        </p:txBody>
      </p:sp>
      <p:sp>
        <p:nvSpPr>
          <p:cNvPr id="193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हिफाज़त करने वाले</a:t>
            </a:r>
            <a:endParaRPr lang="en-US" sz="2400" b="1">
              <a:solidFill>
                <a:srgbClr val="000066"/>
              </a:solidFill>
            </a:endParaRPr>
          </a:p>
        </p:txBody>
      </p:sp>
      <p:sp>
        <p:nvSpPr>
          <p:cNvPr id="193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3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49FB685-E95C-4974-B513-FE0CF1B0F87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3FF8682-0FAB-4452-A56C-56AC9B6120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حَفِيظُ</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Defending Administrator!</a:t>
            </a:r>
          </a:p>
        </p:txBody>
      </p:sp>
      <p:sp>
        <p:nvSpPr>
          <p:cNvPr id="194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hafizu</a:t>
            </a:r>
            <a:endParaRPr lang="fi-FI" sz="2400" b="1" i="1">
              <a:solidFill>
                <a:srgbClr val="000066"/>
              </a:solidFill>
              <a:ea typeface="MS Mincho" pitchFamily="49" charset="-128"/>
            </a:endParaRPr>
          </a:p>
        </p:txBody>
      </p:sp>
      <p:sp>
        <p:nvSpPr>
          <p:cNvPr id="194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نگہبان</a:t>
            </a:r>
            <a:endParaRPr lang="en-US" sz="4000" b="1">
              <a:solidFill>
                <a:srgbClr val="000066"/>
              </a:solidFill>
              <a:latin typeface="Alvi Nastaleeq" pitchFamily="2" charset="-78"/>
              <a:cs typeface="Alvi Nastaleeq" pitchFamily="2" charset="-78"/>
            </a:endParaRPr>
          </a:p>
        </p:txBody>
      </p:sp>
      <p:sp>
        <p:nvSpPr>
          <p:cNvPr id="194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निगहबान</a:t>
            </a:r>
            <a:endParaRPr lang="en-US" sz="2400" b="1">
              <a:solidFill>
                <a:srgbClr val="000066"/>
              </a:solidFill>
            </a:endParaRPr>
          </a:p>
        </p:txBody>
      </p:sp>
      <p:sp>
        <p:nvSpPr>
          <p:cNvPr id="194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4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698ECF6-FE95-4E5C-A5FD-221B244B045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0C81976-BB29-49C5-8A87-BA20099325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0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0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0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0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F48F4CA-739E-4758-950D-F8F83E01904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30298CC-6B84-425A-A6A8-73F7731190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95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95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95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95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5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6544788-192B-4144-A9B3-4EA550D9A14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699F681-F098-40AD-B729-42B3E8D65F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قَادِرُ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Capable Power!</a:t>
            </a:r>
          </a:p>
        </p:txBody>
      </p:sp>
      <p:sp>
        <p:nvSpPr>
          <p:cNvPr id="196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qadiru</a:t>
            </a:r>
            <a:endParaRPr lang="fi-FI" sz="2400" b="1" i="1">
              <a:solidFill>
                <a:srgbClr val="000066"/>
              </a:solidFill>
              <a:ea typeface="MS Mincho" pitchFamily="49" charset="-128"/>
            </a:endParaRPr>
          </a:p>
        </p:txBody>
      </p:sp>
      <p:sp>
        <p:nvSpPr>
          <p:cNvPr id="196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قدرت والے </a:t>
            </a:r>
            <a:endParaRPr lang="en-US" sz="4000" b="1">
              <a:solidFill>
                <a:srgbClr val="000066"/>
              </a:solidFill>
              <a:latin typeface="Alvi Nastaleeq" pitchFamily="2" charset="-78"/>
              <a:cs typeface="Alvi Nastaleeq" pitchFamily="2" charset="-78"/>
            </a:endParaRPr>
          </a:p>
        </p:txBody>
      </p:sp>
      <p:sp>
        <p:nvSpPr>
          <p:cNvPr id="196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क़ुदरत वाले</a:t>
            </a:r>
            <a:endParaRPr lang="en-US" sz="2400" b="1">
              <a:solidFill>
                <a:srgbClr val="000066"/>
              </a:solidFill>
            </a:endParaRPr>
          </a:p>
        </p:txBody>
      </p:sp>
      <p:sp>
        <p:nvSpPr>
          <p:cNvPr id="196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6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AD451D0-A2E0-4BC0-AD79-76C3E8C1B72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251E23F-C9B1-4CD1-80E0-D9B6830C8C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مُقْتَدِرُ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Impenetrable!</a:t>
            </a:r>
          </a:p>
        </p:txBody>
      </p:sp>
      <p:sp>
        <p:nvSpPr>
          <p:cNvPr id="197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muqtadiru</a:t>
            </a:r>
            <a:endParaRPr lang="fi-FI" sz="2400" b="1" i="1">
              <a:solidFill>
                <a:srgbClr val="000066"/>
              </a:solidFill>
              <a:ea typeface="MS Mincho" pitchFamily="49" charset="-128"/>
            </a:endParaRPr>
          </a:p>
        </p:txBody>
      </p:sp>
      <p:sp>
        <p:nvSpPr>
          <p:cNvPr id="197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اقتدار والے</a:t>
            </a:r>
            <a:endParaRPr lang="en-US" sz="4000" b="1">
              <a:solidFill>
                <a:srgbClr val="000066"/>
              </a:solidFill>
              <a:latin typeface="Alvi Nastaleeq" pitchFamily="2" charset="-78"/>
              <a:cs typeface="Alvi Nastaleeq" pitchFamily="2" charset="-78"/>
            </a:endParaRPr>
          </a:p>
        </p:txBody>
      </p:sp>
      <p:sp>
        <p:nvSpPr>
          <p:cNvPr id="197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इक़तदार वाले</a:t>
            </a:r>
            <a:endParaRPr lang="en-US" sz="2400" b="1">
              <a:solidFill>
                <a:srgbClr val="000066"/>
              </a:solidFill>
            </a:endParaRPr>
          </a:p>
        </p:txBody>
      </p:sp>
      <p:sp>
        <p:nvSpPr>
          <p:cNvPr id="197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7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E82F535-2FB4-4109-9625-72670A91D0A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0A1186F-9F13-41BA-8532-160992A771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98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98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98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98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8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3CC22B3-5F8C-4647-9F27-FC3A1974E53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64F01C0-921A-499E-BB67-1E88F1ED00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عَلِيمُ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Wise!</a:t>
            </a:r>
          </a:p>
        </p:txBody>
      </p:sp>
      <p:sp>
        <p:nvSpPr>
          <p:cNvPr id="199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`alimu</a:t>
            </a:r>
            <a:endParaRPr lang="fi-FI" sz="2400" b="1" i="1">
              <a:solidFill>
                <a:srgbClr val="000066"/>
              </a:solidFill>
              <a:ea typeface="MS Mincho" pitchFamily="49" charset="-128"/>
            </a:endParaRPr>
          </a:p>
        </p:txBody>
      </p:sp>
      <p:sp>
        <p:nvSpPr>
          <p:cNvPr id="199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علم والے </a:t>
            </a:r>
            <a:endParaRPr lang="en-US" sz="4000" b="1">
              <a:solidFill>
                <a:srgbClr val="000066"/>
              </a:solidFill>
              <a:latin typeface="Alvi Nastaleeq" pitchFamily="2" charset="-78"/>
              <a:cs typeface="Alvi Nastaleeq" pitchFamily="2" charset="-78"/>
            </a:endParaRPr>
          </a:p>
        </p:txBody>
      </p:sp>
      <p:sp>
        <p:nvSpPr>
          <p:cNvPr id="199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इल्म वाले</a:t>
            </a:r>
            <a:endParaRPr lang="en-US" sz="2400" b="1">
              <a:solidFill>
                <a:srgbClr val="000066"/>
              </a:solidFill>
            </a:endParaRPr>
          </a:p>
        </p:txBody>
      </p:sp>
      <p:sp>
        <p:nvSpPr>
          <p:cNvPr id="199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99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65B48E3-AA41-427C-8037-AE9847AE54E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24F272D-AD83-42FC-B0E1-906D81C46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حَلِيمُ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Forbearing!</a:t>
            </a:r>
          </a:p>
        </p:txBody>
      </p:sp>
      <p:sp>
        <p:nvSpPr>
          <p:cNvPr id="200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halimu</a:t>
            </a:r>
            <a:endParaRPr lang="fi-FI" sz="2400" b="1" i="1">
              <a:solidFill>
                <a:srgbClr val="000066"/>
              </a:solidFill>
              <a:ea typeface="MS Mincho" pitchFamily="49" charset="-128"/>
            </a:endParaRPr>
          </a:p>
        </p:txBody>
      </p:sp>
      <p:sp>
        <p:nvSpPr>
          <p:cNvPr id="200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حلم والے</a:t>
            </a:r>
            <a:endParaRPr lang="en-US" sz="4000" b="1">
              <a:solidFill>
                <a:srgbClr val="000066"/>
              </a:solidFill>
              <a:latin typeface="Alvi Nastaleeq" pitchFamily="2" charset="-78"/>
              <a:cs typeface="Alvi Nastaleeq" pitchFamily="2" charset="-78"/>
            </a:endParaRPr>
          </a:p>
        </p:txBody>
      </p:sp>
      <p:sp>
        <p:nvSpPr>
          <p:cNvPr id="200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हिल्म वाले</a:t>
            </a:r>
            <a:endParaRPr lang="en-US" sz="2400" b="1">
              <a:solidFill>
                <a:srgbClr val="000066"/>
              </a:solidFill>
            </a:endParaRPr>
          </a:p>
        </p:txBody>
      </p:sp>
      <p:sp>
        <p:nvSpPr>
          <p:cNvPr id="200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0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E4853CA-D134-4F13-BFF2-2DA01F28538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FC0F1FE-826A-453B-A1E8-C9E08F4E78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01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01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01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01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1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0A6256A-9431-42C4-8583-31581F63964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27CCE12-84D5-4DAF-9135-0093FC579B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حَكَمُ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Authority!</a:t>
            </a:r>
          </a:p>
        </p:txBody>
      </p:sp>
      <p:sp>
        <p:nvSpPr>
          <p:cNvPr id="202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hakamu</a:t>
            </a:r>
            <a:endParaRPr lang="fi-FI" sz="2400" b="1" i="1">
              <a:solidFill>
                <a:srgbClr val="000066"/>
              </a:solidFill>
              <a:ea typeface="MS Mincho" pitchFamily="49" charset="-128"/>
            </a:endParaRPr>
          </a:p>
        </p:txBody>
      </p:sp>
      <p:sp>
        <p:nvSpPr>
          <p:cNvPr id="202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فیصلہ کرنے والے</a:t>
            </a:r>
            <a:endParaRPr lang="en-US" sz="4000" b="1">
              <a:solidFill>
                <a:srgbClr val="000066"/>
              </a:solidFill>
              <a:latin typeface="Alvi Nastaleeq" pitchFamily="2" charset="-78"/>
              <a:cs typeface="Alvi Nastaleeq" pitchFamily="2" charset="-78"/>
            </a:endParaRPr>
          </a:p>
        </p:txBody>
      </p:sp>
      <p:sp>
        <p:nvSpPr>
          <p:cNvPr id="202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फ़ैसला करने वाले</a:t>
            </a:r>
            <a:endParaRPr lang="en-US" sz="2400" b="1">
              <a:solidFill>
                <a:srgbClr val="000066"/>
              </a:solidFill>
            </a:endParaRPr>
          </a:p>
        </p:txBody>
      </p:sp>
      <p:sp>
        <p:nvSpPr>
          <p:cNvPr id="202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2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8159190-0C23-4AC6-AAE5-4C046F07C61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1DDB331-D852-4C59-AA3C-30412B7190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حَكِيمُ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All-wise!</a:t>
            </a:r>
          </a:p>
        </p:txBody>
      </p:sp>
      <p:sp>
        <p:nvSpPr>
          <p:cNvPr id="203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hakimu</a:t>
            </a:r>
            <a:endParaRPr lang="fi-FI" sz="2400" b="1" i="1">
              <a:solidFill>
                <a:srgbClr val="000066"/>
              </a:solidFill>
              <a:ea typeface="MS Mincho" pitchFamily="49" charset="-128"/>
            </a:endParaRPr>
          </a:p>
        </p:txBody>
      </p:sp>
      <p:sp>
        <p:nvSpPr>
          <p:cNvPr id="203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توبلندتر ہے اے حکمت والے</a:t>
            </a:r>
            <a:endParaRPr lang="en-US" sz="4000" b="1">
              <a:solidFill>
                <a:srgbClr val="000066"/>
              </a:solidFill>
              <a:latin typeface="Alvi Nastaleeq" pitchFamily="2" charset="-78"/>
              <a:cs typeface="Alvi Nastaleeq" pitchFamily="2" charset="-78"/>
            </a:endParaRPr>
          </a:p>
        </p:txBody>
      </p:sp>
      <p:sp>
        <p:nvSpPr>
          <p:cNvPr id="203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हिकमत वाले</a:t>
            </a:r>
            <a:endParaRPr lang="en-US" sz="2400" b="1">
              <a:solidFill>
                <a:srgbClr val="000066"/>
              </a:solidFill>
            </a:endParaRPr>
          </a:p>
        </p:txBody>
      </p:sp>
      <p:sp>
        <p:nvSpPr>
          <p:cNvPr id="203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3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30A4EAB-4DA5-42BA-AAAA-BCF1FC1E5A3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0298957-2DC6-43DC-BE95-45D186F911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04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04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04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04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4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674608E-26B7-4D0E-897D-ED123D52A7F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8FE2DC3-917C-4975-B8E8-4EB0F68898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b="1">
                <a:solidFill>
                  <a:srgbClr val="FFFF99"/>
                </a:solidFill>
                <a:latin typeface="Trebuchet MS" pitchFamily="34" charset="0"/>
              </a:rPr>
              <a:t>Merits of Dua’a al-Mujeer</a:t>
            </a:r>
          </a:p>
        </p:txBody>
      </p:sp>
      <p:sp>
        <p:nvSpPr>
          <p:cNvPr id="3075" name="Text Box 2"/>
          <p:cNvSpPr txBox="1">
            <a:spLocks noChangeArrowheads="1"/>
          </p:cNvSpPr>
          <p:nvPr/>
        </p:nvSpPr>
        <p:spPr bwMode="auto">
          <a:xfrm>
            <a:off x="304800" y="793750"/>
            <a:ext cx="8534400" cy="5864225"/>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500" b="1">
                <a:solidFill>
                  <a:srgbClr val="FFFF00"/>
                </a:solidFill>
              </a:rPr>
              <a:t>Du`a al-Mujeer is a du`a (including) sublime (contents which has been) quoted from the Prophet (s). Angel Gabriel brought it (from the Heaven to the Prophet (s) while he was saying prayer at Abraham's Station (</a:t>
            </a:r>
            <a:r>
              <a:rPr lang="en-US" sz="2500" b="1" i="1">
                <a:solidFill>
                  <a:srgbClr val="FFFF00"/>
                </a:solidFill>
              </a:rPr>
              <a:t>Maqam Ibrahim</a:t>
            </a:r>
            <a:r>
              <a:rPr lang="en-US" sz="2500" b="1">
                <a:solidFill>
                  <a:srgbClr val="FFFF00"/>
                </a:solidFill>
              </a:rPr>
              <a:t>). Shaykh Kaf`ami (r.a) has cited this du`a in (both of) his books </a:t>
            </a:r>
            <a:r>
              <a:rPr lang="en-US" sz="2500" b="1" i="1">
                <a:solidFill>
                  <a:srgbClr val="FFFF00"/>
                </a:solidFill>
              </a:rPr>
              <a:t>al-Balad al-Amin </a:t>
            </a:r>
            <a:r>
              <a:rPr lang="en-US" sz="2500" b="1">
                <a:solidFill>
                  <a:srgbClr val="FFFF00"/>
                </a:solidFill>
              </a:rPr>
              <a:t>and </a:t>
            </a:r>
            <a:r>
              <a:rPr lang="en-US" sz="2500" b="1" i="1">
                <a:solidFill>
                  <a:srgbClr val="FFFF00"/>
                </a:solidFill>
              </a:rPr>
              <a:t>al-Misbah</a:t>
            </a:r>
            <a:r>
              <a:rPr lang="en-US" sz="2500" b="1">
                <a:solidFill>
                  <a:srgbClr val="FFFF00"/>
                </a:solidFill>
              </a:rPr>
              <a:t>, and has mentioned its rewards in the annotation;</a:t>
            </a:r>
          </a:p>
          <a:p>
            <a:pPr lvl="1" algn="ctr" eaLnBrk="1" hangingPunct="1"/>
            <a:r>
              <a:rPr lang="en-US" sz="2500" b="1">
                <a:solidFill>
                  <a:srgbClr val="FFFF00"/>
                </a:solidFill>
              </a:rPr>
              <a:t>among them is "Whoever recites this du`a during the days of bright nights of Ramadan (13-15th), all his sins will be forgiven, even though their numbers amount the number of the rain droplets, tree leaves and desert sands. It is effective for curing the ill, getting out of debts, achieving richness, and relieving the sorrow.</a:t>
            </a:r>
          </a:p>
        </p:txBody>
      </p:sp>
      <p:pic>
        <p:nvPicPr>
          <p:cNvPr id="6" name="Picture 1">
            <a:extLst>
              <a:ext uri="{FF2B5EF4-FFF2-40B4-BE49-F238E27FC236}">
                <a16:creationId xmlns:a16="http://schemas.microsoft.com/office/drawing/2014/main" id="{AF79D298-CF27-46E9-AEE2-315F61C8ED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1" y="136267"/>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عَزِيزُ</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Glorious!</a:t>
            </a:r>
          </a:p>
        </p:txBody>
      </p:sp>
      <p:sp>
        <p:nvSpPr>
          <p:cNvPr id="21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`azizu</a:t>
            </a:r>
            <a:endParaRPr lang="fi-FI" sz="2400" b="1" i="1">
              <a:solidFill>
                <a:srgbClr val="000066"/>
              </a:solidFill>
              <a:ea typeface="MS Mincho" pitchFamily="49" charset="-128"/>
            </a:endParaRPr>
          </a:p>
        </p:txBody>
      </p:sp>
      <p:sp>
        <p:nvSpPr>
          <p:cNvPr id="21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صاحب عزت </a:t>
            </a:r>
            <a:endParaRPr lang="en-US" sz="4000" b="1">
              <a:solidFill>
                <a:srgbClr val="000066"/>
              </a:solidFill>
              <a:latin typeface="Alvi Nastaleeq" pitchFamily="2" charset="-78"/>
              <a:cs typeface="Alvi Nastaleeq" pitchFamily="2" charset="-78"/>
            </a:endParaRPr>
          </a:p>
        </p:txBody>
      </p:sp>
      <p:sp>
        <p:nvSpPr>
          <p:cNvPr id="21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साहिबे इज़्जत,</a:t>
            </a:r>
            <a:endParaRPr lang="en-US" sz="2400" b="1">
              <a:solidFill>
                <a:srgbClr val="000066"/>
              </a:solidFill>
            </a:endParaRPr>
          </a:p>
        </p:txBody>
      </p:sp>
      <p:sp>
        <p:nvSpPr>
          <p:cNvPr id="21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7987FFD-1852-4AF2-B135-1EF977A6739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B88A574-4C1E-44BA-A71A-13532A178A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مُعْطِي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Liberal Giver!</a:t>
            </a:r>
          </a:p>
        </p:txBody>
      </p:sp>
      <p:sp>
        <p:nvSpPr>
          <p:cNvPr id="205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mu`ti</a:t>
            </a:r>
            <a:endParaRPr lang="fi-FI" sz="2400" b="1" i="1">
              <a:solidFill>
                <a:srgbClr val="000066"/>
              </a:solidFill>
              <a:ea typeface="MS Mincho" pitchFamily="49" charset="-128"/>
            </a:endParaRPr>
          </a:p>
        </p:txBody>
      </p:sp>
      <p:sp>
        <p:nvSpPr>
          <p:cNvPr id="205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عطا کرنے والے </a:t>
            </a:r>
            <a:endParaRPr lang="en-US" sz="4000" b="1">
              <a:solidFill>
                <a:srgbClr val="000066"/>
              </a:solidFill>
              <a:latin typeface="Alvi Nastaleeq" pitchFamily="2" charset="-78"/>
              <a:cs typeface="Alvi Nastaleeq" pitchFamily="2" charset="-78"/>
            </a:endParaRPr>
          </a:p>
        </p:txBody>
      </p:sp>
      <p:sp>
        <p:nvSpPr>
          <p:cNvPr id="205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आता करने वाले</a:t>
            </a:r>
            <a:endParaRPr lang="en-US" sz="2400" b="1">
              <a:solidFill>
                <a:srgbClr val="000066"/>
              </a:solidFill>
            </a:endParaRPr>
          </a:p>
        </p:txBody>
      </p:sp>
      <p:sp>
        <p:nvSpPr>
          <p:cNvPr id="205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5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E4BC94E-38DD-4AFF-804F-A3DC7A3BB51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2EFA0B6-CA2B-48A4-A038-38B485361B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مَانِعُ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Preventer!</a:t>
            </a:r>
          </a:p>
        </p:txBody>
      </p:sp>
      <p:sp>
        <p:nvSpPr>
          <p:cNvPr id="206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mani`u</a:t>
            </a:r>
            <a:endParaRPr lang="fi-FI" sz="2400" b="1" i="1">
              <a:solidFill>
                <a:srgbClr val="000066"/>
              </a:solidFill>
              <a:ea typeface="MS Mincho" pitchFamily="49" charset="-128"/>
            </a:endParaRPr>
          </a:p>
        </p:txBody>
      </p:sp>
      <p:sp>
        <p:nvSpPr>
          <p:cNvPr id="206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روک لینے والے</a:t>
            </a:r>
            <a:endParaRPr lang="en-US" sz="4000" b="1">
              <a:solidFill>
                <a:srgbClr val="000066"/>
              </a:solidFill>
              <a:latin typeface="Alvi Nastaleeq" pitchFamily="2" charset="-78"/>
              <a:cs typeface="Alvi Nastaleeq" pitchFamily="2" charset="-78"/>
            </a:endParaRPr>
          </a:p>
        </p:txBody>
      </p:sp>
      <p:sp>
        <p:nvSpPr>
          <p:cNvPr id="206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रोक लेने वाले</a:t>
            </a:r>
            <a:endParaRPr lang="en-US" sz="2400" b="1">
              <a:solidFill>
                <a:srgbClr val="000066"/>
              </a:solidFill>
            </a:endParaRPr>
          </a:p>
        </p:txBody>
      </p:sp>
      <p:sp>
        <p:nvSpPr>
          <p:cNvPr id="206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6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4484A8B-2046-43A8-B5F6-81BBB0AD0B8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AE81EA4-AED5-45DC-BF0B-9A20872672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07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07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07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07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7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EB3635F-336C-4580-B659-AA1856A736A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B2CD9CA-013F-4A09-BF3D-6BB26CBBA5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ضَارُّ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Who brings about distress!</a:t>
            </a:r>
          </a:p>
        </p:txBody>
      </p:sp>
      <p:sp>
        <p:nvSpPr>
          <p:cNvPr id="208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darru</a:t>
            </a:r>
            <a:endParaRPr lang="fi-FI" sz="2400" b="1" i="1">
              <a:solidFill>
                <a:srgbClr val="000066"/>
              </a:solidFill>
              <a:ea typeface="MS Mincho" pitchFamily="49" charset="-128"/>
            </a:endParaRPr>
          </a:p>
        </p:txBody>
      </p:sp>
      <p:sp>
        <p:nvSpPr>
          <p:cNvPr id="208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نقصان دینے والے </a:t>
            </a:r>
            <a:endParaRPr lang="en-US" sz="4000" b="1">
              <a:solidFill>
                <a:srgbClr val="000066"/>
              </a:solidFill>
              <a:latin typeface="Alvi Nastaleeq" pitchFamily="2" charset="-78"/>
              <a:cs typeface="Alvi Nastaleeq" pitchFamily="2" charset="-78"/>
            </a:endParaRPr>
          </a:p>
        </p:txBody>
      </p:sp>
      <p:sp>
        <p:nvSpPr>
          <p:cNvPr id="208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नुकसान देने वाले</a:t>
            </a:r>
            <a:endParaRPr lang="en-US" sz="2400" b="1">
              <a:solidFill>
                <a:srgbClr val="000066"/>
              </a:solidFill>
            </a:endParaRPr>
          </a:p>
        </p:txBody>
      </p:sp>
      <p:sp>
        <p:nvSpPr>
          <p:cNvPr id="208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8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2DCF26E-4199-458E-8203-6F7221608A6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4B6381B-796C-4337-8DC4-C388B6462F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نَافِعُ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Who allows gains!</a:t>
            </a:r>
          </a:p>
        </p:txBody>
      </p:sp>
      <p:sp>
        <p:nvSpPr>
          <p:cNvPr id="209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nafi`u</a:t>
            </a:r>
            <a:endParaRPr lang="fi-FI" sz="2400" b="1" i="1">
              <a:solidFill>
                <a:srgbClr val="000066"/>
              </a:solidFill>
              <a:ea typeface="MS Mincho" pitchFamily="49" charset="-128"/>
            </a:endParaRPr>
          </a:p>
        </p:txBody>
      </p:sp>
      <p:sp>
        <p:nvSpPr>
          <p:cNvPr id="209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نفع دینے والے</a:t>
            </a:r>
            <a:endParaRPr lang="en-US" sz="4000" b="1">
              <a:solidFill>
                <a:srgbClr val="000066"/>
              </a:solidFill>
              <a:latin typeface="Alvi Nastaleeq" pitchFamily="2" charset="-78"/>
              <a:cs typeface="Alvi Nastaleeq" pitchFamily="2" charset="-78"/>
            </a:endParaRPr>
          </a:p>
        </p:txBody>
      </p:sp>
      <p:sp>
        <p:nvSpPr>
          <p:cNvPr id="209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नफ़ा देने वाले</a:t>
            </a:r>
            <a:endParaRPr lang="en-US" sz="2400" b="1">
              <a:solidFill>
                <a:srgbClr val="000066"/>
              </a:solidFill>
            </a:endParaRPr>
          </a:p>
        </p:txBody>
      </p:sp>
      <p:sp>
        <p:nvSpPr>
          <p:cNvPr id="209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09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82F9529-4073-4B83-A202-09CCCBEDC6A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AC8DE93-5590-49D4-B2D6-816C6232CF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10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10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10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10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0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6BC2B5D-EBFA-460D-BA13-3AFF8D4AB97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E576E27-7FDE-4D3E-8446-C43424C00F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مُجِيبُ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Who comes to help!</a:t>
            </a:r>
          </a:p>
        </p:txBody>
      </p:sp>
      <p:sp>
        <p:nvSpPr>
          <p:cNvPr id="211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mujibu</a:t>
            </a:r>
            <a:endParaRPr lang="fi-FI" sz="2400" b="1" i="1">
              <a:solidFill>
                <a:srgbClr val="000066"/>
              </a:solidFill>
              <a:ea typeface="MS Mincho" pitchFamily="49" charset="-128"/>
            </a:endParaRPr>
          </a:p>
        </p:txBody>
      </p:sp>
      <p:sp>
        <p:nvSpPr>
          <p:cNvPr id="211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دعا قبول کرنے والے </a:t>
            </a:r>
            <a:endParaRPr lang="en-US" sz="4000" b="1">
              <a:solidFill>
                <a:srgbClr val="000066"/>
              </a:solidFill>
              <a:latin typeface="Alvi Nastaleeq" pitchFamily="2" charset="-78"/>
              <a:cs typeface="Alvi Nastaleeq" pitchFamily="2" charset="-78"/>
            </a:endParaRPr>
          </a:p>
        </p:txBody>
      </p:sp>
      <p:sp>
        <p:nvSpPr>
          <p:cNvPr id="211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a:t>
            </a:r>
            <a:r>
              <a:rPr lang="en-US" sz="2400" b="1">
                <a:solidFill>
                  <a:srgbClr val="000066"/>
                </a:solidFill>
              </a:rPr>
              <a:t> </a:t>
            </a:r>
            <a:r>
              <a:rPr lang="hi-IN" sz="2400" b="1">
                <a:solidFill>
                  <a:srgbClr val="000066"/>
                </a:solidFill>
              </a:rPr>
              <a:t>दुआ क़बूल करने वाले</a:t>
            </a:r>
            <a:endParaRPr lang="en-US" sz="2400" b="1">
              <a:solidFill>
                <a:srgbClr val="000066"/>
              </a:solidFill>
            </a:endParaRPr>
          </a:p>
        </p:txBody>
      </p:sp>
      <p:sp>
        <p:nvSpPr>
          <p:cNvPr id="211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1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108A77C-4EA8-4A22-B672-A7E0F81E19C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FB76EA9-1430-40E9-BB9D-1B46A76D1D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حَسِيبُ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Reckoner!</a:t>
            </a:r>
          </a:p>
        </p:txBody>
      </p:sp>
      <p:sp>
        <p:nvSpPr>
          <p:cNvPr id="212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hasibu</a:t>
            </a:r>
            <a:endParaRPr lang="fi-FI" sz="2400" b="1" i="1">
              <a:solidFill>
                <a:srgbClr val="000066"/>
              </a:solidFill>
              <a:ea typeface="MS Mincho" pitchFamily="49" charset="-128"/>
            </a:endParaRPr>
          </a:p>
        </p:txBody>
      </p:sp>
      <p:sp>
        <p:nvSpPr>
          <p:cNvPr id="212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حساب کرنے والے</a:t>
            </a:r>
            <a:endParaRPr lang="en-US" sz="4000" b="1">
              <a:solidFill>
                <a:srgbClr val="000066"/>
              </a:solidFill>
              <a:latin typeface="Alvi Nastaleeq" pitchFamily="2" charset="-78"/>
              <a:cs typeface="Alvi Nastaleeq" pitchFamily="2" charset="-78"/>
            </a:endParaRPr>
          </a:p>
        </p:txBody>
      </p:sp>
      <p:sp>
        <p:nvSpPr>
          <p:cNvPr id="212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हिसाब करने वाले</a:t>
            </a:r>
            <a:endParaRPr lang="en-US" sz="2400" b="1">
              <a:solidFill>
                <a:srgbClr val="000066"/>
              </a:solidFill>
            </a:endParaRPr>
          </a:p>
        </p:txBody>
      </p:sp>
      <p:sp>
        <p:nvSpPr>
          <p:cNvPr id="212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3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FCB04A9-F74F-40D1-A595-8EF9AA54B3E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014A777-F4D7-4FC7-8FA2-17FDFBD16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14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14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14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14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4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30BDA43-1F21-47E5-8612-6DA62AC6183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EA9941A-C36E-40EA-B48E-E59A6F19C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عَادِلُ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Just!</a:t>
            </a:r>
          </a:p>
        </p:txBody>
      </p:sp>
      <p:sp>
        <p:nvSpPr>
          <p:cNvPr id="215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`adilu</a:t>
            </a:r>
            <a:endParaRPr lang="fi-FI" sz="2400" b="1" i="1">
              <a:solidFill>
                <a:srgbClr val="000066"/>
              </a:solidFill>
              <a:ea typeface="MS Mincho" pitchFamily="49" charset="-128"/>
            </a:endParaRPr>
          </a:p>
        </p:txBody>
      </p:sp>
      <p:sp>
        <p:nvSpPr>
          <p:cNvPr id="215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عدل کرنے والے </a:t>
            </a:r>
            <a:endParaRPr lang="en-US" sz="4000" b="1">
              <a:solidFill>
                <a:srgbClr val="000066"/>
              </a:solidFill>
              <a:latin typeface="Alvi Nastaleeq" pitchFamily="2" charset="-78"/>
              <a:cs typeface="Alvi Nastaleeq" pitchFamily="2" charset="-78"/>
            </a:endParaRPr>
          </a:p>
        </p:txBody>
      </p:sp>
      <p:sp>
        <p:nvSpPr>
          <p:cNvPr id="215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अदल करने वाले</a:t>
            </a:r>
            <a:endParaRPr lang="en-US" sz="2400" b="1">
              <a:solidFill>
                <a:srgbClr val="000066"/>
              </a:solidFill>
            </a:endParaRPr>
          </a:p>
        </p:txBody>
      </p:sp>
      <p:sp>
        <p:nvSpPr>
          <p:cNvPr id="215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5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F760601-B09B-4156-B1B0-342747FE538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6D91739-0DA9-4EDC-8A98-CAC59E2E64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جَبَّارُ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Omnipotent!</a:t>
            </a:r>
          </a:p>
        </p:txBody>
      </p:sp>
      <p:sp>
        <p:nvSpPr>
          <p:cNvPr id="22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jabbaru</a:t>
            </a:r>
            <a:endParaRPr lang="fi-FI" sz="2400" b="1" i="1">
              <a:solidFill>
                <a:srgbClr val="000066"/>
              </a:solidFill>
              <a:ea typeface="MS Mincho" pitchFamily="49" charset="-128"/>
            </a:endParaRPr>
          </a:p>
        </p:txBody>
      </p:sp>
      <p:sp>
        <p:nvSpPr>
          <p:cNvPr id="22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زبردست</a:t>
            </a:r>
            <a:endParaRPr lang="en-US" sz="4000" b="1">
              <a:solidFill>
                <a:srgbClr val="000066"/>
              </a:solidFill>
              <a:latin typeface="Alvi Nastaleeq" pitchFamily="2" charset="-78"/>
              <a:cs typeface="Alvi Nastaleeq" pitchFamily="2" charset="-78"/>
            </a:endParaRPr>
          </a:p>
        </p:txBody>
      </p:sp>
      <p:sp>
        <p:nvSpPr>
          <p:cNvPr id="22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सर्वशक्तिमान</a:t>
            </a:r>
            <a:endParaRPr lang="en-US" sz="2400" b="1">
              <a:solidFill>
                <a:srgbClr val="000066"/>
              </a:solidFill>
            </a:endParaRPr>
          </a:p>
        </p:txBody>
      </p:sp>
      <p:sp>
        <p:nvSpPr>
          <p:cNvPr id="22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7DBC2F2-B48F-44AC-940B-27227A144C7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46915CE-D24E-452D-97DC-29D5954CE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فَاصِلُ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Distinguisher!</a:t>
            </a:r>
          </a:p>
        </p:txBody>
      </p:sp>
      <p:sp>
        <p:nvSpPr>
          <p:cNvPr id="216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fasilu</a:t>
            </a:r>
            <a:endParaRPr lang="fi-FI" sz="2400" b="1" i="1">
              <a:solidFill>
                <a:srgbClr val="000066"/>
              </a:solidFill>
              <a:ea typeface="MS Mincho" pitchFamily="49" charset="-128"/>
            </a:endParaRPr>
          </a:p>
        </p:txBody>
      </p:sp>
      <p:sp>
        <p:nvSpPr>
          <p:cNvPr id="216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 تر ہے اے جدا کرنے والے</a:t>
            </a:r>
            <a:endParaRPr lang="en-US" sz="4000" b="1">
              <a:solidFill>
                <a:srgbClr val="000066"/>
              </a:solidFill>
              <a:latin typeface="Alvi Nastaleeq" pitchFamily="2" charset="-78"/>
              <a:cs typeface="Alvi Nastaleeq" pitchFamily="2" charset="-78"/>
            </a:endParaRPr>
          </a:p>
        </p:txBody>
      </p:sp>
      <p:sp>
        <p:nvSpPr>
          <p:cNvPr id="216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जुदा करने वाले</a:t>
            </a:r>
            <a:endParaRPr lang="en-US" sz="2400" b="1">
              <a:solidFill>
                <a:srgbClr val="000066"/>
              </a:solidFill>
            </a:endParaRPr>
          </a:p>
        </p:txBody>
      </p:sp>
      <p:sp>
        <p:nvSpPr>
          <p:cNvPr id="216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6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5F3C859-58FE-4F14-817F-094DAE81AE3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719F841-3658-4C81-9185-FEBA0FE389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17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17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17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17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7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4B81A53-3AEF-4285-BF0B-EDCE89D0F3D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21AE11B-44D2-42F1-9A9D-BE98CA2AE8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لَطِيفُ</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Subtle!</a:t>
            </a:r>
          </a:p>
        </p:txBody>
      </p:sp>
      <p:sp>
        <p:nvSpPr>
          <p:cNvPr id="218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latifu</a:t>
            </a:r>
            <a:endParaRPr lang="fi-FI" sz="2400" b="1" i="1">
              <a:solidFill>
                <a:srgbClr val="000066"/>
              </a:solidFill>
              <a:ea typeface="MS Mincho" pitchFamily="49" charset="-128"/>
            </a:endParaRPr>
          </a:p>
        </p:txBody>
      </p:sp>
      <p:sp>
        <p:nvSpPr>
          <p:cNvPr id="218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لطف کرنے والے </a:t>
            </a:r>
            <a:endParaRPr lang="en-US" sz="4000" b="1">
              <a:solidFill>
                <a:srgbClr val="000066"/>
              </a:solidFill>
              <a:latin typeface="Alvi Nastaleeq" pitchFamily="2" charset="-78"/>
              <a:cs typeface="Alvi Nastaleeq" pitchFamily="2" charset="-78"/>
            </a:endParaRPr>
          </a:p>
        </p:txBody>
      </p:sp>
      <p:sp>
        <p:nvSpPr>
          <p:cNvPr id="218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लुत्फ़ करने वाले</a:t>
            </a:r>
            <a:endParaRPr lang="en-US" sz="2400" b="1">
              <a:solidFill>
                <a:srgbClr val="000066"/>
              </a:solidFill>
            </a:endParaRPr>
          </a:p>
        </p:txBody>
      </p:sp>
      <p:sp>
        <p:nvSpPr>
          <p:cNvPr id="218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8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AB8D604-E9E6-4E74-B824-5A18C19AC56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11BD3AF-8FF3-44DA-8137-C1B144146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شَرِيفُ</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Noble!</a:t>
            </a:r>
          </a:p>
        </p:txBody>
      </p:sp>
      <p:sp>
        <p:nvSpPr>
          <p:cNvPr id="219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sharifu</a:t>
            </a:r>
            <a:endParaRPr lang="fi-FI" sz="2400" b="1" i="1">
              <a:solidFill>
                <a:srgbClr val="000066"/>
              </a:solidFill>
              <a:ea typeface="MS Mincho" pitchFamily="49" charset="-128"/>
            </a:endParaRPr>
          </a:p>
        </p:txBody>
      </p:sp>
      <p:sp>
        <p:nvSpPr>
          <p:cNvPr id="219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عزت والے</a:t>
            </a:r>
            <a:endParaRPr lang="en-US" sz="4000" b="1">
              <a:solidFill>
                <a:srgbClr val="000066"/>
              </a:solidFill>
              <a:latin typeface="Alvi Nastaleeq" pitchFamily="2" charset="-78"/>
              <a:cs typeface="Alvi Nastaleeq" pitchFamily="2" charset="-78"/>
            </a:endParaRPr>
          </a:p>
        </p:txBody>
      </p:sp>
      <p:sp>
        <p:nvSpPr>
          <p:cNvPr id="219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इज़्ज़त वाले</a:t>
            </a:r>
            <a:endParaRPr lang="en-US" sz="2400" b="1">
              <a:solidFill>
                <a:srgbClr val="000066"/>
              </a:solidFill>
            </a:endParaRPr>
          </a:p>
        </p:txBody>
      </p:sp>
      <p:sp>
        <p:nvSpPr>
          <p:cNvPr id="219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19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E3D4003-7F68-414C-B59D-8119DF7D0A2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B5D546C-8249-49CF-AFAD-F98786A34B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20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20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20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20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0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C3214AA-39BE-4D6F-BF80-BD2DFEBEC00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153CE45-9806-4D6A-A84E-8D753F7922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رَبُّ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Lord!</a:t>
            </a:r>
          </a:p>
        </p:txBody>
      </p:sp>
      <p:sp>
        <p:nvSpPr>
          <p:cNvPr id="221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rabbu</a:t>
            </a:r>
            <a:endParaRPr lang="fi-FI" sz="2400" b="1" i="1">
              <a:solidFill>
                <a:srgbClr val="000066"/>
              </a:solidFill>
              <a:ea typeface="MS Mincho" pitchFamily="49" charset="-128"/>
            </a:endParaRPr>
          </a:p>
        </p:txBody>
      </p:sp>
      <p:sp>
        <p:nvSpPr>
          <p:cNvPr id="221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پالنے والے </a:t>
            </a:r>
            <a:endParaRPr lang="en-US" sz="4000" b="1">
              <a:solidFill>
                <a:srgbClr val="000066"/>
              </a:solidFill>
              <a:latin typeface="Alvi Nastaleeq" pitchFamily="2" charset="-78"/>
              <a:cs typeface="Alvi Nastaleeq" pitchFamily="2" charset="-78"/>
            </a:endParaRPr>
          </a:p>
        </p:txBody>
      </p:sp>
      <p:sp>
        <p:nvSpPr>
          <p:cNvPr id="221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पालने वाले</a:t>
            </a:r>
            <a:endParaRPr lang="en-US" sz="2400" b="1">
              <a:solidFill>
                <a:srgbClr val="000066"/>
              </a:solidFill>
            </a:endParaRPr>
          </a:p>
        </p:txBody>
      </p:sp>
      <p:sp>
        <p:nvSpPr>
          <p:cNvPr id="221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1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C887AA9-B67A-4E0C-B572-D02C3675524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1238410-C481-488C-BA76-56CB19C8A1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حَقُّ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Truth!</a:t>
            </a:r>
          </a:p>
        </p:txBody>
      </p:sp>
      <p:sp>
        <p:nvSpPr>
          <p:cNvPr id="222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haqqu</a:t>
            </a:r>
            <a:endParaRPr lang="fi-FI" sz="2400" b="1" i="1">
              <a:solidFill>
                <a:srgbClr val="000066"/>
              </a:solidFill>
              <a:ea typeface="MS Mincho" pitchFamily="49" charset="-128"/>
            </a:endParaRPr>
          </a:p>
        </p:txBody>
      </p:sp>
      <p:sp>
        <p:nvSpPr>
          <p:cNvPr id="222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برحق</a:t>
            </a:r>
            <a:endParaRPr lang="en-US" sz="4000" b="1">
              <a:solidFill>
                <a:srgbClr val="000066"/>
              </a:solidFill>
              <a:latin typeface="Alvi Nastaleeq" pitchFamily="2" charset="-78"/>
              <a:cs typeface="Alvi Nastaleeq" pitchFamily="2" charset="-78"/>
            </a:endParaRPr>
          </a:p>
        </p:txBody>
      </p:sp>
      <p:sp>
        <p:nvSpPr>
          <p:cNvPr id="222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बरहक़</a:t>
            </a:r>
            <a:endParaRPr lang="en-US" sz="2400" b="1">
              <a:solidFill>
                <a:srgbClr val="000066"/>
              </a:solidFill>
            </a:endParaRPr>
          </a:p>
        </p:txBody>
      </p:sp>
      <p:sp>
        <p:nvSpPr>
          <p:cNvPr id="222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2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06B867B-3EC9-47E6-A096-6377584D2BF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AE96BAC-AF3A-4C1D-BF08-FEBEE675FD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23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23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23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23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3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48CB42D-F0E7-4A88-B30F-149627E1834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A854EF2-FBB4-407F-89C8-D9DA95924B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مَاجِدُ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Splendid!</a:t>
            </a:r>
          </a:p>
        </p:txBody>
      </p:sp>
      <p:sp>
        <p:nvSpPr>
          <p:cNvPr id="224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majidu</a:t>
            </a:r>
            <a:endParaRPr lang="fi-FI" sz="2400" b="1" i="1">
              <a:solidFill>
                <a:srgbClr val="000066"/>
              </a:solidFill>
              <a:ea typeface="MS Mincho" pitchFamily="49" charset="-128"/>
            </a:endParaRPr>
          </a:p>
        </p:txBody>
      </p:sp>
      <p:sp>
        <p:nvSpPr>
          <p:cNvPr id="224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بزرگی والے </a:t>
            </a:r>
            <a:endParaRPr lang="en-US" sz="4000" b="1">
              <a:solidFill>
                <a:srgbClr val="000066"/>
              </a:solidFill>
              <a:latin typeface="Alvi Nastaleeq" pitchFamily="2" charset="-78"/>
              <a:cs typeface="Alvi Nastaleeq" pitchFamily="2" charset="-78"/>
            </a:endParaRPr>
          </a:p>
        </p:txBody>
      </p:sp>
      <p:sp>
        <p:nvSpPr>
          <p:cNvPr id="224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बुज़ुर्गी वाले</a:t>
            </a:r>
            <a:endParaRPr lang="en-US" sz="2400" b="1">
              <a:solidFill>
                <a:srgbClr val="000066"/>
              </a:solidFill>
            </a:endParaRPr>
          </a:p>
        </p:txBody>
      </p:sp>
      <p:sp>
        <p:nvSpPr>
          <p:cNvPr id="224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4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96815EB-DE9B-4E42-9068-640E26C7C5A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8F0A17E-8703-4D95-BC3B-540389FF7E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وَاجِدُ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Author!</a:t>
            </a:r>
          </a:p>
        </p:txBody>
      </p:sp>
      <p:sp>
        <p:nvSpPr>
          <p:cNvPr id="225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wahidu</a:t>
            </a:r>
            <a:endParaRPr lang="fi-FI" sz="2400" b="1" i="1">
              <a:solidFill>
                <a:srgbClr val="000066"/>
              </a:solidFill>
              <a:ea typeface="MS Mincho" pitchFamily="49" charset="-128"/>
            </a:endParaRPr>
          </a:p>
        </p:txBody>
      </p:sp>
      <p:sp>
        <p:nvSpPr>
          <p:cNvPr id="225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یکتا</a:t>
            </a:r>
            <a:endParaRPr lang="en-US" sz="4000" b="1">
              <a:solidFill>
                <a:srgbClr val="000066"/>
              </a:solidFill>
              <a:latin typeface="Alvi Nastaleeq" pitchFamily="2" charset="-78"/>
              <a:cs typeface="Alvi Nastaleeq" pitchFamily="2" charset="-78"/>
            </a:endParaRPr>
          </a:p>
        </p:txBody>
      </p:sp>
      <p:sp>
        <p:nvSpPr>
          <p:cNvPr id="225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यकता</a:t>
            </a:r>
            <a:endParaRPr lang="en-US" sz="2400" b="1">
              <a:solidFill>
                <a:srgbClr val="000066"/>
              </a:solidFill>
            </a:endParaRPr>
          </a:p>
        </p:txBody>
      </p:sp>
      <p:sp>
        <p:nvSpPr>
          <p:cNvPr id="225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5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7BA26B1-2CD0-47FF-B374-DAB32791BA8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AE59C1D-445F-453B-9D44-6A89A87032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3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3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3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3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2A431EC-3E24-4C54-97B4-6882D1FDB45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B510863-ADA3-4B7A-A04D-B7682992B6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26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26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26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26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6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0A03D69-559A-4976-B328-74E3EFC1C14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AFA8CB3-58A1-44CF-A0EC-0DD6D72B0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عَفُوُّ</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Granter of amnesty!</a:t>
            </a:r>
          </a:p>
        </p:txBody>
      </p:sp>
      <p:sp>
        <p:nvSpPr>
          <p:cNvPr id="227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`afuwwu</a:t>
            </a:r>
            <a:endParaRPr lang="fi-FI" sz="2400" b="1" i="1">
              <a:solidFill>
                <a:srgbClr val="000066"/>
              </a:solidFill>
              <a:ea typeface="MS Mincho" pitchFamily="49" charset="-128"/>
            </a:endParaRPr>
          </a:p>
        </p:txBody>
      </p:sp>
      <p:sp>
        <p:nvSpPr>
          <p:cNvPr id="227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معاف کرنے والے </a:t>
            </a:r>
            <a:endParaRPr lang="en-US" sz="4000" b="1">
              <a:solidFill>
                <a:srgbClr val="000066"/>
              </a:solidFill>
              <a:latin typeface="Alvi Nastaleeq" pitchFamily="2" charset="-78"/>
              <a:cs typeface="Alvi Nastaleeq" pitchFamily="2" charset="-78"/>
            </a:endParaRPr>
          </a:p>
        </p:txBody>
      </p:sp>
      <p:sp>
        <p:nvSpPr>
          <p:cNvPr id="227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माफ़ करने वाले</a:t>
            </a:r>
            <a:endParaRPr lang="en-US" sz="2400" b="1">
              <a:solidFill>
                <a:srgbClr val="000066"/>
              </a:solidFill>
            </a:endParaRPr>
          </a:p>
        </p:txBody>
      </p:sp>
      <p:sp>
        <p:nvSpPr>
          <p:cNvPr id="227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7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F70FBB2-B021-4B66-A5F4-C00D127E233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F6C9E8B-964F-4558-8C66-686CBA7AD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مُنْتَقِمُ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Avenger!</a:t>
            </a:r>
          </a:p>
        </p:txBody>
      </p:sp>
      <p:sp>
        <p:nvSpPr>
          <p:cNvPr id="228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muntaqimu</a:t>
            </a:r>
            <a:endParaRPr lang="fi-FI" sz="2400" b="1" i="1">
              <a:solidFill>
                <a:srgbClr val="000066"/>
              </a:solidFill>
              <a:ea typeface="MS Mincho" pitchFamily="49" charset="-128"/>
            </a:endParaRPr>
          </a:p>
        </p:txBody>
      </p:sp>
      <p:sp>
        <p:nvSpPr>
          <p:cNvPr id="228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بدلہ لینے والے</a:t>
            </a:r>
            <a:endParaRPr lang="en-US" sz="4000" b="1">
              <a:solidFill>
                <a:srgbClr val="000066"/>
              </a:solidFill>
              <a:latin typeface="Alvi Nastaleeq" pitchFamily="2" charset="-78"/>
              <a:cs typeface="Alvi Nastaleeq" pitchFamily="2" charset="-78"/>
            </a:endParaRPr>
          </a:p>
        </p:txBody>
      </p:sp>
      <p:sp>
        <p:nvSpPr>
          <p:cNvPr id="228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बदला लेने वाले</a:t>
            </a:r>
            <a:endParaRPr lang="en-US" sz="2400" b="1">
              <a:solidFill>
                <a:srgbClr val="000066"/>
              </a:solidFill>
            </a:endParaRPr>
          </a:p>
        </p:txBody>
      </p:sp>
      <p:sp>
        <p:nvSpPr>
          <p:cNvPr id="228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8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F0DE0A4-1568-4A51-8874-A3B5956B4CE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9A10966-51EC-4CB8-A136-8866A2DB96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29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29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29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29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29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69989E9-A62D-422D-B178-C5EEA5126DB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2D1157B-3F70-4888-96B2-09C42415B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وَاسِعُ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Bountiful!</a:t>
            </a:r>
          </a:p>
        </p:txBody>
      </p:sp>
      <p:sp>
        <p:nvSpPr>
          <p:cNvPr id="230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wasi`u</a:t>
            </a:r>
            <a:endParaRPr lang="fi-FI" sz="2400" b="1" i="1">
              <a:solidFill>
                <a:srgbClr val="000066"/>
              </a:solidFill>
              <a:ea typeface="MS Mincho" pitchFamily="49" charset="-128"/>
            </a:endParaRPr>
          </a:p>
        </p:txBody>
      </p:sp>
      <p:sp>
        <p:nvSpPr>
          <p:cNvPr id="230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کشادگی والے </a:t>
            </a:r>
            <a:endParaRPr lang="en-US" sz="4000" b="1">
              <a:solidFill>
                <a:srgbClr val="000066"/>
              </a:solidFill>
              <a:latin typeface="Alvi Nastaleeq" pitchFamily="2" charset="-78"/>
              <a:cs typeface="Alvi Nastaleeq" pitchFamily="2" charset="-78"/>
            </a:endParaRPr>
          </a:p>
        </p:txBody>
      </p:sp>
      <p:sp>
        <p:nvSpPr>
          <p:cNvPr id="230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कुशादगी वाले</a:t>
            </a:r>
            <a:endParaRPr lang="en-US" sz="2400" b="1">
              <a:solidFill>
                <a:srgbClr val="000066"/>
              </a:solidFill>
            </a:endParaRPr>
          </a:p>
        </p:txBody>
      </p:sp>
      <p:sp>
        <p:nvSpPr>
          <p:cNvPr id="230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0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8C7F54C-A9FC-44FF-A10B-6CA4C275D4B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0A235ED-BE3B-43DC-BE9C-BC1CFDD4CB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مُوَسِّعُ</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Plentiful!</a:t>
            </a:r>
          </a:p>
        </p:txBody>
      </p:sp>
      <p:sp>
        <p:nvSpPr>
          <p:cNvPr id="231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muwassi`u</a:t>
            </a:r>
            <a:endParaRPr lang="fi-FI" sz="2400" b="1" i="1">
              <a:solidFill>
                <a:srgbClr val="000066"/>
              </a:solidFill>
              <a:ea typeface="MS Mincho" pitchFamily="49" charset="-128"/>
            </a:endParaRPr>
          </a:p>
        </p:txBody>
      </p:sp>
      <p:sp>
        <p:nvSpPr>
          <p:cNvPr id="231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کشادگی دینے والے</a:t>
            </a:r>
            <a:endParaRPr lang="en-US" sz="4000" b="1">
              <a:solidFill>
                <a:srgbClr val="000066"/>
              </a:solidFill>
              <a:latin typeface="Alvi Nastaleeq" pitchFamily="2" charset="-78"/>
              <a:cs typeface="Alvi Nastaleeq" pitchFamily="2" charset="-78"/>
            </a:endParaRPr>
          </a:p>
        </p:txBody>
      </p:sp>
      <p:sp>
        <p:nvSpPr>
          <p:cNvPr id="231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कुशादगी देने वाले</a:t>
            </a:r>
            <a:endParaRPr lang="en-US" sz="2400" b="1">
              <a:solidFill>
                <a:srgbClr val="000066"/>
              </a:solidFill>
            </a:endParaRPr>
          </a:p>
        </p:txBody>
      </p:sp>
      <p:sp>
        <p:nvSpPr>
          <p:cNvPr id="231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1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15C9620-DF56-45AA-B61E-D6670900304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86ADC78-8F71-448D-8E01-4C158F8609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32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32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32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232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2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E83900E-71A7-43BA-B02D-9F88DF57820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ED08F9B-5EC3-4F9F-9C8C-F9FA54055D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رَءُوفُ</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Clement!</a:t>
            </a:r>
          </a:p>
        </p:txBody>
      </p:sp>
      <p:sp>
        <p:nvSpPr>
          <p:cNvPr id="233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ra'ufu</a:t>
            </a:r>
            <a:endParaRPr lang="fi-FI" sz="2400" b="1" i="1">
              <a:solidFill>
                <a:srgbClr val="000066"/>
              </a:solidFill>
              <a:ea typeface="MS Mincho" pitchFamily="49" charset="-128"/>
            </a:endParaRPr>
          </a:p>
        </p:txBody>
      </p:sp>
      <p:sp>
        <p:nvSpPr>
          <p:cNvPr id="233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مہربانی کرنے والے </a:t>
            </a:r>
            <a:endParaRPr lang="en-US" sz="4000" b="1">
              <a:solidFill>
                <a:srgbClr val="000066"/>
              </a:solidFill>
              <a:latin typeface="Alvi Nastaleeq" pitchFamily="2" charset="-78"/>
              <a:cs typeface="Alvi Nastaleeq" pitchFamily="2" charset="-78"/>
            </a:endParaRPr>
          </a:p>
        </p:txBody>
      </p:sp>
      <p:sp>
        <p:nvSpPr>
          <p:cNvPr id="233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मेहरबानी करने वाले</a:t>
            </a:r>
            <a:endParaRPr lang="en-US" sz="2400" b="1">
              <a:solidFill>
                <a:srgbClr val="000066"/>
              </a:solidFill>
            </a:endParaRPr>
          </a:p>
        </p:txBody>
      </p:sp>
      <p:sp>
        <p:nvSpPr>
          <p:cNvPr id="233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3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7984469-63C2-480F-904D-4FBAE1A9030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71A3E7B-CBF7-419F-8FFE-BE88B9513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عَطُوفُ</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Affectionate!</a:t>
            </a:r>
          </a:p>
        </p:txBody>
      </p:sp>
      <p:sp>
        <p:nvSpPr>
          <p:cNvPr id="234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`atufu</a:t>
            </a:r>
            <a:endParaRPr lang="fi-FI" sz="2400" b="1" i="1">
              <a:solidFill>
                <a:srgbClr val="000066"/>
              </a:solidFill>
              <a:ea typeface="MS Mincho" pitchFamily="49" charset="-128"/>
            </a:endParaRPr>
          </a:p>
        </p:txBody>
      </p:sp>
      <p:sp>
        <p:nvSpPr>
          <p:cNvPr id="234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نرمی کرنے والے</a:t>
            </a:r>
            <a:endParaRPr lang="en-US" sz="4000" b="1">
              <a:solidFill>
                <a:srgbClr val="000066"/>
              </a:solidFill>
              <a:latin typeface="Alvi Nastaleeq" pitchFamily="2" charset="-78"/>
              <a:cs typeface="Alvi Nastaleeq" pitchFamily="2" charset="-78"/>
            </a:endParaRPr>
          </a:p>
        </p:txBody>
      </p:sp>
      <p:sp>
        <p:nvSpPr>
          <p:cNvPr id="234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नरमी करने वाले</a:t>
            </a:r>
            <a:endParaRPr lang="en-US" sz="2400" b="1">
              <a:solidFill>
                <a:srgbClr val="000066"/>
              </a:solidFill>
            </a:endParaRPr>
          </a:p>
        </p:txBody>
      </p:sp>
      <p:sp>
        <p:nvSpPr>
          <p:cNvPr id="234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4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C90D731-218D-4D65-8426-4FB75CCBB57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1840F93-8F6F-4767-83AF-6D7D4F8861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35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35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35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35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5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F20188A-1DD1-40D1-8B15-6A394236509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9305348-6D65-4C2C-AEAF-9218656D62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مُتَكَبِّرُ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Proud!</a:t>
            </a:r>
          </a:p>
        </p:txBody>
      </p:sp>
      <p:sp>
        <p:nvSpPr>
          <p:cNvPr id="24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mutakabbiru</a:t>
            </a:r>
            <a:endParaRPr lang="fi-FI" sz="2400" b="1" i="1">
              <a:solidFill>
                <a:srgbClr val="000066"/>
              </a:solidFill>
              <a:ea typeface="MS Mincho" pitchFamily="49" charset="-128"/>
            </a:endParaRPr>
          </a:p>
        </p:txBody>
      </p:sp>
      <p:sp>
        <p:nvSpPr>
          <p:cNvPr id="24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بڑائی والے </a:t>
            </a:r>
            <a:endParaRPr lang="en-US" sz="4000" b="1">
              <a:solidFill>
                <a:srgbClr val="000066"/>
              </a:solidFill>
              <a:latin typeface="Alvi Nastaleeq" pitchFamily="2" charset="-78"/>
              <a:cs typeface="Alvi Nastaleeq" pitchFamily="2" charset="-78"/>
            </a:endParaRPr>
          </a:p>
        </p:txBody>
      </p:sp>
      <p:sp>
        <p:nvSpPr>
          <p:cNvPr id="24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बड़ाई वाले </a:t>
            </a:r>
            <a:endParaRPr lang="en-US" sz="2400" b="1">
              <a:solidFill>
                <a:srgbClr val="000066"/>
              </a:solidFill>
            </a:endParaRPr>
          </a:p>
        </p:txBody>
      </p:sp>
      <p:sp>
        <p:nvSpPr>
          <p:cNvPr id="24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247674A-74E4-426E-A85C-8D7F1AA75D7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72780C0-0577-44F9-B7EA-8AFB935104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فَرْدُ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Alone!</a:t>
            </a:r>
          </a:p>
        </p:txBody>
      </p:sp>
      <p:sp>
        <p:nvSpPr>
          <p:cNvPr id="236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fardu</a:t>
            </a:r>
            <a:endParaRPr lang="fi-FI" sz="2400" b="1" i="1">
              <a:solidFill>
                <a:srgbClr val="000066"/>
              </a:solidFill>
              <a:ea typeface="MS Mincho" pitchFamily="49" charset="-128"/>
            </a:endParaRPr>
          </a:p>
        </p:txBody>
      </p:sp>
      <p:sp>
        <p:nvSpPr>
          <p:cNvPr id="236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بے مثل </a:t>
            </a:r>
            <a:endParaRPr lang="en-US" sz="4000" b="1">
              <a:solidFill>
                <a:srgbClr val="000066"/>
              </a:solidFill>
              <a:latin typeface="Alvi Nastaleeq" pitchFamily="2" charset="-78"/>
              <a:cs typeface="Alvi Nastaleeq" pitchFamily="2" charset="-78"/>
            </a:endParaRPr>
          </a:p>
        </p:txBody>
      </p:sp>
      <p:sp>
        <p:nvSpPr>
          <p:cNvPr id="236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 मिस्ल</a:t>
            </a:r>
            <a:endParaRPr lang="en-US" sz="2400" b="1">
              <a:solidFill>
                <a:srgbClr val="000066"/>
              </a:solidFill>
            </a:endParaRPr>
          </a:p>
        </p:txBody>
      </p:sp>
      <p:sp>
        <p:nvSpPr>
          <p:cNvPr id="236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6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896AB99-9EB8-4C0F-B381-88A8643A569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0CEAE5A-ED4D-40B4-BDE1-8D2D8C9C8F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وِتْرُ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Single!</a:t>
            </a:r>
          </a:p>
        </p:txBody>
      </p:sp>
      <p:sp>
        <p:nvSpPr>
          <p:cNvPr id="237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witru</a:t>
            </a:r>
            <a:endParaRPr lang="fi-FI" sz="2400" b="1" i="1">
              <a:solidFill>
                <a:srgbClr val="000066"/>
              </a:solidFill>
              <a:ea typeface="MS Mincho" pitchFamily="49" charset="-128"/>
            </a:endParaRPr>
          </a:p>
        </p:txBody>
      </p:sp>
      <p:sp>
        <p:nvSpPr>
          <p:cNvPr id="237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تنہا</a:t>
            </a:r>
            <a:endParaRPr lang="en-US" sz="4000" b="1">
              <a:solidFill>
                <a:srgbClr val="000066"/>
              </a:solidFill>
              <a:latin typeface="Alvi Nastaleeq" pitchFamily="2" charset="-78"/>
              <a:cs typeface="Alvi Nastaleeq" pitchFamily="2" charset="-78"/>
            </a:endParaRPr>
          </a:p>
        </p:txBody>
      </p:sp>
      <p:sp>
        <p:nvSpPr>
          <p:cNvPr id="237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तन्हा</a:t>
            </a:r>
            <a:endParaRPr lang="en-US" sz="2400" b="1">
              <a:solidFill>
                <a:srgbClr val="000066"/>
              </a:solidFill>
            </a:endParaRPr>
          </a:p>
        </p:txBody>
      </p:sp>
      <p:sp>
        <p:nvSpPr>
          <p:cNvPr id="237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7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8395EAA-2763-4731-9190-C961071ACEA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D1C3AD4-99EE-4652-8A0B-4BB7446CA3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38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38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38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38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8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1632875-8102-4D5B-AF01-8EAC438AD13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27B39AC-0042-45C0-914A-CB1D30300E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مُقِيتُ</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Over-Seer!</a:t>
            </a:r>
          </a:p>
        </p:txBody>
      </p:sp>
      <p:sp>
        <p:nvSpPr>
          <p:cNvPr id="239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muqitu</a:t>
            </a:r>
            <a:endParaRPr lang="fi-FI" sz="2400" b="1" i="1">
              <a:solidFill>
                <a:srgbClr val="000066"/>
              </a:solidFill>
              <a:ea typeface="MS Mincho" pitchFamily="49" charset="-128"/>
            </a:endParaRPr>
          </a:p>
        </p:txBody>
      </p:sp>
      <p:sp>
        <p:nvSpPr>
          <p:cNvPr id="239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نگاہ رکھنے والے </a:t>
            </a:r>
            <a:endParaRPr lang="en-US" sz="4000" b="1">
              <a:solidFill>
                <a:srgbClr val="000066"/>
              </a:solidFill>
              <a:latin typeface="Alvi Nastaleeq" pitchFamily="2" charset="-78"/>
              <a:cs typeface="Alvi Nastaleeq" pitchFamily="2" charset="-78"/>
            </a:endParaRPr>
          </a:p>
        </p:txBody>
      </p:sp>
      <p:sp>
        <p:nvSpPr>
          <p:cNvPr id="239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निगाह रखने वाले</a:t>
            </a:r>
            <a:endParaRPr lang="en-US" sz="2400" b="1">
              <a:solidFill>
                <a:srgbClr val="000066"/>
              </a:solidFill>
            </a:endParaRPr>
          </a:p>
        </p:txBody>
      </p:sp>
      <p:sp>
        <p:nvSpPr>
          <p:cNvPr id="239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39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3BABAF6-C084-413A-A8E8-59111D4CAAC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8D140B6-8C58-4E35-B671-F25F26F7BD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مُحِيطُ</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Who surrounds everything!</a:t>
            </a:r>
          </a:p>
        </p:txBody>
      </p:sp>
      <p:sp>
        <p:nvSpPr>
          <p:cNvPr id="240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muhitu</a:t>
            </a:r>
            <a:endParaRPr lang="fi-FI" sz="2400" b="1" i="1">
              <a:solidFill>
                <a:srgbClr val="000066"/>
              </a:solidFill>
              <a:ea typeface="MS Mincho" pitchFamily="49" charset="-128"/>
            </a:endParaRPr>
          </a:p>
        </p:txBody>
      </p:sp>
      <p:sp>
        <p:nvSpPr>
          <p:cNvPr id="240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احاطہ کرنے والے</a:t>
            </a:r>
            <a:endParaRPr lang="en-US" sz="4000" b="1">
              <a:solidFill>
                <a:srgbClr val="000066"/>
              </a:solidFill>
              <a:latin typeface="Alvi Nastaleeq" pitchFamily="2" charset="-78"/>
              <a:cs typeface="Alvi Nastaleeq" pitchFamily="2" charset="-78"/>
            </a:endParaRPr>
          </a:p>
        </p:txBody>
      </p:sp>
      <p:sp>
        <p:nvSpPr>
          <p:cNvPr id="240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अहाता करने वाले</a:t>
            </a:r>
            <a:endParaRPr lang="en-US" sz="2400" b="1">
              <a:solidFill>
                <a:srgbClr val="000066"/>
              </a:solidFill>
            </a:endParaRPr>
          </a:p>
        </p:txBody>
      </p:sp>
      <p:sp>
        <p:nvSpPr>
          <p:cNvPr id="240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0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D0A4168-4D99-43D4-97E9-DA072E19C6F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85BC9F6-3970-4A5F-955B-FE6F1555B1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41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41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41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41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1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C7B4356-4265-4E68-9C3B-A94CA170D61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EB4EFFE-2D9B-411B-8E24-5932B8DC9D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وَكِيلُ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Protecting Advocate!</a:t>
            </a:r>
          </a:p>
        </p:txBody>
      </p:sp>
      <p:sp>
        <p:nvSpPr>
          <p:cNvPr id="242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wakilu</a:t>
            </a:r>
            <a:endParaRPr lang="fi-FI" sz="2400" b="1" i="1">
              <a:solidFill>
                <a:srgbClr val="000066"/>
              </a:solidFill>
              <a:ea typeface="MS Mincho" pitchFamily="49" charset="-128"/>
            </a:endParaRPr>
          </a:p>
        </p:txBody>
      </p:sp>
      <p:sp>
        <p:nvSpPr>
          <p:cNvPr id="242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کارساز </a:t>
            </a:r>
            <a:endParaRPr lang="en-US" sz="4000" b="1">
              <a:solidFill>
                <a:srgbClr val="000066"/>
              </a:solidFill>
              <a:latin typeface="Alvi Nastaleeq" pitchFamily="2" charset="-78"/>
              <a:cs typeface="Alvi Nastaleeq" pitchFamily="2" charset="-78"/>
            </a:endParaRPr>
          </a:p>
        </p:txBody>
      </p:sp>
      <p:sp>
        <p:nvSpPr>
          <p:cNvPr id="242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कारसाज़ वाले</a:t>
            </a:r>
            <a:endParaRPr lang="en-US" sz="2400" b="1">
              <a:solidFill>
                <a:srgbClr val="000066"/>
              </a:solidFill>
            </a:endParaRPr>
          </a:p>
        </p:txBody>
      </p:sp>
      <p:sp>
        <p:nvSpPr>
          <p:cNvPr id="242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2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F0762ED-174D-43C8-9732-10407EEA38E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1081BA5-19AF-4E0D-824D-C20D53809B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عَدْلُ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Justice!</a:t>
            </a:r>
          </a:p>
        </p:txBody>
      </p:sp>
      <p:sp>
        <p:nvSpPr>
          <p:cNvPr id="243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`adlu</a:t>
            </a:r>
            <a:endParaRPr lang="fi-FI" sz="2400" b="1" i="1">
              <a:solidFill>
                <a:srgbClr val="000066"/>
              </a:solidFill>
              <a:ea typeface="MS Mincho" pitchFamily="49" charset="-128"/>
            </a:endParaRPr>
          </a:p>
        </p:txBody>
      </p:sp>
      <p:sp>
        <p:nvSpPr>
          <p:cNvPr id="243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انصاف کرنے والے</a:t>
            </a:r>
            <a:endParaRPr lang="en-US" sz="4000" b="1">
              <a:solidFill>
                <a:srgbClr val="000066"/>
              </a:solidFill>
              <a:latin typeface="Alvi Nastaleeq" pitchFamily="2" charset="-78"/>
              <a:cs typeface="Alvi Nastaleeq" pitchFamily="2" charset="-78"/>
            </a:endParaRPr>
          </a:p>
        </p:txBody>
      </p:sp>
      <p:sp>
        <p:nvSpPr>
          <p:cNvPr id="243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इन्साफ करने वाले</a:t>
            </a:r>
            <a:endParaRPr lang="en-US" sz="2400" b="1">
              <a:solidFill>
                <a:srgbClr val="000066"/>
              </a:solidFill>
            </a:endParaRPr>
          </a:p>
        </p:txBody>
      </p:sp>
      <p:sp>
        <p:nvSpPr>
          <p:cNvPr id="243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37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05D6120-B496-475D-B465-38E296ED506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785C6E3-DB75-4D41-B5F9-B216D027E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44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44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44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44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47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F4C638D-4406-4EB4-86BF-B2885FE9AEC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A71B8C6-1D44-425F-A56F-3F3CB26C56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مُبِينُ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Manifest!</a:t>
            </a:r>
          </a:p>
        </p:txBody>
      </p:sp>
      <p:sp>
        <p:nvSpPr>
          <p:cNvPr id="245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mubinu</a:t>
            </a:r>
            <a:endParaRPr lang="fi-FI" sz="2400" b="1" i="1">
              <a:solidFill>
                <a:srgbClr val="000066"/>
              </a:solidFill>
              <a:ea typeface="MS Mincho" pitchFamily="49" charset="-128"/>
            </a:endParaRPr>
          </a:p>
        </p:txBody>
      </p:sp>
      <p:sp>
        <p:nvSpPr>
          <p:cNvPr id="245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روشن تر </a:t>
            </a:r>
            <a:endParaRPr lang="en-US" sz="4000" b="1">
              <a:solidFill>
                <a:srgbClr val="000066"/>
              </a:solidFill>
              <a:latin typeface="Alvi Nastaleeq" pitchFamily="2" charset="-78"/>
              <a:cs typeface="Alvi Nastaleeq" pitchFamily="2" charset="-78"/>
            </a:endParaRPr>
          </a:p>
        </p:txBody>
      </p:sp>
      <p:sp>
        <p:nvSpPr>
          <p:cNvPr id="245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रौशन'तर</a:t>
            </a:r>
            <a:endParaRPr lang="en-US" sz="2400" b="1">
              <a:solidFill>
                <a:srgbClr val="000066"/>
              </a:solidFill>
            </a:endParaRPr>
          </a:p>
        </p:txBody>
      </p:sp>
      <p:sp>
        <p:nvSpPr>
          <p:cNvPr id="245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57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27E635E-F643-4B9F-BDBF-A295B3D8E0F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45EAE65-0CC8-403C-AA1D-8EC5A08117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مُتَجَبِّرُ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Dominant Helper!</a:t>
            </a:r>
          </a:p>
        </p:txBody>
      </p:sp>
      <p:sp>
        <p:nvSpPr>
          <p:cNvPr id="25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mutajabbiru</a:t>
            </a:r>
            <a:endParaRPr lang="fi-FI" sz="2400" b="1" i="1">
              <a:solidFill>
                <a:srgbClr val="000066"/>
              </a:solidFill>
              <a:ea typeface="MS Mincho" pitchFamily="49" charset="-128"/>
            </a:endParaRPr>
          </a:p>
        </p:txBody>
      </p:sp>
      <p:sp>
        <p:nvSpPr>
          <p:cNvPr id="25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بڑائی کے مالک</a:t>
            </a:r>
            <a:endParaRPr lang="en-US" sz="4000" b="1">
              <a:solidFill>
                <a:srgbClr val="000066"/>
              </a:solidFill>
              <a:latin typeface="Alvi Nastaleeq" pitchFamily="2" charset="-78"/>
              <a:cs typeface="Alvi Nastaleeq" pitchFamily="2" charset="-78"/>
            </a:endParaRPr>
          </a:p>
        </p:txBody>
      </p:sp>
      <p:sp>
        <p:nvSpPr>
          <p:cNvPr id="25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बड़ाई के मालिक </a:t>
            </a:r>
            <a:endParaRPr lang="en-US" sz="2400" b="1">
              <a:solidFill>
                <a:srgbClr val="000066"/>
              </a:solidFill>
            </a:endParaRPr>
          </a:p>
        </p:txBody>
      </p:sp>
      <p:sp>
        <p:nvSpPr>
          <p:cNvPr id="25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794BAAA-903C-46EE-A697-805ADD35C34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99B9739-657B-4A7C-9781-CE4F95C7A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مَتِينُ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Persevering!</a:t>
            </a:r>
          </a:p>
        </p:txBody>
      </p:sp>
      <p:sp>
        <p:nvSpPr>
          <p:cNvPr id="246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matinu</a:t>
            </a:r>
            <a:endParaRPr lang="fi-FI" sz="2400" b="1" i="1">
              <a:solidFill>
                <a:srgbClr val="000066"/>
              </a:solidFill>
              <a:ea typeface="MS Mincho" pitchFamily="49" charset="-128"/>
            </a:endParaRPr>
          </a:p>
        </p:txBody>
      </p:sp>
      <p:sp>
        <p:nvSpPr>
          <p:cNvPr id="2467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اے محکم</a:t>
            </a:r>
            <a:endParaRPr lang="en-US" sz="4000" b="1">
              <a:solidFill>
                <a:srgbClr val="000066"/>
              </a:solidFill>
              <a:latin typeface="Alvi Nastaleeq" pitchFamily="2" charset="-78"/>
              <a:cs typeface="Alvi Nastaleeq" pitchFamily="2" charset="-78"/>
            </a:endParaRPr>
          </a:p>
        </p:txBody>
      </p:sp>
      <p:sp>
        <p:nvSpPr>
          <p:cNvPr id="246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मोहकम</a:t>
            </a:r>
            <a:endParaRPr lang="en-US" sz="2400" b="1">
              <a:solidFill>
                <a:srgbClr val="000066"/>
              </a:solidFill>
            </a:endParaRPr>
          </a:p>
        </p:txBody>
      </p:sp>
      <p:sp>
        <p:nvSpPr>
          <p:cNvPr id="246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67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5AF03AD-813A-4A2A-8582-08CD9701FE7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C491742-602B-4951-AF57-3D7286B293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478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47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47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247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78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24B9B8C-6D0C-4694-AA85-894AFE5DC9E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AC0D50B-F084-4913-96DD-108AA3E109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بَرُّ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Benign!</a:t>
            </a:r>
          </a:p>
        </p:txBody>
      </p:sp>
      <p:sp>
        <p:nvSpPr>
          <p:cNvPr id="248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barru</a:t>
            </a:r>
            <a:endParaRPr lang="fi-FI" sz="2400" b="1" i="1">
              <a:solidFill>
                <a:srgbClr val="000066"/>
              </a:solidFill>
              <a:ea typeface="MS Mincho" pitchFamily="49" charset="-128"/>
            </a:endParaRPr>
          </a:p>
        </p:txBody>
      </p:sp>
      <p:sp>
        <p:nvSpPr>
          <p:cNvPr id="248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نیکوتر </a:t>
            </a:r>
            <a:endParaRPr lang="en-US" sz="4000" b="1">
              <a:solidFill>
                <a:srgbClr val="000066"/>
              </a:solidFill>
              <a:latin typeface="Alvi Nastaleeq" pitchFamily="2" charset="-78"/>
              <a:cs typeface="Alvi Nastaleeq" pitchFamily="2" charset="-78"/>
            </a:endParaRPr>
          </a:p>
        </p:txBody>
      </p:sp>
      <p:sp>
        <p:nvSpPr>
          <p:cNvPr id="248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नेक व तर </a:t>
            </a:r>
            <a:endParaRPr lang="en-US" sz="2400" b="1">
              <a:solidFill>
                <a:srgbClr val="000066"/>
              </a:solidFill>
            </a:endParaRPr>
          </a:p>
        </p:txBody>
      </p:sp>
      <p:sp>
        <p:nvSpPr>
          <p:cNvPr id="248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88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4528B13-2083-4395-AC74-27EBF6F36FB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13A4EF0-65F8-4499-AE90-3F88DB3974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وَدُودُ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Beloved One!</a:t>
            </a:r>
          </a:p>
        </p:txBody>
      </p:sp>
      <p:sp>
        <p:nvSpPr>
          <p:cNvPr id="249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wadudu</a:t>
            </a:r>
            <a:endParaRPr lang="fi-FI" sz="2400" b="1" i="1">
              <a:solidFill>
                <a:srgbClr val="000066"/>
              </a:solidFill>
              <a:ea typeface="MS Mincho" pitchFamily="49" charset="-128"/>
            </a:endParaRPr>
          </a:p>
        </p:txBody>
      </p:sp>
      <p:sp>
        <p:nvSpPr>
          <p:cNvPr id="249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محبت والے</a:t>
            </a:r>
            <a:endParaRPr lang="en-US" sz="4000" b="1">
              <a:solidFill>
                <a:srgbClr val="000066"/>
              </a:solidFill>
              <a:latin typeface="Alvi Nastaleeq" pitchFamily="2" charset="-78"/>
              <a:cs typeface="Alvi Nastaleeq" pitchFamily="2" charset="-78"/>
            </a:endParaRPr>
          </a:p>
        </p:txBody>
      </p:sp>
      <p:sp>
        <p:nvSpPr>
          <p:cNvPr id="249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मोहब्बत वाले</a:t>
            </a:r>
            <a:endParaRPr lang="en-US" sz="2400" b="1">
              <a:solidFill>
                <a:srgbClr val="000066"/>
              </a:solidFill>
            </a:endParaRPr>
          </a:p>
        </p:txBody>
      </p:sp>
      <p:sp>
        <p:nvSpPr>
          <p:cNvPr id="249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498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3224359-8F6B-4CB5-8C32-FC8C3341663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2FA7588-A50F-42CF-B46A-E369AF63A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50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50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50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50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08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F87F344-95BF-4058-AD02-900995C9BC3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127F4BA-D563-4806-AD3A-A6CD16BF4D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رَشِيدُ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Who guides on the right path!</a:t>
            </a:r>
          </a:p>
        </p:txBody>
      </p:sp>
      <p:sp>
        <p:nvSpPr>
          <p:cNvPr id="251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rashidu</a:t>
            </a:r>
            <a:endParaRPr lang="fi-FI" sz="2400" b="1" i="1">
              <a:solidFill>
                <a:srgbClr val="000066"/>
              </a:solidFill>
              <a:ea typeface="MS Mincho" pitchFamily="49" charset="-128"/>
            </a:endParaRPr>
          </a:p>
        </p:txBody>
      </p:sp>
      <p:sp>
        <p:nvSpPr>
          <p:cNvPr id="251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ہدایت والے </a:t>
            </a:r>
            <a:endParaRPr lang="en-US" sz="4000" b="1">
              <a:solidFill>
                <a:srgbClr val="000066"/>
              </a:solidFill>
              <a:latin typeface="Alvi Nastaleeq" pitchFamily="2" charset="-78"/>
              <a:cs typeface="Alvi Nastaleeq" pitchFamily="2" charset="-78"/>
            </a:endParaRPr>
          </a:p>
        </p:txBody>
      </p:sp>
      <p:sp>
        <p:nvSpPr>
          <p:cNvPr id="251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हिदायत वाले</a:t>
            </a:r>
            <a:endParaRPr lang="en-US" sz="2400" b="1">
              <a:solidFill>
                <a:srgbClr val="000066"/>
              </a:solidFill>
            </a:endParaRPr>
          </a:p>
        </p:txBody>
      </p:sp>
      <p:sp>
        <p:nvSpPr>
          <p:cNvPr id="251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19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3241A4D-454D-4440-B51A-D953696D8BA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F71B0E4-1EFB-44AC-8A69-46CF7B276C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مُرْشِدُ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Who leads on to the true path!</a:t>
            </a:r>
          </a:p>
        </p:txBody>
      </p:sp>
      <p:sp>
        <p:nvSpPr>
          <p:cNvPr id="252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murshidu</a:t>
            </a:r>
            <a:endParaRPr lang="fi-FI" sz="2400" b="1" i="1">
              <a:solidFill>
                <a:srgbClr val="000066"/>
              </a:solidFill>
              <a:ea typeface="MS Mincho" pitchFamily="49" charset="-128"/>
            </a:endParaRPr>
          </a:p>
        </p:txBody>
      </p:sp>
      <p:sp>
        <p:nvSpPr>
          <p:cNvPr id="252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ہدایت دینے والے</a:t>
            </a:r>
            <a:endParaRPr lang="en-US" sz="4000" b="1">
              <a:solidFill>
                <a:srgbClr val="000066"/>
              </a:solidFill>
              <a:latin typeface="Alvi Nastaleeq" pitchFamily="2" charset="-78"/>
              <a:cs typeface="Alvi Nastaleeq" pitchFamily="2" charset="-78"/>
            </a:endParaRPr>
          </a:p>
        </p:txBody>
      </p:sp>
      <p:sp>
        <p:nvSpPr>
          <p:cNvPr id="252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हिदायत देने वाले</a:t>
            </a:r>
            <a:endParaRPr lang="en-US" sz="2400" b="1">
              <a:solidFill>
                <a:srgbClr val="000066"/>
              </a:solidFill>
            </a:endParaRPr>
          </a:p>
        </p:txBody>
      </p:sp>
      <p:sp>
        <p:nvSpPr>
          <p:cNvPr id="252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29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E9C7FA6-301A-4E23-BE67-ADAE03C8ECE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DFEB400-FE9C-4ABF-9735-E62C0B1B54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53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53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53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53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39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5408AA7-A9BB-4492-81B7-DBA92612450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D02C87A-CA4A-4F9C-A08F-8298282184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نُورُ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Light!</a:t>
            </a:r>
          </a:p>
        </p:txBody>
      </p:sp>
      <p:sp>
        <p:nvSpPr>
          <p:cNvPr id="2549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nuru</a:t>
            </a:r>
            <a:endParaRPr lang="fi-FI" sz="2400" b="1" i="1">
              <a:solidFill>
                <a:srgbClr val="000066"/>
              </a:solidFill>
              <a:ea typeface="MS Mincho" pitchFamily="49" charset="-128"/>
            </a:endParaRPr>
          </a:p>
        </p:txBody>
      </p:sp>
      <p:sp>
        <p:nvSpPr>
          <p:cNvPr id="254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نور </a:t>
            </a:r>
            <a:endParaRPr lang="en-US" sz="4000" b="1">
              <a:solidFill>
                <a:srgbClr val="000066"/>
              </a:solidFill>
              <a:latin typeface="Alvi Nastaleeq" pitchFamily="2" charset="-78"/>
              <a:cs typeface="Alvi Nastaleeq" pitchFamily="2" charset="-78"/>
            </a:endParaRPr>
          </a:p>
        </p:txBody>
      </p:sp>
      <p:sp>
        <p:nvSpPr>
          <p:cNvPr id="254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नूर</a:t>
            </a:r>
            <a:endParaRPr lang="en-US" sz="2400" b="1">
              <a:solidFill>
                <a:srgbClr val="000066"/>
              </a:solidFill>
            </a:endParaRPr>
          </a:p>
        </p:txBody>
      </p:sp>
      <p:sp>
        <p:nvSpPr>
          <p:cNvPr id="254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49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A36245E-57B2-4AFC-80B2-7220C5D4BEA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7667069-5853-43EF-8913-0C413D5ACD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مُنَوِّرُ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Illuminator!</a:t>
            </a:r>
          </a:p>
        </p:txBody>
      </p:sp>
      <p:sp>
        <p:nvSpPr>
          <p:cNvPr id="256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munawwiru</a:t>
            </a:r>
            <a:endParaRPr lang="fi-FI" sz="2400" b="1" i="1">
              <a:solidFill>
                <a:srgbClr val="000066"/>
              </a:solidFill>
              <a:ea typeface="MS Mincho" pitchFamily="49" charset="-128"/>
            </a:endParaRPr>
          </a:p>
        </p:txBody>
      </p:sp>
      <p:sp>
        <p:nvSpPr>
          <p:cNvPr id="256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نور دینے والے</a:t>
            </a:r>
            <a:endParaRPr lang="en-US" sz="4000" b="1">
              <a:solidFill>
                <a:srgbClr val="000066"/>
              </a:solidFill>
              <a:latin typeface="Alvi Nastaleeq" pitchFamily="2" charset="-78"/>
              <a:cs typeface="Alvi Nastaleeq" pitchFamily="2" charset="-78"/>
            </a:endParaRPr>
          </a:p>
        </p:txBody>
      </p:sp>
      <p:sp>
        <p:nvSpPr>
          <p:cNvPr id="256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नूर देने वाले</a:t>
            </a:r>
            <a:endParaRPr lang="en-US" sz="2400" b="1">
              <a:solidFill>
                <a:srgbClr val="000066"/>
              </a:solidFill>
            </a:endParaRPr>
          </a:p>
        </p:txBody>
      </p:sp>
      <p:sp>
        <p:nvSpPr>
          <p:cNvPr id="256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60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F6F8AE1-7FB8-470E-99CF-2315312C6DA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5122A70-3972-4D19-AB07-FECC658925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6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6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6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6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E9C0905-476A-437A-8FE8-E48E3EE4380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5F97E01-C996-48ED-B9CB-0A0BBAA303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570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57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57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257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70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CC36C97-3A84-4B78-AB40-3E214D5D774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02EA38E-9779-463B-ACB3-34EF97698D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نَصِيرُ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Ally!</a:t>
            </a:r>
          </a:p>
        </p:txBody>
      </p:sp>
      <p:sp>
        <p:nvSpPr>
          <p:cNvPr id="2580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nasiru</a:t>
            </a:r>
            <a:endParaRPr lang="fi-FI" sz="2400" b="1" i="1">
              <a:solidFill>
                <a:srgbClr val="000066"/>
              </a:solidFill>
              <a:ea typeface="MS Mincho" pitchFamily="49" charset="-128"/>
            </a:endParaRPr>
          </a:p>
        </p:txBody>
      </p:sp>
      <p:sp>
        <p:nvSpPr>
          <p:cNvPr id="2580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مدد کرنے والے </a:t>
            </a:r>
            <a:endParaRPr lang="en-US" sz="4000" b="1">
              <a:solidFill>
                <a:srgbClr val="000066"/>
              </a:solidFill>
              <a:latin typeface="Alvi Nastaleeq" pitchFamily="2" charset="-78"/>
              <a:cs typeface="Alvi Nastaleeq" pitchFamily="2" charset="-78"/>
            </a:endParaRPr>
          </a:p>
        </p:txBody>
      </p:sp>
      <p:sp>
        <p:nvSpPr>
          <p:cNvPr id="258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मदद करने वाले</a:t>
            </a:r>
            <a:endParaRPr lang="en-US" sz="2400" b="1">
              <a:solidFill>
                <a:srgbClr val="000066"/>
              </a:solidFill>
            </a:endParaRPr>
          </a:p>
        </p:txBody>
      </p:sp>
      <p:sp>
        <p:nvSpPr>
          <p:cNvPr id="258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80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1671767-0295-437F-AE1B-47D42C44053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37925FD-006B-4506-80BB-E9F0D4A619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نَاصِرُ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Helper!</a:t>
            </a:r>
          </a:p>
        </p:txBody>
      </p:sp>
      <p:sp>
        <p:nvSpPr>
          <p:cNvPr id="259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nasiru</a:t>
            </a:r>
            <a:endParaRPr lang="fi-FI" sz="2400" b="1" i="1">
              <a:solidFill>
                <a:srgbClr val="000066"/>
              </a:solidFill>
              <a:ea typeface="MS Mincho" pitchFamily="49" charset="-128"/>
            </a:endParaRPr>
          </a:p>
        </p:txBody>
      </p:sp>
      <p:sp>
        <p:nvSpPr>
          <p:cNvPr id="259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مددگار</a:t>
            </a:r>
            <a:endParaRPr lang="en-US" sz="4000" b="1">
              <a:solidFill>
                <a:srgbClr val="000066"/>
              </a:solidFill>
              <a:latin typeface="Alvi Nastaleeq" pitchFamily="2" charset="-78"/>
              <a:cs typeface="Alvi Nastaleeq" pitchFamily="2" charset="-78"/>
            </a:endParaRPr>
          </a:p>
        </p:txBody>
      </p:sp>
      <p:sp>
        <p:nvSpPr>
          <p:cNvPr id="259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मददगार</a:t>
            </a:r>
            <a:endParaRPr lang="en-US" sz="2400" b="1">
              <a:solidFill>
                <a:srgbClr val="000066"/>
              </a:solidFill>
            </a:endParaRPr>
          </a:p>
        </p:txBody>
      </p:sp>
      <p:sp>
        <p:nvSpPr>
          <p:cNvPr id="259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59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5E2283C-8327-4A57-BFCB-ACA4C96A4C1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4EB0FEC-8C70-4F71-98F9-65FFE2213F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60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60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60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260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0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784F349-79A4-4E7D-A791-5EF83545BCB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AF4EF44-8EC7-40C7-A1A7-52C6262D7C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صَبُورُ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Patient!</a:t>
            </a:r>
          </a:p>
        </p:txBody>
      </p:sp>
      <p:sp>
        <p:nvSpPr>
          <p:cNvPr id="261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saburu</a:t>
            </a:r>
            <a:endParaRPr lang="fi-FI" sz="2400" b="1" i="1">
              <a:solidFill>
                <a:srgbClr val="000066"/>
              </a:solidFill>
              <a:ea typeface="MS Mincho" pitchFamily="49" charset="-128"/>
            </a:endParaRPr>
          </a:p>
        </p:txBody>
      </p:sp>
      <p:sp>
        <p:nvSpPr>
          <p:cNvPr id="261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برداشت کرنے والے </a:t>
            </a:r>
            <a:endParaRPr lang="en-US" sz="4000" b="1">
              <a:solidFill>
                <a:srgbClr val="000066"/>
              </a:solidFill>
              <a:latin typeface="Alvi Nastaleeq" pitchFamily="2" charset="-78"/>
              <a:cs typeface="Alvi Nastaleeq" pitchFamily="2" charset="-78"/>
            </a:endParaRPr>
          </a:p>
        </p:txBody>
      </p:sp>
      <p:sp>
        <p:nvSpPr>
          <p:cNvPr id="261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बर्दाश्त करने वाले</a:t>
            </a:r>
            <a:endParaRPr lang="en-US" sz="2400" b="1">
              <a:solidFill>
                <a:srgbClr val="000066"/>
              </a:solidFill>
            </a:endParaRPr>
          </a:p>
        </p:txBody>
      </p:sp>
      <p:sp>
        <p:nvSpPr>
          <p:cNvPr id="261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1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7F73822-894C-41F6-869F-BFEE38E6316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798E917-A1DA-4347-B5A8-AC2E7154CE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صَابِرُ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Enduring!</a:t>
            </a:r>
          </a:p>
        </p:txBody>
      </p:sp>
      <p:sp>
        <p:nvSpPr>
          <p:cNvPr id="262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sabiru</a:t>
            </a:r>
            <a:endParaRPr lang="fi-FI" sz="2400" b="1" i="1">
              <a:solidFill>
                <a:srgbClr val="000066"/>
              </a:solidFill>
              <a:ea typeface="MS Mincho" pitchFamily="49" charset="-128"/>
            </a:endParaRPr>
          </a:p>
        </p:txBody>
      </p:sp>
      <p:sp>
        <p:nvSpPr>
          <p:cNvPr id="262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صبر کرنے والے</a:t>
            </a:r>
            <a:endParaRPr lang="en-US" sz="4000" b="1">
              <a:solidFill>
                <a:srgbClr val="000066"/>
              </a:solidFill>
              <a:latin typeface="Alvi Nastaleeq" pitchFamily="2" charset="-78"/>
              <a:cs typeface="Alvi Nastaleeq" pitchFamily="2" charset="-78"/>
            </a:endParaRPr>
          </a:p>
        </p:txBody>
      </p:sp>
      <p:sp>
        <p:nvSpPr>
          <p:cNvPr id="262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सब्र करने वाले</a:t>
            </a:r>
            <a:endParaRPr lang="en-US" sz="2400" b="1">
              <a:solidFill>
                <a:srgbClr val="000066"/>
              </a:solidFill>
            </a:endParaRPr>
          </a:p>
        </p:txBody>
      </p:sp>
      <p:sp>
        <p:nvSpPr>
          <p:cNvPr id="262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2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94B194C-4CDA-4639-8BD5-7F990625DAD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4D06BED-20CC-40C9-99A3-AC9359196E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63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63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63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63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3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5D53F79-1D9E-4548-A90D-F269F1ECA4F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4D6CEE0-15BC-4004-9066-37123C95F6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مُحْصِي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Who takes away!</a:t>
            </a:r>
          </a:p>
        </p:txBody>
      </p:sp>
      <p:sp>
        <p:nvSpPr>
          <p:cNvPr id="264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muhsi</a:t>
            </a:r>
            <a:endParaRPr lang="fi-FI" sz="2400" b="1" i="1">
              <a:solidFill>
                <a:srgbClr val="000066"/>
              </a:solidFill>
              <a:ea typeface="MS Mincho" pitchFamily="49" charset="-128"/>
            </a:endParaRPr>
          </a:p>
        </p:txBody>
      </p:sp>
      <p:sp>
        <p:nvSpPr>
          <p:cNvPr id="264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جمع کرنے والے </a:t>
            </a:r>
            <a:endParaRPr lang="en-US" sz="4000" b="1">
              <a:solidFill>
                <a:srgbClr val="000066"/>
              </a:solidFill>
              <a:latin typeface="Alvi Nastaleeq" pitchFamily="2" charset="-78"/>
              <a:cs typeface="Alvi Nastaleeq" pitchFamily="2" charset="-78"/>
            </a:endParaRPr>
          </a:p>
        </p:txBody>
      </p:sp>
      <p:sp>
        <p:nvSpPr>
          <p:cNvPr id="264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जमा करने वाले</a:t>
            </a:r>
            <a:endParaRPr lang="en-US" sz="2400" b="1">
              <a:solidFill>
                <a:srgbClr val="000066"/>
              </a:solidFill>
            </a:endParaRPr>
          </a:p>
        </p:txBody>
      </p:sp>
      <p:sp>
        <p:nvSpPr>
          <p:cNvPr id="264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4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3DFDBDB-D733-47BF-B708-320F4A0D1B6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34DF7C9-00BF-4073-9D99-442DA1D706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مُنْشِئُ</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Who brings about!</a:t>
            </a:r>
          </a:p>
        </p:txBody>
      </p:sp>
      <p:sp>
        <p:nvSpPr>
          <p:cNvPr id="265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munshi'u</a:t>
            </a:r>
            <a:endParaRPr lang="fi-FI" sz="2400" b="1" i="1">
              <a:solidFill>
                <a:srgbClr val="000066"/>
              </a:solidFill>
              <a:ea typeface="MS Mincho" pitchFamily="49" charset="-128"/>
            </a:endParaRPr>
          </a:p>
        </p:txBody>
      </p:sp>
      <p:sp>
        <p:nvSpPr>
          <p:cNvPr id="265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پیدا کرنے والے</a:t>
            </a:r>
            <a:endParaRPr lang="en-US" sz="4000" b="1">
              <a:solidFill>
                <a:srgbClr val="000066"/>
              </a:solidFill>
              <a:latin typeface="Alvi Nastaleeq" pitchFamily="2" charset="-78"/>
              <a:cs typeface="Alvi Nastaleeq" pitchFamily="2" charset="-78"/>
            </a:endParaRPr>
          </a:p>
        </p:txBody>
      </p:sp>
      <p:sp>
        <p:nvSpPr>
          <p:cNvPr id="265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पैदा करने वाले</a:t>
            </a:r>
            <a:endParaRPr lang="en-US" sz="2400" b="1">
              <a:solidFill>
                <a:srgbClr val="000066"/>
              </a:solidFill>
            </a:endParaRPr>
          </a:p>
        </p:txBody>
      </p:sp>
      <p:sp>
        <p:nvSpPr>
          <p:cNvPr id="265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5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825887B-12E3-454B-BBBF-EE1D07B7DB7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C0F4395-F26D-4312-8136-74697D6816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66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66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66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66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6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6CE399C-E8BF-4CC5-8B86-1DED3C142BC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51BD943-1F16-45B6-ADAC-A0A644D7B2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خَالِقُ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Creator!</a:t>
            </a:r>
          </a:p>
        </p:txBody>
      </p:sp>
      <p:sp>
        <p:nvSpPr>
          <p:cNvPr id="27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khaliqu</a:t>
            </a:r>
            <a:endParaRPr lang="fi-FI" sz="2400" b="1" i="1">
              <a:solidFill>
                <a:srgbClr val="000066"/>
              </a:solidFill>
              <a:ea typeface="MS Mincho" pitchFamily="49" charset="-128"/>
            </a:endParaRPr>
          </a:p>
        </p:txBody>
      </p:sp>
      <p:sp>
        <p:nvSpPr>
          <p:cNvPr id="27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پیدا کرنیوالے </a:t>
            </a:r>
            <a:endParaRPr lang="en-US" sz="4000" b="1">
              <a:solidFill>
                <a:srgbClr val="000066"/>
              </a:solidFill>
              <a:latin typeface="Alvi Nastaleeq" pitchFamily="2" charset="-78"/>
              <a:cs typeface="Alvi Nastaleeq" pitchFamily="2" charset="-78"/>
            </a:endParaRPr>
          </a:p>
        </p:txBody>
      </p:sp>
      <p:sp>
        <p:nvSpPr>
          <p:cNvPr id="27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सर्जक </a:t>
            </a:r>
            <a:endParaRPr lang="en-US" sz="2400" b="1">
              <a:solidFill>
                <a:srgbClr val="000066"/>
              </a:solidFill>
            </a:endParaRPr>
          </a:p>
        </p:txBody>
      </p:sp>
      <p:sp>
        <p:nvSpPr>
          <p:cNvPr id="27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BC57DEC-C159-4C4C-9F4E-C6F50E66CC9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0F629A4-38B3-4E73-9469-F885D124E4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سُبْحَانُ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Glorious!</a:t>
            </a:r>
          </a:p>
        </p:txBody>
      </p:sp>
      <p:sp>
        <p:nvSpPr>
          <p:cNvPr id="267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subhanu</a:t>
            </a:r>
            <a:endParaRPr lang="fi-FI" sz="2400" b="1" i="1">
              <a:solidFill>
                <a:srgbClr val="000066"/>
              </a:solidFill>
              <a:ea typeface="MS Mincho" pitchFamily="49" charset="-128"/>
            </a:endParaRPr>
          </a:p>
        </p:txBody>
      </p:sp>
      <p:sp>
        <p:nvSpPr>
          <p:cNvPr id="267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پاک و پاکیزہ </a:t>
            </a:r>
            <a:endParaRPr lang="en-US" sz="4000" b="1">
              <a:solidFill>
                <a:srgbClr val="000066"/>
              </a:solidFill>
              <a:latin typeface="Alvi Nastaleeq" pitchFamily="2" charset="-78"/>
              <a:cs typeface="Alvi Nastaleeq" pitchFamily="2" charset="-78"/>
            </a:endParaRPr>
          </a:p>
        </p:txBody>
      </p:sp>
      <p:sp>
        <p:nvSpPr>
          <p:cNvPr id="267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पाक व पाकीज़ा</a:t>
            </a:r>
            <a:endParaRPr lang="en-US" sz="2400" b="1">
              <a:solidFill>
                <a:srgbClr val="000066"/>
              </a:solidFill>
            </a:endParaRPr>
          </a:p>
        </p:txBody>
      </p:sp>
      <p:sp>
        <p:nvSpPr>
          <p:cNvPr id="267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7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029D397-D7F3-47DD-B17A-100F41CC01D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0394D28-161B-4E93-ADDD-686D8511C6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دَيَانُ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t>
            </a:r>
            <a:r>
              <a:rPr lang="en-US" sz="2800" b="1" kern="1200" dirty="0" err="1">
                <a:ea typeface="MS Mincho" pitchFamily="49" charset="-128"/>
              </a:rPr>
              <a:t>Requiter</a:t>
            </a:r>
            <a:r>
              <a:rPr lang="en-US" sz="2800" b="1" kern="1200" dirty="0">
                <a:ea typeface="MS Mincho" pitchFamily="49" charset="-128"/>
              </a:rPr>
              <a:t>!</a:t>
            </a:r>
          </a:p>
        </p:txBody>
      </p:sp>
      <p:sp>
        <p:nvSpPr>
          <p:cNvPr id="268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dayyanu</a:t>
            </a:r>
            <a:endParaRPr lang="fi-FI" sz="2400" b="1" i="1">
              <a:solidFill>
                <a:srgbClr val="000066"/>
              </a:solidFill>
              <a:ea typeface="MS Mincho" pitchFamily="49" charset="-128"/>
            </a:endParaRPr>
          </a:p>
        </p:txBody>
      </p:sp>
      <p:sp>
        <p:nvSpPr>
          <p:cNvPr id="268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 تر ہے اے جزا دینے والے</a:t>
            </a:r>
            <a:endParaRPr lang="en-US" sz="4000" b="1">
              <a:solidFill>
                <a:srgbClr val="000066"/>
              </a:solidFill>
              <a:latin typeface="Alvi Nastaleeq" pitchFamily="2" charset="-78"/>
              <a:cs typeface="Alvi Nastaleeq" pitchFamily="2" charset="-78"/>
            </a:endParaRPr>
          </a:p>
        </p:txBody>
      </p:sp>
      <p:sp>
        <p:nvSpPr>
          <p:cNvPr id="268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जज़ा देने वाले</a:t>
            </a:r>
            <a:endParaRPr lang="en-US" sz="2400" b="1">
              <a:solidFill>
                <a:srgbClr val="000066"/>
              </a:solidFill>
            </a:endParaRPr>
          </a:p>
        </p:txBody>
      </p:sp>
      <p:sp>
        <p:nvSpPr>
          <p:cNvPr id="268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8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1CD9958-7443-48F6-9884-62218F9FB6F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07DD134-02BF-416A-A64A-43490C18D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69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69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69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69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69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4C2B3DA-D927-4BF4-A0C3-B3E2A810352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74D052C-05AA-42A5-A6BC-24E0A720AD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مُغِيثُ</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Who gives help!</a:t>
            </a:r>
          </a:p>
        </p:txBody>
      </p:sp>
      <p:sp>
        <p:nvSpPr>
          <p:cNvPr id="270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mughithu</a:t>
            </a:r>
            <a:endParaRPr lang="fi-FI" sz="2400" b="1" i="1">
              <a:solidFill>
                <a:srgbClr val="000066"/>
              </a:solidFill>
              <a:ea typeface="MS Mincho" pitchFamily="49" charset="-128"/>
            </a:endParaRPr>
          </a:p>
        </p:txBody>
      </p:sp>
      <p:sp>
        <p:nvSpPr>
          <p:cNvPr id="270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فریادرس </a:t>
            </a:r>
            <a:endParaRPr lang="en-US" sz="4000" b="1">
              <a:solidFill>
                <a:srgbClr val="000066"/>
              </a:solidFill>
              <a:latin typeface="Alvi Nastaleeq" pitchFamily="2" charset="-78"/>
              <a:cs typeface="Alvi Nastaleeq" pitchFamily="2" charset="-78"/>
            </a:endParaRPr>
          </a:p>
        </p:txBody>
      </p:sp>
      <p:sp>
        <p:nvSpPr>
          <p:cNvPr id="270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a:t>
            </a:r>
            <a:r>
              <a:rPr lang="en-US" sz="2400" b="1">
                <a:solidFill>
                  <a:srgbClr val="000066"/>
                </a:solidFill>
              </a:rPr>
              <a:t> </a:t>
            </a:r>
            <a:r>
              <a:rPr lang="hi-IN" sz="2400" b="1">
                <a:solidFill>
                  <a:srgbClr val="000066"/>
                </a:solidFill>
              </a:rPr>
              <a:t>मददगार </a:t>
            </a:r>
            <a:r>
              <a:rPr lang="en-US" sz="2400" b="1">
                <a:solidFill>
                  <a:srgbClr val="000066"/>
                </a:solidFill>
              </a:rPr>
              <a:t> </a:t>
            </a:r>
          </a:p>
        </p:txBody>
      </p:sp>
      <p:sp>
        <p:nvSpPr>
          <p:cNvPr id="270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0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4F7D56F-A096-4289-81DC-E0E7FD68E44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180E3CB-4D58-4C16-B6BF-B2A36955EF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غِيَاثُ</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Who is called for help!</a:t>
            </a:r>
          </a:p>
        </p:txBody>
      </p:sp>
      <p:sp>
        <p:nvSpPr>
          <p:cNvPr id="271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ghiyathu</a:t>
            </a:r>
            <a:endParaRPr lang="fi-FI" sz="2400" b="1" i="1">
              <a:solidFill>
                <a:srgbClr val="000066"/>
              </a:solidFill>
              <a:ea typeface="MS Mincho" pitchFamily="49" charset="-128"/>
            </a:endParaRPr>
          </a:p>
        </p:txBody>
      </p:sp>
      <p:sp>
        <p:nvSpPr>
          <p:cNvPr id="271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فریاد کو پہنچنے والے</a:t>
            </a:r>
            <a:endParaRPr lang="en-US" sz="4000" b="1">
              <a:solidFill>
                <a:srgbClr val="000066"/>
              </a:solidFill>
              <a:latin typeface="Alvi Nastaleeq" pitchFamily="2" charset="-78"/>
              <a:cs typeface="Alvi Nastaleeq" pitchFamily="2" charset="-78"/>
            </a:endParaRPr>
          </a:p>
        </p:txBody>
      </p:sp>
      <p:sp>
        <p:nvSpPr>
          <p:cNvPr id="271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फरयाद को पहुँचने वाले</a:t>
            </a:r>
            <a:endParaRPr lang="en-US" sz="2400" b="1">
              <a:solidFill>
                <a:srgbClr val="000066"/>
              </a:solidFill>
            </a:endParaRPr>
          </a:p>
        </p:txBody>
      </p:sp>
      <p:sp>
        <p:nvSpPr>
          <p:cNvPr id="271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1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2A7ABC5-1E86-4814-A5FD-6D30975393F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A14A9BF-02EA-4FAB-9723-D7459E2E32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72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72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72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72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2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8D97B1C-01B4-44AB-842A-7562189BB51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52B3884-B64A-4F1E-8BA0-82EC72FECB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فَاطِرُ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Splitter!</a:t>
            </a:r>
          </a:p>
        </p:txBody>
      </p:sp>
      <p:sp>
        <p:nvSpPr>
          <p:cNvPr id="273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fatiru</a:t>
            </a:r>
            <a:endParaRPr lang="fi-FI" sz="2400" b="1" i="1">
              <a:solidFill>
                <a:srgbClr val="000066"/>
              </a:solidFill>
              <a:ea typeface="MS Mincho" pitchFamily="49" charset="-128"/>
            </a:endParaRPr>
          </a:p>
        </p:txBody>
      </p:sp>
      <p:sp>
        <p:nvSpPr>
          <p:cNvPr id="273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پیدا کرنے والے </a:t>
            </a:r>
            <a:endParaRPr lang="en-US" sz="4000" b="1">
              <a:solidFill>
                <a:srgbClr val="000066"/>
              </a:solidFill>
              <a:latin typeface="Alvi Nastaleeq" pitchFamily="2" charset="-78"/>
              <a:cs typeface="Alvi Nastaleeq" pitchFamily="2" charset="-78"/>
            </a:endParaRPr>
          </a:p>
        </p:txBody>
      </p:sp>
      <p:sp>
        <p:nvSpPr>
          <p:cNvPr id="273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पैदा करने वाले</a:t>
            </a:r>
            <a:endParaRPr lang="en-US" sz="2400" b="1">
              <a:solidFill>
                <a:srgbClr val="000066"/>
              </a:solidFill>
            </a:endParaRPr>
          </a:p>
        </p:txBody>
      </p:sp>
      <p:sp>
        <p:nvSpPr>
          <p:cNvPr id="273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3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07429F6-0C2A-483F-87CB-58E138CAF73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5E5810D-1BBB-4D5A-BF0F-8AA819075C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حَاضِرُ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Ever-Present!</a:t>
            </a:r>
          </a:p>
        </p:txBody>
      </p:sp>
      <p:sp>
        <p:nvSpPr>
          <p:cNvPr id="274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hadiru</a:t>
            </a:r>
            <a:endParaRPr lang="fi-FI" sz="2400" b="1" i="1">
              <a:solidFill>
                <a:srgbClr val="000066"/>
              </a:solidFill>
              <a:ea typeface="MS Mincho" pitchFamily="49" charset="-128"/>
            </a:endParaRPr>
          </a:p>
        </p:txBody>
      </p:sp>
      <p:sp>
        <p:nvSpPr>
          <p:cNvPr id="274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موجود</a:t>
            </a:r>
            <a:endParaRPr lang="en-US" sz="4000" b="1">
              <a:solidFill>
                <a:srgbClr val="000066"/>
              </a:solidFill>
              <a:latin typeface="Alvi Nastaleeq" pitchFamily="2" charset="-78"/>
              <a:cs typeface="Alvi Nastaleeq" pitchFamily="2" charset="-78"/>
            </a:endParaRPr>
          </a:p>
        </p:txBody>
      </p:sp>
      <p:sp>
        <p:nvSpPr>
          <p:cNvPr id="274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मौजूद</a:t>
            </a:r>
            <a:endParaRPr lang="en-US" sz="2400" b="1">
              <a:solidFill>
                <a:srgbClr val="000066"/>
              </a:solidFill>
            </a:endParaRPr>
          </a:p>
        </p:txBody>
      </p:sp>
      <p:sp>
        <p:nvSpPr>
          <p:cNvPr id="274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4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F4D0EE1-774A-4FBF-BB70-2CD89158F03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A93A2E0-09A4-47D4-9BE9-0EDB71498B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75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75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75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275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5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58111E2-C874-485C-83F8-0A9F4DE7806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30C0B42-B2DB-4158-A8CD-6B352BF32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a:t>
            </a:r>
            <a:r>
              <a:rPr lang="ar-SA" sz="8000" kern="1200" dirty="0" err="1">
                <a:latin typeface="Arabic Typesetting" panose="03020402040406030203" pitchFamily="66" charset="-78"/>
                <a:ea typeface="+mn-ea"/>
                <a:cs typeface="Arabic Typesetting" panose="03020402040406030203" pitchFamily="66" charset="-78"/>
              </a:rPr>
              <a:t>ذَٱ</a:t>
            </a:r>
            <a:r>
              <a:rPr lang="ar-SA" sz="8000" kern="1200" dirty="0">
                <a:latin typeface="Arabic Typesetting" panose="03020402040406030203" pitchFamily="66" charset="-78"/>
                <a:ea typeface="+mn-ea"/>
                <a:cs typeface="Arabic Typesetting" panose="03020402040406030203" pitchFamily="66" charset="-78"/>
              </a:rPr>
              <a:t> الْعِزِّ </a:t>
            </a:r>
            <a:r>
              <a:rPr lang="ar-SA" sz="8000" kern="1200" dirty="0" err="1">
                <a:latin typeface="Arabic Typesetting" panose="03020402040406030203" pitchFamily="66" charset="-78"/>
                <a:ea typeface="+mn-ea"/>
                <a:cs typeface="Arabic Typesetting" panose="03020402040406030203" pitchFamily="66" charset="-78"/>
              </a:rPr>
              <a:t>وَٱلْجَمَالِ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Lord of Honor and Grace, invoked for blessings.</a:t>
            </a:r>
          </a:p>
        </p:txBody>
      </p:sp>
      <p:sp>
        <p:nvSpPr>
          <p:cNvPr id="276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dhal`izzi waljamali</a:t>
            </a:r>
            <a:endParaRPr lang="fi-FI" sz="2400" b="1" i="1">
              <a:solidFill>
                <a:srgbClr val="000066"/>
              </a:solidFill>
              <a:ea typeface="MS Mincho" pitchFamily="49" charset="-128"/>
            </a:endParaRPr>
          </a:p>
        </p:txBody>
      </p:sp>
      <p:sp>
        <p:nvSpPr>
          <p:cNvPr id="276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بڑائی اور حسن والے </a:t>
            </a:r>
            <a:endParaRPr lang="en-US" sz="4000" b="1">
              <a:solidFill>
                <a:srgbClr val="000066"/>
              </a:solidFill>
              <a:latin typeface="Alvi Nastaleeq" pitchFamily="2" charset="-78"/>
              <a:cs typeface="Alvi Nastaleeq" pitchFamily="2" charset="-78"/>
            </a:endParaRPr>
          </a:p>
        </p:txBody>
      </p:sp>
      <p:sp>
        <p:nvSpPr>
          <p:cNvPr id="276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बड़ाई और हुस्न वाले</a:t>
            </a:r>
            <a:endParaRPr lang="en-US" sz="2400" b="1">
              <a:solidFill>
                <a:srgbClr val="000066"/>
              </a:solidFill>
            </a:endParaRPr>
          </a:p>
        </p:txBody>
      </p:sp>
      <p:sp>
        <p:nvSpPr>
          <p:cNvPr id="276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6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EE6691C-58C4-4E32-8CF5-66A2A2F406D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9CEEF30-9A8B-4EE6-A9E4-56758D335A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بَارِئُ</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Maker!</a:t>
            </a:r>
          </a:p>
        </p:txBody>
      </p:sp>
      <p:sp>
        <p:nvSpPr>
          <p:cNvPr id="28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bari'u</a:t>
            </a:r>
            <a:endParaRPr lang="fi-FI" sz="2400" b="1" i="1">
              <a:solidFill>
                <a:srgbClr val="000066"/>
              </a:solidFill>
              <a:ea typeface="MS Mincho" pitchFamily="49" charset="-128"/>
            </a:endParaRPr>
          </a:p>
        </p:txBody>
      </p:sp>
      <p:sp>
        <p:nvSpPr>
          <p:cNvPr id="28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بنانے والے</a:t>
            </a:r>
            <a:endParaRPr lang="en-US" sz="4000" b="1">
              <a:solidFill>
                <a:srgbClr val="000066"/>
              </a:solidFill>
              <a:latin typeface="Alvi Nastaleeq" pitchFamily="2" charset="-78"/>
              <a:cs typeface="Alvi Nastaleeq" pitchFamily="2" charset="-78"/>
            </a:endParaRPr>
          </a:p>
        </p:txBody>
      </p:sp>
      <p:sp>
        <p:nvSpPr>
          <p:cNvPr id="28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 है ऐ ठहराने वाले </a:t>
            </a:r>
            <a:endParaRPr lang="en-US" sz="2400" b="1">
              <a:solidFill>
                <a:srgbClr val="000066"/>
              </a:solidFill>
            </a:endParaRPr>
          </a:p>
        </p:txBody>
      </p:sp>
      <p:sp>
        <p:nvSpPr>
          <p:cNvPr id="28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134DD0E-D1F7-452E-A8C8-29A935B4553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1C94216-574B-4184-BF8A-AE5C1C5992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تَبَارَكْتَ يَا ذَا </a:t>
            </a:r>
            <a:r>
              <a:rPr lang="ar-SA" sz="8000" kern="1200" dirty="0" err="1">
                <a:latin typeface="Arabic Typesetting" panose="03020402040406030203" pitchFamily="66" charset="-78"/>
                <a:ea typeface="+mn-ea"/>
                <a:cs typeface="Arabic Typesetting" panose="03020402040406030203" pitchFamily="66" charset="-78"/>
              </a:rPr>
              <a:t>ٱلْجَبَرُوتِ</a:t>
            </a:r>
            <a:r>
              <a:rPr lang="ar-SA" sz="8000" kern="1200" dirty="0">
                <a:latin typeface="Arabic Typesetting" panose="03020402040406030203" pitchFamily="66" charset="-78"/>
                <a:ea typeface="+mn-ea"/>
                <a:cs typeface="Arabic Typesetting" panose="03020402040406030203" pitchFamily="66" charset="-78"/>
              </a:rPr>
              <a:t> </a:t>
            </a:r>
            <a:r>
              <a:rPr lang="ar-SA" sz="8000" kern="1200" dirty="0" err="1">
                <a:latin typeface="Arabic Typesetting" panose="03020402040406030203" pitchFamily="66" charset="-78"/>
                <a:ea typeface="+mn-ea"/>
                <a:cs typeface="Arabic Typesetting" panose="03020402040406030203" pitchFamily="66" charset="-78"/>
              </a:rPr>
              <a:t>وَٱلْجَلاَلِ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O Lord of Might and Majesty, Glory be to You.</a:t>
            </a:r>
          </a:p>
        </p:txBody>
      </p:sp>
      <p:sp>
        <p:nvSpPr>
          <p:cNvPr id="277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tabarakta ya dhaljabaruti waljalali</a:t>
            </a:r>
            <a:endParaRPr lang="fi-FI" sz="2400" b="1" i="1">
              <a:solidFill>
                <a:srgbClr val="000066"/>
              </a:solidFill>
              <a:ea typeface="MS Mincho" pitchFamily="49" charset="-128"/>
            </a:endParaRPr>
          </a:p>
        </p:txBody>
      </p:sp>
      <p:sp>
        <p:nvSpPr>
          <p:cNvPr id="277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بابرکت ہے اے صاحب اقتدار اور جلالت والی</a:t>
            </a:r>
            <a:endParaRPr lang="en-US" sz="4000" b="1">
              <a:solidFill>
                <a:srgbClr val="000066"/>
              </a:solidFill>
              <a:latin typeface="Alvi Nastaleeq" pitchFamily="2" charset="-78"/>
              <a:cs typeface="Alvi Nastaleeq" pitchFamily="2" charset="-78"/>
            </a:endParaRPr>
          </a:p>
        </p:txBody>
      </p:sp>
      <p:sp>
        <p:nvSpPr>
          <p:cNvPr id="277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साहिबे इक़तदार और जलालत वाले</a:t>
            </a:r>
            <a:r>
              <a:rPr lang="en-US" sz="2400" b="1">
                <a:solidFill>
                  <a:srgbClr val="000066"/>
                </a:solidFill>
              </a:rPr>
              <a:t>, </a:t>
            </a:r>
            <a:r>
              <a:rPr lang="hi-IN" sz="2400" b="1">
                <a:solidFill>
                  <a:srgbClr val="000066"/>
                </a:solidFill>
              </a:rPr>
              <a:t>तू पाक है</a:t>
            </a:r>
            <a:endParaRPr lang="en-US" sz="2400" b="1">
              <a:solidFill>
                <a:srgbClr val="000066"/>
              </a:solidFill>
            </a:endParaRPr>
          </a:p>
        </p:txBody>
      </p:sp>
      <p:sp>
        <p:nvSpPr>
          <p:cNvPr id="277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7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A3A98A0-5BA8-443A-9919-CBA855528EC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8B9C360-95BA-4E32-88AB-0E023FA36B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لاَ </a:t>
            </a:r>
            <a:r>
              <a:rPr lang="ar-SA" sz="8000" kern="1200" dirty="0" err="1">
                <a:latin typeface="Arabic Typesetting" panose="03020402040406030203" pitchFamily="66" charset="-78"/>
                <a:ea typeface="+mn-ea"/>
                <a:cs typeface="Arabic Typesetting" panose="03020402040406030203" pitchFamily="66" charset="-78"/>
              </a:rPr>
              <a:t>إِلٰهَ</a:t>
            </a:r>
            <a:r>
              <a:rPr lang="ar-SA" sz="8000" kern="1200" dirty="0">
                <a:latin typeface="Arabic Typesetting" panose="03020402040406030203" pitchFamily="66" charset="-78"/>
                <a:ea typeface="+mn-ea"/>
                <a:cs typeface="Arabic Typesetting" panose="03020402040406030203" pitchFamily="66" charset="-78"/>
              </a:rPr>
              <a:t> إِلاَّ انْتَ</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There is no god but You.</a:t>
            </a:r>
          </a:p>
        </p:txBody>
      </p:sp>
      <p:sp>
        <p:nvSpPr>
          <p:cNvPr id="278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la ilaha illa anta</a:t>
            </a:r>
            <a:endParaRPr lang="fi-FI" sz="2400" b="1" i="1">
              <a:solidFill>
                <a:srgbClr val="000066"/>
              </a:solidFill>
              <a:ea typeface="MS Mincho" pitchFamily="49" charset="-128"/>
            </a:endParaRPr>
          </a:p>
        </p:txBody>
      </p:sp>
      <p:sp>
        <p:nvSpPr>
          <p:cNvPr id="278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سوائے تیرے کوئی معبودنہیں ہے </a:t>
            </a:r>
            <a:endParaRPr lang="en-US" sz="4000" b="1">
              <a:solidFill>
                <a:srgbClr val="000066"/>
              </a:solidFill>
              <a:latin typeface="Alvi Nastaleeq" pitchFamily="2" charset="-78"/>
              <a:cs typeface="Alvi Nastaleeq" pitchFamily="2" charset="-78"/>
            </a:endParaRPr>
          </a:p>
        </p:txBody>
      </p:sp>
      <p:sp>
        <p:nvSpPr>
          <p:cNvPr id="278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सिवाए तेरे कोई माबूद नहीं है </a:t>
            </a:r>
            <a:endParaRPr lang="en-US" sz="2400" b="1">
              <a:solidFill>
                <a:srgbClr val="000066"/>
              </a:solidFill>
            </a:endParaRPr>
          </a:p>
        </p:txBody>
      </p:sp>
      <p:sp>
        <p:nvSpPr>
          <p:cNvPr id="278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8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6A50B99-70BA-447C-8F44-702B06D4F8A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C8E2217-C317-4735-B946-5C569FEE08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إِنِّي كُنْتُ مِنَ </a:t>
            </a:r>
            <a:r>
              <a:rPr lang="ar-SA" sz="8000" kern="1200" dirty="0" err="1">
                <a:latin typeface="Arabic Typesetting" panose="03020402040406030203" pitchFamily="66" charset="-78"/>
                <a:ea typeface="+mn-ea"/>
                <a:cs typeface="Arabic Typesetting" panose="03020402040406030203" pitchFamily="66" charset="-78"/>
              </a:rPr>
              <a:t>ٱلظَّالِمِينَ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Verily, I have been a wrongdoer.”</a:t>
            </a:r>
          </a:p>
        </p:txBody>
      </p:sp>
      <p:sp>
        <p:nvSpPr>
          <p:cNvPr id="279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inni kuntu mina alzzalimina</a:t>
            </a:r>
            <a:endParaRPr lang="fi-FI" sz="2400" b="1" i="1">
              <a:solidFill>
                <a:srgbClr val="000066"/>
              </a:solidFill>
              <a:ea typeface="MS Mincho" pitchFamily="49" charset="-128"/>
            </a:endParaRPr>
          </a:p>
        </p:txBody>
      </p:sp>
      <p:sp>
        <p:nvSpPr>
          <p:cNvPr id="279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بیشک میں خطا کاروں میں ہوں سے </a:t>
            </a:r>
            <a:endParaRPr lang="en-US" sz="4000" b="1">
              <a:solidFill>
                <a:srgbClr val="000066"/>
              </a:solidFill>
              <a:latin typeface="Alvi Nastaleeq" pitchFamily="2" charset="-78"/>
              <a:cs typeface="Alvi Nastaleeq" pitchFamily="2" charset="-78"/>
            </a:endParaRPr>
          </a:p>
        </p:txBody>
      </p:sp>
      <p:sp>
        <p:nvSpPr>
          <p:cNvPr id="279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बेशक मैं ख़ताकारों में से हूँ </a:t>
            </a:r>
            <a:endParaRPr lang="en-US" sz="2400" b="1">
              <a:solidFill>
                <a:srgbClr val="000066"/>
              </a:solidFill>
            </a:endParaRPr>
          </a:p>
        </p:txBody>
      </p:sp>
      <p:sp>
        <p:nvSpPr>
          <p:cNvPr id="279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79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258E280-8263-476D-AE3B-11B362512BE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AB211E5-1FA4-4D6F-93CE-A1352FA178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err="1">
                <a:latin typeface="Arabic Typesetting" panose="03020402040406030203" pitchFamily="66" charset="-78"/>
                <a:ea typeface="+mn-ea"/>
                <a:cs typeface="Arabic Typesetting" panose="03020402040406030203" pitchFamily="66" charset="-78"/>
              </a:rPr>
              <a:t>فَٱسْتَجَبْنَا</a:t>
            </a:r>
            <a:r>
              <a:rPr lang="ar-SA" sz="8000" kern="1200" dirty="0">
                <a:latin typeface="Arabic Typesetting" panose="03020402040406030203" pitchFamily="66" charset="-78"/>
                <a:ea typeface="+mn-ea"/>
                <a:cs typeface="Arabic Typesetting" panose="03020402040406030203" pitchFamily="66" charset="-78"/>
              </a:rPr>
              <a:t> لَهُ وَنَجَّيْنَاهُ مِنَ </a:t>
            </a:r>
            <a:r>
              <a:rPr lang="ar-SA" sz="8000" kern="1200" dirty="0" err="1">
                <a:latin typeface="Arabic Typesetting" panose="03020402040406030203" pitchFamily="66" charset="-78"/>
                <a:ea typeface="+mn-ea"/>
                <a:cs typeface="Arabic Typesetting" panose="03020402040406030203" pitchFamily="66" charset="-78"/>
              </a:rPr>
              <a:t>ٱلغَمِّ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“So We heard his prayer and saved him from the anguish</a:t>
            </a:r>
          </a:p>
        </p:txBody>
      </p:sp>
      <p:sp>
        <p:nvSpPr>
          <p:cNvPr id="280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fastajabna lahu wa najjaynahu mina alghammi</a:t>
            </a:r>
            <a:endParaRPr lang="fi-FI" sz="2400" b="1" i="1">
              <a:solidFill>
                <a:srgbClr val="000066"/>
              </a:solidFill>
              <a:ea typeface="MS Mincho" pitchFamily="49" charset="-128"/>
            </a:endParaRPr>
          </a:p>
        </p:txBody>
      </p:sp>
      <p:sp>
        <p:nvSpPr>
          <p:cNvPr id="280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پس ہم نے اسکی دعا قبول کی اور ہم نے اسکو رنج سے نجات دی</a:t>
            </a:r>
            <a:endParaRPr lang="en-US" sz="4000" b="1">
              <a:solidFill>
                <a:srgbClr val="000066"/>
              </a:solidFill>
              <a:latin typeface="Alvi Nastaleeq" pitchFamily="2" charset="-78"/>
              <a:cs typeface="Alvi Nastaleeq" pitchFamily="2" charset="-78"/>
            </a:endParaRPr>
          </a:p>
        </p:txBody>
      </p:sp>
      <p:sp>
        <p:nvSpPr>
          <p:cNvPr id="280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पास हमने इसकी दुआ क़बूल की और हमने इसको रंज से निजात दी</a:t>
            </a:r>
            <a:endParaRPr lang="en-US" sz="2400" b="1">
              <a:solidFill>
                <a:srgbClr val="000066"/>
              </a:solidFill>
            </a:endParaRPr>
          </a:p>
        </p:txBody>
      </p:sp>
      <p:sp>
        <p:nvSpPr>
          <p:cNvPr id="280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0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5AD26B5-4C22-4890-88AB-52A5F8C8C8F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3245624-D93D-49F1-8A9C-1F203E2A3B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err="1">
                <a:latin typeface="Arabic Typesetting" panose="03020402040406030203" pitchFamily="66" charset="-78"/>
                <a:ea typeface="+mn-ea"/>
                <a:cs typeface="Arabic Typesetting" panose="03020402040406030203" pitchFamily="66" charset="-78"/>
              </a:rPr>
              <a:t>وَكَذٰلِكَ</a:t>
            </a:r>
            <a:r>
              <a:rPr lang="ar-SA" sz="8000" kern="1200" dirty="0">
                <a:latin typeface="Arabic Typesetting" panose="03020402040406030203" pitchFamily="66" charset="-78"/>
                <a:ea typeface="+mn-ea"/>
                <a:cs typeface="Arabic Typesetting" panose="03020402040406030203" pitchFamily="66" charset="-78"/>
              </a:rPr>
              <a:t>  نُنْجِي </a:t>
            </a:r>
            <a:r>
              <a:rPr lang="ar-SA" sz="8000" kern="1200" dirty="0" err="1">
                <a:latin typeface="Arabic Typesetting" panose="03020402040406030203" pitchFamily="66" charset="-78"/>
                <a:ea typeface="+mn-ea"/>
                <a:cs typeface="Arabic Typesetting" panose="03020402040406030203" pitchFamily="66" charset="-78"/>
              </a:rPr>
              <a:t>ٱلْمُؤْمِنِينَ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Thus We save believers.”</a:t>
            </a:r>
          </a:p>
        </p:txBody>
      </p:sp>
      <p:sp>
        <p:nvSpPr>
          <p:cNvPr id="281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wa kadhalika nunji almu'minina</a:t>
            </a:r>
            <a:endParaRPr lang="fi-FI" sz="2400" b="1" i="1">
              <a:solidFill>
                <a:srgbClr val="000066"/>
              </a:solidFill>
              <a:ea typeface="MS Mincho" pitchFamily="49" charset="-128"/>
            </a:endParaRPr>
          </a:p>
        </p:txBody>
      </p:sp>
      <p:sp>
        <p:nvSpPr>
          <p:cNvPr id="281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ہم مومنوں کو اسی طرح نجات دیتے ہیں </a:t>
            </a:r>
            <a:endParaRPr lang="en-US" sz="4000" b="1">
              <a:solidFill>
                <a:srgbClr val="000066"/>
              </a:solidFill>
              <a:latin typeface="Alvi Nastaleeq" pitchFamily="2" charset="-78"/>
              <a:cs typeface="Alvi Nastaleeq" pitchFamily="2" charset="-78"/>
            </a:endParaRPr>
          </a:p>
        </p:txBody>
      </p:sp>
      <p:sp>
        <p:nvSpPr>
          <p:cNvPr id="281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 मोमिनों को इसी तरह निजात देते हैं </a:t>
            </a:r>
            <a:endParaRPr lang="en-US" sz="2400" b="1">
              <a:solidFill>
                <a:srgbClr val="000066"/>
              </a:solidFill>
            </a:endParaRPr>
          </a:p>
        </p:txBody>
      </p:sp>
      <p:sp>
        <p:nvSpPr>
          <p:cNvPr id="281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1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D19390A-5775-44FB-A64B-2A935D1E00F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CB0D3BC-3E35-4EA3-95B3-66907B1ACA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97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err="1">
                <a:latin typeface="Arabic Typesetting" panose="03020402040406030203" pitchFamily="66" charset="-78"/>
                <a:ea typeface="+mn-ea"/>
                <a:cs typeface="Arabic Typesetting" panose="03020402040406030203" pitchFamily="66" charset="-78"/>
              </a:rPr>
              <a:t>وَصَلَّىٰ</a:t>
            </a:r>
            <a:r>
              <a:rPr lang="ar-SA" sz="8000" kern="1200" dirty="0">
                <a:latin typeface="Arabic Typesetting" panose="03020402040406030203" pitchFamily="66" charset="-78"/>
                <a:ea typeface="+mn-ea"/>
                <a:cs typeface="Arabic Typesetting" panose="03020402040406030203" pitchFamily="66" charset="-78"/>
              </a:rPr>
              <a:t> </a:t>
            </a:r>
            <a:r>
              <a:rPr lang="ar-SA" sz="8000" kern="1200" dirty="0" err="1">
                <a:latin typeface="Arabic Typesetting" panose="03020402040406030203" pitchFamily="66" charset="-78"/>
                <a:ea typeface="+mn-ea"/>
                <a:cs typeface="Arabic Typesetting" panose="03020402040406030203" pitchFamily="66" charset="-78"/>
              </a:rPr>
              <a:t>ٱللَّهُ</a:t>
            </a:r>
            <a:r>
              <a:rPr lang="ar-SA" sz="8000" kern="1200" dirty="0">
                <a:latin typeface="Arabic Typesetting" panose="03020402040406030203" pitchFamily="66" charset="-78"/>
                <a:ea typeface="+mn-ea"/>
                <a:cs typeface="Arabic Typesetting" panose="03020402040406030203" pitchFamily="66" charset="-78"/>
              </a:rPr>
              <a:t> </a:t>
            </a:r>
            <a:r>
              <a:rPr lang="ar-SA" sz="8000" kern="1200" dirty="0" err="1">
                <a:latin typeface="Arabic Typesetting" panose="03020402040406030203" pitchFamily="66" charset="-78"/>
                <a:ea typeface="+mn-ea"/>
                <a:cs typeface="Arabic Typesetting" panose="03020402040406030203" pitchFamily="66" charset="-78"/>
              </a:rPr>
              <a:t>عَلَىٰ</a:t>
            </a:r>
            <a:r>
              <a:rPr lang="ar-SA" sz="8000" kern="1200" dirty="0">
                <a:latin typeface="Arabic Typesetting" panose="03020402040406030203" pitchFamily="66" charset="-78"/>
                <a:ea typeface="+mn-ea"/>
                <a:cs typeface="Arabic Typesetting" panose="03020402040406030203" pitchFamily="66" charset="-78"/>
              </a:rPr>
              <a:t> سَيِّدِنَا مُحَمَّدٍ </a:t>
            </a:r>
            <a:r>
              <a:rPr lang="ar-SA" sz="8000" kern="1200" dirty="0" err="1">
                <a:latin typeface="Arabic Typesetting" panose="03020402040406030203" pitchFamily="66" charset="-78"/>
                <a:ea typeface="+mn-ea"/>
                <a:cs typeface="Arabic Typesetting" panose="03020402040406030203" pitchFamily="66" charset="-78"/>
              </a:rPr>
              <a:t>وَآلِهِ</a:t>
            </a:r>
            <a:r>
              <a:rPr lang="ar-SA" sz="8000" kern="1200" dirty="0">
                <a:latin typeface="Arabic Typesetting" panose="03020402040406030203" pitchFamily="66" charset="-78"/>
                <a:ea typeface="+mn-ea"/>
                <a:cs typeface="Arabic Typesetting" panose="03020402040406030203" pitchFamily="66" charset="-78"/>
              </a:rPr>
              <a:t> اجْمَعِينَ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Blessings of </a:t>
            </a:r>
            <a:r>
              <a:rPr lang="en-US" sz="2800" b="1" kern="1200" dirty="0" err="1">
                <a:ea typeface="MS Mincho" pitchFamily="49" charset="-128"/>
              </a:rPr>
              <a:t>Allāh</a:t>
            </a:r>
            <a:r>
              <a:rPr lang="en-US" sz="2800" b="1" kern="1200" dirty="0">
                <a:ea typeface="MS Mincho" pitchFamily="49" charset="-128"/>
              </a:rPr>
              <a:t> be on our chief, Muhammad and his Household, one and all.</a:t>
            </a:r>
          </a:p>
        </p:txBody>
      </p:sp>
      <p:sp>
        <p:nvSpPr>
          <p:cNvPr id="282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 salla allahu `ala sayyidina muhammadin wa alihi ajma`ina</a:t>
            </a:r>
          </a:p>
        </p:txBody>
      </p:sp>
      <p:sp>
        <p:nvSpPr>
          <p:cNvPr id="282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خدا ہمارے سردار حضرت محمد پر اور انکی ساری آلؑ  پر رحمت فرمائے </a:t>
            </a:r>
            <a:endParaRPr lang="en-US" sz="4000" b="1">
              <a:solidFill>
                <a:srgbClr val="000066"/>
              </a:solidFill>
              <a:latin typeface="Alvi Nastaleeq" pitchFamily="2" charset="-78"/>
              <a:cs typeface="Alvi Nastaleeq" pitchFamily="2" charset="-78"/>
            </a:endParaRPr>
          </a:p>
        </p:txBody>
      </p:sp>
      <p:sp>
        <p:nvSpPr>
          <p:cNvPr id="282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ख़ुदा हमारे सरदार हज़रत मुहम्मद (स:अ:व:व) पर और उनकी सारी आल (अ:स) पर रहमत फ़रमाये</a:t>
            </a:r>
            <a:endParaRPr lang="en-US" sz="2400" b="1">
              <a:solidFill>
                <a:srgbClr val="000066"/>
              </a:solidFill>
            </a:endParaRPr>
          </a:p>
        </p:txBody>
      </p:sp>
      <p:sp>
        <p:nvSpPr>
          <p:cNvPr id="282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2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BBEE6E7-D4C8-406A-8737-6BFB89F598D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69005B5-4D54-436D-8A28-4D726E6DE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err="1">
                <a:latin typeface="Arabic Typesetting" panose="03020402040406030203" pitchFamily="66" charset="-78"/>
                <a:ea typeface="+mn-ea"/>
                <a:cs typeface="Arabic Typesetting" panose="03020402040406030203" pitchFamily="66" charset="-78"/>
              </a:rPr>
              <a:t>وَٱلْحَمْدُ</a:t>
            </a:r>
            <a:r>
              <a:rPr lang="ar-SA" sz="8000" kern="1200" dirty="0">
                <a:latin typeface="Arabic Typesetting" panose="03020402040406030203" pitchFamily="66" charset="-78"/>
                <a:ea typeface="+mn-ea"/>
                <a:cs typeface="Arabic Typesetting" panose="03020402040406030203" pitchFamily="66" charset="-78"/>
              </a:rPr>
              <a:t> لِلَّهِ رَبِّ </a:t>
            </a:r>
            <a:r>
              <a:rPr lang="ar-SA" sz="8000" kern="1200" dirty="0" err="1">
                <a:latin typeface="Arabic Typesetting" panose="03020402040406030203" pitchFamily="66" charset="-78"/>
                <a:ea typeface="+mn-ea"/>
                <a:cs typeface="Arabic Typesetting" panose="03020402040406030203" pitchFamily="66" charset="-78"/>
              </a:rPr>
              <a:t>ٱلْعَالَمِينَ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(All) praise be to </a:t>
            </a:r>
            <a:r>
              <a:rPr lang="en-US" sz="2800" b="1" kern="1200" dirty="0" err="1">
                <a:ea typeface="MS Mincho" pitchFamily="49" charset="-128"/>
              </a:rPr>
              <a:t>Allāh</a:t>
            </a:r>
            <a:r>
              <a:rPr lang="en-US" sz="2800" b="1" kern="1200" dirty="0">
                <a:ea typeface="MS Mincho" pitchFamily="49" charset="-128"/>
              </a:rPr>
              <a:t> the Lord of the worlds.</a:t>
            </a:r>
          </a:p>
        </p:txBody>
      </p:sp>
      <p:sp>
        <p:nvSpPr>
          <p:cNvPr id="283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walhamdu lillahi rabbi al`alamina</a:t>
            </a:r>
            <a:endParaRPr lang="fi-FI" sz="2400" b="1" i="1">
              <a:solidFill>
                <a:srgbClr val="000066"/>
              </a:solidFill>
              <a:ea typeface="MS Mincho" pitchFamily="49" charset="-128"/>
            </a:endParaRPr>
          </a:p>
        </p:txBody>
      </p:sp>
      <p:sp>
        <p:nvSpPr>
          <p:cNvPr id="283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ساری تعریف اللہ ہی کیلئے ہے جو عالمین کا رب ہے</a:t>
            </a:r>
            <a:endParaRPr lang="en-US" sz="4000" b="1">
              <a:solidFill>
                <a:srgbClr val="000066"/>
              </a:solidFill>
              <a:latin typeface="Alvi Nastaleeq" pitchFamily="2" charset="-78"/>
              <a:cs typeface="Alvi Nastaleeq" pitchFamily="2" charset="-78"/>
            </a:endParaRPr>
          </a:p>
        </p:txBody>
      </p:sp>
      <p:sp>
        <p:nvSpPr>
          <p:cNvPr id="283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सारी तारीफ़ अल्लाह ही के लिए है जो आलमीन का रब है </a:t>
            </a:r>
            <a:endParaRPr lang="en-US" sz="2400" b="1">
              <a:solidFill>
                <a:srgbClr val="000066"/>
              </a:solidFill>
            </a:endParaRPr>
          </a:p>
        </p:txBody>
      </p:sp>
      <p:sp>
        <p:nvSpPr>
          <p:cNvPr id="283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3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6116D3F-3E64-4308-A170-2AB4498AEB4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278A98C-F553-437D-82F1-58E3F99E48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وَحَسْبُنَا </a:t>
            </a:r>
            <a:r>
              <a:rPr lang="ar-SA" sz="8000" kern="1200" dirty="0" err="1">
                <a:latin typeface="Arabic Typesetting" panose="03020402040406030203" pitchFamily="66" charset="-78"/>
                <a:ea typeface="+mn-ea"/>
                <a:cs typeface="Arabic Typesetting" panose="03020402040406030203" pitchFamily="66" charset="-78"/>
              </a:rPr>
              <a:t>ٱللَّهُ</a:t>
            </a:r>
            <a:r>
              <a:rPr lang="ar-SA" sz="8000" kern="1200" dirty="0">
                <a:latin typeface="Arabic Typesetting" panose="03020402040406030203" pitchFamily="66" charset="-78"/>
                <a:ea typeface="+mn-ea"/>
                <a:cs typeface="Arabic Typesetting" panose="03020402040406030203" pitchFamily="66" charset="-78"/>
              </a:rPr>
              <a:t> وَنِعْمَ </a:t>
            </a:r>
            <a:r>
              <a:rPr lang="ar-SA" sz="8000" kern="1200" dirty="0" err="1">
                <a:latin typeface="Arabic Typesetting" panose="03020402040406030203" pitchFamily="66" charset="-78"/>
                <a:ea typeface="+mn-ea"/>
                <a:cs typeface="Arabic Typesetting" panose="03020402040406030203" pitchFamily="66" charset="-78"/>
              </a:rPr>
              <a:t>ٱلْوَكِيلُ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Sufficient for us is </a:t>
            </a:r>
            <a:r>
              <a:rPr lang="en-US" sz="2800" b="1" kern="1200" dirty="0" err="1">
                <a:ea typeface="MS Mincho" pitchFamily="49" charset="-128"/>
              </a:rPr>
              <a:t>Allāh</a:t>
            </a:r>
            <a:r>
              <a:rPr lang="en-US" sz="2800" b="1" kern="1200" dirty="0">
                <a:ea typeface="MS Mincho" pitchFamily="49" charset="-128"/>
              </a:rPr>
              <a:t>. He is the Best Protector.</a:t>
            </a:r>
          </a:p>
        </p:txBody>
      </p:sp>
      <p:sp>
        <p:nvSpPr>
          <p:cNvPr id="284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wa hasbuna allahu wa ni`ma alwakilu</a:t>
            </a:r>
            <a:endParaRPr lang="fi-FI" sz="2400" b="1" i="1">
              <a:solidFill>
                <a:srgbClr val="000066"/>
              </a:solidFill>
              <a:ea typeface="MS Mincho" pitchFamily="49" charset="-128"/>
            </a:endParaRPr>
          </a:p>
        </p:txBody>
      </p:sp>
      <p:sp>
        <p:nvSpPr>
          <p:cNvPr id="284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اور اللہ ہمارے لیے کافی ہے اور کارساز </a:t>
            </a:r>
            <a:endParaRPr lang="en-US" sz="4000" b="1">
              <a:solidFill>
                <a:srgbClr val="000066"/>
              </a:solidFill>
              <a:latin typeface="Alvi Nastaleeq" pitchFamily="2" charset="-78"/>
              <a:cs typeface="Alvi Nastaleeq" pitchFamily="2" charset="-78"/>
            </a:endParaRPr>
          </a:p>
        </p:txBody>
      </p:sp>
      <p:sp>
        <p:nvSpPr>
          <p:cNvPr id="284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अल्लाह हमारे लिए काफ़ी है और कारसाज़</a:t>
            </a:r>
            <a:endParaRPr lang="en-US" sz="2400" b="1">
              <a:solidFill>
                <a:srgbClr val="000066"/>
              </a:solidFill>
            </a:endParaRPr>
          </a:p>
        </p:txBody>
      </p:sp>
      <p:sp>
        <p:nvSpPr>
          <p:cNvPr id="284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4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366FF4A-371D-4B56-B3D6-635AB2E25DA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60AF835-E24B-4D46-B029-77180EBB68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وَلاَ حَوْلَ وَلاَ قُوَّةَ إِلاَّ </a:t>
            </a:r>
            <a:r>
              <a:rPr lang="ar-SA" sz="8000" kern="1200" dirty="0" err="1">
                <a:latin typeface="Arabic Typesetting" panose="03020402040406030203" pitchFamily="66" charset="-78"/>
                <a:ea typeface="+mn-ea"/>
                <a:cs typeface="Arabic Typesetting" panose="03020402040406030203" pitchFamily="66" charset="-78"/>
              </a:rPr>
              <a:t>بِٱللَّهِ</a:t>
            </a:r>
            <a:r>
              <a:rPr lang="ar-SA" sz="8000" kern="1200" dirty="0">
                <a:latin typeface="Arabic Typesetting" panose="03020402040406030203" pitchFamily="66" charset="-78"/>
                <a:ea typeface="+mn-ea"/>
                <a:cs typeface="Arabic Typesetting" panose="03020402040406030203" pitchFamily="66" charset="-78"/>
              </a:rPr>
              <a:t> </a:t>
            </a:r>
            <a:r>
              <a:rPr lang="ar-SA" sz="8000" kern="1200" dirty="0" err="1">
                <a:latin typeface="Arabic Typesetting" panose="03020402040406030203" pitchFamily="66" charset="-78"/>
                <a:ea typeface="+mn-ea"/>
                <a:cs typeface="Arabic Typesetting" panose="03020402040406030203" pitchFamily="66" charset="-78"/>
              </a:rPr>
              <a:t>ٱلْعَلِيِّ</a:t>
            </a:r>
            <a:r>
              <a:rPr lang="ar-SA" sz="8000" kern="1200" dirty="0">
                <a:latin typeface="Arabic Typesetting" panose="03020402040406030203" pitchFamily="66" charset="-78"/>
                <a:ea typeface="+mn-ea"/>
                <a:cs typeface="Arabic Typesetting" panose="03020402040406030203" pitchFamily="66" charset="-78"/>
              </a:rPr>
              <a:t> </a:t>
            </a:r>
            <a:r>
              <a:rPr lang="ar-SA" sz="8000" kern="1200" dirty="0" err="1">
                <a:latin typeface="Arabic Typesetting" panose="03020402040406030203" pitchFamily="66" charset="-78"/>
                <a:ea typeface="+mn-ea"/>
                <a:cs typeface="Arabic Typesetting" panose="03020402040406030203" pitchFamily="66" charset="-78"/>
              </a:rPr>
              <a:t>ٱلْعَظِيمِ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There is no power and no might except (with) </a:t>
            </a:r>
            <a:r>
              <a:rPr lang="en-US" sz="2800" b="1" kern="1200" dirty="0" err="1">
                <a:ea typeface="MS Mincho" pitchFamily="49" charset="-128"/>
              </a:rPr>
              <a:t>Allāh</a:t>
            </a:r>
            <a:r>
              <a:rPr lang="en-US" sz="2800" b="1" kern="1200" dirty="0">
                <a:ea typeface="MS Mincho" pitchFamily="49" charset="-128"/>
              </a:rPr>
              <a:t>, the High, the Great.</a:t>
            </a:r>
          </a:p>
        </p:txBody>
      </p:sp>
      <p:sp>
        <p:nvSpPr>
          <p:cNvPr id="285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 la hawla wa la quwwata illa billahi al`aliyyi al`azimi</a:t>
            </a:r>
            <a:endParaRPr lang="fi-FI" sz="2400" b="1" i="1">
              <a:solidFill>
                <a:srgbClr val="000066"/>
              </a:solidFill>
              <a:ea typeface="MS Mincho" pitchFamily="49" charset="-128"/>
            </a:endParaRPr>
          </a:p>
        </p:txBody>
      </p:sp>
      <p:sp>
        <p:nvSpPr>
          <p:cNvPr id="285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نہیں کوئی طاقت و قوت مگروہی جو بلند و برتر خدا سے ملتی ہے </a:t>
            </a:r>
            <a:endParaRPr lang="en-US" sz="4000" b="1">
              <a:solidFill>
                <a:srgbClr val="000066"/>
              </a:solidFill>
              <a:latin typeface="Alvi Nastaleeq" pitchFamily="2" charset="-78"/>
              <a:cs typeface="Alvi Nastaleeq" pitchFamily="2" charset="-78"/>
            </a:endParaRPr>
          </a:p>
        </p:txBody>
      </p:sp>
      <p:sp>
        <p:nvSpPr>
          <p:cNvPr id="285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नहीं कोई ताक़त व क़ुव्वत मगर वही जो बुलंद व बर्तर ख़ुदा से मिलती है</a:t>
            </a:r>
            <a:r>
              <a:rPr lang="en-US" sz="2400" b="1">
                <a:solidFill>
                  <a:srgbClr val="000066"/>
                </a:solidFill>
              </a:rPr>
              <a:t>.</a:t>
            </a:r>
          </a:p>
        </p:txBody>
      </p:sp>
      <p:sp>
        <p:nvSpPr>
          <p:cNvPr id="285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5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73972A7-E505-42D1-81C3-42697A296EF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CA8E0D8-6E7B-4999-9A29-B2E7D49911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O' </a:t>
            </a:r>
            <a:r>
              <a:rPr lang="en-US" sz="2800" b="1" kern="1200" dirty="0" err="1">
                <a:ea typeface="MS Mincho" pitchFamily="49" charset="-128"/>
              </a:rPr>
              <a:t>Allāh</a:t>
            </a:r>
            <a:r>
              <a:rPr lang="en-US" sz="2800" b="1" kern="1200" dirty="0">
                <a:ea typeface="MS Mincho" pitchFamily="49" charset="-128"/>
              </a:rPr>
              <a:t> send Your blessings on Muhammad</a:t>
            </a:r>
          </a:p>
          <a:p>
            <a:pPr marL="342900" indent="-342900" eaLnBrk="1" hangingPunct="1">
              <a:defRPr/>
            </a:pPr>
            <a:r>
              <a:rPr lang="en-US" sz="2800" b="1" kern="1200" dirty="0">
                <a:ea typeface="MS Mincho" pitchFamily="49" charset="-128"/>
              </a:rPr>
              <a:t>and the family of Muhammad.</a:t>
            </a:r>
          </a:p>
        </p:txBody>
      </p:sp>
      <p:sp>
        <p:nvSpPr>
          <p:cNvPr id="286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allahumma salli `ala muhammadin wa ali muhammadin</a:t>
            </a:r>
          </a:p>
        </p:txBody>
      </p:sp>
      <p:sp>
        <p:nvSpPr>
          <p:cNvPr id="286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رحمت فرما محمد وآل</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ع</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 محمد پر </a:t>
            </a:r>
          </a:p>
        </p:txBody>
      </p:sp>
      <p:sp>
        <p:nvSpPr>
          <p:cNvPr id="286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286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86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AA88EDF-2AA1-4672-88CE-96DFE7BAFFB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46465E2-F302-47FC-9AC3-9EE853948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29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29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29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29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29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0203878-F9E3-4EC1-A181-990FD5324A3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3575BC4-D874-4811-8BCA-953A580E0C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b="1">
                <a:solidFill>
                  <a:srgbClr val="FFFF99"/>
                </a:solidFill>
                <a:latin typeface="Trebuchet MS" pitchFamily="34" charset="0"/>
              </a:rPr>
              <a:t>دُعاءُ المجير</a:t>
            </a:r>
          </a:p>
        </p:txBody>
      </p:sp>
      <p:sp>
        <p:nvSpPr>
          <p:cNvPr id="287747"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87748"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FF99"/>
                </a:solidFill>
                <a:latin typeface="Trebuchet MS" pitchFamily="34" charset="0"/>
              </a:rPr>
              <a:t>Dua’a al-Mujeer</a:t>
            </a:r>
          </a:p>
        </p:txBody>
      </p:sp>
      <p:sp>
        <p:nvSpPr>
          <p:cNvPr id="287749" name="Rectangle 13"/>
          <p:cNvSpPr>
            <a:spLocks noGrp="1" noChangeArrowheads="1"/>
          </p:cNvSpPr>
          <p:nvPr>
            <p:ph type="ctrTitle"/>
          </p:nvPr>
        </p:nvSpPr>
        <p:spPr>
          <a:xfrm>
            <a:off x="685800" y="3149600"/>
            <a:ext cx="7772400" cy="1143000"/>
          </a:xfrm>
        </p:spPr>
        <p:txBody>
          <a:bodyPr/>
          <a:lstStyle/>
          <a:p>
            <a:pPr eaLnBrk="1" hangingPunct="1"/>
            <a:r>
              <a:rPr lang="en-US" sz="6000" b="1">
                <a:solidFill>
                  <a:srgbClr val="FFFF00"/>
                </a:solidFill>
              </a:rPr>
              <a:t>Please recite  </a:t>
            </a:r>
            <a:br>
              <a:rPr lang="en-US" sz="6000" b="1">
                <a:solidFill>
                  <a:srgbClr val="FFFF00"/>
                </a:solidFill>
              </a:rPr>
            </a:br>
            <a:r>
              <a:rPr lang="en-US" sz="6000" b="1">
                <a:solidFill>
                  <a:srgbClr val="FFFF00"/>
                </a:solidFill>
              </a:rPr>
              <a:t>Sūrat al-Fātiḥah</a:t>
            </a:r>
            <a:br>
              <a:rPr lang="en-US" sz="6000" b="1">
                <a:solidFill>
                  <a:srgbClr val="FFFF00"/>
                </a:solidFill>
              </a:rPr>
            </a:br>
            <a:r>
              <a:rPr lang="en-US" sz="6000" b="1">
                <a:solidFill>
                  <a:srgbClr val="FFFF00"/>
                </a:solidFill>
              </a:rPr>
              <a:t>for</a:t>
            </a:r>
            <a:br>
              <a:rPr lang="en-US" sz="6000" b="1">
                <a:solidFill>
                  <a:srgbClr val="FFFF00"/>
                </a:solidFill>
              </a:rPr>
            </a:br>
            <a:r>
              <a:rPr lang="en-US" sz="6000" b="1">
                <a:solidFill>
                  <a:srgbClr val="FFFF00"/>
                </a:solidFill>
              </a:rPr>
              <a:t>ALL MARHUMEEN</a:t>
            </a:r>
            <a:br>
              <a:rPr lang="en-US" sz="6000" b="1">
                <a:solidFill>
                  <a:srgbClr val="FFFF00"/>
                </a:solidFill>
              </a:rPr>
            </a:br>
            <a:endParaRPr lang="en-GB" sz="6000" b="1">
              <a:solidFill>
                <a:srgbClr val="FFFF00"/>
              </a:solidFill>
            </a:endParaRPr>
          </a:p>
        </p:txBody>
      </p:sp>
      <p:pic>
        <p:nvPicPr>
          <p:cNvPr id="7"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428"/>
            <a:ext cx="1828800" cy="43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a:solidFill>
                  <a:srgbClr val="000066"/>
                </a:solidFill>
                <a:latin typeface="Trebuchet MS" panose="020B0603020202020204" pitchFamily="34" charset="0"/>
              </a:rPr>
              <a:t>Sūrat</a:t>
            </a:r>
            <a:r>
              <a:rPr lang="en-US" altLang="en-US" sz="1200" b="1" dirty="0">
                <a:solidFill>
                  <a:srgbClr val="000066"/>
                </a:solidFill>
                <a:latin typeface="Trebuchet MS" panose="020B0603020202020204" pitchFamily="34" charset="0"/>
              </a:rPr>
              <a:t> al-</a:t>
            </a:r>
            <a:r>
              <a:rPr lang="en-US" altLang="en-US" sz="1200" b="1" dirty="0" err="1">
                <a:solidFill>
                  <a:srgbClr val="000066"/>
                </a:solidFill>
                <a:latin typeface="Trebuchet MS" panose="020B0603020202020204" pitchFamily="34" charset="0"/>
              </a:rPr>
              <a:t>Fātiḥah</a:t>
            </a:r>
            <a:r>
              <a:rPr lang="en-US" altLang="en-US" sz="1200" b="1" dirty="0">
                <a:solidFill>
                  <a:srgbClr val="000066"/>
                </a:solidFill>
                <a:latin typeface="Trebuchet MS" panose="020B0603020202020204" pitchFamily="34" charset="0"/>
              </a:rPr>
              <a:t> 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sp>
        <p:nvSpPr>
          <p:cNvPr id="9" name="Text Box 13">
            <a:extLst>
              <a:ext uri="{FF2B5EF4-FFF2-40B4-BE49-F238E27FC236}">
                <a16:creationId xmlns:a16="http://schemas.microsoft.com/office/drawing/2014/main" id="{FB24B527-FB94-4E35-AEBE-7C785C1AC904}"/>
              </a:ext>
            </a:extLst>
          </p:cNvPr>
          <p:cNvSpPr txBox="1">
            <a:spLocks noChangeArrowheads="1"/>
          </p:cNvSpPr>
          <p:nvPr/>
        </p:nvSpPr>
        <p:spPr bwMode="auto">
          <a:xfrm>
            <a:off x="1915632" y="230445"/>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9436A40-6602-43EE-8E2B-E0BACC3489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مُصَوِّرُ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Fashioner!</a:t>
            </a:r>
          </a:p>
        </p:txBody>
      </p:sp>
      <p:sp>
        <p:nvSpPr>
          <p:cNvPr id="30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musawwiru</a:t>
            </a:r>
            <a:endParaRPr lang="fi-FI" sz="2400" b="1" i="1">
              <a:solidFill>
                <a:srgbClr val="000066"/>
              </a:solidFill>
              <a:ea typeface="MS Mincho" pitchFamily="49" charset="-128"/>
            </a:endParaRPr>
          </a:p>
        </p:txBody>
      </p:sp>
      <p:sp>
        <p:nvSpPr>
          <p:cNvPr id="30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صورت گر </a:t>
            </a:r>
            <a:endParaRPr lang="en-US" sz="4000" b="1">
              <a:solidFill>
                <a:srgbClr val="000066"/>
              </a:solidFill>
              <a:latin typeface="Alvi Nastaleeq" pitchFamily="2" charset="-78"/>
              <a:cs typeface="Alvi Nastaleeq" pitchFamily="2" charset="-78"/>
            </a:endParaRPr>
          </a:p>
        </p:txBody>
      </p:sp>
      <p:sp>
        <p:nvSpPr>
          <p:cNvPr id="30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हिदायत देने वाले,</a:t>
            </a:r>
            <a:endParaRPr lang="en-US" sz="2400" b="1">
              <a:solidFill>
                <a:srgbClr val="000066"/>
              </a:solidFill>
            </a:endParaRPr>
          </a:p>
        </p:txBody>
      </p:sp>
      <p:sp>
        <p:nvSpPr>
          <p:cNvPr id="30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0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5FB3E5F-3D86-4184-951E-345238C7EBA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D7D7708-EE28-445C-80D9-96FE97F273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p:spPr>
        <p:txBody>
          <a:bodyPr/>
          <a:lstStyle/>
          <a:p>
            <a:pPr rtl="1" eaLnBrk="1" hangingPunct="1">
              <a:lnSpc>
                <a:spcPts val="5500"/>
              </a:lnSpc>
              <a:defRPr/>
            </a:pPr>
            <a:r>
              <a:rPr lang="ar-SA" sz="8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O' </a:t>
            </a:r>
            <a:r>
              <a:rPr lang="en-US" sz="2800" b="1" kern="1200" dirty="0" err="1">
                <a:ea typeface="MS Mincho" pitchFamily="49" charset="-128"/>
              </a:rPr>
              <a:t>Allāh</a:t>
            </a:r>
            <a:r>
              <a:rPr lang="en-US" sz="2800" b="1" kern="1200" dirty="0">
                <a:ea typeface="MS Mincho" pitchFamily="49" charset="-128"/>
              </a:rPr>
              <a:t> send Your blessings on Muhammad</a:t>
            </a:r>
          </a:p>
          <a:p>
            <a:pPr marL="342900" indent="-342900" eaLnBrk="1" hangingPunct="1">
              <a:defRPr/>
            </a:pPr>
            <a:r>
              <a:rPr lang="en-US" sz="2800" b="1" kern="1200" dirty="0">
                <a:ea typeface="MS Mincho" pitchFamily="49" charset="-128"/>
              </a:rPr>
              <a:t>and the family of Muhammad.</a:t>
            </a:r>
          </a:p>
        </p:txBody>
      </p:sp>
      <p:sp>
        <p:nvSpPr>
          <p:cNvPr id="4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allahumma salli `ala muhammadin wa ali muhammadin</a:t>
            </a:r>
          </a:p>
        </p:txBody>
      </p:sp>
      <p:sp>
        <p:nvSpPr>
          <p:cNvPr id="4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رحمت فرما محمد وآل</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ع</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 محمد پر </a:t>
            </a:r>
          </a:p>
        </p:txBody>
      </p:sp>
      <p:sp>
        <p:nvSpPr>
          <p:cNvPr id="4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4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104" name="Text Box 13"/>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9" name="Picture 1">
            <a:extLst>
              <a:ext uri="{FF2B5EF4-FFF2-40B4-BE49-F238E27FC236}">
                <a16:creationId xmlns:a16="http://schemas.microsoft.com/office/drawing/2014/main" id="{6B2AFEBD-5069-493B-B26B-6B36449D87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مُقَدِّرُ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t>
            </a:r>
            <a:r>
              <a:rPr lang="en-US" sz="2800" b="1" kern="1200" dirty="0" err="1">
                <a:ea typeface="MS Mincho" pitchFamily="49" charset="-128"/>
              </a:rPr>
              <a:t>Preordainer</a:t>
            </a:r>
            <a:r>
              <a:rPr lang="en-US" sz="2800" b="1" kern="1200" dirty="0">
                <a:ea typeface="MS Mincho" pitchFamily="49" charset="-128"/>
              </a:rPr>
              <a:t>!</a:t>
            </a:r>
          </a:p>
        </p:txBody>
      </p:sp>
      <p:sp>
        <p:nvSpPr>
          <p:cNvPr id="31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muqaddiru</a:t>
            </a:r>
            <a:endParaRPr lang="fi-FI" sz="2400" b="1" i="1">
              <a:solidFill>
                <a:srgbClr val="000066"/>
              </a:solidFill>
              <a:ea typeface="MS Mincho" pitchFamily="49" charset="-128"/>
            </a:endParaRPr>
          </a:p>
        </p:txBody>
      </p:sp>
      <p:sp>
        <p:nvSpPr>
          <p:cNvPr id="31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 ہے اے اندازہ ٹھہرانے والے </a:t>
            </a:r>
            <a:endParaRPr lang="en-US" sz="4000" b="1">
              <a:solidFill>
                <a:srgbClr val="000066"/>
              </a:solidFill>
              <a:latin typeface="Alvi Nastaleeq" pitchFamily="2" charset="-78"/>
              <a:cs typeface="Alvi Nastaleeq" pitchFamily="2" charset="-78"/>
            </a:endParaRPr>
          </a:p>
        </p:txBody>
      </p:sp>
      <p:sp>
        <p:nvSpPr>
          <p:cNvPr id="31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बाक़ी रहने वाले </a:t>
            </a:r>
            <a:endParaRPr lang="en-US" sz="2400" b="1">
              <a:solidFill>
                <a:srgbClr val="000066"/>
              </a:solidFill>
            </a:endParaRPr>
          </a:p>
        </p:txBody>
      </p:sp>
      <p:sp>
        <p:nvSpPr>
          <p:cNvPr id="31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1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1E8072C-97CD-4DA0-B344-C75E6F3B781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27EC56E-B726-4070-BEF6-E8CA40E3E0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32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32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دیاے پناہ دینے والے </a:t>
            </a:r>
            <a:endParaRPr lang="en-US" sz="4000" b="1">
              <a:solidFill>
                <a:srgbClr val="000066"/>
              </a:solidFill>
              <a:latin typeface="Alvi Nastaleeq" pitchFamily="2" charset="-78"/>
              <a:cs typeface="Alvi Nastaleeq" pitchFamily="2" charset="-78"/>
            </a:endParaRPr>
          </a:p>
        </p:txBody>
      </p:sp>
      <p:sp>
        <p:nvSpPr>
          <p:cNvPr id="32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32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2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6169BEB-5FE3-4634-9021-9DA038DA812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3EA3B0E-D1CC-4603-AA07-DA1031F1F4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هَادِي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Guide!</a:t>
            </a:r>
          </a:p>
        </p:txBody>
      </p:sp>
      <p:sp>
        <p:nvSpPr>
          <p:cNvPr id="33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hadi</a:t>
            </a:r>
            <a:endParaRPr lang="fi-FI" sz="2400" b="1" i="1">
              <a:solidFill>
                <a:srgbClr val="000066"/>
              </a:solidFill>
              <a:ea typeface="MS Mincho" pitchFamily="49" charset="-128"/>
            </a:endParaRPr>
          </a:p>
        </p:txBody>
      </p:sp>
      <p:sp>
        <p:nvSpPr>
          <p:cNvPr id="33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ہدایت دینے والے </a:t>
            </a:r>
            <a:endParaRPr lang="en-US" sz="4000" b="1">
              <a:solidFill>
                <a:srgbClr val="000066"/>
              </a:solidFill>
              <a:latin typeface="Alvi Nastaleeq" pitchFamily="2" charset="-78"/>
              <a:cs typeface="Alvi Nastaleeq" pitchFamily="2" charset="-78"/>
            </a:endParaRPr>
          </a:p>
        </p:txBody>
      </p:sp>
      <p:sp>
        <p:nvSpPr>
          <p:cNvPr id="33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मार्गदर्शक</a:t>
            </a:r>
            <a:endParaRPr lang="en-US" sz="2400" b="1">
              <a:solidFill>
                <a:srgbClr val="000066"/>
              </a:solidFill>
            </a:endParaRPr>
          </a:p>
        </p:txBody>
      </p:sp>
      <p:sp>
        <p:nvSpPr>
          <p:cNvPr id="33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3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CEFD735-D566-4DD7-9FF4-4B072A5B0CA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DD41D31-B97C-4BF5-BEEF-B06598E9C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بَاقِي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Ever-Living!</a:t>
            </a:r>
          </a:p>
        </p:txBody>
      </p:sp>
      <p:sp>
        <p:nvSpPr>
          <p:cNvPr id="34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baqi</a:t>
            </a:r>
            <a:endParaRPr lang="fi-FI" sz="2400" b="1" i="1">
              <a:solidFill>
                <a:srgbClr val="000066"/>
              </a:solidFill>
              <a:ea typeface="MS Mincho" pitchFamily="49" charset="-128"/>
            </a:endParaRPr>
          </a:p>
        </p:txBody>
      </p:sp>
      <p:sp>
        <p:nvSpPr>
          <p:cNvPr id="34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باقی رہنے والے</a:t>
            </a:r>
            <a:endParaRPr lang="en-US" sz="4000" b="1">
              <a:solidFill>
                <a:srgbClr val="000066"/>
              </a:solidFill>
              <a:latin typeface="Alvi Nastaleeq" pitchFamily="2" charset="-78"/>
              <a:cs typeface="Alvi Nastaleeq" pitchFamily="2" charset="-78"/>
            </a:endParaRPr>
          </a:p>
        </p:txBody>
      </p:sp>
      <p:sp>
        <p:nvSpPr>
          <p:cNvPr id="34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अनंत</a:t>
            </a:r>
            <a:endParaRPr lang="en-US" sz="2400" b="1">
              <a:solidFill>
                <a:srgbClr val="000066"/>
              </a:solidFill>
            </a:endParaRPr>
          </a:p>
        </p:txBody>
      </p:sp>
      <p:sp>
        <p:nvSpPr>
          <p:cNvPr id="34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4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4AB3CC1-CEB6-46EA-B9A7-B6016421777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E2CFB96-4EA8-42CC-B009-1AA7D7832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35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35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35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35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5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54FA9DF-020C-447A-97BD-F3931D1570E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62F7716-5351-473B-A549-2C8D8F7B4F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وَهَّابُ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Liberal!</a:t>
            </a:r>
          </a:p>
        </p:txBody>
      </p:sp>
      <p:sp>
        <p:nvSpPr>
          <p:cNvPr id="36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wahhabu</a:t>
            </a:r>
            <a:endParaRPr lang="fi-FI" sz="2400" b="1" i="1">
              <a:solidFill>
                <a:srgbClr val="000066"/>
              </a:solidFill>
              <a:ea typeface="MS Mincho" pitchFamily="49" charset="-128"/>
            </a:endParaRPr>
          </a:p>
        </p:txBody>
      </p:sp>
      <p:sp>
        <p:nvSpPr>
          <p:cNvPr id="36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بہت دینے والے </a:t>
            </a:r>
            <a:endParaRPr lang="en-US" sz="4000" b="1">
              <a:solidFill>
                <a:srgbClr val="000066"/>
              </a:solidFill>
              <a:latin typeface="Alvi Nastaleeq" pitchFamily="2" charset="-78"/>
              <a:cs typeface="Alvi Nastaleeq" pitchFamily="2" charset="-78"/>
            </a:endParaRPr>
          </a:p>
        </p:txBody>
      </p:sp>
      <p:sp>
        <p:nvSpPr>
          <p:cNvPr id="36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उदार</a:t>
            </a:r>
            <a:endParaRPr lang="en-US" sz="2400" b="1">
              <a:solidFill>
                <a:srgbClr val="000066"/>
              </a:solidFill>
            </a:endParaRPr>
          </a:p>
        </p:txBody>
      </p:sp>
      <p:sp>
        <p:nvSpPr>
          <p:cNvPr id="36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6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B9FC7B2-4107-4EC0-BE6D-1F7D483D121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62DFED8-E24C-43C0-9F82-A41A58F3BF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تَوَّابُ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to Whom return all repentant!</a:t>
            </a:r>
          </a:p>
        </p:txBody>
      </p:sp>
      <p:sp>
        <p:nvSpPr>
          <p:cNvPr id="37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tawwabu</a:t>
            </a:r>
            <a:endParaRPr lang="fi-FI" sz="2400" b="1" i="1">
              <a:solidFill>
                <a:srgbClr val="000066"/>
              </a:solidFill>
              <a:ea typeface="MS Mincho" pitchFamily="49" charset="-128"/>
            </a:endParaRPr>
          </a:p>
        </p:txBody>
      </p:sp>
      <p:sp>
        <p:nvSpPr>
          <p:cNvPr id="37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توبہ قبول کرنیوالے</a:t>
            </a:r>
            <a:endParaRPr lang="en-US" sz="4000" b="1">
              <a:solidFill>
                <a:srgbClr val="000066"/>
              </a:solidFill>
              <a:latin typeface="Alvi Nastaleeq" pitchFamily="2" charset="-78"/>
              <a:cs typeface="Alvi Nastaleeq" pitchFamily="2" charset="-78"/>
            </a:endParaRPr>
          </a:p>
        </p:txBody>
      </p:sp>
      <p:sp>
        <p:nvSpPr>
          <p:cNvPr id="37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तौबा क़बूल करने वाले</a:t>
            </a:r>
            <a:endParaRPr lang="en-US" sz="2400" b="1">
              <a:solidFill>
                <a:srgbClr val="000066"/>
              </a:solidFill>
            </a:endParaRPr>
          </a:p>
        </p:txBody>
      </p:sp>
      <p:sp>
        <p:nvSpPr>
          <p:cNvPr id="37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7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D20ABF7-E124-4C74-87DF-95F89775DBE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E3DC002-51E9-4483-91B6-A7FD7A85D4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38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38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38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38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8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176C15D-AE49-413E-AF16-7BAF86671FC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9C28B9E-A25A-4B84-B1C8-8AA2CB948D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فَتَّاحُ</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Liberator!</a:t>
            </a:r>
          </a:p>
        </p:txBody>
      </p:sp>
      <p:sp>
        <p:nvSpPr>
          <p:cNvPr id="39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fattahu</a:t>
            </a:r>
            <a:endParaRPr lang="fi-FI" sz="2400" b="1" i="1">
              <a:solidFill>
                <a:srgbClr val="000066"/>
              </a:solidFill>
              <a:ea typeface="MS Mincho" pitchFamily="49" charset="-128"/>
            </a:endParaRPr>
          </a:p>
        </p:txBody>
      </p:sp>
      <p:sp>
        <p:nvSpPr>
          <p:cNvPr id="39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کھولنے والے </a:t>
            </a:r>
            <a:endParaRPr lang="en-US" sz="4000" b="1">
              <a:solidFill>
                <a:srgbClr val="000066"/>
              </a:solidFill>
              <a:latin typeface="Alvi Nastaleeq" pitchFamily="2" charset="-78"/>
              <a:cs typeface="Alvi Nastaleeq" pitchFamily="2" charset="-78"/>
            </a:endParaRPr>
          </a:p>
        </p:txBody>
      </p:sp>
      <p:sp>
        <p:nvSpPr>
          <p:cNvPr id="39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मुक्तिदाता</a:t>
            </a:r>
            <a:endParaRPr lang="en-US" sz="2400" b="1">
              <a:solidFill>
                <a:srgbClr val="000066"/>
              </a:solidFill>
            </a:endParaRPr>
          </a:p>
        </p:txBody>
      </p:sp>
      <p:sp>
        <p:nvSpPr>
          <p:cNvPr id="39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39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8A9D5DF-3E47-42CB-B19D-3E0CE53BC61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19426AB-5D54-460B-ADFF-E8D2F3E990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مُرْتَاحُ</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Comforter!</a:t>
            </a:r>
          </a:p>
        </p:txBody>
      </p:sp>
      <p:sp>
        <p:nvSpPr>
          <p:cNvPr id="40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murtahu</a:t>
            </a:r>
            <a:endParaRPr lang="fi-FI" sz="2400" b="1" i="1">
              <a:solidFill>
                <a:srgbClr val="000066"/>
              </a:solidFill>
              <a:ea typeface="MS Mincho" pitchFamily="49" charset="-128"/>
            </a:endParaRPr>
          </a:p>
        </p:txBody>
      </p:sp>
      <p:sp>
        <p:nvSpPr>
          <p:cNvPr id="40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صاحب راحت پناہ دے </a:t>
            </a:r>
            <a:endParaRPr lang="en-US" sz="4000" b="1">
              <a:solidFill>
                <a:srgbClr val="000066"/>
              </a:solidFill>
              <a:latin typeface="Alvi Nastaleeq" pitchFamily="2" charset="-78"/>
              <a:cs typeface="Alvi Nastaleeq" pitchFamily="2" charset="-78"/>
            </a:endParaRPr>
          </a:p>
        </p:txBody>
      </p:sp>
      <p:sp>
        <p:nvSpPr>
          <p:cNvPr id="40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दिलासा देनेवाला</a:t>
            </a:r>
            <a:endParaRPr lang="en-US" sz="2400" b="1">
              <a:solidFill>
                <a:srgbClr val="000066"/>
              </a:solidFill>
            </a:endParaRPr>
          </a:p>
        </p:txBody>
      </p:sp>
      <p:sp>
        <p:nvSpPr>
          <p:cNvPr id="40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0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9790B0B-2179-4B05-9F7E-7877F54628F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F588FFE-FBFF-44CE-AD75-8F0DA6ED75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بِسْمِ ٱللَّـهِ ٱلرَّحْمَـٰنِ ٱلرَّحِيمِ</a:t>
            </a: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In the Name of </a:t>
            </a:r>
            <a:r>
              <a:rPr lang="en-US" sz="2800" b="1" kern="1200" dirty="0" err="1">
                <a:ea typeface="MS Mincho" pitchFamily="49" charset="-128"/>
              </a:rPr>
              <a:t>Allāh</a:t>
            </a:r>
            <a:r>
              <a:rPr lang="en-US" sz="2800" b="1" kern="1200" dirty="0">
                <a:ea typeface="MS Mincho" pitchFamily="49" charset="-128"/>
              </a:rPr>
              <a:t>, </a:t>
            </a:r>
          </a:p>
          <a:p>
            <a:pPr marL="342900" indent="-342900" eaLnBrk="1" hangingPunct="1">
              <a:defRPr/>
            </a:pPr>
            <a:r>
              <a:rPr lang="en-US" sz="2800" b="1" kern="1200" dirty="0">
                <a:ea typeface="MS Mincho" pitchFamily="49" charset="-128"/>
              </a:rPr>
              <a:t>the All-beneficent, the All-merciful.</a:t>
            </a:r>
          </a:p>
        </p:txBody>
      </p:sp>
      <p:sp>
        <p:nvSpPr>
          <p:cNvPr id="5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bi-smi llahi r-rahmani r-rahimi</a:t>
            </a:r>
          </a:p>
        </p:txBody>
      </p:sp>
      <p:sp>
        <p:nvSpPr>
          <p:cNvPr id="5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عظیم اور دائمی رحمتوں والے خدا کے نام سے</a:t>
            </a:r>
          </a:p>
        </p:txBody>
      </p:sp>
      <p:sp>
        <p:nvSpPr>
          <p:cNvPr id="5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शुरू करता हूँ अल्लाह के नाम से जो बड़ा मेहरबान और निहायत रहम वाला है </a:t>
            </a:r>
          </a:p>
        </p:txBody>
      </p:sp>
      <p:sp>
        <p:nvSpPr>
          <p:cNvPr id="5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50B59E0-E739-4003-83C3-0F4C591430F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565C12C-F85A-4D52-8620-B6DCBFBBCB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41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41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41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41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1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3A4FA76-BAF3-4984-8AC1-986E5FFCCA0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A9CFFA5-FC15-4277-94E7-539B383730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سَيِّدِي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Chief!</a:t>
            </a:r>
          </a:p>
        </p:txBody>
      </p:sp>
      <p:sp>
        <p:nvSpPr>
          <p:cNvPr id="43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sayyidi</a:t>
            </a:r>
            <a:endParaRPr lang="fi-FI" sz="2400" b="1" i="1">
              <a:solidFill>
                <a:srgbClr val="000066"/>
              </a:solidFill>
              <a:ea typeface="MS Mincho" pitchFamily="49" charset="-128"/>
            </a:endParaRPr>
          </a:p>
        </p:txBody>
      </p:sp>
      <p:sp>
        <p:nvSpPr>
          <p:cNvPr id="43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میرے سردار </a:t>
            </a:r>
            <a:endParaRPr lang="en-US" sz="4000" b="1">
              <a:solidFill>
                <a:srgbClr val="000066"/>
              </a:solidFill>
              <a:latin typeface="Alvi Nastaleeq" pitchFamily="2" charset="-78"/>
              <a:cs typeface="Alvi Nastaleeq" pitchFamily="2" charset="-78"/>
            </a:endParaRPr>
          </a:p>
        </p:txBody>
      </p:sp>
      <p:sp>
        <p:nvSpPr>
          <p:cNvPr id="43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मेरे सरदार</a:t>
            </a:r>
          </a:p>
        </p:txBody>
      </p:sp>
      <p:sp>
        <p:nvSpPr>
          <p:cNvPr id="43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3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5FA92E4-6A7C-4404-9AD0-C23D7EAB180C}"/>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2999A59-8B95-4A86-9996-6A5691D96E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مَوْلاَيَ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Liege-Lord!</a:t>
            </a:r>
          </a:p>
        </p:txBody>
      </p:sp>
      <p:sp>
        <p:nvSpPr>
          <p:cNvPr id="44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mawlaya</a:t>
            </a:r>
            <a:endParaRPr lang="fi-FI" sz="2400" b="1" i="1">
              <a:solidFill>
                <a:srgbClr val="000066"/>
              </a:solidFill>
              <a:ea typeface="MS Mincho" pitchFamily="49" charset="-128"/>
            </a:endParaRPr>
          </a:p>
        </p:txBody>
      </p:sp>
      <p:sp>
        <p:nvSpPr>
          <p:cNvPr id="44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میرے مولا</a:t>
            </a:r>
            <a:endParaRPr lang="en-US" sz="4000" b="1">
              <a:solidFill>
                <a:srgbClr val="000066"/>
              </a:solidFill>
              <a:latin typeface="Alvi Nastaleeq" pitchFamily="2" charset="-78"/>
              <a:cs typeface="Alvi Nastaleeq" pitchFamily="2" charset="-78"/>
            </a:endParaRPr>
          </a:p>
        </p:txBody>
      </p:sp>
      <p:sp>
        <p:nvSpPr>
          <p:cNvPr id="44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मेरे मौला</a:t>
            </a:r>
            <a:endParaRPr lang="en-US" sz="2400" b="1">
              <a:solidFill>
                <a:srgbClr val="000066"/>
              </a:solidFill>
            </a:endParaRPr>
          </a:p>
        </p:txBody>
      </p:sp>
      <p:sp>
        <p:nvSpPr>
          <p:cNvPr id="44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4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FA3F02D-AFE3-462C-BC89-A940DB4667D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F6F1F74-AC86-4017-94AD-D097702406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45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45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45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45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5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BAE4225-E826-461D-8224-E22570ADDA9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B00FEB5-59CE-4544-9744-FA0D2585AB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قَرِيبُ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Near!</a:t>
            </a:r>
          </a:p>
        </p:txBody>
      </p:sp>
      <p:sp>
        <p:nvSpPr>
          <p:cNvPr id="46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qaribu</a:t>
            </a:r>
            <a:endParaRPr lang="fi-FI" sz="2400" b="1" i="1">
              <a:solidFill>
                <a:srgbClr val="000066"/>
              </a:solidFill>
              <a:ea typeface="MS Mincho" pitchFamily="49" charset="-128"/>
            </a:endParaRPr>
          </a:p>
        </p:txBody>
      </p:sp>
      <p:sp>
        <p:nvSpPr>
          <p:cNvPr id="46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نزدیک تر </a:t>
            </a:r>
            <a:endParaRPr lang="en-US" sz="4000" b="1">
              <a:solidFill>
                <a:srgbClr val="000066"/>
              </a:solidFill>
              <a:latin typeface="Alvi Nastaleeq" pitchFamily="2" charset="-78"/>
              <a:cs typeface="Alvi Nastaleeq" pitchFamily="2" charset="-78"/>
            </a:endParaRPr>
          </a:p>
        </p:txBody>
      </p:sp>
      <p:sp>
        <p:nvSpPr>
          <p:cNvPr id="46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नज़दीक तर </a:t>
            </a:r>
            <a:endParaRPr lang="en-US" sz="2400" b="1">
              <a:solidFill>
                <a:srgbClr val="000066"/>
              </a:solidFill>
            </a:endParaRPr>
          </a:p>
        </p:txBody>
      </p:sp>
      <p:sp>
        <p:nvSpPr>
          <p:cNvPr id="46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6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B56F909-D8DB-4D03-90EE-32937F9AFFE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504725D-FBD9-47B6-886E-139BB1B0CB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رَقِيبُ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Preserver!</a:t>
            </a:r>
          </a:p>
        </p:txBody>
      </p:sp>
      <p:sp>
        <p:nvSpPr>
          <p:cNvPr id="47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raqibu</a:t>
            </a:r>
            <a:endParaRPr lang="fi-FI" sz="2400" b="1" i="1">
              <a:solidFill>
                <a:srgbClr val="000066"/>
              </a:solidFill>
              <a:ea typeface="MS Mincho" pitchFamily="49" charset="-128"/>
            </a:endParaRPr>
          </a:p>
        </p:txBody>
      </p:sp>
      <p:sp>
        <p:nvSpPr>
          <p:cNvPr id="47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نگہدار</a:t>
            </a:r>
            <a:endParaRPr lang="en-US" sz="4000" b="1">
              <a:solidFill>
                <a:srgbClr val="000066"/>
              </a:solidFill>
              <a:latin typeface="Alvi Nastaleeq" pitchFamily="2" charset="-78"/>
              <a:cs typeface="Alvi Nastaleeq" pitchFamily="2" charset="-78"/>
            </a:endParaRPr>
          </a:p>
        </p:txBody>
      </p:sp>
      <p:sp>
        <p:nvSpPr>
          <p:cNvPr id="47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निगहदार </a:t>
            </a:r>
            <a:endParaRPr lang="en-US" sz="2400" b="1">
              <a:solidFill>
                <a:srgbClr val="000066"/>
              </a:solidFill>
            </a:endParaRPr>
          </a:p>
        </p:txBody>
      </p:sp>
      <p:sp>
        <p:nvSpPr>
          <p:cNvPr id="47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7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EB366AB-3249-45A9-A0E7-09C3E9FCED6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D59C79F-1CDE-4B49-8130-EFD45DAD6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48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48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48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48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8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11" name="Text Box 13">
            <a:extLst>
              <a:ext uri="{FF2B5EF4-FFF2-40B4-BE49-F238E27FC236}">
                <a16:creationId xmlns:a16="http://schemas.microsoft.com/office/drawing/2014/main" id="{1D71417B-FA09-4C62-92D1-B9A9BF21420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2" name="Picture 1">
            <a:extLst>
              <a:ext uri="{FF2B5EF4-FFF2-40B4-BE49-F238E27FC236}">
                <a16:creationId xmlns:a16="http://schemas.microsoft.com/office/drawing/2014/main" id="{EC9AF97A-D8E2-4724-8556-0BA5F8980C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مُبْدِئُ</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Originator!</a:t>
            </a:r>
          </a:p>
        </p:txBody>
      </p:sp>
      <p:sp>
        <p:nvSpPr>
          <p:cNvPr id="49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mubdi'u</a:t>
            </a:r>
            <a:endParaRPr lang="fi-FI" sz="2400" b="1" i="1">
              <a:solidFill>
                <a:srgbClr val="000066"/>
              </a:solidFill>
              <a:ea typeface="MS Mincho" pitchFamily="49" charset="-128"/>
            </a:endParaRPr>
          </a:p>
        </p:txBody>
      </p:sp>
      <p:sp>
        <p:nvSpPr>
          <p:cNvPr id="49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ابتداء کرنے والے </a:t>
            </a:r>
            <a:endParaRPr lang="en-US" sz="4000" b="1">
              <a:solidFill>
                <a:srgbClr val="000066"/>
              </a:solidFill>
              <a:latin typeface="Alvi Nastaleeq" pitchFamily="2" charset="-78"/>
              <a:cs typeface="Alvi Nastaleeq" pitchFamily="2" charset="-78"/>
            </a:endParaRPr>
          </a:p>
        </p:txBody>
      </p:sp>
      <p:sp>
        <p:nvSpPr>
          <p:cNvPr id="49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इब्तिदा करने वाले</a:t>
            </a:r>
            <a:endParaRPr lang="en-US" sz="2400" b="1">
              <a:solidFill>
                <a:srgbClr val="000066"/>
              </a:solidFill>
            </a:endParaRPr>
          </a:p>
        </p:txBody>
      </p:sp>
      <p:sp>
        <p:nvSpPr>
          <p:cNvPr id="49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49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82065BA-D934-4CAC-B052-4002D347628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8D466B6-E9D7-4B44-91CB-A6C1540D08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مُعِيدُ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t>
            </a:r>
            <a:r>
              <a:rPr lang="en-US" sz="2800" b="1" kern="1200" dirty="0" err="1">
                <a:ea typeface="MS Mincho" pitchFamily="49" charset="-128"/>
              </a:rPr>
              <a:t>Resurrector</a:t>
            </a:r>
            <a:r>
              <a:rPr lang="en-US" sz="2800" b="1" kern="1200" dirty="0">
                <a:ea typeface="MS Mincho" pitchFamily="49" charset="-128"/>
              </a:rPr>
              <a:t>!</a:t>
            </a:r>
          </a:p>
        </p:txBody>
      </p:sp>
      <p:sp>
        <p:nvSpPr>
          <p:cNvPr id="50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mu`idu</a:t>
            </a:r>
            <a:endParaRPr lang="fi-FI" sz="2400" b="1" i="1">
              <a:solidFill>
                <a:srgbClr val="000066"/>
              </a:solidFill>
              <a:ea typeface="MS Mincho" pitchFamily="49" charset="-128"/>
            </a:endParaRPr>
          </a:p>
        </p:txBody>
      </p:sp>
      <p:sp>
        <p:nvSpPr>
          <p:cNvPr id="50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لوٹا نے والے</a:t>
            </a:r>
            <a:endParaRPr lang="en-US" sz="4000" b="1">
              <a:solidFill>
                <a:srgbClr val="000066"/>
              </a:solidFill>
              <a:latin typeface="Alvi Nastaleeq" pitchFamily="2" charset="-78"/>
              <a:cs typeface="Alvi Nastaleeq" pitchFamily="2" charset="-78"/>
            </a:endParaRPr>
          </a:p>
        </p:txBody>
      </p:sp>
      <p:sp>
        <p:nvSpPr>
          <p:cNvPr id="50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लौटाने वाले </a:t>
            </a:r>
            <a:endParaRPr lang="en-US" sz="2400" b="1">
              <a:solidFill>
                <a:srgbClr val="000066"/>
              </a:solidFill>
            </a:endParaRPr>
          </a:p>
        </p:txBody>
      </p:sp>
      <p:sp>
        <p:nvSpPr>
          <p:cNvPr id="50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0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7D6643D-9FB3-4365-AEE6-63F29D6626A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AD9C33D-5407-47CC-B97F-9D37CF803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51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51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ہمیں آگ سے پناہ دے اے پناہ دینے والی</a:t>
            </a:r>
            <a:endParaRPr lang="en-US" sz="4000" b="1">
              <a:solidFill>
                <a:srgbClr val="000066"/>
              </a:solidFill>
              <a:latin typeface="Alvi Nastaleeq" pitchFamily="2" charset="-78"/>
              <a:cs typeface="Alvi Nastaleeq" pitchFamily="2" charset="-78"/>
            </a:endParaRPr>
          </a:p>
        </p:txBody>
      </p:sp>
      <p:sp>
        <p:nvSpPr>
          <p:cNvPr id="51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51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1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F74E65B-6087-4565-8CC4-1A967C78BEF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87A0266-B5A7-4BE9-8C85-45F60632A9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اللَّهُ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t>
            </a:r>
            <a:r>
              <a:rPr lang="en-US" sz="2800" b="1" kern="1200" dirty="0" err="1">
                <a:ea typeface="MS Mincho" pitchFamily="49" charset="-128"/>
              </a:rPr>
              <a:t>Allāh</a:t>
            </a:r>
            <a:r>
              <a:rPr lang="en-US" sz="2800" b="1" kern="1200" dirty="0">
                <a:ea typeface="MS Mincho" pitchFamily="49" charset="-128"/>
              </a:rPr>
              <a:t>!</a:t>
            </a:r>
          </a:p>
        </p:txBody>
      </p:sp>
      <p:sp>
        <p:nvSpPr>
          <p:cNvPr id="6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allahu</a:t>
            </a:r>
            <a:endParaRPr lang="fi-FI" sz="2400" b="1" i="1">
              <a:solidFill>
                <a:srgbClr val="000066"/>
              </a:solidFill>
              <a:ea typeface="MS Mincho" pitchFamily="49" charset="-128"/>
            </a:endParaRPr>
          </a:p>
        </p:txBody>
      </p:sp>
      <p:sp>
        <p:nvSpPr>
          <p:cNvPr id="6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اللہ </a:t>
            </a:r>
            <a:endParaRPr lang="en-US" sz="4000" b="1">
              <a:solidFill>
                <a:srgbClr val="000066"/>
              </a:solidFill>
              <a:latin typeface="Alvi Nastaleeq" pitchFamily="2" charset="-78"/>
              <a:cs typeface="Alvi Nastaleeq" pitchFamily="2" charset="-78"/>
            </a:endParaRPr>
          </a:p>
        </p:txBody>
      </p:sp>
      <p:sp>
        <p:nvSpPr>
          <p:cNvPr id="6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अल्लाह </a:t>
            </a:r>
            <a:endParaRPr lang="en-US" sz="2400" b="1">
              <a:solidFill>
                <a:srgbClr val="000066"/>
              </a:solidFill>
            </a:endParaRPr>
          </a:p>
        </p:txBody>
      </p:sp>
      <p:sp>
        <p:nvSpPr>
          <p:cNvPr id="6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7183CEC-97CF-4BCA-A183-56DE8B2C1A2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81048A3-6F20-4190-9DC5-1E0959902B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حَمِيدُ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Praiseworthy!</a:t>
            </a:r>
          </a:p>
        </p:txBody>
      </p:sp>
      <p:sp>
        <p:nvSpPr>
          <p:cNvPr id="52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hamidu</a:t>
            </a:r>
            <a:endParaRPr lang="fi-FI" sz="2400" b="1" i="1">
              <a:solidFill>
                <a:srgbClr val="000066"/>
              </a:solidFill>
              <a:ea typeface="MS Mincho" pitchFamily="49" charset="-128"/>
            </a:endParaRPr>
          </a:p>
        </p:txBody>
      </p:sp>
      <p:sp>
        <p:nvSpPr>
          <p:cNvPr id="52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حمد کے لائق </a:t>
            </a:r>
            <a:endParaRPr lang="en-US" sz="4000" b="1">
              <a:solidFill>
                <a:srgbClr val="000066"/>
              </a:solidFill>
              <a:latin typeface="Alvi Nastaleeq" pitchFamily="2" charset="-78"/>
              <a:cs typeface="Alvi Nastaleeq" pitchFamily="2" charset="-78"/>
            </a:endParaRPr>
          </a:p>
        </p:txBody>
      </p:sp>
      <p:sp>
        <p:nvSpPr>
          <p:cNvPr id="52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प्रशंसा</a:t>
            </a:r>
            <a:r>
              <a:rPr lang="en-US" sz="2400" b="1">
                <a:solidFill>
                  <a:srgbClr val="000066"/>
                </a:solidFill>
              </a:rPr>
              <a:t> </a:t>
            </a:r>
            <a:r>
              <a:rPr lang="hi-IN" sz="2400" b="1">
                <a:solidFill>
                  <a:srgbClr val="000066"/>
                </a:solidFill>
              </a:rPr>
              <a:t>के योग्य</a:t>
            </a:r>
            <a:endParaRPr lang="en-US" sz="2400" b="1">
              <a:solidFill>
                <a:srgbClr val="000066"/>
              </a:solidFill>
            </a:endParaRPr>
          </a:p>
        </p:txBody>
      </p:sp>
      <p:sp>
        <p:nvSpPr>
          <p:cNvPr id="52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2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3DCED7D-2B3F-4688-A71D-B661DD9E125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080D27E-3BBB-4AC3-9ECF-ABFE985A6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مَجِيدُ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Glorified!</a:t>
            </a:r>
          </a:p>
        </p:txBody>
      </p:sp>
      <p:sp>
        <p:nvSpPr>
          <p:cNvPr id="53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majidu</a:t>
            </a:r>
            <a:endParaRPr lang="fi-FI" sz="2400" b="1" i="1">
              <a:solidFill>
                <a:srgbClr val="000066"/>
              </a:solidFill>
              <a:ea typeface="MS Mincho" pitchFamily="49" charset="-128"/>
            </a:endParaRPr>
          </a:p>
        </p:txBody>
      </p:sp>
      <p:sp>
        <p:nvSpPr>
          <p:cNvPr id="53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شان والے</a:t>
            </a:r>
            <a:endParaRPr lang="en-US" sz="4000" b="1">
              <a:solidFill>
                <a:srgbClr val="000066"/>
              </a:solidFill>
              <a:latin typeface="Alvi Nastaleeq" pitchFamily="2" charset="-78"/>
              <a:cs typeface="Alvi Nastaleeq" pitchFamily="2" charset="-78"/>
            </a:endParaRPr>
          </a:p>
        </p:txBody>
      </p:sp>
      <p:sp>
        <p:nvSpPr>
          <p:cNvPr id="53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शान वाले </a:t>
            </a:r>
            <a:endParaRPr lang="en-US" sz="2400" b="1">
              <a:solidFill>
                <a:srgbClr val="000066"/>
              </a:solidFill>
            </a:endParaRPr>
          </a:p>
        </p:txBody>
      </p:sp>
      <p:sp>
        <p:nvSpPr>
          <p:cNvPr id="53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3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10C1A2E-E7CF-49E3-9573-020E2B4F8B6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3432D0D-C3EB-43FC-A07E-7CCB44401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54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54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54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54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4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EB54AEE-8375-4E10-8CDF-EBBB6613D52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69FC02C-D995-4CB6-A3CC-7078E90BA2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قَدِيمُ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Eternal!</a:t>
            </a:r>
          </a:p>
        </p:txBody>
      </p:sp>
      <p:sp>
        <p:nvSpPr>
          <p:cNvPr id="55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qadimu</a:t>
            </a:r>
            <a:endParaRPr lang="fi-FI" sz="2400" b="1" i="1">
              <a:solidFill>
                <a:srgbClr val="000066"/>
              </a:solidFill>
              <a:ea typeface="MS Mincho" pitchFamily="49" charset="-128"/>
            </a:endParaRPr>
          </a:p>
        </p:txBody>
      </p:sp>
      <p:sp>
        <p:nvSpPr>
          <p:cNvPr id="55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توپاک ہے اے سب سے پہلے </a:t>
            </a:r>
            <a:endParaRPr lang="en-US" sz="4000" b="1">
              <a:solidFill>
                <a:srgbClr val="000066"/>
              </a:solidFill>
              <a:latin typeface="Alvi Nastaleeq" pitchFamily="2" charset="-78"/>
              <a:cs typeface="Alvi Nastaleeq" pitchFamily="2" charset="-78"/>
            </a:endParaRPr>
          </a:p>
        </p:txBody>
      </p:sp>
      <p:sp>
        <p:nvSpPr>
          <p:cNvPr id="55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हे अनंत</a:t>
            </a:r>
            <a:endParaRPr lang="en-US" sz="2400" b="1">
              <a:solidFill>
                <a:srgbClr val="000066"/>
              </a:solidFill>
            </a:endParaRPr>
          </a:p>
        </p:txBody>
      </p:sp>
      <p:sp>
        <p:nvSpPr>
          <p:cNvPr id="55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5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E0AA7EC-FB14-4098-9AE8-615D885ACB1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D9F1C88-472D-4D56-A9E2-EE561AEE7C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عَظِيمُ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Mighty!</a:t>
            </a:r>
          </a:p>
        </p:txBody>
      </p:sp>
      <p:sp>
        <p:nvSpPr>
          <p:cNvPr id="56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`azimu</a:t>
            </a:r>
            <a:endParaRPr lang="fi-FI" sz="2400" b="1" i="1">
              <a:solidFill>
                <a:srgbClr val="000066"/>
              </a:solidFill>
              <a:ea typeface="MS Mincho" pitchFamily="49" charset="-128"/>
            </a:endParaRPr>
          </a:p>
        </p:txBody>
      </p:sp>
      <p:sp>
        <p:nvSpPr>
          <p:cNvPr id="56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 ترہے اے بزرگتر</a:t>
            </a:r>
            <a:endParaRPr lang="en-US" sz="4000" b="1">
              <a:solidFill>
                <a:srgbClr val="000066"/>
              </a:solidFill>
              <a:latin typeface="Alvi Nastaleeq" pitchFamily="2" charset="-78"/>
              <a:cs typeface="Alvi Nastaleeq" pitchFamily="2" charset="-78"/>
            </a:endParaRPr>
          </a:p>
        </p:txBody>
      </p:sp>
      <p:sp>
        <p:nvSpPr>
          <p:cNvPr id="56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बुज़ुर्गतर </a:t>
            </a:r>
            <a:endParaRPr lang="en-US" sz="2400" b="1">
              <a:solidFill>
                <a:srgbClr val="000066"/>
              </a:solidFill>
            </a:endParaRPr>
          </a:p>
        </p:txBody>
      </p:sp>
      <p:sp>
        <p:nvSpPr>
          <p:cNvPr id="56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6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7945EC9-37B2-44D3-9716-BC88E680E177}"/>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4D346D9-86BE-40D4-903E-EA9403789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57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57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57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57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7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5EE9947-65C3-4D38-92B5-A09FE8DCC98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A66AF43-EDDC-4140-95C7-CD25762F21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غَفُورُ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Very Forgiving!</a:t>
            </a:r>
          </a:p>
        </p:txBody>
      </p:sp>
      <p:sp>
        <p:nvSpPr>
          <p:cNvPr id="58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ghafuru</a:t>
            </a:r>
            <a:endParaRPr lang="fi-FI" sz="2400" b="1" i="1">
              <a:solidFill>
                <a:srgbClr val="000066"/>
              </a:solidFill>
              <a:ea typeface="MS Mincho" pitchFamily="49" charset="-128"/>
            </a:endParaRPr>
          </a:p>
        </p:txBody>
      </p:sp>
      <p:sp>
        <p:nvSpPr>
          <p:cNvPr id="58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بہت بخشنے والے</a:t>
            </a:r>
            <a:endParaRPr lang="en-US" sz="4000" b="1">
              <a:solidFill>
                <a:srgbClr val="000066"/>
              </a:solidFill>
              <a:latin typeface="Alvi Nastaleeq" pitchFamily="2" charset="-78"/>
              <a:cs typeface="Alvi Nastaleeq" pitchFamily="2" charset="-78"/>
            </a:endParaRPr>
          </a:p>
        </p:txBody>
      </p:sp>
      <p:sp>
        <p:nvSpPr>
          <p:cNvPr id="58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बख्शने वाले,</a:t>
            </a:r>
            <a:endParaRPr lang="en-US" sz="2400" b="1">
              <a:solidFill>
                <a:srgbClr val="000066"/>
              </a:solidFill>
            </a:endParaRPr>
          </a:p>
        </p:txBody>
      </p:sp>
      <p:sp>
        <p:nvSpPr>
          <p:cNvPr id="58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8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64915A7-5768-4700-B854-4C8596EF372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AC502D2-1D29-4C8A-83FE-7A6D8814D6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شَكُورُ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Appreciator!</a:t>
            </a:r>
          </a:p>
        </p:txBody>
      </p:sp>
      <p:sp>
        <p:nvSpPr>
          <p:cNvPr id="59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shakuru</a:t>
            </a:r>
            <a:endParaRPr lang="fi-FI" sz="2400" b="1" i="1">
              <a:solidFill>
                <a:srgbClr val="000066"/>
              </a:solidFill>
              <a:ea typeface="MS Mincho" pitchFamily="49" charset="-128"/>
            </a:endParaRPr>
          </a:p>
        </p:txBody>
      </p:sp>
      <p:sp>
        <p:nvSpPr>
          <p:cNvPr id="59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توبلندتر ہے اے لائق شکر</a:t>
            </a:r>
            <a:endParaRPr lang="en-US" sz="4000" b="1">
              <a:solidFill>
                <a:srgbClr val="000066"/>
              </a:solidFill>
              <a:latin typeface="Alvi Nastaleeq" pitchFamily="2" charset="-78"/>
              <a:cs typeface="Alvi Nastaleeq" pitchFamily="2" charset="-78"/>
            </a:endParaRPr>
          </a:p>
        </p:txBody>
      </p:sp>
      <p:sp>
        <p:nvSpPr>
          <p:cNvPr id="59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लायक़ शुक्र</a:t>
            </a:r>
            <a:endParaRPr lang="en-US" sz="2400" b="1">
              <a:solidFill>
                <a:srgbClr val="000066"/>
              </a:solidFill>
            </a:endParaRPr>
          </a:p>
        </p:txBody>
      </p:sp>
      <p:sp>
        <p:nvSpPr>
          <p:cNvPr id="59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59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13EF6EE-FE4A-40FD-84F1-D836657D21F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4AAA3A3-269F-46BC-9658-4A7A6189A9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60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60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60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60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0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97567F89-A254-4754-9088-0AADE445950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F732B98-C096-4E4B-AC41-E219FDA9A9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شَاهِدُ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Ever-present!</a:t>
            </a:r>
          </a:p>
        </p:txBody>
      </p:sp>
      <p:sp>
        <p:nvSpPr>
          <p:cNvPr id="61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shaahidu</a:t>
            </a:r>
            <a:endParaRPr lang="fi-FI" sz="2400" b="1" i="1">
              <a:solidFill>
                <a:srgbClr val="000066"/>
              </a:solidFill>
              <a:ea typeface="MS Mincho" pitchFamily="49" charset="-128"/>
            </a:endParaRPr>
          </a:p>
        </p:txBody>
      </p:sp>
      <p:sp>
        <p:nvSpPr>
          <p:cNvPr id="61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گواہی دینے والے </a:t>
            </a:r>
            <a:endParaRPr lang="en-US" sz="4000" b="1">
              <a:solidFill>
                <a:srgbClr val="000066"/>
              </a:solidFill>
              <a:latin typeface="Alvi Nastaleeq" pitchFamily="2" charset="-78"/>
              <a:cs typeface="Alvi Nastaleeq" pitchFamily="2" charset="-78"/>
            </a:endParaRPr>
          </a:p>
        </p:txBody>
      </p:sp>
      <p:sp>
        <p:nvSpPr>
          <p:cNvPr id="61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सदैव उपस्थित</a:t>
            </a:r>
            <a:endParaRPr lang="en-US" sz="2400" b="1">
              <a:solidFill>
                <a:srgbClr val="000066"/>
              </a:solidFill>
            </a:endParaRPr>
          </a:p>
        </p:txBody>
      </p:sp>
      <p:sp>
        <p:nvSpPr>
          <p:cNvPr id="61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1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86E4D72-76A9-415E-861C-FE6336F3701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C0EA8B9-5E50-4E0D-BD6E-1B34D548D1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a:t>
            </a:r>
            <a:r>
              <a:rPr lang="ar-SA" sz="8000" kern="1200" dirty="0" err="1">
                <a:latin typeface="Arabic Typesetting" panose="03020402040406030203" pitchFamily="66" charset="-78"/>
                <a:ea typeface="+mn-ea"/>
                <a:cs typeface="Arabic Typesetting" panose="03020402040406030203" pitchFamily="66" charset="-78"/>
              </a:rPr>
              <a:t>رَحْمٰنُ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Beneficent!</a:t>
            </a:r>
          </a:p>
        </p:txBody>
      </p:sp>
      <p:sp>
        <p:nvSpPr>
          <p:cNvPr id="7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rahmanu</a:t>
            </a:r>
            <a:endParaRPr lang="fi-FI" sz="2400" b="1" i="1">
              <a:solidFill>
                <a:srgbClr val="000066"/>
              </a:solidFill>
              <a:ea typeface="MS Mincho" pitchFamily="49" charset="-128"/>
            </a:endParaRPr>
          </a:p>
        </p:txBody>
      </p:sp>
      <p:sp>
        <p:nvSpPr>
          <p:cNvPr id="7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رحم کرنے والے</a:t>
            </a:r>
            <a:endParaRPr lang="en-US" sz="4000" b="1">
              <a:solidFill>
                <a:srgbClr val="000066"/>
              </a:solidFill>
              <a:latin typeface="Alvi Nastaleeq" pitchFamily="2" charset="-78"/>
              <a:cs typeface="Alvi Nastaleeq" pitchFamily="2" charset="-78"/>
            </a:endParaRPr>
          </a:p>
        </p:txBody>
      </p:sp>
      <p:sp>
        <p:nvSpPr>
          <p:cNvPr id="7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रहम करने वाले </a:t>
            </a:r>
            <a:endParaRPr lang="en-US" sz="2400" b="1">
              <a:solidFill>
                <a:srgbClr val="000066"/>
              </a:solidFill>
            </a:endParaRPr>
          </a:p>
        </p:txBody>
      </p:sp>
      <p:sp>
        <p:nvSpPr>
          <p:cNvPr id="7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C2D928E-4397-45A6-B76D-7D107CBF354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98612E1-AB38-429F-9039-35A2A5E013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شَهِيدُ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Witness!</a:t>
            </a:r>
          </a:p>
        </p:txBody>
      </p:sp>
      <p:sp>
        <p:nvSpPr>
          <p:cNvPr id="62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shahidu</a:t>
            </a:r>
            <a:endParaRPr lang="fi-FI" sz="2400" b="1" i="1">
              <a:solidFill>
                <a:srgbClr val="000066"/>
              </a:solidFill>
              <a:ea typeface="MS Mincho" pitchFamily="49" charset="-128"/>
            </a:endParaRPr>
          </a:p>
        </p:txBody>
      </p:sp>
      <p:sp>
        <p:nvSpPr>
          <p:cNvPr id="62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حاضر و موجود</a:t>
            </a:r>
            <a:endParaRPr lang="en-US" sz="4000" b="1">
              <a:solidFill>
                <a:srgbClr val="000066"/>
              </a:solidFill>
              <a:latin typeface="Alvi Nastaleeq" pitchFamily="2" charset="-78"/>
              <a:cs typeface="Alvi Nastaleeq" pitchFamily="2" charset="-78"/>
            </a:endParaRPr>
          </a:p>
        </p:txBody>
      </p:sp>
      <p:sp>
        <p:nvSpPr>
          <p:cNvPr id="62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हाज़िर व मौजूद </a:t>
            </a:r>
            <a:endParaRPr lang="en-US" sz="2400" b="1">
              <a:solidFill>
                <a:srgbClr val="000066"/>
              </a:solidFill>
            </a:endParaRPr>
          </a:p>
        </p:txBody>
      </p:sp>
      <p:sp>
        <p:nvSpPr>
          <p:cNvPr id="62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2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4DCDB6C-1903-46F3-9052-018FB0F76E1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913A2FC-895B-4F5B-B65D-F41250723D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63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63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63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63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3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20ECC0D-2D58-4103-9B3D-6B261FADC3C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EC1AA2D-CB7A-44F2-974E-2406C5DB2C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حَنَّانُ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Compassionate!</a:t>
            </a:r>
          </a:p>
        </p:txBody>
      </p:sp>
      <p:sp>
        <p:nvSpPr>
          <p:cNvPr id="64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hannanu</a:t>
            </a:r>
            <a:endParaRPr lang="fi-FI" sz="2400" b="1" i="1">
              <a:solidFill>
                <a:srgbClr val="000066"/>
              </a:solidFill>
              <a:ea typeface="MS Mincho" pitchFamily="49" charset="-128"/>
            </a:endParaRPr>
          </a:p>
        </p:txBody>
      </p:sp>
      <p:sp>
        <p:nvSpPr>
          <p:cNvPr id="64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محبت والے </a:t>
            </a:r>
            <a:endParaRPr lang="en-US" sz="4000" b="1">
              <a:solidFill>
                <a:srgbClr val="000066"/>
              </a:solidFill>
              <a:latin typeface="Alvi Nastaleeq" pitchFamily="2" charset="-78"/>
              <a:cs typeface="Alvi Nastaleeq" pitchFamily="2" charset="-78"/>
            </a:endParaRPr>
          </a:p>
        </p:txBody>
      </p:sp>
      <p:sp>
        <p:nvSpPr>
          <p:cNvPr id="64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मोहब्बत वाले</a:t>
            </a:r>
            <a:endParaRPr lang="en-US" sz="2400" b="1">
              <a:solidFill>
                <a:srgbClr val="000066"/>
              </a:solidFill>
            </a:endParaRPr>
          </a:p>
        </p:txBody>
      </p:sp>
      <p:sp>
        <p:nvSpPr>
          <p:cNvPr id="64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4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D639200-920C-4046-A3A8-B4BB10E8D35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813A56F-D03E-4110-AD0B-B0AE7B99A3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مَنَّانُ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Kind!</a:t>
            </a:r>
          </a:p>
        </p:txBody>
      </p:sp>
      <p:sp>
        <p:nvSpPr>
          <p:cNvPr id="65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mannanu</a:t>
            </a:r>
            <a:endParaRPr lang="fi-FI" sz="2400" b="1" i="1">
              <a:solidFill>
                <a:srgbClr val="000066"/>
              </a:solidFill>
              <a:ea typeface="MS Mincho" pitchFamily="49" charset="-128"/>
            </a:endParaRPr>
          </a:p>
        </p:txBody>
      </p:sp>
      <p:sp>
        <p:nvSpPr>
          <p:cNvPr id="65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احسان کرنیوالے</a:t>
            </a:r>
            <a:endParaRPr lang="en-US" sz="4000" b="1">
              <a:solidFill>
                <a:srgbClr val="000066"/>
              </a:solidFill>
              <a:latin typeface="Alvi Nastaleeq" pitchFamily="2" charset="-78"/>
              <a:cs typeface="Alvi Nastaleeq" pitchFamily="2" charset="-78"/>
            </a:endParaRPr>
          </a:p>
        </p:txBody>
      </p:sp>
      <p:sp>
        <p:nvSpPr>
          <p:cNvPr id="65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एहसान करने वाले </a:t>
            </a:r>
            <a:endParaRPr lang="en-US" sz="2400" b="1">
              <a:solidFill>
                <a:srgbClr val="000066"/>
              </a:solidFill>
            </a:endParaRPr>
          </a:p>
        </p:txBody>
      </p:sp>
      <p:sp>
        <p:nvSpPr>
          <p:cNvPr id="65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5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990BF3B-55CB-44B2-95AE-387FF4416B0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A8B3645-AB74-4167-A6E9-093769CAB6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66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66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66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66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6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C3FC2E0-3FC7-4684-86C8-AF92BE060A40}"/>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7022D95-1FF4-4DBF-885E-56E9387B13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بَاعِثُ</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Causer!</a:t>
            </a:r>
          </a:p>
        </p:txBody>
      </p:sp>
      <p:sp>
        <p:nvSpPr>
          <p:cNvPr id="67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ba`ithu</a:t>
            </a:r>
            <a:endParaRPr lang="fi-FI" sz="2400" b="1" i="1">
              <a:solidFill>
                <a:srgbClr val="000066"/>
              </a:solidFill>
              <a:ea typeface="MS Mincho" pitchFamily="49" charset="-128"/>
            </a:endParaRPr>
          </a:p>
        </p:txBody>
      </p:sp>
      <p:sp>
        <p:nvSpPr>
          <p:cNvPr id="67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اٹھانے والے </a:t>
            </a:r>
            <a:endParaRPr lang="en-US" sz="4000" b="1">
              <a:solidFill>
                <a:srgbClr val="000066"/>
              </a:solidFill>
              <a:latin typeface="Alvi Nastaleeq" pitchFamily="2" charset="-78"/>
              <a:cs typeface="Alvi Nastaleeq" pitchFamily="2" charset="-78"/>
            </a:endParaRPr>
          </a:p>
        </p:txBody>
      </p:sp>
      <p:sp>
        <p:nvSpPr>
          <p:cNvPr id="67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उठाने वाले, </a:t>
            </a:r>
            <a:endParaRPr lang="en-US" sz="2400" b="1">
              <a:solidFill>
                <a:srgbClr val="000066"/>
              </a:solidFill>
            </a:endParaRPr>
          </a:p>
        </p:txBody>
      </p:sp>
      <p:sp>
        <p:nvSpPr>
          <p:cNvPr id="67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7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FB8059E-411F-4038-8C71-0B491808E25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785210F-C488-453F-807E-899259EE00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وَارِثُ</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Lord-possessor!</a:t>
            </a:r>
          </a:p>
        </p:txBody>
      </p:sp>
      <p:sp>
        <p:nvSpPr>
          <p:cNvPr id="68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warithu</a:t>
            </a:r>
            <a:endParaRPr lang="fi-FI" sz="2400" b="1" i="1">
              <a:solidFill>
                <a:srgbClr val="000066"/>
              </a:solidFill>
              <a:ea typeface="MS Mincho" pitchFamily="49" charset="-128"/>
            </a:endParaRPr>
          </a:p>
        </p:txBody>
      </p:sp>
      <p:sp>
        <p:nvSpPr>
          <p:cNvPr id="68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سچے وارث</a:t>
            </a:r>
            <a:endParaRPr lang="en-US" sz="4000" b="1">
              <a:solidFill>
                <a:srgbClr val="000066"/>
              </a:solidFill>
              <a:latin typeface="Alvi Nastaleeq" pitchFamily="2" charset="-78"/>
              <a:cs typeface="Alvi Nastaleeq" pitchFamily="2" charset="-78"/>
            </a:endParaRPr>
          </a:p>
        </p:txBody>
      </p:sp>
      <p:sp>
        <p:nvSpPr>
          <p:cNvPr id="68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सच्चे वारिस </a:t>
            </a:r>
            <a:endParaRPr lang="en-US" sz="2400" b="1">
              <a:solidFill>
                <a:srgbClr val="000066"/>
              </a:solidFill>
            </a:endParaRPr>
          </a:p>
        </p:txBody>
      </p:sp>
      <p:sp>
        <p:nvSpPr>
          <p:cNvPr id="68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8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2BD89E4-78D7-46DF-BDB8-AB3A88B48B3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49E8BA8-5750-4B0D-A426-4B0F8B6CAC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69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69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69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69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69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EDB61EA-CE34-439A-866A-32DB6F27C7F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9042B80-1D78-4002-8F40-3403FB2E5C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مُحْيِي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Vivifying!</a:t>
            </a:r>
          </a:p>
        </p:txBody>
      </p:sp>
      <p:sp>
        <p:nvSpPr>
          <p:cNvPr id="70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muhyi</a:t>
            </a:r>
            <a:endParaRPr lang="fi-FI" sz="2400" b="1" i="1">
              <a:solidFill>
                <a:srgbClr val="000066"/>
              </a:solidFill>
              <a:ea typeface="MS Mincho" pitchFamily="49" charset="-128"/>
            </a:endParaRPr>
          </a:p>
        </p:txBody>
      </p:sp>
      <p:sp>
        <p:nvSpPr>
          <p:cNvPr id="70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زندہ کرنے والی</a:t>
            </a:r>
            <a:endParaRPr lang="en-US" sz="4000" b="1">
              <a:solidFill>
                <a:srgbClr val="000066"/>
              </a:solidFill>
              <a:latin typeface="Alvi Nastaleeq" pitchFamily="2" charset="-78"/>
              <a:cs typeface="Alvi Nastaleeq" pitchFamily="2" charset="-78"/>
            </a:endParaRPr>
          </a:p>
        </p:txBody>
      </p:sp>
      <p:sp>
        <p:nvSpPr>
          <p:cNvPr id="70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ज़िंदा करने वाले </a:t>
            </a:r>
            <a:endParaRPr lang="en-US" sz="2400" b="1">
              <a:solidFill>
                <a:srgbClr val="000066"/>
              </a:solidFill>
            </a:endParaRPr>
          </a:p>
        </p:txBody>
      </p:sp>
      <p:sp>
        <p:nvSpPr>
          <p:cNvPr id="70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0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43EC5B0-5E20-4F2E-B030-E514FF4A70F2}"/>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010E906-D48D-485D-B28D-DD682A9771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مُمِيتُ</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Annihilator!</a:t>
            </a:r>
          </a:p>
        </p:txBody>
      </p:sp>
      <p:sp>
        <p:nvSpPr>
          <p:cNvPr id="71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mumitu</a:t>
            </a:r>
            <a:endParaRPr lang="fi-FI" sz="2400" b="1" i="1">
              <a:solidFill>
                <a:srgbClr val="000066"/>
              </a:solidFill>
              <a:ea typeface="MS Mincho" pitchFamily="49" charset="-128"/>
            </a:endParaRPr>
          </a:p>
        </p:txBody>
      </p:sp>
      <p:sp>
        <p:nvSpPr>
          <p:cNvPr id="71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موت دینے والے</a:t>
            </a:r>
            <a:endParaRPr lang="en-US" sz="4000" b="1">
              <a:solidFill>
                <a:srgbClr val="000066"/>
              </a:solidFill>
              <a:latin typeface="Alvi Nastaleeq" pitchFamily="2" charset="-78"/>
              <a:cs typeface="Alvi Nastaleeq" pitchFamily="2" charset="-78"/>
            </a:endParaRPr>
          </a:p>
        </p:txBody>
      </p:sp>
      <p:sp>
        <p:nvSpPr>
          <p:cNvPr id="71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मौत देने वाले </a:t>
            </a:r>
            <a:endParaRPr lang="en-US" sz="2400" b="1">
              <a:solidFill>
                <a:srgbClr val="000066"/>
              </a:solidFill>
            </a:endParaRPr>
          </a:p>
        </p:txBody>
      </p:sp>
      <p:sp>
        <p:nvSpPr>
          <p:cNvPr id="71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1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682D2C3-F0E9-424C-8BCC-930698E6577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22A79D8B-DDB2-4253-B73E-9FF9E3391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8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8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8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8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67D90E6-5E78-401B-9AB2-64E3B46D2AE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42A80DDA-D786-40F2-9177-7824BBEF37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72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72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72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72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2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E822FF6-2E97-46F0-A6F0-95135C2A865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1A3AD04B-7FBC-4A05-B8CC-5BC460E03D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شَفِيقُ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Loving!</a:t>
            </a:r>
          </a:p>
        </p:txBody>
      </p:sp>
      <p:sp>
        <p:nvSpPr>
          <p:cNvPr id="73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shafiqu</a:t>
            </a:r>
            <a:endParaRPr lang="fi-FI" sz="2400" b="1" i="1">
              <a:solidFill>
                <a:srgbClr val="000066"/>
              </a:solidFill>
              <a:ea typeface="MS Mincho" pitchFamily="49" charset="-128"/>
            </a:endParaRPr>
          </a:p>
        </p:txBody>
      </p:sp>
      <p:sp>
        <p:nvSpPr>
          <p:cNvPr id="73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مہربانی کرنے والے </a:t>
            </a:r>
            <a:endParaRPr lang="en-US" sz="4000" b="1">
              <a:solidFill>
                <a:srgbClr val="000066"/>
              </a:solidFill>
              <a:latin typeface="Alvi Nastaleeq" pitchFamily="2" charset="-78"/>
              <a:cs typeface="Alvi Nastaleeq" pitchFamily="2" charset="-78"/>
            </a:endParaRPr>
          </a:p>
        </p:txBody>
      </p:sp>
      <p:sp>
        <p:nvSpPr>
          <p:cNvPr id="73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प्यार</a:t>
            </a:r>
            <a:r>
              <a:rPr lang="en-US" sz="2400" b="1">
                <a:solidFill>
                  <a:srgbClr val="000066"/>
                </a:solidFill>
              </a:rPr>
              <a:t> </a:t>
            </a:r>
            <a:r>
              <a:rPr lang="hi-IN" sz="2400" b="1">
                <a:solidFill>
                  <a:srgbClr val="000066"/>
                </a:solidFill>
              </a:rPr>
              <a:t>करने वाले</a:t>
            </a:r>
            <a:endParaRPr lang="en-US" sz="2400" b="1">
              <a:solidFill>
                <a:srgbClr val="000066"/>
              </a:solidFill>
            </a:endParaRPr>
          </a:p>
        </p:txBody>
      </p:sp>
      <p:sp>
        <p:nvSpPr>
          <p:cNvPr id="73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3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FD74E261-878A-49C4-8843-A2BDC2FEC66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139F1BA-770B-48E3-B217-5164AF597D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رَفِيقُ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Helping Friend!</a:t>
            </a:r>
          </a:p>
        </p:txBody>
      </p:sp>
      <p:sp>
        <p:nvSpPr>
          <p:cNvPr id="74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rafiqu</a:t>
            </a:r>
            <a:endParaRPr lang="fi-FI" sz="2400" b="1" i="1">
              <a:solidFill>
                <a:srgbClr val="000066"/>
              </a:solidFill>
              <a:ea typeface="MS Mincho" pitchFamily="49" charset="-128"/>
            </a:endParaRPr>
          </a:p>
        </p:txBody>
      </p:sp>
      <p:sp>
        <p:nvSpPr>
          <p:cNvPr id="74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ساتھ دینے والے</a:t>
            </a:r>
            <a:endParaRPr lang="en-US" sz="4000" b="1">
              <a:solidFill>
                <a:srgbClr val="000066"/>
              </a:solidFill>
              <a:latin typeface="Alvi Nastaleeq" pitchFamily="2" charset="-78"/>
              <a:cs typeface="Alvi Nastaleeq" pitchFamily="2" charset="-78"/>
            </a:endParaRPr>
          </a:p>
        </p:txBody>
      </p:sp>
      <p:sp>
        <p:nvSpPr>
          <p:cNvPr id="74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a:t>
            </a:r>
            <a:r>
              <a:rPr lang="en-US" sz="2400" b="1">
                <a:solidFill>
                  <a:srgbClr val="000066"/>
                </a:solidFill>
              </a:rPr>
              <a:t> </a:t>
            </a:r>
            <a:r>
              <a:rPr lang="hi-IN" sz="2400" b="1">
                <a:solidFill>
                  <a:srgbClr val="000066"/>
                </a:solidFill>
              </a:rPr>
              <a:t>ऐ</a:t>
            </a:r>
            <a:r>
              <a:rPr lang="en-US" sz="2400" b="1">
                <a:solidFill>
                  <a:srgbClr val="000066"/>
                </a:solidFill>
              </a:rPr>
              <a:t> </a:t>
            </a:r>
            <a:r>
              <a:rPr lang="hi-IN" sz="2400" b="1">
                <a:solidFill>
                  <a:srgbClr val="000066"/>
                </a:solidFill>
              </a:rPr>
              <a:t>दोस्त की मदद</a:t>
            </a:r>
            <a:r>
              <a:rPr lang="en-US" sz="2400" b="1">
                <a:solidFill>
                  <a:srgbClr val="000066"/>
                </a:solidFill>
              </a:rPr>
              <a:t> </a:t>
            </a:r>
            <a:r>
              <a:rPr lang="hi-IN" sz="2400" b="1">
                <a:solidFill>
                  <a:srgbClr val="000066"/>
                </a:solidFill>
              </a:rPr>
              <a:t>करने वाले </a:t>
            </a:r>
            <a:r>
              <a:rPr lang="en-US" sz="2400" b="1">
                <a:solidFill>
                  <a:srgbClr val="000066"/>
                </a:solidFill>
              </a:rPr>
              <a:t> </a:t>
            </a:r>
          </a:p>
        </p:txBody>
      </p:sp>
      <p:sp>
        <p:nvSpPr>
          <p:cNvPr id="74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4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C8CE569F-42BF-4075-9EF2-78BA7EA0C4E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E4891AF-3EC9-4C48-9386-5AB0BED28B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75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75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75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हमें आग से पनाह दे ऐ पनाह देने वाले </a:t>
            </a:r>
            <a:endParaRPr lang="en-US" sz="2400" b="1">
              <a:solidFill>
                <a:srgbClr val="000066"/>
              </a:solidFill>
            </a:endParaRPr>
          </a:p>
        </p:txBody>
      </p:sp>
      <p:sp>
        <p:nvSpPr>
          <p:cNvPr id="75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5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2F6E650-2DF5-492F-8C87-24876EA8FF7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CEF5D28-703A-4B2A-BC4F-086361ACC6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انِيسُ</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Companion!</a:t>
            </a:r>
          </a:p>
        </p:txBody>
      </p:sp>
      <p:sp>
        <p:nvSpPr>
          <p:cNvPr id="76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anisu</a:t>
            </a:r>
            <a:endParaRPr lang="fi-FI" sz="2400" b="1" i="1">
              <a:solidFill>
                <a:srgbClr val="000066"/>
              </a:solidFill>
              <a:ea typeface="MS Mincho" pitchFamily="49" charset="-128"/>
            </a:endParaRPr>
          </a:p>
        </p:txBody>
      </p:sp>
      <p:sp>
        <p:nvSpPr>
          <p:cNvPr id="76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رفیق </a:t>
            </a:r>
            <a:endParaRPr lang="en-US" sz="4000" b="1">
              <a:solidFill>
                <a:srgbClr val="000066"/>
              </a:solidFill>
              <a:latin typeface="Alvi Nastaleeq" pitchFamily="2" charset="-78"/>
              <a:cs typeface="Alvi Nastaleeq" pitchFamily="2" charset="-78"/>
            </a:endParaRPr>
          </a:p>
        </p:txBody>
      </p:sp>
      <p:sp>
        <p:nvSpPr>
          <p:cNvPr id="76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साथी</a:t>
            </a:r>
            <a:endParaRPr lang="en-US" sz="2400" b="1">
              <a:solidFill>
                <a:srgbClr val="000066"/>
              </a:solidFill>
            </a:endParaRPr>
          </a:p>
        </p:txBody>
      </p:sp>
      <p:sp>
        <p:nvSpPr>
          <p:cNvPr id="76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6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FFD159B-CF60-4F64-8B2E-4C564E036D7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F8E1954-8D9A-40C2-8406-0622F59DCF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مُؤْنِسُ</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Familiar!</a:t>
            </a:r>
          </a:p>
        </p:txBody>
      </p:sp>
      <p:sp>
        <p:nvSpPr>
          <p:cNvPr id="77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mu'nisu</a:t>
            </a:r>
            <a:endParaRPr lang="fi-FI" sz="2400" b="1" i="1">
              <a:solidFill>
                <a:srgbClr val="000066"/>
              </a:solidFill>
              <a:ea typeface="MS Mincho" pitchFamily="49" charset="-128"/>
            </a:endParaRPr>
          </a:p>
        </p:txBody>
      </p:sp>
      <p:sp>
        <p:nvSpPr>
          <p:cNvPr id="77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ہمدم و یاور</a:t>
            </a:r>
            <a:endParaRPr lang="en-US" sz="4000" b="1">
              <a:solidFill>
                <a:srgbClr val="000066"/>
              </a:solidFill>
              <a:latin typeface="Alvi Nastaleeq" pitchFamily="2" charset="-78"/>
              <a:cs typeface="Alvi Nastaleeq" pitchFamily="2" charset="-78"/>
            </a:endParaRPr>
          </a:p>
        </p:txBody>
      </p:sp>
      <p:sp>
        <p:nvSpPr>
          <p:cNvPr id="77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a:t>
            </a:r>
            <a:r>
              <a:rPr lang="en-US" sz="2400" b="1">
                <a:solidFill>
                  <a:srgbClr val="000066"/>
                </a:solidFill>
              </a:rPr>
              <a:t> </a:t>
            </a:r>
            <a:r>
              <a:rPr lang="hi-IN" sz="2400" b="1">
                <a:solidFill>
                  <a:srgbClr val="000066"/>
                </a:solidFill>
              </a:rPr>
              <a:t>सुपरिचित </a:t>
            </a:r>
            <a:endParaRPr lang="en-US" sz="2400" b="1">
              <a:solidFill>
                <a:srgbClr val="000066"/>
              </a:solidFill>
            </a:endParaRPr>
          </a:p>
        </p:txBody>
      </p:sp>
      <p:sp>
        <p:nvSpPr>
          <p:cNvPr id="77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7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3A515EE-1113-42F0-A9D2-6DA6779F94A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B46D60A-9088-45C5-8BB6-98D96709DB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78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78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78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78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8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E440CDC-558D-4CCC-A381-C9F91C45A95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1560355-F67A-47E2-9D56-0086676A6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جَلِيلُ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Magnificent!</a:t>
            </a:r>
          </a:p>
        </p:txBody>
      </p:sp>
      <p:sp>
        <p:nvSpPr>
          <p:cNvPr id="79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jalilu</a:t>
            </a:r>
            <a:endParaRPr lang="fi-FI" sz="2400" b="1" i="1">
              <a:solidFill>
                <a:srgbClr val="000066"/>
              </a:solidFill>
              <a:ea typeface="MS Mincho" pitchFamily="49" charset="-128"/>
            </a:endParaRPr>
          </a:p>
        </p:txBody>
      </p:sp>
      <p:sp>
        <p:nvSpPr>
          <p:cNvPr id="79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جلالت والے </a:t>
            </a:r>
            <a:endParaRPr lang="en-US" sz="4000" b="1">
              <a:solidFill>
                <a:srgbClr val="000066"/>
              </a:solidFill>
              <a:latin typeface="Alvi Nastaleeq" pitchFamily="2" charset="-78"/>
              <a:cs typeface="Alvi Nastaleeq" pitchFamily="2" charset="-78"/>
            </a:endParaRPr>
          </a:p>
        </p:txBody>
      </p:sp>
      <p:sp>
        <p:nvSpPr>
          <p:cNvPr id="79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जलालत वाले </a:t>
            </a:r>
            <a:endParaRPr lang="en-US" sz="2400" b="1">
              <a:solidFill>
                <a:srgbClr val="000066"/>
              </a:solidFill>
            </a:endParaRPr>
          </a:p>
        </p:txBody>
      </p:sp>
      <p:sp>
        <p:nvSpPr>
          <p:cNvPr id="79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79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19C9F39-E06F-4C56-B295-52F5CAE8558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8826BF6-3A4A-424C-A7FD-80935ADB9C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جَمِيلُ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Elegant!</a:t>
            </a:r>
          </a:p>
        </p:txBody>
      </p:sp>
      <p:sp>
        <p:nvSpPr>
          <p:cNvPr id="80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jamilu</a:t>
            </a:r>
            <a:endParaRPr lang="fi-FI" sz="2400" b="1" i="1">
              <a:solidFill>
                <a:srgbClr val="000066"/>
              </a:solidFill>
              <a:ea typeface="MS Mincho" pitchFamily="49" charset="-128"/>
            </a:endParaRPr>
          </a:p>
        </p:txBody>
      </p:sp>
      <p:sp>
        <p:nvSpPr>
          <p:cNvPr id="80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صاحب حسن</a:t>
            </a:r>
            <a:endParaRPr lang="en-US" sz="4000" b="1">
              <a:solidFill>
                <a:srgbClr val="000066"/>
              </a:solidFill>
              <a:latin typeface="Alvi Nastaleeq" pitchFamily="2" charset="-78"/>
              <a:cs typeface="Alvi Nastaleeq" pitchFamily="2" charset="-78"/>
            </a:endParaRPr>
          </a:p>
        </p:txBody>
      </p:sp>
      <p:sp>
        <p:nvSpPr>
          <p:cNvPr id="80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साहिबे हुस्न </a:t>
            </a:r>
            <a:endParaRPr lang="en-US" sz="2400" b="1">
              <a:solidFill>
                <a:srgbClr val="000066"/>
              </a:solidFill>
            </a:endParaRPr>
          </a:p>
        </p:txBody>
      </p:sp>
      <p:sp>
        <p:nvSpPr>
          <p:cNvPr id="80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0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582A014C-4B94-4C86-9951-1BD85505A82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463BCBD-6150-4671-8F21-6AD3FCE08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81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81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ہمیں آگ سے پناہ دے اے پناہ دینے والی</a:t>
            </a:r>
            <a:endParaRPr lang="en-US" sz="4000" b="1">
              <a:solidFill>
                <a:srgbClr val="000066"/>
              </a:solidFill>
              <a:latin typeface="Alvi Nastaleeq" pitchFamily="2" charset="-78"/>
              <a:cs typeface="Alvi Nastaleeq" pitchFamily="2" charset="-78"/>
            </a:endParaRPr>
          </a:p>
        </p:txBody>
      </p:sp>
      <p:sp>
        <p:nvSpPr>
          <p:cNvPr id="81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p>
        </p:txBody>
      </p:sp>
      <p:sp>
        <p:nvSpPr>
          <p:cNvPr id="81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1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E711387D-5EB2-48B2-B682-0E2BFAE0A02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2F0003F-55EB-4952-A41B-5F20DAA30E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رَحِيمُ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Merciful!</a:t>
            </a:r>
          </a:p>
        </p:txBody>
      </p:sp>
      <p:sp>
        <p:nvSpPr>
          <p:cNvPr id="9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rahimu</a:t>
            </a:r>
            <a:endParaRPr lang="fi-FI" sz="2400" b="1" i="1">
              <a:solidFill>
                <a:srgbClr val="000066"/>
              </a:solidFill>
              <a:ea typeface="MS Mincho" pitchFamily="49" charset="-128"/>
            </a:endParaRPr>
          </a:p>
        </p:txBody>
      </p:sp>
      <p:sp>
        <p:nvSpPr>
          <p:cNvPr id="9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مہربان </a:t>
            </a:r>
            <a:endParaRPr lang="en-US" sz="4000" b="1">
              <a:solidFill>
                <a:srgbClr val="000066"/>
              </a:solidFill>
              <a:latin typeface="Alvi Nastaleeq" pitchFamily="2" charset="-78"/>
              <a:cs typeface="Alvi Nastaleeq" pitchFamily="2" charset="-78"/>
            </a:endParaRPr>
          </a:p>
        </p:txBody>
      </p:sp>
      <p:sp>
        <p:nvSpPr>
          <p:cNvPr id="9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मेहरबान,</a:t>
            </a:r>
            <a:endParaRPr lang="en-US" sz="2400" b="1">
              <a:solidFill>
                <a:srgbClr val="000066"/>
              </a:solidFill>
            </a:endParaRPr>
          </a:p>
        </p:txBody>
      </p:sp>
      <p:sp>
        <p:nvSpPr>
          <p:cNvPr id="9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7452227-A962-4B2C-9EF8-CF0EBBC5E51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D413FCBF-6ED3-419B-8ECF-3438A556CF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خَبِيرُ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All-knowing!</a:t>
            </a:r>
          </a:p>
        </p:txBody>
      </p:sp>
      <p:sp>
        <p:nvSpPr>
          <p:cNvPr id="82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khabiru</a:t>
            </a:r>
            <a:endParaRPr lang="fi-FI" sz="2400" b="1" i="1">
              <a:solidFill>
                <a:srgbClr val="000066"/>
              </a:solidFill>
              <a:ea typeface="MS Mincho" pitchFamily="49" charset="-128"/>
            </a:endParaRPr>
          </a:p>
        </p:txBody>
      </p:sp>
      <p:sp>
        <p:nvSpPr>
          <p:cNvPr id="82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خبر رکھنے والے </a:t>
            </a:r>
            <a:endParaRPr lang="en-US" sz="4000" b="1">
              <a:solidFill>
                <a:srgbClr val="000066"/>
              </a:solidFill>
              <a:latin typeface="Alvi Nastaleeq" pitchFamily="2" charset="-78"/>
              <a:cs typeface="Alvi Nastaleeq" pitchFamily="2" charset="-78"/>
            </a:endParaRPr>
          </a:p>
        </p:txBody>
      </p:sp>
      <p:sp>
        <p:nvSpPr>
          <p:cNvPr id="82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ख़बर रखने वाले</a:t>
            </a:r>
            <a:endParaRPr lang="en-US" sz="2400" b="1">
              <a:solidFill>
                <a:srgbClr val="000066"/>
              </a:solidFill>
            </a:endParaRPr>
          </a:p>
        </p:txBody>
      </p:sp>
      <p:sp>
        <p:nvSpPr>
          <p:cNvPr id="82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2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88DBE5A-D291-40BB-82A2-70750030CF8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2F6112F-FAA3-44DD-B69E-9403909F45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بَصِيرُ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All-seeing!</a:t>
            </a:r>
          </a:p>
        </p:txBody>
      </p:sp>
      <p:sp>
        <p:nvSpPr>
          <p:cNvPr id="83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basiru</a:t>
            </a:r>
            <a:endParaRPr lang="fi-FI" sz="2400" b="1" i="1">
              <a:solidFill>
                <a:srgbClr val="000066"/>
              </a:solidFill>
              <a:ea typeface="MS Mincho" pitchFamily="49" charset="-128"/>
            </a:endParaRPr>
          </a:p>
        </p:txBody>
      </p:sp>
      <p:sp>
        <p:nvSpPr>
          <p:cNvPr id="83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دیکھنے والے</a:t>
            </a:r>
            <a:endParaRPr lang="en-US" sz="4000" b="1">
              <a:solidFill>
                <a:srgbClr val="000066"/>
              </a:solidFill>
              <a:latin typeface="Alvi Nastaleeq" pitchFamily="2" charset="-78"/>
              <a:cs typeface="Alvi Nastaleeq" pitchFamily="2" charset="-78"/>
            </a:endParaRPr>
          </a:p>
        </p:txBody>
      </p:sp>
      <p:sp>
        <p:nvSpPr>
          <p:cNvPr id="83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देखने वाले</a:t>
            </a:r>
            <a:endParaRPr lang="en-US" sz="2400" b="1">
              <a:solidFill>
                <a:srgbClr val="000066"/>
              </a:solidFill>
            </a:endParaRPr>
          </a:p>
        </p:txBody>
      </p:sp>
      <p:sp>
        <p:nvSpPr>
          <p:cNvPr id="83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3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08D6DE9-4A79-44D3-950A-DF313004707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AC1320C-0EFE-40CE-9B0F-6B77AFB522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84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84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84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84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5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0033C1D-2A5D-4A32-AFF0-6CFEE824BC3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3405B9A-60CD-4192-80CA-F8DDE7E9AB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حَفِيُّ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Benevolent!</a:t>
            </a:r>
          </a:p>
        </p:txBody>
      </p:sp>
      <p:sp>
        <p:nvSpPr>
          <p:cNvPr id="86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hafiyyu</a:t>
            </a:r>
            <a:endParaRPr lang="fi-FI" sz="2400" b="1" i="1">
              <a:solidFill>
                <a:srgbClr val="000066"/>
              </a:solidFill>
              <a:ea typeface="MS Mincho" pitchFamily="49" charset="-128"/>
            </a:endParaRPr>
          </a:p>
        </p:txBody>
      </p:sp>
      <p:sp>
        <p:nvSpPr>
          <p:cNvPr id="86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صاحب عقل</a:t>
            </a:r>
            <a:endParaRPr lang="en-US" sz="4000" b="1">
              <a:solidFill>
                <a:srgbClr val="000066"/>
              </a:solidFill>
              <a:latin typeface="Alvi Nastaleeq" pitchFamily="2" charset="-78"/>
              <a:cs typeface="Alvi Nastaleeq" pitchFamily="2" charset="-78"/>
            </a:endParaRPr>
          </a:p>
        </p:txBody>
      </p:sp>
      <p:sp>
        <p:nvSpPr>
          <p:cNvPr id="86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दयालू</a:t>
            </a:r>
            <a:endParaRPr lang="en-US" sz="2400" b="1">
              <a:solidFill>
                <a:srgbClr val="000066"/>
              </a:solidFill>
            </a:endParaRPr>
          </a:p>
        </p:txBody>
      </p:sp>
      <p:sp>
        <p:nvSpPr>
          <p:cNvPr id="86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6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B5E7F23-DCE1-4400-9A00-979FEA8812BA}"/>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8E0ADAA-3D3D-489C-B8D6-86B755D097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مَلِيُّ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Possessor of fortune!</a:t>
            </a:r>
          </a:p>
        </p:txBody>
      </p:sp>
      <p:sp>
        <p:nvSpPr>
          <p:cNvPr id="87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maliyyu</a:t>
            </a:r>
            <a:endParaRPr lang="fi-FI" sz="2400" b="1" i="1">
              <a:solidFill>
                <a:srgbClr val="000066"/>
              </a:solidFill>
              <a:ea typeface="MS Mincho" pitchFamily="49" charset="-128"/>
            </a:endParaRPr>
          </a:p>
        </p:txBody>
      </p:sp>
      <p:sp>
        <p:nvSpPr>
          <p:cNvPr id="87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مراد برلانے والے</a:t>
            </a:r>
            <a:endParaRPr lang="en-US" sz="4000" b="1">
              <a:solidFill>
                <a:srgbClr val="000066"/>
              </a:solidFill>
              <a:latin typeface="Alvi Nastaleeq" pitchFamily="2" charset="-78"/>
              <a:cs typeface="Alvi Nastaleeq" pitchFamily="2" charset="-78"/>
            </a:endParaRPr>
          </a:p>
        </p:txBody>
      </p:sp>
      <p:sp>
        <p:nvSpPr>
          <p:cNvPr id="87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भाग्य का स्वामी</a:t>
            </a:r>
            <a:endParaRPr lang="en-US" sz="2400" b="1">
              <a:solidFill>
                <a:srgbClr val="000066"/>
              </a:solidFill>
            </a:endParaRPr>
          </a:p>
        </p:txBody>
      </p:sp>
      <p:sp>
        <p:nvSpPr>
          <p:cNvPr id="87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7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3B429572-8D05-4176-9556-68A4DE5136E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2743786-B3F4-4559-97B8-4D191027A2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88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88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88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88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8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9F2E17F-2F10-4D85-BA1D-C52B31F516A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579A8DC1-089A-422A-9343-2158E751F3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مَعْبُودُ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Adored!</a:t>
            </a:r>
          </a:p>
        </p:txBody>
      </p:sp>
      <p:sp>
        <p:nvSpPr>
          <p:cNvPr id="89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ma`budu</a:t>
            </a:r>
            <a:endParaRPr lang="fi-FI" sz="2400" b="1" i="1">
              <a:solidFill>
                <a:srgbClr val="000066"/>
              </a:solidFill>
              <a:ea typeface="MS Mincho" pitchFamily="49" charset="-128"/>
            </a:endParaRPr>
          </a:p>
        </p:txBody>
      </p:sp>
      <p:sp>
        <p:nvSpPr>
          <p:cNvPr id="89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معبود </a:t>
            </a:r>
            <a:endParaRPr lang="en-US" sz="4000" b="1">
              <a:solidFill>
                <a:srgbClr val="000066"/>
              </a:solidFill>
              <a:latin typeface="Alvi Nastaleeq" pitchFamily="2" charset="-78"/>
              <a:cs typeface="Alvi Nastaleeq" pitchFamily="2" charset="-78"/>
            </a:endParaRPr>
          </a:p>
        </p:txBody>
      </p:sp>
      <p:sp>
        <p:nvSpPr>
          <p:cNvPr id="89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माबूद</a:t>
            </a:r>
            <a:endParaRPr lang="en-US" sz="2400" b="1">
              <a:solidFill>
                <a:srgbClr val="000066"/>
              </a:solidFill>
            </a:endParaRPr>
          </a:p>
        </p:txBody>
      </p:sp>
      <p:sp>
        <p:nvSpPr>
          <p:cNvPr id="89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89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FEE272D-3B83-4DE9-85DE-39912BCD0935}"/>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0AC9163-D666-4879-A94E-E1C6D817FB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مَوْجُودُ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Ever-Existing!</a:t>
            </a:r>
          </a:p>
        </p:txBody>
      </p:sp>
      <p:sp>
        <p:nvSpPr>
          <p:cNvPr id="90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mawjudu</a:t>
            </a:r>
            <a:endParaRPr lang="fi-FI" sz="2400" b="1" i="1">
              <a:solidFill>
                <a:srgbClr val="000066"/>
              </a:solidFill>
              <a:ea typeface="MS Mincho" pitchFamily="49" charset="-128"/>
            </a:endParaRPr>
          </a:p>
        </p:txBody>
      </p:sp>
      <p:sp>
        <p:nvSpPr>
          <p:cNvPr id="90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موجود حقیقی</a:t>
            </a:r>
            <a:endParaRPr lang="en-US" sz="4000" b="1">
              <a:solidFill>
                <a:srgbClr val="000066"/>
              </a:solidFill>
              <a:latin typeface="Alvi Nastaleeq" pitchFamily="2" charset="-78"/>
              <a:cs typeface="Alvi Nastaleeq" pitchFamily="2" charset="-78"/>
            </a:endParaRPr>
          </a:p>
        </p:txBody>
      </p:sp>
      <p:sp>
        <p:nvSpPr>
          <p:cNvPr id="90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मौजूद हक़ीक़ी</a:t>
            </a:r>
            <a:endParaRPr lang="en-US" sz="2400" b="1">
              <a:solidFill>
                <a:srgbClr val="000066"/>
              </a:solidFill>
            </a:endParaRPr>
          </a:p>
        </p:txBody>
      </p:sp>
      <p:sp>
        <p:nvSpPr>
          <p:cNvPr id="90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0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8175BE7C-A0FF-4286-B2B2-55BDD9D9AB56}"/>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79984DFC-342D-417D-B449-36F2AD832D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91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91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91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91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1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96DCEA4-5597-4686-AEC6-8A26755B989D}"/>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4AE1A9B-2CDC-4D12-9874-062521FB12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غَفَّارُ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Forgiver!</a:t>
            </a:r>
          </a:p>
        </p:txBody>
      </p:sp>
      <p:sp>
        <p:nvSpPr>
          <p:cNvPr id="92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ghaffaru</a:t>
            </a:r>
            <a:endParaRPr lang="fi-FI" sz="2400" b="1" i="1">
              <a:solidFill>
                <a:srgbClr val="000066"/>
              </a:solidFill>
              <a:ea typeface="MS Mincho" pitchFamily="49" charset="-128"/>
            </a:endParaRPr>
          </a:p>
        </p:txBody>
      </p:sp>
      <p:sp>
        <p:nvSpPr>
          <p:cNvPr id="92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بخشنے والے </a:t>
            </a:r>
            <a:endParaRPr lang="en-US" sz="4000" b="1">
              <a:solidFill>
                <a:srgbClr val="000066"/>
              </a:solidFill>
              <a:latin typeface="Alvi Nastaleeq" pitchFamily="2" charset="-78"/>
              <a:cs typeface="Alvi Nastaleeq" pitchFamily="2" charset="-78"/>
            </a:endParaRPr>
          </a:p>
        </p:txBody>
      </p:sp>
      <p:sp>
        <p:nvSpPr>
          <p:cNvPr id="92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बख्शने वाले</a:t>
            </a:r>
            <a:endParaRPr lang="en-US" sz="2400" b="1">
              <a:solidFill>
                <a:srgbClr val="000066"/>
              </a:solidFill>
            </a:endParaRPr>
          </a:p>
        </p:txBody>
      </p:sp>
      <p:sp>
        <p:nvSpPr>
          <p:cNvPr id="92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2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47AC450B-EADB-4C19-B84C-28C2E1FCE6C4}"/>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60C85D92-7D9E-4ABD-9E9B-268277916C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كَرِيمُ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Generous!</a:t>
            </a:r>
          </a:p>
        </p:txBody>
      </p:sp>
      <p:sp>
        <p:nvSpPr>
          <p:cNvPr id="10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karimu</a:t>
            </a:r>
            <a:endParaRPr lang="fi-FI" sz="2400" b="1" i="1">
              <a:solidFill>
                <a:srgbClr val="000066"/>
              </a:solidFill>
              <a:ea typeface="MS Mincho" pitchFamily="49" charset="-128"/>
            </a:endParaRPr>
          </a:p>
        </p:txBody>
      </p:sp>
      <p:sp>
        <p:nvSpPr>
          <p:cNvPr id="10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کریم</a:t>
            </a:r>
            <a:endParaRPr lang="en-US" sz="4000" b="1">
              <a:solidFill>
                <a:srgbClr val="000066"/>
              </a:solidFill>
              <a:latin typeface="Alvi Nastaleeq" pitchFamily="2" charset="-78"/>
              <a:cs typeface="Alvi Nastaleeq" pitchFamily="2" charset="-78"/>
            </a:endParaRPr>
          </a:p>
        </p:txBody>
      </p:sp>
      <p:sp>
        <p:nvSpPr>
          <p:cNvPr id="10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करीम</a:t>
            </a:r>
          </a:p>
        </p:txBody>
      </p:sp>
      <p:sp>
        <p:nvSpPr>
          <p:cNvPr id="10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52C65E7-C413-4C01-A0B7-25A1E18423A3}"/>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9849563-3817-4E41-8978-4F9B476D9D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قَهَّارُ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a:t>
            </a:r>
            <a:r>
              <a:rPr lang="en-US" sz="2800" b="1" kern="1200" dirty="0" err="1">
                <a:ea typeface="MS Mincho" pitchFamily="49" charset="-128"/>
              </a:rPr>
              <a:t>Subduer</a:t>
            </a:r>
            <a:r>
              <a:rPr lang="en-US" sz="2800" b="1" kern="1200" dirty="0">
                <a:ea typeface="MS Mincho" pitchFamily="49" charset="-128"/>
              </a:rPr>
              <a:t>!</a:t>
            </a:r>
          </a:p>
        </p:txBody>
      </p:sp>
      <p:sp>
        <p:nvSpPr>
          <p:cNvPr id="93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qahharu</a:t>
            </a:r>
            <a:endParaRPr lang="fi-FI" sz="2400" b="1" i="1">
              <a:solidFill>
                <a:srgbClr val="000066"/>
              </a:solidFill>
              <a:ea typeface="MS Mincho" pitchFamily="49" charset="-128"/>
            </a:endParaRPr>
          </a:p>
        </p:txBody>
      </p:sp>
      <p:sp>
        <p:nvSpPr>
          <p:cNvPr id="93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زبردست</a:t>
            </a:r>
            <a:endParaRPr lang="en-US" sz="4000" b="1">
              <a:solidFill>
                <a:srgbClr val="000066"/>
              </a:solidFill>
              <a:latin typeface="Alvi Nastaleeq" pitchFamily="2" charset="-78"/>
              <a:cs typeface="Alvi Nastaleeq" pitchFamily="2" charset="-78"/>
            </a:endParaRPr>
          </a:p>
        </p:txBody>
      </p:sp>
      <p:sp>
        <p:nvSpPr>
          <p:cNvPr id="93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ज़बरदस्त</a:t>
            </a:r>
            <a:endParaRPr lang="en-US" sz="2400" b="1">
              <a:solidFill>
                <a:srgbClr val="000066"/>
              </a:solidFill>
            </a:endParaRPr>
          </a:p>
        </p:txBody>
      </p:sp>
      <p:sp>
        <p:nvSpPr>
          <p:cNvPr id="93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3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DEA911B6-D2E3-4E41-A0C2-DA6264C1F78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0FA38EE2-5BD4-491F-9BB6-FC744B7995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94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94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94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94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4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693993FD-A158-4384-97E2-97C02343343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9C097659-58D7-4429-A51F-55C0A80EC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مَذْكُورُ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a:t>
            </a:r>
            <a:r>
              <a:rPr lang="en-US" sz="2800" b="1" kern="1200" dirty="0" err="1">
                <a:ea typeface="MS Mincho" pitchFamily="49" charset="-128"/>
              </a:rPr>
              <a:t>Rememberable</a:t>
            </a:r>
            <a:r>
              <a:rPr lang="en-US" sz="2800" b="1" kern="1200" dirty="0">
                <a:ea typeface="MS Mincho" pitchFamily="49" charset="-128"/>
              </a:rPr>
              <a:t>!</a:t>
            </a:r>
          </a:p>
        </p:txBody>
      </p:sp>
      <p:sp>
        <p:nvSpPr>
          <p:cNvPr id="95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madhkuru</a:t>
            </a:r>
            <a:endParaRPr lang="fi-FI" sz="2400" b="1" i="1">
              <a:solidFill>
                <a:srgbClr val="000066"/>
              </a:solidFill>
              <a:ea typeface="MS Mincho" pitchFamily="49" charset="-128"/>
            </a:endParaRPr>
          </a:p>
        </p:txBody>
      </p:sp>
      <p:sp>
        <p:nvSpPr>
          <p:cNvPr id="95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یاد کئے ہوئے </a:t>
            </a:r>
            <a:endParaRPr lang="en-US" sz="4000" b="1">
              <a:solidFill>
                <a:srgbClr val="000066"/>
              </a:solidFill>
              <a:latin typeface="Alvi Nastaleeq" pitchFamily="2" charset="-78"/>
              <a:cs typeface="Alvi Nastaleeq" pitchFamily="2" charset="-78"/>
            </a:endParaRPr>
          </a:p>
        </p:txBody>
      </p:sp>
      <p:sp>
        <p:nvSpPr>
          <p:cNvPr id="95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याद किये हुए </a:t>
            </a:r>
            <a:endParaRPr lang="en-US" sz="2400" b="1">
              <a:solidFill>
                <a:srgbClr val="000066"/>
              </a:solidFill>
            </a:endParaRPr>
          </a:p>
        </p:txBody>
      </p:sp>
      <p:sp>
        <p:nvSpPr>
          <p:cNvPr id="95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5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9446DE9-C863-4C62-B0D7-9D8CC2D2027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8172C60-5675-443A-84F9-749CD68BB9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مَشْكُورُ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Thankworthy!</a:t>
            </a:r>
          </a:p>
        </p:txBody>
      </p:sp>
      <p:sp>
        <p:nvSpPr>
          <p:cNvPr id="96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mashkuru</a:t>
            </a:r>
            <a:endParaRPr lang="fi-FI" sz="2400" b="1" i="1">
              <a:solidFill>
                <a:srgbClr val="000066"/>
              </a:solidFill>
              <a:ea typeface="MS Mincho" pitchFamily="49" charset="-128"/>
            </a:endParaRPr>
          </a:p>
        </p:txBody>
      </p:sp>
      <p:sp>
        <p:nvSpPr>
          <p:cNvPr id="96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شکر کیے گئے</a:t>
            </a:r>
            <a:endParaRPr lang="en-US" sz="4000" b="1">
              <a:solidFill>
                <a:srgbClr val="000066"/>
              </a:solidFill>
              <a:latin typeface="Alvi Nastaleeq" pitchFamily="2" charset="-78"/>
              <a:cs typeface="Alvi Nastaleeq" pitchFamily="2" charset="-78"/>
            </a:endParaRPr>
          </a:p>
        </p:txBody>
      </p:sp>
      <p:sp>
        <p:nvSpPr>
          <p:cNvPr id="96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शुक्र किये गए</a:t>
            </a:r>
            <a:endParaRPr lang="en-US" sz="2400" b="1">
              <a:solidFill>
                <a:srgbClr val="000066"/>
              </a:solidFill>
            </a:endParaRPr>
          </a:p>
        </p:txBody>
      </p:sp>
      <p:sp>
        <p:nvSpPr>
          <p:cNvPr id="96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6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3E06148-0D7B-4E49-95F0-9BED46CF77C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ADD7DF74-6DD5-4D6E-8CCE-D003CDD790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97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97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97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a:t>
            </a:r>
            <a:endParaRPr lang="en-US" sz="2400" b="1">
              <a:solidFill>
                <a:srgbClr val="000066"/>
              </a:solidFill>
            </a:endParaRPr>
          </a:p>
        </p:txBody>
      </p:sp>
      <p:sp>
        <p:nvSpPr>
          <p:cNvPr id="97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7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A0BBE50C-FEAF-4CB0-AE24-BB9B67C2F3CB}"/>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BD70419A-C635-4035-93D8-0ADBAD2589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جَوَادُ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Liberal </a:t>
            </a:r>
            <a:r>
              <a:rPr lang="en-US" sz="2800" b="1" kern="1200" dirty="0" err="1">
                <a:ea typeface="MS Mincho" pitchFamily="49" charset="-128"/>
              </a:rPr>
              <a:t>Bestower</a:t>
            </a:r>
            <a:r>
              <a:rPr lang="en-US" sz="2800" b="1" kern="1200" dirty="0">
                <a:ea typeface="MS Mincho" pitchFamily="49" charset="-128"/>
              </a:rPr>
              <a:t>!</a:t>
            </a:r>
          </a:p>
        </p:txBody>
      </p:sp>
      <p:sp>
        <p:nvSpPr>
          <p:cNvPr id="98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jawadu</a:t>
            </a:r>
            <a:endParaRPr lang="fi-FI" sz="2400" b="1" i="1">
              <a:solidFill>
                <a:srgbClr val="000066"/>
              </a:solidFill>
              <a:ea typeface="MS Mincho" pitchFamily="49" charset="-128"/>
            </a:endParaRPr>
          </a:p>
        </p:txBody>
      </p:sp>
      <p:sp>
        <p:nvSpPr>
          <p:cNvPr id="98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بہت زیادہ سخی </a:t>
            </a:r>
            <a:endParaRPr lang="en-US" sz="4000" b="1">
              <a:solidFill>
                <a:srgbClr val="000066"/>
              </a:solidFill>
              <a:latin typeface="Alvi Nastaleeq" pitchFamily="2" charset="-78"/>
              <a:cs typeface="Alvi Nastaleeq" pitchFamily="2" charset="-78"/>
            </a:endParaRPr>
          </a:p>
        </p:txBody>
      </p:sp>
      <p:sp>
        <p:nvSpPr>
          <p:cNvPr id="98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बहुत ज़यादा सख़ी</a:t>
            </a:r>
            <a:endParaRPr lang="en-US" sz="2400" b="1">
              <a:solidFill>
                <a:srgbClr val="000066"/>
              </a:solidFill>
            </a:endParaRPr>
          </a:p>
        </p:txBody>
      </p:sp>
      <p:sp>
        <p:nvSpPr>
          <p:cNvPr id="98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8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21D8185B-4DD2-426D-9FAB-44FB6F42C72E}"/>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FA20969E-B8C1-4C62-AFA2-69604236AF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مَعَاذُ</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Whom everything returns to!</a:t>
            </a:r>
          </a:p>
        </p:txBody>
      </p:sp>
      <p:sp>
        <p:nvSpPr>
          <p:cNvPr id="99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ma`adhu</a:t>
            </a:r>
            <a:endParaRPr lang="fi-FI" sz="2400" b="1" i="1">
              <a:solidFill>
                <a:srgbClr val="000066"/>
              </a:solidFill>
              <a:ea typeface="MS Mincho" pitchFamily="49" charset="-128"/>
            </a:endParaRPr>
          </a:p>
        </p:txBody>
      </p:sp>
      <p:sp>
        <p:nvSpPr>
          <p:cNvPr id="99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جائے پناہ</a:t>
            </a:r>
            <a:endParaRPr lang="en-US" sz="4000" b="1">
              <a:solidFill>
                <a:srgbClr val="000066"/>
              </a:solidFill>
              <a:latin typeface="Alvi Nastaleeq" pitchFamily="2" charset="-78"/>
              <a:cs typeface="Alvi Nastaleeq" pitchFamily="2" charset="-78"/>
            </a:endParaRPr>
          </a:p>
        </p:txBody>
      </p:sp>
      <p:sp>
        <p:nvSpPr>
          <p:cNvPr id="99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जाए-पनाह</a:t>
            </a:r>
            <a:endParaRPr lang="en-US" sz="2400" b="1">
              <a:solidFill>
                <a:srgbClr val="000066"/>
              </a:solidFill>
            </a:endParaRPr>
          </a:p>
        </p:txBody>
      </p:sp>
      <p:sp>
        <p:nvSpPr>
          <p:cNvPr id="99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99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BE1B194C-4E04-4172-B880-C838AE96CD51}"/>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E0073C50-50F4-4F7D-909B-467C0CE119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اجِرْنَا مِنَ </a:t>
            </a:r>
            <a:r>
              <a:rPr lang="ar-SA" sz="8000" kern="1200" dirty="0" err="1">
                <a:latin typeface="Arabic Typesetting" panose="03020402040406030203" pitchFamily="66" charset="-78"/>
                <a:ea typeface="+mn-ea"/>
                <a:cs typeface="Arabic Typesetting" panose="03020402040406030203" pitchFamily="66" charset="-78"/>
              </a:rPr>
              <a:t>ٱلنَّارِ</a:t>
            </a:r>
            <a:r>
              <a:rPr lang="ar-SA" sz="8000" kern="1200" dirty="0">
                <a:latin typeface="Arabic Typesetting" panose="03020402040406030203" pitchFamily="66" charset="-78"/>
                <a:ea typeface="+mn-ea"/>
                <a:cs typeface="Arabic Typesetting" panose="03020402040406030203" pitchFamily="66" charset="-78"/>
              </a:rPr>
              <a:t> يَا مُجِيرُ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Keep us safe from the everlasting fire </a:t>
            </a:r>
          </a:p>
          <a:p>
            <a:pPr marL="342900" indent="-342900" eaLnBrk="1" hangingPunct="1">
              <a:defRPr/>
            </a:pPr>
            <a:r>
              <a:rPr lang="en-US" sz="2800" b="1" kern="1200" dirty="0">
                <a:ea typeface="MS Mincho" pitchFamily="49" charset="-128"/>
              </a:rPr>
              <a:t>O Giver of Refuge!</a:t>
            </a:r>
          </a:p>
        </p:txBody>
      </p:sp>
      <p:sp>
        <p:nvSpPr>
          <p:cNvPr id="100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ajirna mina alnnari ya mujiru</a:t>
            </a:r>
            <a:endParaRPr lang="fi-FI" sz="2400" b="1" i="1">
              <a:solidFill>
                <a:srgbClr val="000066"/>
              </a:solidFill>
              <a:ea typeface="MS Mincho" pitchFamily="49" charset="-128"/>
            </a:endParaRPr>
          </a:p>
        </p:txBody>
      </p:sp>
      <p:sp>
        <p:nvSpPr>
          <p:cNvPr id="100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ہمیں آگ سے پناہ دے اے پناہ دینے والے</a:t>
            </a:r>
            <a:endParaRPr lang="en-US" sz="4000" b="1">
              <a:solidFill>
                <a:srgbClr val="000066"/>
              </a:solidFill>
              <a:latin typeface="Alvi Nastaleeq" pitchFamily="2" charset="-78"/>
              <a:cs typeface="Alvi Nastaleeq" pitchFamily="2" charset="-78"/>
            </a:endParaRPr>
          </a:p>
        </p:txBody>
      </p:sp>
      <p:sp>
        <p:nvSpPr>
          <p:cNvPr id="100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आग से पनाह दे ऐ पनाह देने वाले </a:t>
            </a:r>
            <a:endParaRPr lang="en-US" sz="2400" b="1">
              <a:solidFill>
                <a:srgbClr val="000066"/>
              </a:solidFill>
            </a:endParaRPr>
          </a:p>
        </p:txBody>
      </p:sp>
      <p:sp>
        <p:nvSpPr>
          <p:cNvPr id="100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0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75CAD2B7-747E-4B14-B39A-7B2BECB9FAFF}"/>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C2767983-C057-4B90-B4F6-62C7E5D241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سُبْحَانَكَ يَا جَمَالُ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Glory be to You. O Pure Beauty!</a:t>
            </a:r>
          </a:p>
        </p:txBody>
      </p:sp>
      <p:sp>
        <p:nvSpPr>
          <p:cNvPr id="101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subhanaka ya jamalu</a:t>
            </a:r>
            <a:endParaRPr lang="fi-FI" sz="2400" b="1" i="1">
              <a:solidFill>
                <a:srgbClr val="000066"/>
              </a:solidFill>
              <a:ea typeface="MS Mincho" pitchFamily="49" charset="-128"/>
            </a:endParaRPr>
          </a:p>
        </p:txBody>
      </p:sp>
      <p:sp>
        <p:nvSpPr>
          <p:cNvPr id="101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حسن والے </a:t>
            </a:r>
            <a:endParaRPr lang="en-US" sz="4000" b="1">
              <a:solidFill>
                <a:srgbClr val="000066"/>
              </a:solidFill>
              <a:latin typeface="Alvi Nastaleeq" pitchFamily="2" charset="-78"/>
              <a:cs typeface="Alvi Nastaleeq" pitchFamily="2" charset="-78"/>
            </a:endParaRPr>
          </a:p>
        </p:txBody>
      </p:sp>
      <p:sp>
        <p:nvSpPr>
          <p:cNvPr id="101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पाक है ऐ साहिबे हुस्न</a:t>
            </a:r>
            <a:endParaRPr lang="en-US" sz="2400" b="1">
              <a:solidFill>
                <a:srgbClr val="000066"/>
              </a:solidFill>
            </a:endParaRPr>
          </a:p>
        </p:txBody>
      </p:sp>
      <p:sp>
        <p:nvSpPr>
          <p:cNvPr id="101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1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04150E4F-CB3C-459E-B5F6-C6178ECF8BF8}"/>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8B05E929-82DF-4D5A-93B8-4A6624396C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8000" kern="1200" dirty="0">
                <a:latin typeface="Arabic Typesetting" panose="03020402040406030203" pitchFamily="66" charset="-78"/>
                <a:ea typeface="+mn-ea"/>
                <a:cs typeface="Arabic Typesetting" panose="03020402040406030203" pitchFamily="66" charset="-78"/>
              </a:rPr>
              <a:t>تَعَالَيْتَ يَا جَلاَلُ</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p:spPr>
        <p:txBody>
          <a:bodyPr/>
          <a:lstStyle/>
          <a:p>
            <a:pPr marL="342900" indent="-342900" eaLnBrk="1" hangingPunct="1">
              <a:defRPr/>
            </a:pPr>
            <a:r>
              <a:rPr lang="en-US" sz="2800" b="1" kern="1200" dirty="0">
                <a:ea typeface="MS Mincho" pitchFamily="49" charset="-128"/>
              </a:rPr>
              <a:t>Exalted are You. O Majesty!</a:t>
            </a:r>
          </a:p>
        </p:txBody>
      </p:sp>
      <p:sp>
        <p:nvSpPr>
          <p:cNvPr id="102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ta`alayta ya jalalu</a:t>
            </a:r>
            <a:endParaRPr lang="fi-FI" sz="2400" b="1" i="1">
              <a:solidFill>
                <a:srgbClr val="000066"/>
              </a:solidFill>
              <a:ea typeface="MS Mincho" pitchFamily="49" charset="-128"/>
            </a:endParaRPr>
          </a:p>
        </p:txBody>
      </p:sp>
      <p:sp>
        <p:nvSpPr>
          <p:cNvPr id="102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بلندتر ہے اے بزرگی والے</a:t>
            </a:r>
            <a:endParaRPr lang="en-US" sz="4000" b="1">
              <a:solidFill>
                <a:srgbClr val="000066"/>
              </a:solidFill>
              <a:latin typeface="Alvi Nastaleeq" pitchFamily="2" charset="-78"/>
              <a:cs typeface="Alvi Nastaleeq" pitchFamily="2" charset="-78"/>
            </a:endParaRPr>
          </a:p>
        </p:txBody>
      </p:sp>
      <p:sp>
        <p:nvSpPr>
          <p:cNvPr id="102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बुलन्दतर है ऐ जलालत वाले</a:t>
            </a:r>
            <a:endParaRPr lang="en-US" sz="2400" b="1">
              <a:solidFill>
                <a:srgbClr val="000066"/>
              </a:solidFill>
            </a:endParaRPr>
          </a:p>
        </p:txBody>
      </p:sp>
      <p:sp>
        <p:nvSpPr>
          <p:cNvPr id="102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المجير</a:t>
            </a:r>
          </a:p>
        </p:txBody>
      </p:sp>
      <p:sp>
        <p:nvSpPr>
          <p:cNvPr id="102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al-Mujeer</a:t>
            </a:r>
          </a:p>
        </p:txBody>
      </p:sp>
      <p:sp>
        <p:nvSpPr>
          <p:cNvPr id="9" name="Text Box 13">
            <a:extLst>
              <a:ext uri="{FF2B5EF4-FFF2-40B4-BE49-F238E27FC236}">
                <a16:creationId xmlns:a16="http://schemas.microsoft.com/office/drawing/2014/main" id="{1DEAD710-1A98-4489-A9F4-660CD5AC1819}"/>
              </a:ext>
            </a:extLst>
          </p:cNvPr>
          <p:cNvSpPr txBox="1">
            <a:spLocks noChangeArrowheads="1"/>
          </p:cNvSpPr>
          <p:nvPr/>
        </p:nvSpPr>
        <p:spPr bwMode="auto">
          <a:xfrm>
            <a:off x="1915632"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Mujeer</a:t>
            </a:r>
            <a:endParaRPr lang="en-GB" sz="1600" b="1" dirty="0">
              <a:solidFill>
                <a:srgbClr val="FFFF99"/>
              </a:solidFill>
              <a:latin typeface="Trebuchet MS" pitchFamily="34" charset="0"/>
            </a:endParaRPr>
          </a:p>
        </p:txBody>
      </p:sp>
      <p:pic>
        <p:nvPicPr>
          <p:cNvPr id="10" name="Picture 1">
            <a:extLst>
              <a:ext uri="{FF2B5EF4-FFF2-40B4-BE49-F238E27FC236}">
                <a16:creationId xmlns:a16="http://schemas.microsoft.com/office/drawing/2014/main" id="{37BEFA37-D93F-4B6E-A9B2-985D4AAE95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5"/>
            <a:ext cx="1929628" cy="4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15374</TotalTime>
  <Words>10964</Words>
  <Application>Microsoft Office PowerPoint</Application>
  <PresentationFormat>On-screen Show (4:3)</PresentationFormat>
  <Paragraphs>2322</Paragraphs>
  <Slides>280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280</vt:i4>
      </vt:variant>
    </vt:vector>
  </HeadingPairs>
  <TitlesOfParts>
    <vt:vector size="286" baseType="lpstr">
      <vt:lpstr>Alvi Nastaleeq</vt:lpstr>
      <vt:lpstr>Arabic Typesetting</vt:lpstr>
      <vt:lpstr>Arial</vt:lpstr>
      <vt:lpstr>Calibri</vt:lpstr>
      <vt:lpstr>Trebuchet MS</vt:lpstr>
      <vt:lpstr>Default Design</vt:lpstr>
      <vt:lpstr>PowerPoint Presentation</vt:lpstr>
      <vt:lpstr>PowerPoint Presentation</vt:lpstr>
      <vt:lpstr>اَللَّهُمَّ صَلِّ عَلَى مُحَمَّدٍ وَ آلِ مُحَمَّد</vt:lpstr>
      <vt:lpstr>بِسْمِ ٱللَّـهِ ٱلرَّحْمَـٰنِ ٱلرَّحِيمِ</vt:lpstr>
      <vt:lpstr>سُبْحَانَكَ يَا اللَّهُ</vt:lpstr>
      <vt:lpstr>تَعَالَيْتَ يَا رَحْمٰنُ</vt:lpstr>
      <vt:lpstr>اجِرْنَا مِنَ ٱلنَّارِ يَا مُجِيرُ</vt:lpstr>
      <vt:lpstr>سُبْحَانَكَ يَا رَحِيمُ</vt:lpstr>
      <vt:lpstr>تَعَالَيْتَ يَا كَرِيمُ</vt:lpstr>
      <vt:lpstr>اجِرْنَا مِنَ ٱلنَّارِ يَا مُجِيرُ</vt:lpstr>
      <vt:lpstr>سُبْحَانَكَ يَا مَلِكُ</vt:lpstr>
      <vt:lpstr>تَعَالَيْتَ يَا مَالِكُ</vt:lpstr>
      <vt:lpstr>اجِرْنَا مِنَ ٱلنَّارِ يَا مُجِيرُ</vt:lpstr>
      <vt:lpstr>سُبْحَانَكَ يَا قُدُّوسُ</vt:lpstr>
      <vt:lpstr>تَعَالَيْتَ يَا سَلاَمُ</vt:lpstr>
      <vt:lpstr>اجِرْنَا مِنَ ٱلنَّارِ يَا مُجِيرُ</vt:lpstr>
      <vt:lpstr>سُبْحَانَكَ يَا مُؤْمِنُ</vt:lpstr>
      <vt:lpstr>تَعَالَيْتَ يَا مُهَيْمِنُ</vt:lpstr>
      <vt:lpstr>اجِرْنَا مِنَ ٱلنَّارِ يَا مُجِيرُ</vt:lpstr>
      <vt:lpstr>سُبْحَانَكَ يَا عَزِيزُ</vt:lpstr>
      <vt:lpstr>تَعَالَيْتَ يَا جَبَّارُ</vt:lpstr>
      <vt:lpstr>اجِرْنَا مِنَ ٱلنَّارِ يَا مُجِيرُ</vt:lpstr>
      <vt:lpstr>سُبْحَانَكَ يَا مُتَكَبِّرُ</vt:lpstr>
      <vt:lpstr>تَعَالَيْتَ يَا مُتَجَبِّرُ</vt:lpstr>
      <vt:lpstr>اجِرْنَا مِنَ ٱلنَّارِ يَا مُجِيرُ</vt:lpstr>
      <vt:lpstr>سُبْحَانَكَ يَا خَالِقُ</vt:lpstr>
      <vt:lpstr>تَعَالَيْتَ يَا بَارِئُ</vt:lpstr>
      <vt:lpstr>اجِرْنَا مِنَ ٱلنَّارِ يَا مُجِيرُ</vt:lpstr>
      <vt:lpstr>سُبْحَانَكَ يَا مُصَوِّرُ</vt:lpstr>
      <vt:lpstr>تَعَالَيْتَ يَا مُقَدِّرُ</vt:lpstr>
      <vt:lpstr>اجِرْنَا مِنَ ٱلنَّارِ يَا مُجِيرُ</vt:lpstr>
      <vt:lpstr>سُبْحَانَكَ يَا هَادِي</vt:lpstr>
      <vt:lpstr>تَعَالَيْتَ يَا بَاقِي</vt:lpstr>
      <vt:lpstr>اجِرْنَا مِنَ ٱلنَّارِ يَا مُجِيرُ</vt:lpstr>
      <vt:lpstr>سُبْحَانَكَ يَا وَهَّابُ</vt:lpstr>
      <vt:lpstr>تَعَالَيْتَ يَا تَوَّابُ</vt:lpstr>
      <vt:lpstr>اجِرْنَا مِنَ ٱلنَّارِ يَا مُجِيرُ</vt:lpstr>
      <vt:lpstr>سُبْحَانَكَ يَا فَتَّاحُ</vt:lpstr>
      <vt:lpstr>تَعَالَيْتَ يَا مُرْتَاحُ</vt:lpstr>
      <vt:lpstr>اجِرْنَا مِنَ ٱلنَّارِ يَا مُجِيرُ</vt:lpstr>
      <vt:lpstr>سُبْحَانَكَ يَا سَيِّدِي</vt:lpstr>
      <vt:lpstr>تَعَالَيْتَ يَا مَوْلاَيَ</vt:lpstr>
      <vt:lpstr>اجِرْنَا مِنَ ٱلنَّارِ يَا مُجِيرُ</vt:lpstr>
      <vt:lpstr>سُبْحَانَكَ يَا قَرِيبُ</vt:lpstr>
      <vt:lpstr>تَعَالَيْتَ يَا رَقِيبُ</vt:lpstr>
      <vt:lpstr>اجِرْنَا مِنَ ٱلنَّارِ يَا مُجِيرُ</vt:lpstr>
      <vt:lpstr>سُبْحَانَكَ يَا مُبْدِئُ</vt:lpstr>
      <vt:lpstr>تَعَالَيْتَ يَا مُعِيدُ</vt:lpstr>
      <vt:lpstr>اجِرْنَا مِنَ ٱلنَّارِ يَا مُجِيرُ</vt:lpstr>
      <vt:lpstr>سُبْحَانَكَ يَا حَمِيدُ</vt:lpstr>
      <vt:lpstr>تَعَالَيْتَ يَا مَجِيدُ</vt:lpstr>
      <vt:lpstr>اجِرْنَا مِنَ ٱلنَّارِ يَا مُجِيرُ</vt:lpstr>
      <vt:lpstr>سُبْحَانَكَ يَا قَدِيمُ</vt:lpstr>
      <vt:lpstr>تَعَالَيْتَ يَا عَظِيمُ</vt:lpstr>
      <vt:lpstr>اجِرْنَا مِنَ ٱلنَّارِ يَا مُجِيرُ</vt:lpstr>
      <vt:lpstr>سُبْحَانَكَ يَا غَفُورُ</vt:lpstr>
      <vt:lpstr>تَعَالَيْتَ يَا شَكُورُ</vt:lpstr>
      <vt:lpstr>اجِرْنَا مِنَ ٱلنَّارِ يَا مُجِيرُ</vt:lpstr>
      <vt:lpstr>سُبْحَانَكَ يَا شَاهِدُ</vt:lpstr>
      <vt:lpstr>تَعَالَيْتَ يَا شَهِيدُ</vt:lpstr>
      <vt:lpstr>اجِرْنَا مِنَ ٱلنَّارِ يَا مُجِيرُ</vt:lpstr>
      <vt:lpstr>سُبْحَانَكَ يَا حَنَّانُ</vt:lpstr>
      <vt:lpstr>تَعَالَيْتَ يَا مَنَّانُ</vt:lpstr>
      <vt:lpstr>اجِرْنَا مِنَ ٱلنَّارِ يَا مُجِيرُ</vt:lpstr>
      <vt:lpstr>سُبْحَانَكَ يَا بَاعِثُ</vt:lpstr>
      <vt:lpstr>تَعَالَيْتَ يَا وَارِثُ</vt:lpstr>
      <vt:lpstr>اجِرْنَا مِنَ ٱلنَّارِ يَا مُجِيرُ</vt:lpstr>
      <vt:lpstr>سُبْحَانَكَ يَا مُحْيِي</vt:lpstr>
      <vt:lpstr>تَعَالَيْتَ يَا مُمِيتُ</vt:lpstr>
      <vt:lpstr>اجِرْنَا مِنَ ٱلنَّارِ يَا مُجِيرُ</vt:lpstr>
      <vt:lpstr>سُبْحَانَكَ يَا شَفِيقُ</vt:lpstr>
      <vt:lpstr>تَعَالَيْتَ يَا رَفِيقُ</vt:lpstr>
      <vt:lpstr>اجِرْنَا مِنَ ٱلنَّارِ يَا مُجِيرُ</vt:lpstr>
      <vt:lpstr>سُبْحَانَكَ يَا انِيسُ</vt:lpstr>
      <vt:lpstr>تَعَالَيْتَ يَا مُؤْنِسُ</vt:lpstr>
      <vt:lpstr>اجِرْنَا مِنَ ٱلنَّارِ يَا مُجِيرُ</vt:lpstr>
      <vt:lpstr>سُبْحَانَكَ يَا جَلِيلُ</vt:lpstr>
      <vt:lpstr>تَعَالَيْتَ يَا جَمِيلُ</vt:lpstr>
      <vt:lpstr>اجِرْنَا مِنَ ٱلنَّارِ يَا مُجِيرُ</vt:lpstr>
      <vt:lpstr>سُبْحَانَكَ يَا خَبِيرُ</vt:lpstr>
      <vt:lpstr>تَعَالَيْتَ يَا بَصِيرُ</vt:lpstr>
      <vt:lpstr>اجِرْنَا مِنَ ٱلنَّارِ يَا مُجِيرُ</vt:lpstr>
      <vt:lpstr>سُبْحَانَكَ يَا حَفِيُّ</vt:lpstr>
      <vt:lpstr>تَعَالَيْتَ يَا مَلِيُّ</vt:lpstr>
      <vt:lpstr>اجِرْنَا مِنَ ٱلنَّارِ يَا مُجِيرُ</vt:lpstr>
      <vt:lpstr>سُبْحَانَكَ يَا مَعْبُودُ</vt:lpstr>
      <vt:lpstr>تَعَالَيْتَ يَا مَوْجُودُ</vt:lpstr>
      <vt:lpstr>اجِرْنَا مِنَ ٱلنَّارِ يَا مُجِيرُ</vt:lpstr>
      <vt:lpstr>سُبْحَانَكَ يَا غَفَّارُ</vt:lpstr>
      <vt:lpstr>تَعَالَيْتَ يَا قَهَّارُ</vt:lpstr>
      <vt:lpstr>اجِرْنَا مِنَ ٱلنَّارِ يَا مُجِيرُ</vt:lpstr>
      <vt:lpstr>سُبْحَانَكَ يَا مَذْكُورُ</vt:lpstr>
      <vt:lpstr>تَعَالَيْتَ يَا مَشْكُورُ</vt:lpstr>
      <vt:lpstr>اجِرْنَا مِنَ ٱلنَّارِ يَا مُجِيرُ</vt:lpstr>
      <vt:lpstr>سُبْحَانَكَ يَا جَوَادُ</vt:lpstr>
      <vt:lpstr>تَعَالَيْتَ يَا مَعَاذُ</vt:lpstr>
      <vt:lpstr>اجِرْنَا مِنَ ٱلنَّارِ يَا مُجِيرُ</vt:lpstr>
      <vt:lpstr>سُبْحَانَكَ يَا جَمَالُ</vt:lpstr>
      <vt:lpstr>تَعَالَيْتَ يَا جَلاَلُ</vt:lpstr>
      <vt:lpstr>اجِرْنَا مِنَ ٱلنَّارِ يَا مُجِيرُ</vt:lpstr>
      <vt:lpstr>سُبْحَانَكَ يَا سَابِقُ</vt:lpstr>
      <vt:lpstr>تَعَالَيْتَ يَا رَازِقُ</vt:lpstr>
      <vt:lpstr>اجِرْنَا مِنَ ٱلنَّارِ يَا مُجِيرُ</vt:lpstr>
      <vt:lpstr>سُبْحَانَكَ يَا صَادِقُ</vt:lpstr>
      <vt:lpstr>تَعَالَيْتَ يَا فَالِقُ</vt:lpstr>
      <vt:lpstr>اجِرْنَا مِنَ ٱلنَّارِ يَا مُجِيرُ</vt:lpstr>
      <vt:lpstr>سُبْحَانَكَ يَا سَمِيعُ</vt:lpstr>
      <vt:lpstr>تَعَالَيْتَ يَا سَرِيعُ</vt:lpstr>
      <vt:lpstr>اجِرْنَا مِنَ ٱلنَّارِ يَا مُجِيرُ</vt:lpstr>
      <vt:lpstr>سُبْحَانَكَ يَا رَفِيعُ</vt:lpstr>
      <vt:lpstr>تَعَالَيْتَ يَا بَدِيعُ</vt:lpstr>
      <vt:lpstr>اجِرْنَا مِنَ ٱلنَّارِ يَا مُجِيرُ</vt:lpstr>
      <vt:lpstr>سُبْحَانَكَ يَا فَعَّالُ</vt:lpstr>
      <vt:lpstr>تَعَالَيْتَ يَا مُتَعَالٍ</vt:lpstr>
      <vt:lpstr>اجِرْنَا مِنَ ٱلنَّارِ يَا مُجِيرُ</vt:lpstr>
      <vt:lpstr>سُبْحَانَكَ يَا قَاضِي</vt:lpstr>
      <vt:lpstr>تَعَالَيْتَ يَا رَاضِي</vt:lpstr>
      <vt:lpstr>اجِرْنَا مِنَ ٱلنَّارِ يَا مُجِيرُ</vt:lpstr>
      <vt:lpstr>سُبْحَانَكَ يَا قَاهِرُ</vt:lpstr>
      <vt:lpstr>تَعَالَيْتَ يَا طَاهِرُ</vt:lpstr>
      <vt:lpstr>اجِرْنَا مِنَ ٱلنَّارِ يَا مُجِيرُ</vt:lpstr>
      <vt:lpstr>سُبْحَانَكَ يَا عَالِمُ</vt:lpstr>
      <vt:lpstr>تَعَالَيْتَ يَا حَاكِمُ</vt:lpstr>
      <vt:lpstr>اجِرْنَا مِنَ ٱلنَّارِ يَا مُجِيرُ</vt:lpstr>
      <vt:lpstr>سُبْحَانَكَ يَا دَائِمُ</vt:lpstr>
      <vt:lpstr>تَعَالَيْتَ يَا قَائِمُ</vt:lpstr>
      <vt:lpstr>اجِرْنَا مِنَ ٱلنَّارِ يَا مُجِيرُ</vt:lpstr>
      <vt:lpstr>سُبْحَانَكَ يَا عَاصِمُ</vt:lpstr>
      <vt:lpstr>تَعَالَيْتَ يَا قَاسِمُ</vt:lpstr>
      <vt:lpstr>اجِرْنَا مِنَ ٱلنَّارِ يَا مُجِيرُ</vt:lpstr>
      <vt:lpstr>سُبْحَانَكَ يَا غَنِيُّ</vt:lpstr>
      <vt:lpstr>تَعَالَيْتَ يَا مُغْنِي</vt:lpstr>
      <vt:lpstr>اجِرْنَا مِنَ ٱلنَّارِ يَا مُجِيرُ</vt:lpstr>
      <vt:lpstr>سُبْحَانَكَ يَا وَفِيُّ</vt:lpstr>
      <vt:lpstr>تَعَالَيْتَ يَا قَوِيُّ</vt:lpstr>
      <vt:lpstr>اجِرْنَا مِنَ ٱلنَّارِ يَا مُجِيرُ</vt:lpstr>
      <vt:lpstr>سُبْحَانَكَ يَا كَافِي</vt:lpstr>
      <vt:lpstr>تَعَالَيْتَ يَا شَافِي</vt:lpstr>
      <vt:lpstr>اجِرْنَا مِنَ ٱلنَّارِ يَا مُجِيرُ</vt:lpstr>
      <vt:lpstr>سُبْحَانَكَ يَا مُقَدِّمُ</vt:lpstr>
      <vt:lpstr>تَعَالَيْتَ يَا مُؤَخِّرُ</vt:lpstr>
      <vt:lpstr>اجِرْنَا مِنَ ٱلنَّارِ يَا مُجِيرُ</vt:lpstr>
      <vt:lpstr>سُبْحَانَكَ يَا اوَّلُ</vt:lpstr>
      <vt:lpstr>تَعَالَيْتَ يَا آخِرُ</vt:lpstr>
      <vt:lpstr>اجِرْنَا مِنَ ٱلنَّارِ يَا مُجِيرُ</vt:lpstr>
      <vt:lpstr>سُبْحَانَكَ يَا ظَاهِرُ</vt:lpstr>
      <vt:lpstr>تَعَالَيْتَ يَا بَاطِنُ</vt:lpstr>
      <vt:lpstr>اجِرْنَا مِنَ ٱلنَّارِ يَا مُجِيرُ</vt:lpstr>
      <vt:lpstr>سُبْحَانَكَ يَا رَجَاءُ</vt:lpstr>
      <vt:lpstr>تَعَالَيْتَ يَا مُرْتَجَىٰ</vt:lpstr>
      <vt:lpstr>اجِرْنَا مِنَ ٱلنَّارِ يَا مُجِيرُ</vt:lpstr>
      <vt:lpstr>سُبْحَانَكَ يَا ذَا ٱلْمَنِّ</vt:lpstr>
      <vt:lpstr>تَعَالَيْتَ يَا ذَا ٱلطَّوْلِ</vt:lpstr>
      <vt:lpstr>اجِرْنَا مِنَ ٱلنَّارِ يَا مُجِيرُ</vt:lpstr>
      <vt:lpstr>سُبْحَانَكَ يَا حَيُّ</vt:lpstr>
      <vt:lpstr>تَعَالَيْتَ يَا قَيُّومُ</vt:lpstr>
      <vt:lpstr>اجِرْنَا مِنَ ٱلنَّارِ يَا مُجِيرُ</vt:lpstr>
      <vt:lpstr>سُبْحَانَكَ يَا وَاحِدُ</vt:lpstr>
      <vt:lpstr>تَعَالَيْتَ يَا احَدُ</vt:lpstr>
      <vt:lpstr>اجِرْنَا مِنَ ٱلنَّارِ يَا مُجِيرُ</vt:lpstr>
      <vt:lpstr>سُبْحَانَكَ يَا سَيِّدُ</vt:lpstr>
      <vt:lpstr>تَعَالَيْتَ يَا صَمَدُ</vt:lpstr>
      <vt:lpstr>اجِرْنَا مِنَ ٱلنَّارِ يَا مُجِيرُ</vt:lpstr>
      <vt:lpstr>سُبْحَانَكَ يَا قَدِيرُ</vt:lpstr>
      <vt:lpstr>تَعَالَيْتَ يَا كَبِيرُ</vt:lpstr>
      <vt:lpstr>اجِرْنَا مِنَ ٱلنَّارِ يَا مُجِيرُ</vt:lpstr>
      <vt:lpstr>سُبْحَانَكَ يَا وَالِي</vt:lpstr>
      <vt:lpstr>تَعَالَيْتَ يَا عَالِي</vt:lpstr>
      <vt:lpstr>اجِرْنَا مِنَ ٱلنَّارِ يَا مُجِيرُ</vt:lpstr>
      <vt:lpstr>سُبْحَانَكَ يَا عَلِيُّ</vt:lpstr>
      <vt:lpstr>تَعَالَيْتَ يَا اعْلَىٰ</vt:lpstr>
      <vt:lpstr>اجِرْنَا مِنَ ٱلنَّارِ يَا مُجِيرُ</vt:lpstr>
      <vt:lpstr>سُبْحَانَكَ يَا وَلِيُّ</vt:lpstr>
      <vt:lpstr>تَعَالَيْتَ يَا مَوْلَىٰ</vt:lpstr>
      <vt:lpstr>اجِرْنَا مِنَ ٱلنَّارِ يَا مُجِيرُ</vt:lpstr>
      <vt:lpstr>سُبْحَانَكَ يَا ذَارِئُ</vt:lpstr>
      <vt:lpstr>تَعَالَيْتَ يَا بَارِئُ</vt:lpstr>
      <vt:lpstr>اجِرْنَا مِنَ ٱلنَّارِ يَا مُجِيرُ</vt:lpstr>
      <vt:lpstr>سُبْحَانَكَ يَا خَافِضُ</vt:lpstr>
      <vt:lpstr>تَعَالَيْتَ يَا رَافِعُ</vt:lpstr>
      <vt:lpstr>اجِرْنَا مِنَ ٱلنَّارِ يَا مُجِيرُ</vt:lpstr>
      <vt:lpstr>سُبْحَانَكَ يَا مُقْسِطُ</vt:lpstr>
      <vt:lpstr>تَعَالَيْتَ يَا جَامِعُ</vt:lpstr>
      <vt:lpstr>اجِرْنَا مِنَ ٱلنَّارِ يَا مُجِيرُ</vt:lpstr>
      <vt:lpstr>سُبْحَانَكَ يَا مُعِزُّ</vt:lpstr>
      <vt:lpstr>تَعَالَيْتَ يَا مُذِلُّ</vt:lpstr>
      <vt:lpstr>اجِرْنَا مِنَ ٱلنَّارِ يَا مُجِيرُ</vt:lpstr>
      <vt:lpstr>سُبْحَانَكَ يَا حَافِظُ</vt:lpstr>
      <vt:lpstr>تَعَالَيْتَ يَا حَفِيظُ</vt:lpstr>
      <vt:lpstr>اجِرْنَا مِنَ ٱلنَّارِ يَا مُجِيرُ</vt:lpstr>
      <vt:lpstr>سُبْحَانَكَ يَا قَادِرُ</vt:lpstr>
      <vt:lpstr>تَعَالَيْتَ يَا مُقْتَدِرُ</vt:lpstr>
      <vt:lpstr>اجِرْنَا مِنَ ٱلنَّارِ يَا مُجِيرُ</vt:lpstr>
      <vt:lpstr>سُبْحَانَكَ يَا عَلِيمُ</vt:lpstr>
      <vt:lpstr>تَعَالَيْتَ يَا حَلِيمُ</vt:lpstr>
      <vt:lpstr>اجِرْنَا مِنَ ٱلنَّارِ يَا مُجِيرُ</vt:lpstr>
      <vt:lpstr>سُبْحَانَكَ يَا حَكَمُ</vt:lpstr>
      <vt:lpstr>تَعَالَيْتَ يَا حَكِيمُ</vt:lpstr>
      <vt:lpstr>اجِرْنَا مِنَ ٱلنَّارِ يَا مُجِيرُ</vt:lpstr>
      <vt:lpstr>سُبْحَانَكَ يَا مُعْطِي</vt:lpstr>
      <vt:lpstr>تَعَالَيْتَ يَا مَانِعُ</vt:lpstr>
      <vt:lpstr>اجِرْنَا مِنَ ٱلنَّارِ يَا مُجِيرُ</vt:lpstr>
      <vt:lpstr>سُبْحَانَكَ يَا ضَارُّ</vt:lpstr>
      <vt:lpstr>تَعَالَيْتَ يَا نَافِعُ</vt:lpstr>
      <vt:lpstr>اجِرْنَا مِنَ ٱلنَّارِ يَا مُجِيرُ</vt:lpstr>
      <vt:lpstr>سُبْحَانَكَ يَا مُجِيبُ</vt:lpstr>
      <vt:lpstr>تَعَالَيْتَ يَا حَسِيبُ</vt:lpstr>
      <vt:lpstr>اجِرْنَا مِنَ ٱلنَّارِ يَا مُجِيرُ</vt:lpstr>
      <vt:lpstr>سُبْحَانَكَ يَا عَادِلُ</vt:lpstr>
      <vt:lpstr>تَعَالَيْتَ يَا فَاصِلُ</vt:lpstr>
      <vt:lpstr>اجِرْنَا مِنَ ٱلنَّارِ يَا مُجِيرُ</vt:lpstr>
      <vt:lpstr>سُبْحَانَكَ يَا لَطِيفُ</vt:lpstr>
      <vt:lpstr>تَعَالَيْتَ يَا شَرِيفُ</vt:lpstr>
      <vt:lpstr>اجِرْنَا مِنَ ٱلنَّارِ يَا مُجِيرُ</vt:lpstr>
      <vt:lpstr>سُبْحَانَكَ يَا رَبُّ</vt:lpstr>
      <vt:lpstr>تَعَالَيْتَ يَا حَقُّ</vt:lpstr>
      <vt:lpstr>اجِرْنَا مِنَ ٱلنَّارِ يَا مُجِيرُ</vt:lpstr>
      <vt:lpstr>سُبْحَانَكَ يَا مَاجِدُ</vt:lpstr>
      <vt:lpstr>تَعَالَيْتَ يَا وَاجِدُ</vt:lpstr>
      <vt:lpstr>اجِرْنَا مِنَ ٱلنَّارِ يَا مُجِيرُ</vt:lpstr>
      <vt:lpstr>سُبْحَانَكَ يَا عَفُوُّ</vt:lpstr>
      <vt:lpstr>تَعَالَيْتَ يَا مُنْتَقِمُ</vt:lpstr>
      <vt:lpstr>اجِرْنَا مِنَ ٱلنَّارِ يَا مُجِيرُ</vt:lpstr>
      <vt:lpstr>سُبْحَانَكَ يَا وَاسِعُ</vt:lpstr>
      <vt:lpstr>تَعَالَيْتَ يَا مُوَسِّعُ</vt:lpstr>
      <vt:lpstr>اجِرْنَا مِنَ ٱلنَّارِ يَا مُجِيرُ</vt:lpstr>
      <vt:lpstr>سُبْحَانَكَ يَا رَءُوفُ</vt:lpstr>
      <vt:lpstr>تَعَالَيْتَ يَا عَطُوفُ</vt:lpstr>
      <vt:lpstr>اجِرْنَا مِنَ ٱلنَّارِ يَا مُجِيرُ</vt:lpstr>
      <vt:lpstr>سُبْحَانَكَ يَا فَرْدُ</vt:lpstr>
      <vt:lpstr>تَعَالَيْتَ يَا وِتْرُ</vt:lpstr>
      <vt:lpstr>اجِرْنَا مِنَ ٱلنَّارِ يَا مُجِيرُ</vt:lpstr>
      <vt:lpstr>سُبْحَانَكَ يَا مُقِيتُ</vt:lpstr>
      <vt:lpstr>تَعَالَيْتَ يَا مُحِيطُ</vt:lpstr>
      <vt:lpstr>اجِرْنَا مِنَ ٱلنَّارِ يَا مُجِيرُ</vt:lpstr>
      <vt:lpstr>سُبْحَانَكَ يَا وَكِيلُ</vt:lpstr>
      <vt:lpstr>تَعَالَيْتَ يَا عَدْلُ</vt:lpstr>
      <vt:lpstr>اجِرْنَا مِنَ ٱلنَّارِ يَا مُجِيرُ</vt:lpstr>
      <vt:lpstr>سُبْحَانَكَ يَا مُبِينُ</vt:lpstr>
      <vt:lpstr>تَعَالَيْتَ يَا مَتِينُ</vt:lpstr>
      <vt:lpstr>اجِرْنَا مِنَ ٱلنَّارِ يَا مُجِيرُ</vt:lpstr>
      <vt:lpstr>سُبْحَانَكَ يَا بَرُّ</vt:lpstr>
      <vt:lpstr>تَعَالَيْتَ يَا وَدُودُ</vt:lpstr>
      <vt:lpstr>اجِرْنَا مِنَ ٱلنَّارِ يَا مُجِيرُ</vt:lpstr>
      <vt:lpstr>سُبْحَانَكَ يَا رَشِيدُ</vt:lpstr>
      <vt:lpstr>تَعَالَيْتَ يَا مُرْشِدُ</vt:lpstr>
      <vt:lpstr>اجِرْنَا مِنَ ٱلنَّارِ يَا مُجِيرُ</vt:lpstr>
      <vt:lpstr>سُبْحَانَكَ يَا نُورُ</vt:lpstr>
      <vt:lpstr>تَعَالَيْتَ يَا مُنَوِّرُ</vt:lpstr>
      <vt:lpstr>اجِرْنَا مِنَ ٱلنَّارِ يَا مُجِيرُ</vt:lpstr>
      <vt:lpstr>سُبْحَانَكَ يَا نَصِيرُ</vt:lpstr>
      <vt:lpstr>تَعَالَيْتَ يَا نَاصِرُ</vt:lpstr>
      <vt:lpstr>اجِرْنَا مِنَ ٱلنَّارِ يَا مُجِيرُ</vt:lpstr>
      <vt:lpstr>سُبْحَانَكَ يَا صَبُورُ</vt:lpstr>
      <vt:lpstr>تَعَالَيْتَ يَا صَابِرُ</vt:lpstr>
      <vt:lpstr>اجِرْنَا مِنَ ٱلنَّارِ يَا مُجِيرُ</vt:lpstr>
      <vt:lpstr>سُبْحَانَكَ يَا مُحْصِي</vt:lpstr>
      <vt:lpstr>تَعَالَيْتَ يَا مُنْشِئُ</vt:lpstr>
      <vt:lpstr>اجِرْنَا مِنَ ٱلنَّارِ يَا مُجِيرُ</vt:lpstr>
      <vt:lpstr>سُبْحَانَكَ يَا سُبْحَانُ</vt:lpstr>
      <vt:lpstr>تَعَالَيْتَ يَا دَيَانُ</vt:lpstr>
      <vt:lpstr>اجِرْنَا مِنَ ٱلنَّارِ يَا مُجِيرُ</vt:lpstr>
      <vt:lpstr>سُبْحَانَكَ يَا مُغِيثُ</vt:lpstr>
      <vt:lpstr>تَعَالَيْتَ يَا غِيَاثُ</vt:lpstr>
      <vt:lpstr>اجِرْنَا مِنَ ٱلنَّارِ يَا مُجِيرُ</vt:lpstr>
      <vt:lpstr>سُبْحَانَكَ يَا فَاطِرُ</vt:lpstr>
      <vt:lpstr>تَعَالَيْتَ يَا حَاضِرُ</vt:lpstr>
      <vt:lpstr>اجِرْنَا مِنَ ٱلنَّارِ يَا مُجِيرُ</vt:lpstr>
      <vt:lpstr>سُبْحَانَكَ يَا ذَٱ الْعِزِّ وَٱلْجَمَالِ</vt:lpstr>
      <vt:lpstr>تَبَارَكْتَ يَا ذَا ٱلْجَبَرُوتِ وَٱلْجَلاَلِ</vt:lpstr>
      <vt:lpstr>سُبْحَانَكَ لاَ إِلٰهَ إِلاَّ انْتَ</vt:lpstr>
      <vt:lpstr>سُبْحَانَكَ إِنِّي كُنْتُ مِنَ ٱلظَّالِمِينَ</vt:lpstr>
      <vt:lpstr>فَٱسْتَجَبْنَا لَهُ وَنَجَّيْنَاهُ مِنَ ٱلغَمِّ</vt:lpstr>
      <vt:lpstr>وَكَذٰلِكَ  نُنْجِي ٱلْمُؤْمِنِينَ</vt:lpstr>
      <vt:lpstr>وَصَلَّىٰ ٱللَّهُ عَلَىٰ سَيِّدِنَا مُحَمَّدٍ وَآلِهِ اجْمَعِينَ</vt:lpstr>
      <vt:lpstr>وَٱلْحَمْدُ لِلَّهِ رَبِّ ٱلْعَالَمِينَ</vt:lpstr>
      <vt:lpstr>وَحَسْبُنَا ٱللَّهُ وَنِعْمَ ٱلْوَكِيلُ</vt:lpstr>
      <vt:lpstr>وَلاَ حَوْلَ وَلاَ قُوَّةَ إِلاَّ بِٱللَّهِ ٱلْعَلِيِّ ٱلْعَظِيمِ</vt:lpstr>
      <vt:lpstr>اَللَّهُمَّ صَلِّ عَلَى مُحَمَّدٍ وَ 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MOHAMMED NAQIRAZA</cp:lastModifiedBy>
  <cp:revision>320</cp:revision>
  <cp:lastPrinted>1601-01-01T00:00:00Z</cp:lastPrinted>
  <dcterms:created xsi:type="dcterms:W3CDTF">1601-01-01T00:00:00Z</dcterms:created>
  <dcterms:modified xsi:type="dcterms:W3CDTF">2021-04-19T07:55:47Z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