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2"/>
  </p:notesMasterIdLst>
  <p:sldIdLst>
    <p:sldId id="3283" r:id="rId2"/>
    <p:sldId id="3313" r:id="rId3"/>
    <p:sldId id="3912" r:id="rId4"/>
    <p:sldId id="3419" r:id="rId5"/>
    <p:sldId id="3417" r:id="rId6"/>
    <p:sldId id="3638" r:id="rId7"/>
    <p:sldId id="3639" r:id="rId8"/>
    <p:sldId id="3640" r:id="rId9"/>
    <p:sldId id="3641" r:id="rId10"/>
    <p:sldId id="3642" r:id="rId11"/>
    <p:sldId id="3643" r:id="rId12"/>
    <p:sldId id="3644" r:id="rId13"/>
    <p:sldId id="3645" r:id="rId14"/>
    <p:sldId id="3646" r:id="rId15"/>
    <p:sldId id="3647" r:id="rId16"/>
    <p:sldId id="3648" r:id="rId17"/>
    <p:sldId id="3649" r:id="rId18"/>
    <p:sldId id="3650" r:id="rId19"/>
    <p:sldId id="3651" r:id="rId20"/>
    <p:sldId id="3652" r:id="rId21"/>
    <p:sldId id="3653" r:id="rId22"/>
    <p:sldId id="3654" r:id="rId23"/>
    <p:sldId id="3655" r:id="rId24"/>
    <p:sldId id="3656" r:id="rId25"/>
    <p:sldId id="3657" r:id="rId26"/>
    <p:sldId id="3658" r:id="rId27"/>
    <p:sldId id="3659" r:id="rId28"/>
    <p:sldId id="3660" r:id="rId29"/>
    <p:sldId id="3661" r:id="rId30"/>
    <p:sldId id="3662" r:id="rId31"/>
    <p:sldId id="3663" r:id="rId32"/>
    <p:sldId id="3664" r:id="rId33"/>
    <p:sldId id="3665" r:id="rId34"/>
    <p:sldId id="3666" r:id="rId35"/>
    <p:sldId id="3667" r:id="rId36"/>
    <p:sldId id="3668" r:id="rId37"/>
    <p:sldId id="3669" r:id="rId38"/>
    <p:sldId id="3670" r:id="rId39"/>
    <p:sldId id="3671" r:id="rId40"/>
    <p:sldId id="3672" r:id="rId41"/>
    <p:sldId id="3673" r:id="rId42"/>
    <p:sldId id="3674" r:id="rId43"/>
    <p:sldId id="3675" r:id="rId44"/>
    <p:sldId id="3676" r:id="rId45"/>
    <p:sldId id="3677" r:id="rId46"/>
    <p:sldId id="3678" r:id="rId47"/>
    <p:sldId id="3679" r:id="rId48"/>
    <p:sldId id="3680" r:id="rId49"/>
    <p:sldId id="3681" r:id="rId50"/>
    <p:sldId id="3682" r:id="rId51"/>
    <p:sldId id="3683" r:id="rId52"/>
    <p:sldId id="3684" r:id="rId53"/>
    <p:sldId id="3685" r:id="rId54"/>
    <p:sldId id="3686" r:id="rId55"/>
    <p:sldId id="3687" r:id="rId56"/>
    <p:sldId id="3688" r:id="rId57"/>
    <p:sldId id="3689" r:id="rId58"/>
    <p:sldId id="3690" r:id="rId59"/>
    <p:sldId id="3691" r:id="rId60"/>
    <p:sldId id="3692" r:id="rId61"/>
    <p:sldId id="3693" r:id="rId62"/>
    <p:sldId id="3694" r:id="rId63"/>
    <p:sldId id="3695" r:id="rId64"/>
    <p:sldId id="3696" r:id="rId65"/>
    <p:sldId id="3697" r:id="rId66"/>
    <p:sldId id="3698" r:id="rId67"/>
    <p:sldId id="3699" r:id="rId68"/>
    <p:sldId id="3700" r:id="rId69"/>
    <p:sldId id="3701" r:id="rId70"/>
    <p:sldId id="3702" r:id="rId71"/>
    <p:sldId id="3703" r:id="rId72"/>
    <p:sldId id="3704" r:id="rId73"/>
    <p:sldId id="3705" r:id="rId74"/>
    <p:sldId id="3706" r:id="rId75"/>
    <p:sldId id="3707" r:id="rId76"/>
    <p:sldId id="3708" r:id="rId77"/>
    <p:sldId id="3709" r:id="rId78"/>
    <p:sldId id="3710" r:id="rId79"/>
    <p:sldId id="3711" r:id="rId80"/>
    <p:sldId id="3712" r:id="rId81"/>
    <p:sldId id="3713" r:id="rId82"/>
    <p:sldId id="3714" r:id="rId83"/>
    <p:sldId id="3715" r:id="rId84"/>
    <p:sldId id="3716" r:id="rId85"/>
    <p:sldId id="3717" r:id="rId86"/>
    <p:sldId id="3718" r:id="rId87"/>
    <p:sldId id="3719" r:id="rId88"/>
    <p:sldId id="3720" r:id="rId89"/>
    <p:sldId id="3721" r:id="rId90"/>
    <p:sldId id="3722" r:id="rId91"/>
    <p:sldId id="3723" r:id="rId92"/>
    <p:sldId id="3724" r:id="rId93"/>
    <p:sldId id="3725" r:id="rId94"/>
    <p:sldId id="3726" r:id="rId95"/>
    <p:sldId id="3727" r:id="rId96"/>
    <p:sldId id="3728" r:id="rId97"/>
    <p:sldId id="3729" r:id="rId98"/>
    <p:sldId id="3730" r:id="rId99"/>
    <p:sldId id="3731" r:id="rId100"/>
    <p:sldId id="3732" r:id="rId101"/>
    <p:sldId id="3733" r:id="rId102"/>
    <p:sldId id="3734" r:id="rId103"/>
    <p:sldId id="3735" r:id="rId104"/>
    <p:sldId id="3736" r:id="rId105"/>
    <p:sldId id="3737" r:id="rId106"/>
    <p:sldId id="3738" r:id="rId107"/>
    <p:sldId id="3739" r:id="rId108"/>
    <p:sldId id="3740" r:id="rId109"/>
    <p:sldId id="3741" r:id="rId110"/>
    <p:sldId id="3742" r:id="rId111"/>
    <p:sldId id="3743" r:id="rId112"/>
    <p:sldId id="3744" r:id="rId113"/>
    <p:sldId id="3745" r:id="rId114"/>
    <p:sldId id="3746" r:id="rId115"/>
    <p:sldId id="3747" r:id="rId116"/>
    <p:sldId id="3748" r:id="rId117"/>
    <p:sldId id="3749" r:id="rId118"/>
    <p:sldId id="3750" r:id="rId119"/>
    <p:sldId id="3751" r:id="rId120"/>
    <p:sldId id="3752" r:id="rId121"/>
    <p:sldId id="3753" r:id="rId122"/>
    <p:sldId id="3754" r:id="rId123"/>
    <p:sldId id="3755" r:id="rId124"/>
    <p:sldId id="3756" r:id="rId125"/>
    <p:sldId id="3757" r:id="rId126"/>
    <p:sldId id="3758" r:id="rId127"/>
    <p:sldId id="3759" r:id="rId128"/>
    <p:sldId id="3760" r:id="rId129"/>
    <p:sldId id="3761" r:id="rId130"/>
    <p:sldId id="3762" r:id="rId131"/>
    <p:sldId id="3763" r:id="rId132"/>
    <p:sldId id="3764" r:id="rId133"/>
    <p:sldId id="3765" r:id="rId134"/>
    <p:sldId id="3766" r:id="rId135"/>
    <p:sldId id="3767" r:id="rId136"/>
    <p:sldId id="3768" r:id="rId137"/>
    <p:sldId id="3769" r:id="rId138"/>
    <p:sldId id="3770" r:id="rId139"/>
    <p:sldId id="3771" r:id="rId140"/>
    <p:sldId id="3772" r:id="rId141"/>
    <p:sldId id="3773" r:id="rId142"/>
    <p:sldId id="3774" r:id="rId143"/>
    <p:sldId id="3775" r:id="rId144"/>
    <p:sldId id="3776" r:id="rId145"/>
    <p:sldId id="3777" r:id="rId146"/>
    <p:sldId id="3778" r:id="rId147"/>
    <p:sldId id="3779" r:id="rId148"/>
    <p:sldId id="3780" r:id="rId149"/>
    <p:sldId id="3781" r:id="rId150"/>
    <p:sldId id="3782" r:id="rId151"/>
    <p:sldId id="3783" r:id="rId152"/>
    <p:sldId id="3784" r:id="rId153"/>
    <p:sldId id="3785" r:id="rId154"/>
    <p:sldId id="3786" r:id="rId155"/>
    <p:sldId id="3787" r:id="rId156"/>
    <p:sldId id="3788" r:id="rId157"/>
    <p:sldId id="3789" r:id="rId158"/>
    <p:sldId id="3790" r:id="rId159"/>
    <p:sldId id="3791" r:id="rId160"/>
    <p:sldId id="3792" r:id="rId161"/>
    <p:sldId id="3793" r:id="rId162"/>
    <p:sldId id="3794" r:id="rId163"/>
    <p:sldId id="3795" r:id="rId164"/>
    <p:sldId id="3796" r:id="rId165"/>
    <p:sldId id="3797" r:id="rId166"/>
    <p:sldId id="3798" r:id="rId167"/>
    <p:sldId id="3799" r:id="rId168"/>
    <p:sldId id="3800" r:id="rId169"/>
    <p:sldId id="3801" r:id="rId170"/>
    <p:sldId id="3802" r:id="rId171"/>
    <p:sldId id="3803" r:id="rId172"/>
    <p:sldId id="3804" r:id="rId173"/>
    <p:sldId id="3805" r:id="rId174"/>
    <p:sldId id="3806" r:id="rId175"/>
    <p:sldId id="3808" r:id="rId176"/>
    <p:sldId id="3809" r:id="rId177"/>
    <p:sldId id="3810" r:id="rId178"/>
    <p:sldId id="3811" r:id="rId179"/>
    <p:sldId id="3812" r:id="rId180"/>
    <p:sldId id="3813" r:id="rId181"/>
    <p:sldId id="3814" r:id="rId182"/>
    <p:sldId id="3815" r:id="rId183"/>
    <p:sldId id="3816" r:id="rId184"/>
    <p:sldId id="3817" r:id="rId185"/>
    <p:sldId id="3818" r:id="rId186"/>
    <p:sldId id="3819" r:id="rId187"/>
    <p:sldId id="3820" r:id="rId188"/>
    <p:sldId id="3821" r:id="rId189"/>
    <p:sldId id="3822" r:id="rId190"/>
    <p:sldId id="3823" r:id="rId191"/>
    <p:sldId id="3824" r:id="rId192"/>
    <p:sldId id="3825" r:id="rId193"/>
    <p:sldId id="3826" r:id="rId194"/>
    <p:sldId id="3827" r:id="rId195"/>
    <p:sldId id="3828" r:id="rId196"/>
    <p:sldId id="3829" r:id="rId197"/>
    <p:sldId id="3830" r:id="rId198"/>
    <p:sldId id="3831" r:id="rId199"/>
    <p:sldId id="3832" r:id="rId200"/>
    <p:sldId id="3833" r:id="rId201"/>
    <p:sldId id="3834" r:id="rId202"/>
    <p:sldId id="3835" r:id="rId203"/>
    <p:sldId id="3836" r:id="rId204"/>
    <p:sldId id="3837" r:id="rId205"/>
    <p:sldId id="3838" r:id="rId206"/>
    <p:sldId id="3839" r:id="rId207"/>
    <p:sldId id="3840" r:id="rId208"/>
    <p:sldId id="3841" r:id="rId209"/>
    <p:sldId id="3842" r:id="rId210"/>
    <p:sldId id="3843" r:id="rId211"/>
    <p:sldId id="3844" r:id="rId212"/>
    <p:sldId id="3845" r:id="rId213"/>
    <p:sldId id="3846" r:id="rId214"/>
    <p:sldId id="3847" r:id="rId215"/>
    <p:sldId id="3848" r:id="rId216"/>
    <p:sldId id="3849" r:id="rId217"/>
    <p:sldId id="3850" r:id="rId218"/>
    <p:sldId id="3851" r:id="rId219"/>
    <p:sldId id="3852" r:id="rId220"/>
    <p:sldId id="3853" r:id="rId221"/>
    <p:sldId id="3854" r:id="rId222"/>
    <p:sldId id="3855" r:id="rId223"/>
    <p:sldId id="3856" r:id="rId224"/>
    <p:sldId id="3857" r:id="rId225"/>
    <p:sldId id="3858" r:id="rId226"/>
    <p:sldId id="3859" r:id="rId227"/>
    <p:sldId id="3860" r:id="rId228"/>
    <p:sldId id="3861" r:id="rId229"/>
    <p:sldId id="3862" r:id="rId230"/>
    <p:sldId id="3863" r:id="rId231"/>
    <p:sldId id="3864" r:id="rId232"/>
    <p:sldId id="3865" r:id="rId233"/>
    <p:sldId id="3866" r:id="rId234"/>
    <p:sldId id="3867" r:id="rId235"/>
    <p:sldId id="3868" r:id="rId236"/>
    <p:sldId id="3869" r:id="rId237"/>
    <p:sldId id="3870" r:id="rId238"/>
    <p:sldId id="3871" r:id="rId239"/>
    <p:sldId id="3872" r:id="rId240"/>
    <p:sldId id="3873" r:id="rId241"/>
    <p:sldId id="3874" r:id="rId242"/>
    <p:sldId id="3875" r:id="rId243"/>
    <p:sldId id="3876" r:id="rId244"/>
    <p:sldId id="3877" r:id="rId245"/>
    <p:sldId id="3878" r:id="rId246"/>
    <p:sldId id="3879" r:id="rId247"/>
    <p:sldId id="3880" r:id="rId248"/>
    <p:sldId id="3881" r:id="rId249"/>
    <p:sldId id="3882" r:id="rId250"/>
    <p:sldId id="3883" r:id="rId251"/>
    <p:sldId id="3884" r:id="rId252"/>
    <p:sldId id="3885" r:id="rId253"/>
    <p:sldId id="3886" r:id="rId254"/>
    <p:sldId id="3887" r:id="rId255"/>
    <p:sldId id="3888" r:id="rId256"/>
    <p:sldId id="3889" r:id="rId257"/>
    <p:sldId id="3890" r:id="rId258"/>
    <p:sldId id="3891" r:id="rId259"/>
    <p:sldId id="3892" r:id="rId260"/>
    <p:sldId id="3893" r:id="rId261"/>
    <p:sldId id="3894" r:id="rId262"/>
    <p:sldId id="3895" r:id="rId263"/>
    <p:sldId id="3896" r:id="rId264"/>
    <p:sldId id="3897" r:id="rId265"/>
    <p:sldId id="3898" r:id="rId266"/>
    <p:sldId id="3899" r:id="rId267"/>
    <p:sldId id="3900" r:id="rId268"/>
    <p:sldId id="3901" r:id="rId269"/>
    <p:sldId id="3902" r:id="rId270"/>
    <p:sldId id="3903" r:id="rId271"/>
    <p:sldId id="3904" r:id="rId272"/>
    <p:sldId id="3905" r:id="rId273"/>
    <p:sldId id="3906" r:id="rId274"/>
    <p:sldId id="3907" r:id="rId275"/>
    <p:sldId id="3908" r:id="rId276"/>
    <p:sldId id="3909" r:id="rId277"/>
    <p:sldId id="3910" r:id="rId278"/>
    <p:sldId id="3911" r:id="rId279"/>
    <p:sldId id="3637" r:id="rId280"/>
    <p:sldId id="3415" r:id="rId28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66"/>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04" autoAdjust="0"/>
  </p:normalViewPr>
  <p:slideViewPr>
    <p:cSldViewPr showGuides="1">
      <p:cViewPr varScale="1">
        <p:scale>
          <a:sx n="84" d="100"/>
          <a:sy n="84" d="100"/>
        </p:scale>
        <p:origin x="1426" y="67"/>
      </p:cViewPr>
      <p:guideLst>
        <p:guide orient="horz" pos="2160"/>
        <p:guide pos="2928"/>
      </p:guideLst>
    </p:cSldViewPr>
  </p:slideViewPr>
  <p:notesTextViewPr>
    <p:cViewPr>
      <p:scale>
        <a:sx n="100" d="100"/>
        <a:sy n="100" d="100"/>
      </p:scale>
      <p:origin x="0" y="0"/>
    </p:cViewPr>
  </p:notesTextViewPr>
  <p:sorterViewPr>
    <p:cViewPr>
      <p:scale>
        <a:sx n="66" d="100"/>
        <a:sy n="66" d="100"/>
      </p:scale>
      <p:origin x="0" y="468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notesMaster" Target="notesMasters/notesMaster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presProps" Target="pres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tableStyles" Target="tableStyles.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353651E5-2C32-401B-AF6C-6027E163D6AC}" type="datetimeFigureOut">
              <a:rPr lang="en-US"/>
              <a:pPr>
                <a:defRPr/>
              </a:pPr>
              <a:t>27/04/2020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6FD1941F-0EF5-4315-B966-5F9387761FD5}" type="slidenum">
              <a:rPr lang="en-US"/>
              <a:pPr>
                <a:defRPr/>
              </a:pPr>
              <a:t>‹#›</a:t>
            </a:fld>
            <a:endParaRPr lang="en-US"/>
          </a:p>
        </p:txBody>
      </p:sp>
    </p:spTree>
    <p:extLst>
      <p:ext uri="{BB962C8B-B14F-4D97-AF65-F5344CB8AC3E}">
        <p14:creationId xmlns:p14="http://schemas.microsoft.com/office/powerpoint/2010/main" val="5166810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2A733C-C630-45D8-A5C3-22DC7B1B831A}" type="slidenum">
              <a:rPr lang="ar-SA"/>
              <a:pPr>
                <a:defRPr/>
              </a:pPr>
              <a:t>‹#›</a:t>
            </a:fld>
            <a:endParaRPr lang="en-US"/>
          </a:p>
        </p:txBody>
      </p:sp>
    </p:spTree>
    <p:extLst>
      <p:ext uri="{BB962C8B-B14F-4D97-AF65-F5344CB8AC3E}">
        <p14:creationId xmlns:p14="http://schemas.microsoft.com/office/powerpoint/2010/main" val="37838131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994855-28FA-464A-8CFB-5375C4281D8D}" type="slidenum">
              <a:rPr lang="ar-SA"/>
              <a:pPr>
                <a:defRPr/>
              </a:pPr>
              <a:t>‹#›</a:t>
            </a:fld>
            <a:endParaRPr lang="en-US"/>
          </a:p>
        </p:txBody>
      </p:sp>
    </p:spTree>
    <p:extLst>
      <p:ext uri="{BB962C8B-B14F-4D97-AF65-F5344CB8AC3E}">
        <p14:creationId xmlns:p14="http://schemas.microsoft.com/office/powerpoint/2010/main" val="75319564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316887-D8F3-482E-8B38-1D262F5634BF}" type="slidenum">
              <a:rPr lang="ar-SA"/>
              <a:pPr>
                <a:defRPr/>
              </a:pPr>
              <a:t>‹#›</a:t>
            </a:fld>
            <a:endParaRPr lang="en-US"/>
          </a:p>
        </p:txBody>
      </p:sp>
    </p:spTree>
    <p:extLst>
      <p:ext uri="{BB962C8B-B14F-4D97-AF65-F5344CB8AC3E}">
        <p14:creationId xmlns:p14="http://schemas.microsoft.com/office/powerpoint/2010/main" val="131371784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A77A84-E19B-4DA5-ABA6-699F06574813}" type="slidenum">
              <a:rPr lang="ar-SA"/>
              <a:pPr>
                <a:defRPr/>
              </a:pPr>
              <a:t>‹#›</a:t>
            </a:fld>
            <a:endParaRPr lang="en-US"/>
          </a:p>
        </p:txBody>
      </p:sp>
    </p:spTree>
    <p:extLst>
      <p:ext uri="{BB962C8B-B14F-4D97-AF65-F5344CB8AC3E}">
        <p14:creationId xmlns:p14="http://schemas.microsoft.com/office/powerpoint/2010/main" val="47285201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9055CA-FA5B-4BA4-B9C0-9245ABD10444}" type="slidenum">
              <a:rPr lang="ar-SA"/>
              <a:pPr>
                <a:defRPr/>
              </a:pPr>
              <a:t>‹#›</a:t>
            </a:fld>
            <a:endParaRPr lang="en-US"/>
          </a:p>
        </p:txBody>
      </p:sp>
    </p:spTree>
    <p:extLst>
      <p:ext uri="{BB962C8B-B14F-4D97-AF65-F5344CB8AC3E}">
        <p14:creationId xmlns:p14="http://schemas.microsoft.com/office/powerpoint/2010/main" val="742529686"/>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7E48E5-1CC1-4D5E-B082-5851E774AD37}" type="slidenum">
              <a:rPr lang="ar-SA"/>
              <a:pPr>
                <a:defRPr/>
              </a:pPr>
              <a:t>‹#›</a:t>
            </a:fld>
            <a:endParaRPr lang="en-US"/>
          </a:p>
        </p:txBody>
      </p:sp>
    </p:spTree>
    <p:extLst>
      <p:ext uri="{BB962C8B-B14F-4D97-AF65-F5344CB8AC3E}">
        <p14:creationId xmlns:p14="http://schemas.microsoft.com/office/powerpoint/2010/main" val="350868768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F89FEFA-4B31-43A7-997E-B2CB8DF7A6A7}" type="slidenum">
              <a:rPr lang="ar-SA"/>
              <a:pPr>
                <a:defRPr/>
              </a:pPr>
              <a:t>‹#›</a:t>
            </a:fld>
            <a:endParaRPr lang="en-US"/>
          </a:p>
        </p:txBody>
      </p:sp>
    </p:spTree>
    <p:extLst>
      <p:ext uri="{BB962C8B-B14F-4D97-AF65-F5344CB8AC3E}">
        <p14:creationId xmlns:p14="http://schemas.microsoft.com/office/powerpoint/2010/main" val="407349600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5D48682-E6C2-4F10-BF5E-3723D6FF456D}" type="slidenum">
              <a:rPr lang="ar-SA"/>
              <a:pPr>
                <a:defRPr/>
              </a:pPr>
              <a:t>‹#›</a:t>
            </a:fld>
            <a:endParaRPr lang="en-US"/>
          </a:p>
        </p:txBody>
      </p:sp>
    </p:spTree>
    <p:extLst>
      <p:ext uri="{BB962C8B-B14F-4D97-AF65-F5344CB8AC3E}">
        <p14:creationId xmlns:p14="http://schemas.microsoft.com/office/powerpoint/2010/main" val="256060542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066D3DB-E09B-4230-A8C3-1762C3FC66AB}" type="slidenum">
              <a:rPr lang="ar-SA"/>
              <a:pPr>
                <a:defRPr/>
              </a:pPr>
              <a:t>‹#›</a:t>
            </a:fld>
            <a:endParaRPr lang="en-US"/>
          </a:p>
        </p:txBody>
      </p:sp>
    </p:spTree>
    <p:extLst>
      <p:ext uri="{BB962C8B-B14F-4D97-AF65-F5344CB8AC3E}">
        <p14:creationId xmlns:p14="http://schemas.microsoft.com/office/powerpoint/2010/main" val="240676782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74DDD0-F654-4DA2-AA0C-9759EC62C516}" type="slidenum">
              <a:rPr lang="ar-SA"/>
              <a:pPr>
                <a:defRPr/>
              </a:pPr>
              <a:t>‹#›</a:t>
            </a:fld>
            <a:endParaRPr lang="en-US"/>
          </a:p>
        </p:txBody>
      </p:sp>
    </p:spTree>
    <p:extLst>
      <p:ext uri="{BB962C8B-B14F-4D97-AF65-F5344CB8AC3E}">
        <p14:creationId xmlns:p14="http://schemas.microsoft.com/office/powerpoint/2010/main" val="397397920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21B837-3A77-414D-9982-85B73C5431E9}" type="slidenum">
              <a:rPr lang="ar-SA"/>
              <a:pPr>
                <a:defRPr/>
              </a:pPr>
              <a:t>‹#›</a:t>
            </a:fld>
            <a:endParaRPr lang="en-US"/>
          </a:p>
        </p:txBody>
      </p:sp>
    </p:spTree>
    <p:extLst>
      <p:ext uri="{BB962C8B-B14F-4D97-AF65-F5344CB8AC3E}">
        <p14:creationId xmlns:p14="http://schemas.microsoft.com/office/powerpoint/2010/main" val="375987116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CD17A38B-7F6F-4F8F-87FC-7913A7BDF576}"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duas.org/"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US"/>
          </a:p>
        </p:txBody>
      </p:sp>
      <p:sp>
        <p:nvSpPr>
          <p:cNvPr id="2051" name="Rectangle 6"/>
          <p:cNvSpPr>
            <a:spLocks noChangeArrowheads="1"/>
          </p:cNvSpPr>
          <p:nvPr/>
        </p:nvSpPr>
        <p:spPr bwMode="auto">
          <a:xfrm>
            <a:off x="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2" name="Rectangle 7"/>
          <p:cNvSpPr>
            <a:spLocks noChangeArrowheads="1"/>
          </p:cNvSpPr>
          <p:nvPr/>
        </p:nvSpPr>
        <p:spPr bwMode="auto">
          <a:xfrm>
            <a:off x="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3" name="Rectangle 9"/>
          <p:cNvSpPr>
            <a:spLocks noChangeArrowheads="1"/>
          </p:cNvSpPr>
          <p:nvPr/>
        </p:nvSpPr>
        <p:spPr bwMode="auto">
          <a:xfrm>
            <a:off x="0" y="-76200"/>
            <a:ext cx="247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t> </a:t>
            </a:r>
          </a:p>
        </p:txBody>
      </p:sp>
      <p:sp>
        <p:nvSpPr>
          <p:cNvPr id="2054" name="Rectangle 3"/>
          <p:cNvSpPr>
            <a:spLocks noChangeArrowheads="1"/>
          </p:cNvSpPr>
          <p:nvPr/>
        </p:nvSpPr>
        <p:spPr bwMode="auto">
          <a:xfrm>
            <a:off x="533400" y="2762250"/>
            <a:ext cx="8147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7200" b="1" i="1" dirty="0" err="1">
                <a:solidFill>
                  <a:srgbClr val="FFFF00"/>
                </a:solidFill>
                <a:latin typeface="Trebuchet MS" pitchFamily="34" charset="0"/>
              </a:rPr>
              <a:t>Dua’a</a:t>
            </a:r>
            <a:r>
              <a:rPr lang="en-US" sz="7200" b="1" i="1" dirty="0">
                <a:solidFill>
                  <a:srgbClr val="FFFF00"/>
                </a:solidFill>
                <a:latin typeface="Trebuchet MS" pitchFamily="34" charset="0"/>
              </a:rPr>
              <a:t> al-</a:t>
            </a:r>
            <a:r>
              <a:rPr lang="en-US" sz="7200" b="1" i="1" dirty="0" err="1">
                <a:solidFill>
                  <a:srgbClr val="FFFF00"/>
                </a:solidFill>
                <a:latin typeface="Trebuchet MS" pitchFamily="34" charset="0"/>
              </a:rPr>
              <a:t>Mujeer</a:t>
            </a:r>
            <a:endParaRPr lang="en-US" sz="7200" b="1" i="1" dirty="0">
              <a:solidFill>
                <a:srgbClr val="FFFF00"/>
              </a:solidFill>
              <a:latin typeface="Trebuchet MS" pitchFamily="34" charset="0"/>
            </a:endParaRPr>
          </a:p>
        </p:txBody>
      </p:sp>
      <p:sp>
        <p:nvSpPr>
          <p:cNvPr id="2056" name="Rectangle 1"/>
          <p:cNvSpPr>
            <a:spLocks noChangeArrowheads="1"/>
          </p:cNvSpPr>
          <p:nvPr/>
        </p:nvSpPr>
        <p:spPr bwMode="auto">
          <a:xfrm>
            <a:off x="0" y="772318"/>
            <a:ext cx="92964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1"/>
            <a:r>
              <a:rPr lang="ar-SA" sz="14000" dirty="0">
                <a:solidFill>
                  <a:srgbClr val="FFFF00"/>
                </a:solidFill>
                <a:latin typeface="Arabic Typesetting" panose="03020402040406030203" pitchFamily="66" charset="-78"/>
                <a:cs typeface="Arabic Typesetting" panose="03020402040406030203" pitchFamily="66" charset="-78"/>
              </a:rPr>
              <a:t>دُعاءُ المجير</a:t>
            </a:r>
          </a:p>
        </p:txBody>
      </p:sp>
      <p:sp>
        <p:nvSpPr>
          <p:cNvPr id="10" name="Rectangle 8"/>
          <p:cNvSpPr>
            <a:spLocks noChangeArrowheads="1"/>
          </p:cNvSpPr>
          <p:nvPr/>
        </p:nvSpPr>
        <p:spPr bwMode="auto">
          <a:xfrm>
            <a:off x="1371600" y="4800600"/>
            <a:ext cx="6553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i="1" dirty="0" smtClean="0">
                <a:solidFill>
                  <a:srgbClr val="FFFF00"/>
                </a:solidFill>
              </a:rPr>
              <a:t>(Arabic </a:t>
            </a:r>
            <a:r>
              <a:rPr lang="en-US" i="1" dirty="0">
                <a:solidFill>
                  <a:srgbClr val="FFFF00"/>
                </a:solidFill>
              </a:rPr>
              <a:t>text </a:t>
            </a:r>
            <a:r>
              <a:rPr lang="en-US" i="1" dirty="0" smtClean="0">
                <a:solidFill>
                  <a:srgbClr val="FFFF00"/>
                </a:solidFill>
              </a:rPr>
              <a:t>along with </a:t>
            </a:r>
            <a:r>
              <a:rPr lang="en-US" i="1" dirty="0">
                <a:solidFill>
                  <a:srgbClr val="FFFF00"/>
                </a:solidFill>
              </a:rPr>
              <a:t>English Translation and Transliteration)</a:t>
            </a:r>
          </a:p>
        </p:txBody>
      </p:sp>
      <p:pic>
        <p:nvPicPr>
          <p:cNvPr id="1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2105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smtClean="0">
                <a:solidFill>
                  <a:srgbClr val="000066"/>
                </a:solidFill>
                <a:latin typeface="Trebuchet MS" panose="020B0603020202020204" pitchFamily="34" charset="0"/>
              </a:rPr>
              <a:t>Sūrat</a:t>
            </a:r>
            <a:r>
              <a:rPr lang="en-US" altLang="en-US" sz="1200" b="1" dirty="0" smtClean="0">
                <a:solidFill>
                  <a:srgbClr val="000066"/>
                </a:solidFill>
                <a:latin typeface="Trebuchet MS" panose="020B0603020202020204" pitchFamily="34" charset="0"/>
              </a:rPr>
              <a:t> al-</a:t>
            </a:r>
            <a:r>
              <a:rPr lang="en-US" altLang="en-US" sz="1200" b="1" dirty="0" err="1" smtClean="0">
                <a:solidFill>
                  <a:srgbClr val="000066"/>
                </a:solidFill>
                <a:latin typeface="Trebuchet MS" panose="020B0603020202020204" pitchFamily="34" charset="0"/>
              </a:rPr>
              <a:t>Fātiḥah</a:t>
            </a:r>
            <a:r>
              <a:rPr lang="en-US" altLang="en-US" sz="1200" b="1" dirty="0" smtClean="0">
                <a:solidFill>
                  <a:srgbClr val="000066"/>
                </a:solidFill>
                <a:latin typeface="Trebuchet MS" panose="020B0603020202020204" pitchFamily="34" charset="0"/>
              </a:rPr>
              <a:t>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12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ajirna</a:t>
            </a:r>
            <a:r>
              <a:rPr lang="es-ES" dirty="0"/>
              <a:t> mina </a:t>
            </a:r>
            <a:r>
              <a:rPr lang="es-ES" dirty="0" err="1"/>
              <a:t>alnnari</a:t>
            </a:r>
            <a:r>
              <a:rPr lang="es-ES" dirty="0"/>
              <a:t> ya </a:t>
            </a:r>
            <a:r>
              <a:rPr lang="es-ES" dirty="0" err="1"/>
              <a:t>mujir</a:t>
            </a:r>
            <a:endParaRPr lang="fi-FI" dirty="0"/>
          </a:p>
        </p:txBody>
      </p:sp>
      <p:sp>
        <p:nvSpPr>
          <p:cNvPr id="11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034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1034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34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سَابِقُ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Ever-foremost!</a:t>
            </a:r>
          </a:p>
        </p:txBody>
      </p:sp>
      <p:sp>
        <p:nvSpPr>
          <p:cNvPr id="1044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sabiqu</a:t>
            </a:r>
            <a:endParaRPr lang="fi-FI"/>
          </a:p>
        </p:txBody>
      </p:sp>
      <p:sp>
        <p:nvSpPr>
          <p:cNvPr id="1044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44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رَازِقُ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Giver of Livelihood!</a:t>
            </a:r>
          </a:p>
        </p:txBody>
      </p:sp>
      <p:sp>
        <p:nvSpPr>
          <p:cNvPr id="1054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raziqu</a:t>
            </a:r>
            <a:endParaRPr lang="fi-FI"/>
          </a:p>
        </p:txBody>
      </p:sp>
      <p:sp>
        <p:nvSpPr>
          <p:cNvPr id="1054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54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065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065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65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صَادِقُ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Truthful!</a:t>
            </a:r>
          </a:p>
        </p:txBody>
      </p:sp>
      <p:sp>
        <p:nvSpPr>
          <p:cNvPr id="1075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sadiqu</a:t>
            </a:r>
            <a:endParaRPr lang="fi-FI" dirty="0"/>
          </a:p>
        </p:txBody>
      </p:sp>
      <p:sp>
        <p:nvSpPr>
          <p:cNvPr id="1075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75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فَالِقُ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Splitter!</a:t>
            </a:r>
          </a:p>
        </p:txBody>
      </p:sp>
      <p:sp>
        <p:nvSpPr>
          <p:cNvPr id="1085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faliqu</a:t>
            </a:r>
            <a:endParaRPr lang="fi-FI" dirty="0"/>
          </a:p>
        </p:txBody>
      </p:sp>
      <p:sp>
        <p:nvSpPr>
          <p:cNvPr id="1085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85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095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1095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95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سَمِيعُ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Hearer!</a:t>
            </a:r>
          </a:p>
        </p:txBody>
      </p:sp>
      <p:sp>
        <p:nvSpPr>
          <p:cNvPr id="1105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sami`u</a:t>
            </a:r>
            <a:endParaRPr lang="fi-FI" dirty="0"/>
          </a:p>
        </p:txBody>
      </p:sp>
      <p:sp>
        <p:nvSpPr>
          <p:cNvPr id="1105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06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سَرِيعُ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Quick!</a:t>
            </a:r>
          </a:p>
        </p:txBody>
      </p:sp>
      <p:sp>
        <p:nvSpPr>
          <p:cNvPr id="1116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sari`u</a:t>
            </a:r>
            <a:endParaRPr lang="fi-FI" dirty="0"/>
          </a:p>
        </p:txBody>
      </p:sp>
      <p:sp>
        <p:nvSpPr>
          <p:cNvPr id="1116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16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126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126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26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مَلِكُ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Sovereign!</a:t>
            </a:r>
          </a:p>
        </p:txBody>
      </p:sp>
      <p:sp>
        <p:nvSpPr>
          <p:cNvPr id="122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maliku</a:t>
            </a:r>
            <a:endParaRPr lang="fi-FI" dirty="0"/>
          </a:p>
        </p:txBody>
      </p:sp>
      <p:sp>
        <p:nvSpPr>
          <p:cNvPr id="12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رَفِيعُ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Sublime!</a:t>
            </a:r>
          </a:p>
        </p:txBody>
      </p:sp>
      <p:sp>
        <p:nvSpPr>
          <p:cNvPr id="1136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rafi`u</a:t>
            </a:r>
            <a:endParaRPr lang="fi-FI" dirty="0"/>
          </a:p>
        </p:txBody>
      </p:sp>
      <p:sp>
        <p:nvSpPr>
          <p:cNvPr id="1136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36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بَدِيعُ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Original Inventor!</a:t>
            </a:r>
          </a:p>
        </p:txBody>
      </p:sp>
      <p:sp>
        <p:nvSpPr>
          <p:cNvPr id="1146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badi`u</a:t>
            </a:r>
            <a:endParaRPr lang="fi-FI"/>
          </a:p>
        </p:txBody>
      </p:sp>
      <p:sp>
        <p:nvSpPr>
          <p:cNvPr id="1146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46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157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157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57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فَعَّالُ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Perpetrator!</a:t>
            </a:r>
          </a:p>
        </p:txBody>
      </p:sp>
      <p:sp>
        <p:nvSpPr>
          <p:cNvPr id="1167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fa``</a:t>
            </a:r>
            <a:r>
              <a:rPr lang="es-ES" dirty="0" err="1"/>
              <a:t>alu</a:t>
            </a:r>
            <a:endParaRPr lang="fi-FI" dirty="0"/>
          </a:p>
        </p:txBody>
      </p:sp>
      <p:sp>
        <p:nvSpPr>
          <p:cNvPr id="1167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67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مُتَعَالٍ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Most High!</a:t>
            </a:r>
          </a:p>
        </p:txBody>
      </p:sp>
      <p:sp>
        <p:nvSpPr>
          <p:cNvPr id="1177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muta`alin</a:t>
            </a:r>
            <a:endParaRPr lang="fi-FI" dirty="0"/>
          </a:p>
        </p:txBody>
      </p:sp>
      <p:sp>
        <p:nvSpPr>
          <p:cNvPr id="1177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77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187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187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87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قَاضِي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Judge!</a:t>
            </a:r>
          </a:p>
        </p:txBody>
      </p:sp>
      <p:sp>
        <p:nvSpPr>
          <p:cNvPr id="1198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qadi</a:t>
            </a:r>
            <a:endParaRPr lang="fi-FI" dirty="0"/>
          </a:p>
        </p:txBody>
      </p:sp>
      <p:sp>
        <p:nvSpPr>
          <p:cNvPr id="1198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198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رَاضِي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Consenting!</a:t>
            </a:r>
          </a:p>
        </p:txBody>
      </p:sp>
      <p:sp>
        <p:nvSpPr>
          <p:cNvPr id="1208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radi</a:t>
            </a:r>
            <a:endParaRPr lang="fi-FI" dirty="0"/>
          </a:p>
        </p:txBody>
      </p:sp>
      <p:sp>
        <p:nvSpPr>
          <p:cNvPr id="1208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08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218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218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18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قَاهِرُ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Conqueror!</a:t>
            </a:r>
          </a:p>
        </p:txBody>
      </p:sp>
      <p:sp>
        <p:nvSpPr>
          <p:cNvPr id="1228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qahiru</a:t>
            </a:r>
            <a:endParaRPr lang="fi-FI" dirty="0"/>
          </a:p>
        </p:txBody>
      </p:sp>
      <p:sp>
        <p:nvSpPr>
          <p:cNvPr id="1228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28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مَالِكُ</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Master!</a:t>
            </a:r>
          </a:p>
        </p:txBody>
      </p:sp>
      <p:sp>
        <p:nvSpPr>
          <p:cNvPr id="133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maliku</a:t>
            </a:r>
            <a:endParaRPr lang="fi-FI" dirty="0"/>
          </a:p>
        </p:txBody>
      </p:sp>
      <p:sp>
        <p:nvSpPr>
          <p:cNvPr id="13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طَاهِرُ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Pure!</a:t>
            </a:r>
          </a:p>
        </p:txBody>
      </p:sp>
      <p:sp>
        <p:nvSpPr>
          <p:cNvPr id="1239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Tahiru</a:t>
            </a:r>
            <a:endParaRPr lang="fi-FI" dirty="0"/>
          </a:p>
        </p:txBody>
      </p:sp>
      <p:sp>
        <p:nvSpPr>
          <p:cNvPr id="1239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39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249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249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49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عَالِمُ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All-Knowing!</a:t>
            </a:r>
          </a:p>
        </p:txBody>
      </p:sp>
      <p:sp>
        <p:nvSpPr>
          <p:cNvPr id="1259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alimu</a:t>
            </a:r>
            <a:endParaRPr lang="fi-FI" dirty="0"/>
          </a:p>
        </p:txBody>
      </p:sp>
      <p:sp>
        <p:nvSpPr>
          <p:cNvPr id="1259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59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حَاكِمُ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Ruler!</a:t>
            </a:r>
          </a:p>
        </p:txBody>
      </p:sp>
      <p:sp>
        <p:nvSpPr>
          <p:cNvPr id="1269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hakimu</a:t>
            </a:r>
            <a:endParaRPr lang="fi-FI" dirty="0"/>
          </a:p>
        </p:txBody>
      </p:sp>
      <p:sp>
        <p:nvSpPr>
          <p:cNvPr id="1269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69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280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280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80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دَائِمُ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Ever-Lasting!</a:t>
            </a:r>
          </a:p>
        </p:txBody>
      </p:sp>
      <p:sp>
        <p:nvSpPr>
          <p:cNvPr id="1290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da'imu</a:t>
            </a:r>
            <a:endParaRPr lang="fi-FI" dirty="0"/>
          </a:p>
        </p:txBody>
      </p:sp>
      <p:sp>
        <p:nvSpPr>
          <p:cNvPr id="1290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290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قَائِمُ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Ever-enduring!</a:t>
            </a:r>
          </a:p>
        </p:txBody>
      </p:sp>
      <p:sp>
        <p:nvSpPr>
          <p:cNvPr id="1300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qa'imu</a:t>
            </a:r>
            <a:endParaRPr lang="fi-FI" dirty="0"/>
          </a:p>
        </p:txBody>
      </p:sp>
      <p:sp>
        <p:nvSpPr>
          <p:cNvPr id="1300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00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310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310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10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عَاصِمُ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Defended!</a:t>
            </a:r>
          </a:p>
        </p:txBody>
      </p:sp>
      <p:sp>
        <p:nvSpPr>
          <p:cNvPr id="1321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asimu</a:t>
            </a:r>
            <a:endParaRPr lang="fi-FI" dirty="0"/>
          </a:p>
        </p:txBody>
      </p:sp>
      <p:sp>
        <p:nvSpPr>
          <p:cNvPr id="132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2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قَاسِمُ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Distributer!</a:t>
            </a:r>
          </a:p>
        </p:txBody>
      </p:sp>
      <p:sp>
        <p:nvSpPr>
          <p:cNvPr id="1331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qasimu</a:t>
            </a:r>
            <a:endParaRPr lang="fi-FI" dirty="0"/>
          </a:p>
        </p:txBody>
      </p:sp>
      <p:sp>
        <p:nvSpPr>
          <p:cNvPr id="133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3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43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4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34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34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4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غَنِيُّ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Independent!</a:t>
            </a:r>
          </a:p>
        </p:txBody>
      </p:sp>
      <p:sp>
        <p:nvSpPr>
          <p:cNvPr id="1351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ghaniyyu</a:t>
            </a:r>
            <a:endParaRPr lang="fi-FI" dirty="0"/>
          </a:p>
        </p:txBody>
      </p:sp>
      <p:sp>
        <p:nvSpPr>
          <p:cNvPr id="135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5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مُغْنِي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Enricher!</a:t>
            </a:r>
          </a:p>
        </p:txBody>
      </p:sp>
      <p:sp>
        <p:nvSpPr>
          <p:cNvPr id="1361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mughni</a:t>
            </a:r>
            <a:endParaRPr lang="fi-FI" dirty="0"/>
          </a:p>
        </p:txBody>
      </p:sp>
      <p:sp>
        <p:nvSpPr>
          <p:cNvPr id="136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6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372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37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7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وَفِيُّ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True to His word!</a:t>
            </a:r>
          </a:p>
        </p:txBody>
      </p:sp>
      <p:sp>
        <p:nvSpPr>
          <p:cNvPr id="138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wafiyyu</a:t>
            </a:r>
            <a:endParaRPr lang="fi-FI"/>
          </a:p>
        </p:txBody>
      </p:sp>
      <p:sp>
        <p:nvSpPr>
          <p:cNvPr id="138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8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قَوِيُّ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Strong!</a:t>
            </a:r>
          </a:p>
        </p:txBody>
      </p:sp>
      <p:sp>
        <p:nvSpPr>
          <p:cNvPr id="1392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qawiyyu</a:t>
            </a:r>
            <a:endParaRPr lang="fi-FI"/>
          </a:p>
        </p:txBody>
      </p:sp>
      <p:sp>
        <p:nvSpPr>
          <p:cNvPr id="139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39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402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40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0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كَافِي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Self-sufficient!</a:t>
            </a:r>
          </a:p>
        </p:txBody>
      </p:sp>
      <p:sp>
        <p:nvSpPr>
          <p:cNvPr id="1413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kafi</a:t>
            </a:r>
            <a:endParaRPr lang="fi-FI" dirty="0"/>
          </a:p>
        </p:txBody>
      </p:sp>
      <p:sp>
        <p:nvSpPr>
          <p:cNvPr id="141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1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شَافِي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Effective Restorer of health!</a:t>
            </a:r>
          </a:p>
        </p:txBody>
      </p:sp>
      <p:sp>
        <p:nvSpPr>
          <p:cNvPr id="1423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shafi</a:t>
            </a:r>
            <a:endParaRPr lang="fi-FI"/>
          </a:p>
        </p:txBody>
      </p:sp>
      <p:sp>
        <p:nvSpPr>
          <p:cNvPr id="142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2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433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43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3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قُدُّوسُ</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Holy!</a:t>
            </a:r>
          </a:p>
        </p:txBody>
      </p:sp>
      <p:sp>
        <p:nvSpPr>
          <p:cNvPr id="153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quddusu</a:t>
            </a:r>
            <a:endParaRPr lang="fi-FI" dirty="0"/>
          </a:p>
        </p:txBody>
      </p:sp>
      <p:sp>
        <p:nvSpPr>
          <p:cNvPr id="15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مُقَدِّمُ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Leader!</a:t>
            </a:r>
          </a:p>
        </p:txBody>
      </p:sp>
      <p:sp>
        <p:nvSpPr>
          <p:cNvPr id="1443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muqaddimu</a:t>
            </a:r>
            <a:endParaRPr lang="fi-FI" dirty="0"/>
          </a:p>
        </p:txBody>
      </p:sp>
      <p:sp>
        <p:nvSpPr>
          <p:cNvPr id="144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4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مُؤَخِّرُ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Conclusion!</a:t>
            </a:r>
          </a:p>
        </p:txBody>
      </p:sp>
      <p:sp>
        <p:nvSpPr>
          <p:cNvPr id="1454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mu'akhkhiru</a:t>
            </a:r>
            <a:endParaRPr lang="fi-FI" dirty="0"/>
          </a:p>
        </p:txBody>
      </p:sp>
      <p:sp>
        <p:nvSpPr>
          <p:cNvPr id="145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5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464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46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6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اوَّلُ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First!</a:t>
            </a:r>
          </a:p>
        </p:txBody>
      </p:sp>
      <p:sp>
        <p:nvSpPr>
          <p:cNvPr id="1474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awwalu</a:t>
            </a:r>
            <a:endParaRPr lang="fi-FI" dirty="0"/>
          </a:p>
        </p:txBody>
      </p:sp>
      <p:sp>
        <p:nvSpPr>
          <p:cNvPr id="147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7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آخِرُ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Eternal Last!</a:t>
            </a:r>
          </a:p>
        </p:txBody>
      </p:sp>
      <p:sp>
        <p:nvSpPr>
          <p:cNvPr id="1484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akhiru</a:t>
            </a:r>
            <a:endParaRPr lang="fi-FI"/>
          </a:p>
        </p:txBody>
      </p:sp>
      <p:sp>
        <p:nvSpPr>
          <p:cNvPr id="148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8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495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149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49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ظَاهِرُ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Evident!</a:t>
            </a:r>
          </a:p>
        </p:txBody>
      </p:sp>
      <p:sp>
        <p:nvSpPr>
          <p:cNvPr id="1505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zahiru</a:t>
            </a:r>
            <a:endParaRPr lang="fi-FI" dirty="0"/>
          </a:p>
        </p:txBody>
      </p:sp>
      <p:sp>
        <p:nvSpPr>
          <p:cNvPr id="150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0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بَاطِنُ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Hidden!</a:t>
            </a:r>
          </a:p>
        </p:txBody>
      </p:sp>
      <p:sp>
        <p:nvSpPr>
          <p:cNvPr id="1515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batinu</a:t>
            </a:r>
            <a:endParaRPr lang="fi-FI"/>
          </a:p>
        </p:txBody>
      </p:sp>
      <p:sp>
        <p:nvSpPr>
          <p:cNvPr id="151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1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525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152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2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رَجَاءُ</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Hope!</a:t>
            </a:r>
          </a:p>
        </p:txBody>
      </p:sp>
      <p:sp>
        <p:nvSpPr>
          <p:cNvPr id="1536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raja'u</a:t>
            </a:r>
            <a:endParaRPr lang="fi-FI" dirty="0"/>
          </a:p>
        </p:txBody>
      </p:sp>
      <p:sp>
        <p:nvSpPr>
          <p:cNvPr id="153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3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سَلاَمُ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Peace!</a:t>
            </a:r>
          </a:p>
        </p:txBody>
      </p:sp>
      <p:sp>
        <p:nvSpPr>
          <p:cNvPr id="163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salamu</a:t>
            </a:r>
            <a:endParaRPr lang="fi-FI" dirty="0"/>
          </a:p>
        </p:txBody>
      </p:sp>
      <p:sp>
        <p:nvSpPr>
          <p:cNvPr id="16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a:t>
            </a:r>
            <a:r>
              <a:rPr lang="ar-SA" sz="9600" kern="1200" dirty="0" err="1">
                <a:latin typeface="Arabic Typesetting" panose="03020402040406030203" pitchFamily="66" charset="-78"/>
                <a:ea typeface="+mn-ea"/>
                <a:cs typeface="Arabic Typesetting" panose="03020402040406030203" pitchFamily="66" charset="-78"/>
              </a:rPr>
              <a:t>مُرْتَجَىٰ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Who is invoked!</a:t>
            </a:r>
          </a:p>
        </p:txBody>
      </p:sp>
      <p:sp>
        <p:nvSpPr>
          <p:cNvPr id="1546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murtaja</a:t>
            </a:r>
            <a:endParaRPr lang="fi-FI" dirty="0"/>
          </a:p>
        </p:txBody>
      </p:sp>
      <p:sp>
        <p:nvSpPr>
          <p:cNvPr id="154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4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556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55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5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ذَا </a:t>
            </a:r>
            <a:r>
              <a:rPr lang="ar-SA" sz="9600" kern="1200" dirty="0" err="1">
                <a:latin typeface="Arabic Typesetting" panose="03020402040406030203" pitchFamily="66" charset="-78"/>
                <a:ea typeface="+mn-ea"/>
                <a:cs typeface="Arabic Typesetting" panose="03020402040406030203" pitchFamily="66" charset="-78"/>
              </a:rPr>
              <a:t>ٱلْمَنِّ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Lord of Favors!</a:t>
            </a:r>
          </a:p>
        </p:txBody>
      </p:sp>
      <p:sp>
        <p:nvSpPr>
          <p:cNvPr id="1566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dhalmanni</a:t>
            </a:r>
            <a:endParaRPr lang="fi-FI" dirty="0"/>
          </a:p>
        </p:txBody>
      </p:sp>
      <p:sp>
        <p:nvSpPr>
          <p:cNvPr id="156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6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ذَا </a:t>
            </a:r>
            <a:r>
              <a:rPr lang="ar-SA" sz="9600" kern="1200" dirty="0" err="1">
                <a:latin typeface="Arabic Typesetting" panose="03020402040406030203" pitchFamily="66" charset="-78"/>
                <a:ea typeface="+mn-ea"/>
                <a:cs typeface="Arabic Typesetting" panose="03020402040406030203" pitchFamily="66" charset="-78"/>
              </a:rPr>
              <a:t>ٱلطَّوْلِ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Lord of Bounties!</a:t>
            </a:r>
          </a:p>
        </p:txBody>
      </p:sp>
      <p:sp>
        <p:nvSpPr>
          <p:cNvPr id="1577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dhalttawli</a:t>
            </a:r>
            <a:endParaRPr lang="fi-FI" dirty="0"/>
          </a:p>
        </p:txBody>
      </p:sp>
      <p:sp>
        <p:nvSpPr>
          <p:cNvPr id="157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7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587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58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8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حَيُّ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Ever-Alive!</a:t>
            </a:r>
          </a:p>
        </p:txBody>
      </p:sp>
      <p:sp>
        <p:nvSpPr>
          <p:cNvPr id="1597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hayyu</a:t>
            </a:r>
            <a:endParaRPr lang="fi-FI" dirty="0"/>
          </a:p>
        </p:txBody>
      </p:sp>
      <p:sp>
        <p:nvSpPr>
          <p:cNvPr id="1597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597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قَيُّومُ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Ever-Durable!</a:t>
            </a:r>
          </a:p>
        </p:txBody>
      </p:sp>
      <p:sp>
        <p:nvSpPr>
          <p:cNvPr id="1607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qayyumu</a:t>
            </a:r>
            <a:endParaRPr lang="fi-FI" dirty="0"/>
          </a:p>
        </p:txBody>
      </p:sp>
      <p:sp>
        <p:nvSpPr>
          <p:cNvPr id="1607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07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617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617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18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وَاحِدُ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One!</a:t>
            </a:r>
          </a:p>
        </p:txBody>
      </p:sp>
      <p:sp>
        <p:nvSpPr>
          <p:cNvPr id="1628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wahidu</a:t>
            </a:r>
            <a:endParaRPr lang="fi-FI" dirty="0"/>
          </a:p>
        </p:txBody>
      </p:sp>
      <p:sp>
        <p:nvSpPr>
          <p:cNvPr id="1628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28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احَدُ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Unique!</a:t>
            </a:r>
          </a:p>
        </p:txBody>
      </p:sp>
      <p:sp>
        <p:nvSpPr>
          <p:cNvPr id="1638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ahadu</a:t>
            </a:r>
            <a:endParaRPr lang="fi-FI" dirty="0"/>
          </a:p>
        </p:txBody>
      </p:sp>
      <p:sp>
        <p:nvSpPr>
          <p:cNvPr id="1638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38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74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7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648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648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48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سَيِّدُ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Chief!</a:t>
            </a:r>
          </a:p>
        </p:txBody>
      </p:sp>
      <p:sp>
        <p:nvSpPr>
          <p:cNvPr id="1658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sayyidu</a:t>
            </a:r>
            <a:endParaRPr lang="fi-FI" dirty="0"/>
          </a:p>
        </p:txBody>
      </p:sp>
      <p:sp>
        <p:nvSpPr>
          <p:cNvPr id="1658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58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صَمَدُ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Self-Subsisting!</a:t>
            </a:r>
          </a:p>
        </p:txBody>
      </p:sp>
      <p:sp>
        <p:nvSpPr>
          <p:cNvPr id="1669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Samadu</a:t>
            </a:r>
            <a:endParaRPr lang="fi-FI" dirty="0"/>
          </a:p>
        </p:txBody>
      </p:sp>
      <p:sp>
        <p:nvSpPr>
          <p:cNvPr id="1669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69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679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679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79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قَدِيرُ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Able to do (Everything)!</a:t>
            </a:r>
          </a:p>
        </p:txBody>
      </p:sp>
      <p:sp>
        <p:nvSpPr>
          <p:cNvPr id="1689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qadiru</a:t>
            </a:r>
            <a:endParaRPr lang="fi-FI" dirty="0"/>
          </a:p>
        </p:txBody>
      </p:sp>
      <p:sp>
        <p:nvSpPr>
          <p:cNvPr id="1689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89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كَبِيرُ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Great!</a:t>
            </a:r>
          </a:p>
        </p:txBody>
      </p:sp>
      <p:sp>
        <p:nvSpPr>
          <p:cNvPr id="1699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kabiru</a:t>
            </a:r>
            <a:endParaRPr lang="fi-FI" dirty="0"/>
          </a:p>
        </p:txBody>
      </p:sp>
      <p:sp>
        <p:nvSpPr>
          <p:cNvPr id="1699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699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710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1710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10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وَالِي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Governor!</a:t>
            </a:r>
          </a:p>
        </p:txBody>
      </p:sp>
      <p:sp>
        <p:nvSpPr>
          <p:cNvPr id="1720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wali</a:t>
            </a:r>
            <a:endParaRPr lang="fi-FI" dirty="0"/>
          </a:p>
        </p:txBody>
      </p:sp>
      <p:sp>
        <p:nvSpPr>
          <p:cNvPr id="1720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20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عَالِي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Exalted!</a:t>
            </a:r>
          </a:p>
        </p:txBody>
      </p:sp>
      <p:sp>
        <p:nvSpPr>
          <p:cNvPr id="1730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ali</a:t>
            </a:r>
            <a:endParaRPr lang="fi-FI" dirty="0"/>
          </a:p>
        </p:txBody>
      </p:sp>
      <p:sp>
        <p:nvSpPr>
          <p:cNvPr id="1730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30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740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1740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40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مُؤْمِنُ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Source of security!</a:t>
            </a:r>
          </a:p>
        </p:txBody>
      </p:sp>
      <p:sp>
        <p:nvSpPr>
          <p:cNvPr id="184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mu'minu</a:t>
            </a:r>
            <a:endParaRPr lang="fi-FI"/>
          </a:p>
        </p:txBody>
      </p:sp>
      <p:sp>
        <p:nvSpPr>
          <p:cNvPr id="18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عَلِيُّ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Most High!</a:t>
            </a:r>
          </a:p>
        </p:txBody>
      </p:sp>
      <p:sp>
        <p:nvSpPr>
          <p:cNvPr id="1751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aliyyu</a:t>
            </a:r>
            <a:endParaRPr lang="fi-FI" dirty="0"/>
          </a:p>
        </p:txBody>
      </p:sp>
      <p:sp>
        <p:nvSpPr>
          <p:cNvPr id="1751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51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a:t>
            </a:r>
            <a:r>
              <a:rPr lang="ar-SA" sz="9600" kern="1200" dirty="0" err="1">
                <a:latin typeface="Arabic Typesetting" panose="03020402040406030203" pitchFamily="66" charset="-78"/>
                <a:ea typeface="+mn-ea"/>
                <a:cs typeface="Arabic Typesetting" panose="03020402040406030203" pitchFamily="66" charset="-78"/>
              </a:rPr>
              <a:t>اعْلَىٰ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Supreme!</a:t>
            </a:r>
          </a:p>
        </p:txBody>
      </p:sp>
      <p:sp>
        <p:nvSpPr>
          <p:cNvPr id="1761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a`la</a:t>
            </a:r>
            <a:endParaRPr lang="fi-FI" dirty="0"/>
          </a:p>
        </p:txBody>
      </p:sp>
      <p:sp>
        <p:nvSpPr>
          <p:cNvPr id="1761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61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771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771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71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وَلِيُّ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Friend!</a:t>
            </a:r>
          </a:p>
        </p:txBody>
      </p:sp>
      <p:sp>
        <p:nvSpPr>
          <p:cNvPr id="1781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waliyyu</a:t>
            </a:r>
            <a:endParaRPr lang="fi-FI" dirty="0"/>
          </a:p>
        </p:txBody>
      </p:sp>
      <p:sp>
        <p:nvSpPr>
          <p:cNvPr id="1781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81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a:t>
            </a:r>
            <a:r>
              <a:rPr lang="ar-SA" sz="9600" kern="1200" dirty="0" err="1">
                <a:latin typeface="Arabic Typesetting" panose="03020402040406030203" pitchFamily="66" charset="-78"/>
                <a:ea typeface="+mn-ea"/>
                <a:cs typeface="Arabic Typesetting" panose="03020402040406030203" pitchFamily="66" charset="-78"/>
              </a:rPr>
              <a:t>مَوْلَىٰ</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Master!</a:t>
            </a:r>
          </a:p>
        </p:txBody>
      </p:sp>
      <p:sp>
        <p:nvSpPr>
          <p:cNvPr id="1792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mawla</a:t>
            </a:r>
            <a:endParaRPr lang="fi-FI" dirty="0"/>
          </a:p>
        </p:txBody>
      </p:sp>
      <p:sp>
        <p:nvSpPr>
          <p:cNvPr id="1792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792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802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802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02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ذَارِئُ</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Resolute!</a:t>
            </a:r>
          </a:p>
        </p:txBody>
      </p:sp>
      <p:sp>
        <p:nvSpPr>
          <p:cNvPr id="1812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dhari'u</a:t>
            </a:r>
            <a:endParaRPr lang="fi-FI" dirty="0"/>
          </a:p>
        </p:txBody>
      </p:sp>
      <p:sp>
        <p:nvSpPr>
          <p:cNvPr id="1812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12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بَارِئُ</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Foremost Creator!</a:t>
            </a:r>
          </a:p>
        </p:txBody>
      </p:sp>
      <p:sp>
        <p:nvSpPr>
          <p:cNvPr id="1822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bari'u</a:t>
            </a:r>
            <a:endParaRPr lang="fi-FI" dirty="0"/>
          </a:p>
        </p:txBody>
      </p:sp>
      <p:sp>
        <p:nvSpPr>
          <p:cNvPr id="1822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22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833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833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33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خَافِضُ</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Mortifying!</a:t>
            </a:r>
          </a:p>
        </p:txBody>
      </p:sp>
      <p:sp>
        <p:nvSpPr>
          <p:cNvPr id="1843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khafidu</a:t>
            </a:r>
            <a:endParaRPr lang="fi-FI" dirty="0"/>
          </a:p>
        </p:txBody>
      </p:sp>
      <p:sp>
        <p:nvSpPr>
          <p:cNvPr id="1843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43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مُهَيْمِنُ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Loving Protector!</a:t>
            </a:r>
          </a:p>
        </p:txBody>
      </p:sp>
      <p:sp>
        <p:nvSpPr>
          <p:cNvPr id="194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muhayminu</a:t>
            </a:r>
            <a:endParaRPr lang="fi-FI" dirty="0"/>
          </a:p>
        </p:txBody>
      </p:sp>
      <p:sp>
        <p:nvSpPr>
          <p:cNvPr id="19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رَافِعُ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Deliverer!</a:t>
            </a:r>
          </a:p>
        </p:txBody>
      </p:sp>
      <p:sp>
        <p:nvSpPr>
          <p:cNvPr id="1853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rafi`u</a:t>
            </a:r>
            <a:endParaRPr lang="fi-FI" dirty="0"/>
          </a:p>
        </p:txBody>
      </p:sp>
      <p:sp>
        <p:nvSpPr>
          <p:cNvPr id="1853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53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863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863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63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مُقْسِطُ</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Who throws down!</a:t>
            </a:r>
          </a:p>
        </p:txBody>
      </p:sp>
      <p:sp>
        <p:nvSpPr>
          <p:cNvPr id="1873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muqsitu</a:t>
            </a:r>
            <a:endParaRPr lang="fi-FI" dirty="0"/>
          </a:p>
        </p:txBody>
      </p:sp>
      <p:sp>
        <p:nvSpPr>
          <p:cNvPr id="1873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74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جَامِعُ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Gatherer!</a:t>
            </a:r>
          </a:p>
        </p:txBody>
      </p:sp>
      <p:sp>
        <p:nvSpPr>
          <p:cNvPr id="1884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jami`u</a:t>
            </a:r>
            <a:endParaRPr lang="fi-FI" dirty="0"/>
          </a:p>
        </p:txBody>
      </p:sp>
      <p:sp>
        <p:nvSpPr>
          <p:cNvPr id="1884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84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894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894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894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مُعِزُّ</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Who does Honor!</a:t>
            </a:r>
          </a:p>
        </p:txBody>
      </p:sp>
      <p:sp>
        <p:nvSpPr>
          <p:cNvPr id="1904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mu`izzu</a:t>
            </a:r>
            <a:endParaRPr lang="fi-FI" dirty="0"/>
          </a:p>
        </p:txBody>
      </p:sp>
      <p:sp>
        <p:nvSpPr>
          <p:cNvPr id="1904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04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مُذِلُّ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t>
            </a:r>
            <a:r>
              <a:rPr lang="en-US" sz="3600" b="1" kern="1200" dirty="0" err="1">
                <a:ea typeface="MS Mincho" pitchFamily="49" charset="-128"/>
              </a:rPr>
              <a:t>Subduer</a:t>
            </a:r>
            <a:r>
              <a:rPr lang="en-US" sz="3600" b="1" kern="1200" dirty="0">
                <a:ea typeface="MS Mincho" pitchFamily="49" charset="-128"/>
              </a:rPr>
              <a:t>!</a:t>
            </a:r>
          </a:p>
        </p:txBody>
      </p:sp>
      <p:sp>
        <p:nvSpPr>
          <p:cNvPr id="1914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mudhillu</a:t>
            </a:r>
            <a:endParaRPr lang="fi-FI" dirty="0"/>
          </a:p>
        </p:txBody>
      </p:sp>
      <p:sp>
        <p:nvSpPr>
          <p:cNvPr id="1914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14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925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925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25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حَافِظُ</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Guardian!</a:t>
            </a:r>
          </a:p>
        </p:txBody>
      </p:sp>
      <p:sp>
        <p:nvSpPr>
          <p:cNvPr id="1935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hafizu</a:t>
            </a:r>
            <a:endParaRPr lang="fi-FI" dirty="0"/>
          </a:p>
        </p:txBody>
      </p:sp>
      <p:sp>
        <p:nvSpPr>
          <p:cNvPr id="1935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35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حَفِيظُ</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Defending Administrator!</a:t>
            </a:r>
          </a:p>
        </p:txBody>
      </p:sp>
      <p:sp>
        <p:nvSpPr>
          <p:cNvPr id="1945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hafizu</a:t>
            </a:r>
            <a:endParaRPr lang="fi-FI" dirty="0"/>
          </a:p>
        </p:txBody>
      </p:sp>
      <p:sp>
        <p:nvSpPr>
          <p:cNvPr id="1945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45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04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0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955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955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55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قَادِرُ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Capable Power!</a:t>
            </a:r>
          </a:p>
        </p:txBody>
      </p:sp>
      <p:sp>
        <p:nvSpPr>
          <p:cNvPr id="1966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qadiru</a:t>
            </a:r>
            <a:endParaRPr lang="fi-FI" dirty="0"/>
          </a:p>
        </p:txBody>
      </p:sp>
      <p:sp>
        <p:nvSpPr>
          <p:cNvPr id="1966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66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مُقْتَدِرُ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Impenetrable!</a:t>
            </a:r>
          </a:p>
        </p:txBody>
      </p:sp>
      <p:sp>
        <p:nvSpPr>
          <p:cNvPr id="1976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muqtadiru</a:t>
            </a:r>
            <a:endParaRPr lang="fi-FI" dirty="0"/>
          </a:p>
        </p:txBody>
      </p:sp>
      <p:sp>
        <p:nvSpPr>
          <p:cNvPr id="1976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76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986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986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86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عَلِيمُ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Wise!</a:t>
            </a:r>
          </a:p>
        </p:txBody>
      </p:sp>
      <p:sp>
        <p:nvSpPr>
          <p:cNvPr id="1996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alimu</a:t>
            </a:r>
            <a:endParaRPr lang="fi-FI" dirty="0"/>
          </a:p>
        </p:txBody>
      </p:sp>
      <p:sp>
        <p:nvSpPr>
          <p:cNvPr id="1996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996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حَلِيمُ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Forbearing!</a:t>
            </a:r>
          </a:p>
        </p:txBody>
      </p:sp>
      <p:sp>
        <p:nvSpPr>
          <p:cNvPr id="2007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halimu</a:t>
            </a:r>
            <a:endParaRPr lang="fi-FI" dirty="0"/>
          </a:p>
        </p:txBody>
      </p:sp>
      <p:sp>
        <p:nvSpPr>
          <p:cNvPr id="2007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07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017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017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17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حَكَمُ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Authority!</a:t>
            </a:r>
          </a:p>
        </p:txBody>
      </p:sp>
      <p:sp>
        <p:nvSpPr>
          <p:cNvPr id="2027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hakamu</a:t>
            </a:r>
            <a:endParaRPr lang="fi-FI" dirty="0"/>
          </a:p>
        </p:txBody>
      </p:sp>
      <p:sp>
        <p:nvSpPr>
          <p:cNvPr id="2027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27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حَكِيمُ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All-wise!</a:t>
            </a:r>
          </a:p>
        </p:txBody>
      </p:sp>
      <p:sp>
        <p:nvSpPr>
          <p:cNvPr id="2037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hakimu</a:t>
            </a:r>
            <a:endParaRPr lang="fi-FI" dirty="0"/>
          </a:p>
        </p:txBody>
      </p:sp>
      <p:sp>
        <p:nvSpPr>
          <p:cNvPr id="2037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37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048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048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48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GB" b="1">
                <a:solidFill>
                  <a:srgbClr val="FFFF99"/>
                </a:solidFill>
                <a:latin typeface="Trebuchet MS" pitchFamily="34" charset="0"/>
              </a:rPr>
              <a:t>Merits of Dua’a al-Mujeer</a:t>
            </a:r>
          </a:p>
        </p:txBody>
      </p:sp>
      <p:sp>
        <p:nvSpPr>
          <p:cNvPr id="3075" name="Text Box 2"/>
          <p:cNvSpPr txBox="1">
            <a:spLocks noChangeArrowheads="1"/>
          </p:cNvSpPr>
          <p:nvPr/>
        </p:nvSpPr>
        <p:spPr bwMode="auto">
          <a:xfrm>
            <a:off x="304800" y="793750"/>
            <a:ext cx="8534400" cy="5864225"/>
          </a:xfrm>
          <a:prstGeom prst="rect">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lvl="1" algn="ctr" eaLnBrk="1" hangingPunct="1"/>
            <a:r>
              <a:rPr lang="en-US" sz="2500" b="1" dirty="0" err="1">
                <a:solidFill>
                  <a:srgbClr val="FFFF00"/>
                </a:solidFill>
              </a:rPr>
              <a:t>Du`a</a:t>
            </a:r>
            <a:r>
              <a:rPr lang="en-US" sz="2500" b="1" dirty="0">
                <a:solidFill>
                  <a:srgbClr val="FFFF00"/>
                </a:solidFill>
              </a:rPr>
              <a:t> al-</a:t>
            </a:r>
            <a:r>
              <a:rPr lang="en-US" sz="2500" b="1" dirty="0" err="1">
                <a:solidFill>
                  <a:srgbClr val="FFFF00"/>
                </a:solidFill>
              </a:rPr>
              <a:t>Mujeer</a:t>
            </a:r>
            <a:r>
              <a:rPr lang="en-US" sz="2500" b="1" dirty="0">
                <a:solidFill>
                  <a:srgbClr val="FFFF00"/>
                </a:solidFill>
              </a:rPr>
              <a:t> is a </a:t>
            </a:r>
            <a:r>
              <a:rPr lang="en-US" sz="2500" b="1" dirty="0" err="1">
                <a:solidFill>
                  <a:srgbClr val="FFFF00"/>
                </a:solidFill>
              </a:rPr>
              <a:t>du`a</a:t>
            </a:r>
            <a:r>
              <a:rPr lang="en-US" sz="2500" b="1" dirty="0">
                <a:solidFill>
                  <a:srgbClr val="FFFF00"/>
                </a:solidFill>
              </a:rPr>
              <a:t> (including) sublime (contents which has been) quoted from the Prophet (s). Angel Gabriel brought it (from the Heaven to the Prophet (s) while he was saying prayer at Abraham's Station (</a:t>
            </a:r>
            <a:r>
              <a:rPr lang="en-US" sz="2500" b="1" i="1" dirty="0" err="1">
                <a:solidFill>
                  <a:srgbClr val="FFFF00"/>
                </a:solidFill>
              </a:rPr>
              <a:t>Maqam</a:t>
            </a:r>
            <a:r>
              <a:rPr lang="en-US" sz="2500" b="1" i="1" dirty="0">
                <a:solidFill>
                  <a:srgbClr val="FFFF00"/>
                </a:solidFill>
              </a:rPr>
              <a:t> Ibrahim</a:t>
            </a:r>
            <a:r>
              <a:rPr lang="en-US" sz="2500" b="1" dirty="0">
                <a:solidFill>
                  <a:srgbClr val="FFFF00"/>
                </a:solidFill>
              </a:rPr>
              <a:t>). </a:t>
            </a:r>
            <a:r>
              <a:rPr lang="en-US" sz="2500" b="1" dirty="0" err="1">
                <a:solidFill>
                  <a:srgbClr val="FFFF00"/>
                </a:solidFill>
              </a:rPr>
              <a:t>Shaykh</a:t>
            </a:r>
            <a:r>
              <a:rPr lang="en-US" sz="2500" b="1" dirty="0">
                <a:solidFill>
                  <a:srgbClr val="FFFF00"/>
                </a:solidFill>
              </a:rPr>
              <a:t> </a:t>
            </a:r>
            <a:r>
              <a:rPr lang="en-US" sz="2500" b="1" dirty="0" err="1">
                <a:solidFill>
                  <a:srgbClr val="FFFF00"/>
                </a:solidFill>
              </a:rPr>
              <a:t>Kaf`ami</a:t>
            </a:r>
            <a:r>
              <a:rPr lang="en-US" sz="2500" b="1" dirty="0">
                <a:solidFill>
                  <a:srgbClr val="FFFF00"/>
                </a:solidFill>
              </a:rPr>
              <a:t> (</a:t>
            </a:r>
            <a:r>
              <a:rPr lang="en-US" sz="2500" b="1" dirty="0" err="1">
                <a:solidFill>
                  <a:srgbClr val="FFFF00"/>
                </a:solidFill>
              </a:rPr>
              <a:t>r.a</a:t>
            </a:r>
            <a:r>
              <a:rPr lang="en-US" sz="2500" b="1" dirty="0">
                <a:solidFill>
                  <a:srgbClr val="FFFF00"/>
                </a:solidFill>
              </a:rPr>
              <a:t>) has cited this </a:t>
            </a:r>
            <a:r>
              <a:rPr lang="en-US" sz="2500" b="1" dirty="0" err="1">
                <a:solidFill>
                  <a:srgbClr val="FFFF00"/>
                </a:solidFill>
              </a:rPr>
              <a:t>du`a</a:t>
            </a:r>
            <a:r>
              <a:rPr lang="en-US" sz="2500" b="1" dirty="0">
                <a:solidFill>
                  <a:srgbClr val="FFFF00"/>
                </a:solidFill>
              </a:rPr>
              <a:t> in (both of) his books </a:t>
            </a:r>
            <a:r>
              <a:rPr lang="en-US" sz="2500" b="1" i="1" dirty="0">
                <a:solidFill>
                  <a:srgbClr val="FFFF00"/>
                </a:solidFill>
              </a:rPr>
              <a:t>al-</a:t>
            </a:r>
            <a:r>
              <a:rPr lang="en-US" sz="2500" b="1" i="1" dirty="0" err="1">
                <a:solidFill>
                  <a:srgbClr val="FFFF00"/>
                </a:solidFill>
              </a:rPr>
              <a:t>Balad</a:t>
            </a:r>
            <a:r>
              <a:rPr lang="en-US" sz="2500" b="1" i="1" dirty="0">
                <a:solidFill>
                  <a:srgbClr val="FFFF00"/>
                </a:solidFill>
              </a:rPr>
              <a:t> al-Amin </a:t>
            </a:r>
            <a:r>
              <a:rPr lang="en-US" sz="2500" b="1" dirty="0">
                <a:solidFill>
                  <a:srgbClr val="FFFF00"/>
                </a:solidFill>
              </a:rPr>
              <a:t>and </a:t>
            </a:r>
            <a:r>
              <a:rPr lang="en-US" sz="2500" b="1" i="1" dirty="0">
                <a:solidFill>
                  <a:srgbClr val="FFFF00"/>
                </a:solidFill>
              </a:rPr>
              <a:t>al-</a:t>
            </a:r>
            <a:r>
              <a:rPr lang="en-US" sz="2500" b="1" i="1" dirty="0" err="1">
                <a:solidFill>
                  <a:srgbClr val="FFFF00"/>
                </a:solidFill>
              </a:rPr>
              <a:t>Misbah</a:t>
            </a:r>
            <a:r>
              <a:rPr lang="en-US" sz="2500" b="1" dirty="0">
                <a:solidFill>
                  <a:srgbClr val="FFFF00"/>
                </a:solidFill>
              </a:rPr>
              <a:t>, and has mentioned its rewards in the annotation;</a:t>
            </a:r>
          </a:p>
          <a:p>
            <a:pPr lvl="1" algn="ctr" eaLnBrk="1" hangingPunct="1"/>
            <a:r>
              <a:rPr lang="en-US" sz="2500" b="1" dirty="0">
                <a:solidFill>
                  <a:srgbClr val="FFFF00"/>
                </a:solidFill>
              </a:rPr>
              <a:t>among them is "Whoever recites this </a:t>
            </a:r>
            <a:r>
              <a:rPr lang="en-US" sz="2500" b="1" dirty="0" err="1">
                <a:solidFill>
                  <a:srgbClr val="FFFF00"/>
                </a:solidFill>
              </a:rPr>
              <a:t>du`a</a:t>
            </a:r>
            <a:r>
              <a:rPr lang="en-US" sz="2500" b="1" dirty="0">
                <a:solidFill>
                  <a:srgbClr val="FFFF00"/>
                </a:solidFill>
              </a:rPr>
              <a:t> during the days of bright nights of Ramadan (</a:t>
            </a:r>
            <a:r>
              <a:rPr lang="en-US" sz="2500" b="1" dirty="0" smtClean="0">
                <a:solidFill>
                  <a:srgbClr val="FFFF00"/>
                </a:solidFill>
              </a:rPr>
              <a:t>13th, 14th &amp; 15th</a:t>
            </a:r>
            <a:r>
              <a:rPr lang="en-US" sz="2500" b="1" dirty="0">
                <a:solidFill>
                  <a:srgbClr val="FFFF00"/>
                </a:solidFill>
              </a:rPr>
              <a:t>), all his sins will be forgiven, even though their numbers amount the number of the rain droplets, tree leaves and desert sands. It is effective for curing the ill, getting out of debts, achieving richness, and relieving the sorrow.</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عَزِيزُ</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Glorious!</a:t>
            </a:r>
          </a:p>
        </p:txBody>
      </p:sp>
      <p:sp>
        <p:nvSpPr>
          <p:cNvPr id="215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azizu</a:t>
            </a:r>
            <a:endParaRPr lang="fi-FI" dirty="0"/>
          </a:p>
        </p:txBody>
      </p:sp>
      <p:sp>
        <p:nvSpPr>
          <p:cNvPr id="21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مُعْطِي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Liberal Giver!</a:t>
            </a:r>
          </a:p>
        </p:txBody>
      </p:sp>
      <p:sp>
        <p:nvSpPr>
          <p:cNvPr id="2058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mu`ti</a:t>
            </a:r>
            <a:endParaRPr lang="fi-FI" dirty="0"/>
          </a:p>
        </p:txBody>
      </p:sp>
      <p:sp>
        <p:nvSpPr>
          <p:cNvPr id="2058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58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مَانِعُ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Preventer!</a:t>
            </a:r>
          </a:p>
        </p:txBody>
      </p:sp>
      <p:sp>
        <p:nvSpPr>
          <p:cNvPr id="2068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mani`u</a:t>
            </a:r>
            <a:endParaRPr lang="fi-FI" dirty="0"/>
          </a:p>
        </p:txBody>
      </p:sp>
      <p:sp>
        <p:nvSpPr>
          <p:cNvPr id="2068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68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078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078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78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ضَارُّ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Who brings about distress!</a:t>
            </a:r>
          </a:p>
        </p:txBody>
      </p:sp>
      <p:sp>
        <p:nvSpPr>
          <p:cNvPr id="2089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darru</a:t>
            </a:r>
            <a:endParaRPr lang="fi-FI" dirty="0"/>
          </a:p>
        </p:txBody>
      </p:sp>
      <p:sp>
        <p:nvSpPr>
          <p:cNvPr id="2089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89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نَافِعُ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Who allows gains!</a:t>
            </a:r>
          </a:p>
        </p:txBody>
      </p:sp>
      <p:sp>
        <p:nvSpPr>
          <p:cNvPr id="2099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nafi`u</a:t>
            </a:r>
            <a:endParaRPr lang="fi-FI" dirty="0"/>
          </a:p>
        </p:txBody>
      </p:sp>
      <p:sp>
        <p:nvSpPr>
          <p:cNvPr id="2099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099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109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109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09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مُجِيبُ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Who comes to help!</a:t>
            </a:r>
          </a:p>
        </p:txBody>
      </p:sp>
      <p:sp>
        <p:nvSpPr>
          <p:cNvPr id="2119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mujibu</a:t>
            </a:r>
            <a:endParaRPr lang="fi-FI" dirty="0"/>
          </a:p>
        </p:txBody>
      </p:sp>
      <p:sp>
        <p:nvSpPr>
          <p:cNvPr id="2119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19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حَسِيبُ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Reckoner!</a:t>
            </a:r>
          </a:p>
        </p:txBody>
      </p:sp>
      <p:sp>
        <p:nvSpPr>
          <p:cNvPr id="2129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hasibu</a:t>
            </a:r>
            <a:endParaRPr lang="fi-FI" dirty="0"/>
          </a:p>
        </p:txBody>
      </p:sp>
      <p:sp>
        <p:nvSpPr>
          <p:cNvPr id="2129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30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140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140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40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عَادِلُ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Just!</a:t>
            </a:r>
          </a:p>
        </p:txBody>
      </p:sp>
      <p:sp>
        <p:nvSpPr>
          <p:cNvPr id="2150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adilu</a:t>
            </a:r>
            <a:endParaRPr lang="fi-FI" dirty="0"/>
          </a:p>
        </p:txBody>
      </p:sp>
      <p:sp>
        <p:nvSpPr>
          <p:cNvPr id="2150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50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جَبَّارُ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Omnipotent!</a:t>
            </a:r>
          </a:p>
        </p:txBody>
      </p:sp>
      <p:sp>
        <p:nvSpPr>
          <p:cNvPr id="225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jabbaru</a:t>
            </a:r>
            <a:endParaRPr lang="fi-FI" dirty="0"/>
          </a:p>
        </p:txBody>
      </p:sp>
      <p:sp>
        <p:nvSpPr>
          <p:cNvPr id="22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فَاصِلُ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Distinguisher!</a:t>
            </a:r>
          </a:p>
        </p:txBody>
      </p:sp>
      <p:sp>
        <p:nvSpPr>
          <p:cNvPr id="2160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fasilu</a:t>
            </a:r>
            <a:endParaRPr lang="fi-FI"/>
          </a:p>
        </p:txBody>
      </p:sp>
      <p:sp>
        <p:nvSpPr>
          <p:cNvPr id="2160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60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170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2170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70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لَطِيفُ</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Subtle!</a:t>
            </a:r>
          </a:p>
        </p:txBody>
      </p:sp>
      <p:sp>
        <p:nvSpPr>
          <p:cNvPr id="2181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latifu</a:t>
            </a:r>
            <a:endParaRPr lang="fi-FI" dirty="0"/>
          </a:p>
        </p:txBody>
      </p:sp>
      <p:sp>
        <p:nvSpPr>
          <p:cNvPr id="2181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81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شَرِيفُ</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Noble!</a:t>
            </a:r>
          </a:p>
        </p:txBody>
      </p:sp>
      <p:sp>
        <p:nvSpPr>
          <p:cNvPr id="2191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sharifu</a:t>
            </a:r>
            <a:endParaRPr lang="fi-FI" dirty="0"/>
          </a:p>
        </p:txBody>
      </p:sp>
      <p:sp>
        <p:nvSpPr>
          <p:cNvPr id="2191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191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201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201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01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رَبُّ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Lord!</a:t>
            </a:r>
          </a:p>
        </p:txBody>
      </p:sp>
      <p:sp>
        <p:nvSpPr>
          <p:cNvPr id="2211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rabbu</a:t>
            </a:r>
            <a:endParaRPr lang="fi-FI" dirty="0"/>
          </a:p>
        </p:txBody>
      </p:sp>
      <p:sp>
        <p:nvSpPr>
          <p:cNvPr id="2211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11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حَقُّ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Truth!</a:t>
            </a:r>
          </a:p>
        </p:txBody>
      </p:sp>
      <p:sp>
        <p:nvSpPr>
          <p:cNvPr id="2222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haqqu</a:t>
            </a:r>
            <a:endParaRPr lang="fi-FI" dirty="0"/>
          </a:p>
        </p:txBody>
      </p:sp>
      <p:sp>
        <p:nvSpPr>
          <p:cNvPr id="2222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22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232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232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32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مَاجِدُ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Splendid!</a:t>
            </a:r>
          </a:p>
        </p:txBody>
      </p:sp>
      <p:sp>
        <p:nvSpPr>
          <p:cNvPr id="2242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majidu</a:t>
            </a:r>
            <a:endParaRPr lang="fi-FI" dirty="0"/>
          </a:p>
        </p:txBody>
      </p:sp>
      <p:sp>
        <p:nvSpPr>
          <p:cNvPr id="2242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42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وَاجِدُ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Author!</a:t>
            </a:r>
          </a:p>
        </p:txBody>
      </p:sp>
      <p:sp>
        <p:nvSpPr>
          <p:cNvPr id="2252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wahidu</a:t>
            </a:r>
            <a:endParaRPr lang="fi-FI" dirty="0"/>
          </a:p>
        </p:txBody>
      </p:sp>
      <p:sp>
        <p:nvSpPr>
          <p:cNvPr id="2252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52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35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3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263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263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63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عَفُوُّ</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Granter of amnesty!</a:t>
            </a:r>
          </a:p>
        </p:txBody>
      </p:sp>
      <p:sp>
        <p:nvSpPr>
          <p:cNvPr id="2273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afuwwu</a:t>
            </a:r>
            <a:endParaRPr lang="fi-FI" dirty="0"/>
          </a:p>
        </p:txBody>
      </p:sp>
      <p:sp>
        <p:nvSpPr>
          <p:cNvPr id="2273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73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مُنْتَقِمُ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Avenger!</a:t>
            </a:r>
          </a:p>
        </p:txBody>
      </p:sp>
      <p:sp>
        <p:nvSpPr>
          <p:cNvPr id="2283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muntaqimu</a:t>
            </a:r>
            <a:endParaRPr lang="fi-FI" dirty="0"/>
          </a:p>
        </p:txBody>
      </p:sp>
      <p:sp>
        <p:nvSpPr>
          <p:cNvPr id="2283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83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293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293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293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وَاسِعُ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Bountiful!</a:t>
            </a:r>
          </a:p>
        </p:txBody>
      </p:sp>
      <p:sp>
        <p:nvSpPr>
          <p:cNvPr id="2304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wasi`u</a:t>
            </a:r>
            <a:endParaRPr lang="fi-FI" dirty="0"/>
          </a:p>
        </p:txBody>
      </p:sp>
      <p:sp>
        <p:nvSpPr>
          <p:cNvPr id="2304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04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مُوَسِّعُ</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Plentiful!</a:t>
            </a:r>
          </a:p>
        </p:txBody>
      </p:sp>
      <p:sp>
        <p:nvSpPr>
          <p:cNvPr id="2314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muwassi`u</a:t>
            </a:r>
            <a:endParaRPr lang="fi-FI" dirty="0"/>
          </a:p>
        </p:txBody>
      </p:sp>
      <p:sp>
        <p:nvSpPr>
          <p:cNvPr id="2314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14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324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324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24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رَءُوفُ</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Clement!</a:t>
            </a:r>
          </a:p>
        </p:txBody>
      </p:sp>
      <p:sp>
        <p:nvSpPr>
          <p:cNvPr id="2334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ra'ufu</a:t>
            </a:r>
            <a:endParaRPr lang="fi-FI" dirty="0"/>
          </a:p>
        </p:txBody>
      </p:sp>
      <p:sp>
        <p:nvSpPr>
          <p:cNvPr id="2334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34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عَطُوفُ</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Affectionate!</a:t>
            </a:r>
          </a:p>
        </p:txBody>
      </p:sp>
      <p:sp>
        <p:nvSpPr>
          <p:cNvPr id="2345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atufu</a:t>
            </a:r>
            <a:endParaRPr lang="fi-FI" dirty="0"/>
          </a:p>
        </p:txBody>
      </p:sp>
      <p:sp>
        <p:nvSpPr>
          <p:cNvPr id="2345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45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355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355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55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مُتَكَبِّرُ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Proud!</a:t>
            </a:r>
          </a:p>
        </p:txBody>
      </p:sp>
      <p:sp>
        <p:nvSpPr>
          <p:cNvPr id="245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mutakabbiru</a:t>
            </a:r>
            <a:endParaRPr lang="fi-FI" dirty="0"/>
          </a:p>
        </p:txBody>
      </p:sp>
      <p:sp>
        <p:nvSpPr>
          <p:cNvPr id="24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فَرْدُ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Alone!</a:t>
            </a:r>
          </a:p>
        </p:txBody>
      </p:sp>
      <p:sp>
        <p:nvSpPr>
          <p:cNvPr id="2365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fardu</a:t>
            </a:r>
            <a:endParaRPr lang="fi-FI"/>
          </a:p>
        </p:txBody>
      </p:sp>
      <p:sp>
        <p:nvSpPr>
          <p:cNvPr id="2365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65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وِتْرُ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Single!</a:t>
            </a:r>
          </a:p>
        </p:txBody>
      </p:sp>
      <p:sp>
        <p:nvSpPr>
          <p:cNvPr id="2375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witru</a:t>
            </a:r>
            <a:endParaRPr lang="fi-FI" dirty="0"/>
          </a:p>
        </p:txBody>
      </p:sp>
      <p:sp>
        <p:nvSpPr>
          <p:cNvPr id="2375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75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385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2385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86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مُقِيتُ</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Over-Seer!</a:t>
            </a:r>
          </a:p>
        </p:txBody>
      </p:sp>
      <p:sp>
        <p:nvSpPr>
          <p:cNvPr id="2396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muqitu</a:t>
            </a:r>
            <a:endParaRPr lang="fi-FI" dirty="0"/>
          </a:p>
        </p:txBody>
      </p:sp>
      <p:sp>
        <p:nvSpPr>
          <p:cNvPr id="2396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396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مُحِيطُ</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Who surrounds everything!</a:t>
            </a:r>
          </a:p>
        </p:txBody>
      </p:sp>
      <p:sp>
        <p:nvSpPr>
          <p:cNvPr id="2406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muhitu</a:t>
            </a:r>
            <a:endParaRPr lang="fi-FI"/>
          </a:p>
        </p:txBody>
      </p:sp>
      <p:sp>
        <p:nvSpPr>
          <p:cNvPr id="2406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06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416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2416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16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وَكِيلُ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Protecting Advocate!</a:t>
            </a:r>
          </a:p>
        </p:txBody>
      </p:sp>
      <p:sp>
        <p:nvSpPr>
          <p:cNvPr id="2426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wakilu</a:t>
            </a:r>
            <a:endParaRPr lang="fi-FI" dirty="0"/>
          </a:p>
        </p:txBody>
      </p:sp>
      <p:sp>
        <p:nvSpPr>
          <p:cNvPr id="2426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26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عَدْلُ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Justice!</a:t>
            </a:r>
          </a:p>
        </p:txBody>
      </p:sp>
      <p:sp>
        <p:nvSpPr>
          <p:cNvPr id="2437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adlu</a:t>
            </a:r>
            <a:endParaRPr lang="fi-FI" dirty="0"/>
          </a:p>
        </p:txBody>
      </p:sp>
      <p:sp>
        <p:nvSpPr>
          <p:cNvPr id="2437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37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447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447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47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مُبِينُ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Manifest!</a:t>
            </a:r>
          </a:p>
        </p:txBody>
      </p:sp>
      <p:sp>
        <p:nvSpPr>
          <p:cNvPr id="2457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mubinu</a:t>
            </a:r>
            <a:endParaRPr lang="fi-FI" dirty="0"/>
          </a:p>
        </p:txBody>
      </p:sp>
      <p:sp>
        <p:nvSpPr>
          <p:cNvPr id="2457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57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مُتَجَبِّرُ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Dominant Helper!</a:t>
            </a:r>
          </a:p>
        </p:txBody>
      </p:sp>
      <p:sp>
        <p:nvSpPr>
          <p:cNvPr id="256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mutajabbiru</a:t>
            </a:r>
            <a:endParaRPr lang="fi-FI" dirty="0"/>
          </a:p>
        </p:txBody>
      </p:sp>
      <p:sp>
        <p:nvSpPr>
          <p:cNvPr id="25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مَتِينُ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Persevering!</a:t>
            </a:r>
          </a:p>
        </p:txBody>
      </p:sp>
      <p:sp>
        <p:nvSpPr>
          <p:cNvPr id="2467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matinu</a:t>
            </a:r>
            <a:endParaRPr lang="fi-FI" dirty="0"/>
          </a:p>
        </p:txBody>
      </p:sp>
      <p:sp>
        <p:nvSpPr>
          <p:cNvPr id="2467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67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478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478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78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بَرُّ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Benign!</a:t>
            </a:r>
          </a:p>
        </p:txBody>
      </p:sp>
      <p:sp>
        <p:nvSpPr>
          <p:cNvPr id="2488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barru</a:t>
            </a:r>
            <a:endParaRPr lang="fi-FI" dirty="0"/>
          </a:p>
        </p:txBody>
      </p:sp>
      <p:sp>
        <p:nvSpPr>
          <p:cNvPr id="2488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88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وَدُودُ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Beloved One!</a:t>
            </a:r>
          </a:p>
        </p:txBody>
      </p:sp>
      <p:sp>
        <p:nvSpPr>
          <p:cNvPr id="2498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wadudu</a:t>
            </a:r>
            <a:endParaRPr lang="fi-FI" dirty="0"/>
          </a:p>
        </p:txBody>
      </p:sp>
      <p:sp>
        <p:nvSpPr>
          <p:cNvPr id="2498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498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508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508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08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رَشِيدُ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Who guides on the right path!</a:t>
            </a:r>
          </a:p>
        </p:txBody>
      </p:sp>
      <p:sp>
        <p:nvSpPr>
          <p:cNvPr id="2519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rashidu</a:t>
            </a:r>
            <a:endParaRPr lang="fi-FI" dirty="0"/>
          </a:p>
        </p:txBody>
      </p:sp>
      <p:sp>
        <p:nvSpPr>
          <p:cNvPr id="2519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19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مُرْشِدُ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Who leads on to the true path!</a:t>
            </a:r>
          </a:p>
        </p:txBody>
      </p:sp>
      <p:sp>
        <p:nvSpPr>
          <p:cNvPr id="2529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murshidu</a:t>
            </a:r>
            <a:endParaRPr lang="fi-FI" dirty="0"/>
          </a:p>
        </p:txBody>
      </p:sp>
      <p:sp>
        <p:nvSpPr>
          <p:cNvPr id="2529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29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539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539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39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نُورُ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Light!</a:t>
            </a:r>
          </a:p>
        </p:txBody>
      </p:sp>
      <p:sp>
        <p:nvSpPr>
          <p:cNvPr id="2549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nuru</a:t>
            </a:r>
            <a:endParaRPr lang="fi-FI" dirty="0"/>
          </a:p>
        </p:txBody>
      </p:sp>
      <p:sp>
        <p:nvSpPr>
          <p:cNvPr id="2549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49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مُنَوِّرُ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Illuminator!</a:t>
            </a:r>
          </a:p>
        </p:txBody>
      </p:sp>
      <p:sp>
        <p:nvSpPr>
          <p:cNvPr id="2560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munawwiru</a:t>
            </a:r>
            <a:endParaRPr lang="fi-FI" dirty="0"/>
          </a:p>
        </p:txBody>
      </p:sp>
      <p:sp>
        <p:nvSpPr>
          <p:cNvPr id="2560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60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66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6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570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2570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70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نَصِيرُ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Ally!</a:t>
            </a:r>
          </a:p>
        </p:txBody>
      </p:sp>
      <p:sp>
        <p:nvSpPr>
          <p:cNvPr id="2580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nasiru</a:t>
            </a:r>
            <a:endParaRPr lang="fi-FI" dirty="0"/>
          </a:p>
        </p:txBody>
      </p:sp>
      <p:sp>
        <p:nvSpPr>
          <p:cNvPr id="2580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80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نَاصِرُ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Helper!</a:t>
            </a:r>
          </a:p>
        </p:txBody>
      </p:sp>
      <p:sp>
        <p:nvSpPr>
          <p:cNvPr id="2590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nasiru</a:t>
            </a:r>
            <a:endParaRPr lang="fi-FI" dirty="0"/>
          </a:p>
        </p:txBody>
      </p:sp>
      <p:sp>
        <p:nvSpPr>
          <p:cNvPr id="2590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590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601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601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01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صَبُورُ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Patient!</a:t>
            </a:r>
          </a:p>
        </p:txBody>
      </p:sp>
      <p:sp>
        <p:nvSpPr>
          <p:cNvPr id="2611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saburu</a:t>
            </a:r>
            <a:endParaRPr lang="fi-FI" dirty="0"/>
          </a:p>
        </p:txBody>
      </p:sp>
      <p:sp>
        <p:nvSpPr>
          <p:cNvPr id="261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1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صَابِرُ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Enduring!</a:t>
            </a:r>
          </a:p>
        </p:txBody>
      </p:sp>
      <p:sp>
        <p:nvSpPr>
          <p:cNvPr id="262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sabiru</a:t>
            </a:r>
            <a:endParaRPr lang="fi-FI"/>
          </a:p>
        </p:txBody>
      </p:sp>
      <p:sp>
        <p:nvSpPr>
          <p:cNvPr id="262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2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631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63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3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مُحْصِي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Who takes away!</a:t>
            </a:r>
          </a:p>
        </p:txBody>
      </p:sp>
      <p:sp>
        <p:nvSpPr>
          <p:cNvPr id="2641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muhsi</a:t>
            </a:r>
            <a:endParaRPr lang="fi-FI" dirty="0"/>
          </a:p>
        </p:txBody>
      </p:sp>
      <p:sp>
        <p:nvSpPr>
          <p:cNvPr id="264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4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مُنْشِئُ</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Who brings about!</a:t>
            </a:r>
          </a:p>
        </p:txBody>
      </p:sp>
      <p:sp>
        <p:nvSpPr>
          <p:cNvPr id="2652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munshi'u</a:t>
            </a:r>
            <a:endParaRPr lang="fi-FI" dirty="0"/>
          </a:p>
        </p:txBody>
      </p:sp>
      <p:sp>
        <p:nvSpPr>
          <p:cNvPr id="265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5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66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66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6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خَالِقُ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Creator!</a:t>
            </a:r>
          </a:p>
        </p:txBody>
      </p:sp>
      <p:sp>
        <p:nvSpPr>
          <p:cNvPr id="276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khaliqu</a:t>
            </a:r>
            <a:endParaRPr lang="fi-FI" dirty="0"/>
          </a:p>
        </p:txBody>
      </p:sp>
      <p:sp>
        <p:nvSpPr>
          <p:cNvPr id="27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سُبْحَانُ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Glorious!</a:t>
            </a:r>
          </a:p>
        </p:txBody>
      </p:sp>
      <p:sp>
        <p:nvSpPr>
          <p:cNvPr id="2672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subhanu</a:t>
            </a:r>
            <a:endParaRPr lang="fi-FI" dirty="0"/>
          </a:p>
        </p:txBody>
      </p:sp>
      <p:sp>
        <p:nvSpPr>
          <p:cNvPr id="2672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72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دَيَانُ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t>
            </a:r>
            <a:r>
              <a:rPr lang="en-US" sz="3600" b="1" kern="1200" dirty="0" err="1">
                <a:ea typeface="MS Mincho" pitchFamily="49" charset="-128"/>
              </a:rPr>
              <a:t>Requiter</a:t>
            </a:r>
            <a:r>
              <a:rPr lang="en-US" sz="3600" b="1" kern="1200" dirty="0">
                <a:ea typeface="MS Mincho" pitchFamily="49" charset="-128"/>
              </a:rPr>
              <a:t>!</a:t>
            </a:r>
          </a:p>
        </p:txBody>
      </p:sp>
      <p:sp>
        <p:nvSpPr>
          <p:cNvPr id="2682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dayyanu</a:t>
            </a:r>
            <a:endParaRPr lang="fi-FI"/>
          </a:p>
        </p:txBody>
      </p:sp>
      <p:sp>
        <p:nvSpPr>
          <p:cNvPr id="2682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82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693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693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693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مُغِيثُ</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Who gives help!</a:t>
            </a:r>
          </a:p>
        </p:txBody>
      </p:sp>
      <p:sp>
        <p:nvSpPr>
          <p:cNvPr id="2703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mughithu</a:t>
            </a:r>
            <a:endParaRPr lang="fi-FI" dirty="0"/>
          </a:p>
        </p:txBody>
      </p:sp>
      <p:sp>
        <p:nvSpPr>
          <p:cNvPr id="2703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03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غِيَاثُ</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Who is called for help!</a:t>
            </a:r>
          </a:p>
        </p:txBody>
      </p:sp>
      <p:sp>
        <p:nvSpPr>
          <p:cNvPr id="2713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ghiyathu</a:t>
            </a:r>
            <a:endParaRPr lang="fi-FI" dirty="0"/>
          </a:p>
        </p:txBody>
      </p:sp>
      <p:sp>
        <p:nvSpPr>
          <p:cNvPr id="2713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13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723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723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23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فَاطِرُ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Splitter!</a:t>
            </a:r>
          </a:p>
        </p:txBody>
      </p:sp>
      <p:sp>
        <p:nvSpPr>
          <p:cNvPr id="2734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fatiru</a:t>
            </a:r>
            <a:endParaRPr lang="fi-FI"/>
          </a:p>
        </p:txBody>
      </p:sp>
      <p:sp>
        <p:nvSpPr>
          <p:cNvPr id="2734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34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حَاضِرُ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Ever-Present!</a:t>
            </a:r>
          </a:p>
        </p:txBody>
      </p:sp>
      <p:sp>
        <p:nvSpPr>
          <p:cNvPr id="2744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hadiru</a:t>
            </a:r>
            <a:endParaRPr lang="fi-FI" dirty="0"/>
          </a:p>
        </p:txBody>
      </p:sp>
      <p:sp>
        <p:nvSpPr>
          <p:cNvPr id="2744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44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754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754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54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a:t>
            </a:r>
            <a:r>
              <a:rPr lang="ar-SA" sz="9600" kern="1200" dirty="0" err="1">
                <a:latin typeface="Arabic Typesetting" panose="03020402040406030203" pitchFamily="66" charset="-78"/>
                <a:ea typeface="+mn-ea"/>
                <a:cs typeface="Arabic Typesetting" panose="03020402040406030203" pitchFamily="66" charset="-78"/>
              </a:rPr>
              <a:t>ذَٱ</a:t>
            </a:r>
            <a:r>
              <a:rPr lang="ar-SA" sz="9600" kern="1200" dirty="0">
                <a:latin typeface="Arabic Typesetting" panose="03020402040406030203" pitchFamily="66" charset="-78"/>
                <a:ea typeface="+mn-ea"/>
                <a:cs typeface="Arabic Typesetting" panose="03020402040406030203" pitchFamily="66" charset="-78"/>
              </a:rPr>
              <a:t> الْعِزِّ </a:t>
            </a:r>
            <a:r>
              <a:rPr lang="ar-SA" sz="9600" kern="1200" dirty="0" err="1">
                <a:latin typeface="Arabic Typesetting" panose="03020402040406030203" pitchFamily="66" charset="-78"/>
                <a:ea typeface="+mn-ea"/>
                <a:cs typeface="Arabic Typesetting" panose="03020402040406030203" pitchFamily="66" charset="-78"/>
              </a:rPr>
              <a:t>وَٱلْجَمَالِ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Lord of Honor and Grace, invoked for blessings.</a:t>
            </a:r>
          </a:p>
        </p:txBody>
      </p:sp>
      <p:sp>
        <p:nvSpPr>
          <p:cNvPr id="2764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dhal`izzi</a:t>
            </a:r>
            <a:r>
              <a:rPr lang="es-ES" dirty="0"/>
              <a:t> </a:t>
            </a:r>
            <a:r>
              <a:rPr lang="es-ES" dirty="0" err="1"/>
              <a:t>waljamali</a:t>
            </a:r>
            <a:endParaRPr lang="fi-FI" dirty="0"/>
          </a:p>
        </p:txBody>
      </p:sp>
      <p:sp>
        <p:nvSpPr>
          <p:cNvPr id="2764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64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بَارِئُ</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Maker!</a:t>
            </a:r>
          </a:p>
        </p:txBody>
      </p:sp>
      <p:sp>
        <p:nvSpPr>
          <p:cNvPr id="286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bari'u</a:t>
            </a:r>
            <a:endParaRPr lang="fi-FI" dirty="0"/>
          </a:p>
        </p:txBody>
      </p:sp>
      <p:sp>
        <p:nvSpPr>
          <p:cNvPr id="28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666750"/>
            <a:ext cx="9525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تَبَارَكْتَ يَا ذَا </a:t>
            </a:r>
            <a:r>
              <a:rPr lang="ar-SA" sz="9600" kern="1200" dirty="0" err="1">
                <a:latin typeface="Arabic Typesetting" panose="03020402040406030203" pitchFamily="66" charset="-78"/>
                <a:ea typeface="+mn-ea"/>
                <a:cs typeface="Arabic Typesetting" panose="03020402040406030203" pitchFamily="66" charset="-78"/>
              </a:rPr>
              <a:t>ٱلْجَبَرُوتِ</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وَٱلْجَلاَلِ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O Lord of Might and Majesty, Glory be to You.</a:t>
            </a:r>
          </a:p>
        </p:txBody>
      </p:sp>
      <p:sp>
        <p:nvSpPr>
          <p:cNvPr id="2775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tabarakta</a:t>
            </a:r>
            <a:r>
              <a:rPr lang="es-ES" dirty="0"/>
              <a:t> ya </a:t>
            </a:r>
            <a:r>
              <a:rPr lang="es-ES" dirty="0" err="1"/>
              <a:t>dhaljabaruti</a:t>
            </a:r>
            <a:r>
              <a:rPr lang="es-ES" dirty="0"/>
              <a:t> </a:t>
            </a:r>
            <a:r>
              <a:rPr lang="es-ES" dirty="0" err="1"/>
              <a:t>waljalali</a:t>
            </a:r>
            <a:endParaRPr lang="fi-FI" dirty="0"/>
          </a:p>
        </p:txBody>
      </p:sp>
      <p:sp>
        <p:nvSpPr>
          <p:cNvPr id="2775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75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لاَ </a:t>
            </a:r>
            <a:r>
              <a:rPr lang="ar-SA" sz="9600" kern="1200" dirty="0" err="1">
                <a:latin typeface="Arabic Typesetting" panose="03020402040406030203" pitchFamily="66" charset="-78"/>
                <a:ea typeface="+mn-ea"/>
                <a:cs typeface="Arabic Typesetting" panose="03020402040406030203" pitchFamily="66" charset="-78"/>
              </a:rPr>
              <a:t>إِلٰهَ</a:t>
            </a:r>
            <a:r>
              <a:rPr lang="ar-SA" sz="9600" kern="1200" dirty="0">
                <a:latin typeface="Arabic Typesetting" panose="03020402040406030203" pitchFamily="66" charset="-78"/>
                <a:ea typeface="+mn-ea"/>
                <a:cs typeface="Arabic Typesetting" panose="03020402040406030203" pitchFamily="66" charset="-78"/>
              </a:rPr>
              <a:t> إِلاَّ انْتَ</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There is no god but You.</a:t>
            </a:r>
          </a:p>
        </p:txBody>
      </p:sp>
      <p:sp>
        <p:nvSpPr>
          <p:cNvPr id="2785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la </a:t>
            </a:r>
            <a:r>
              <a:rPr lang="es-ES" dirty="0" err="1"/>
              <a:t>ilaha</a:t>
            </a:r>
            <a:r>
              <a:rPr lang="es-ES" dirty="0"/>
              <a:t> illa anta</a:t>
            </a:r>
            <a:endParaRPr lang="fi-FI" dirty="0"/>
          </a:p>
        </p:txBody>
      </p:sp>
      <p:sp>
        <p:nvSpPr>
          <p:cNvPr id="2785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85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66750"/>
            <a:ext cx="104394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إِنِّي كُنْتُ مِنَ </a:t>
            </a:r>
            <a:r>
              <a:rPr lang="ar-SA" sz="9600" kern="1200" dirty="0" err="1">
                <a:latin typeface="Arabic Typesetting" panose="03020402040406030203" pitchFamily="66" charset="-78"/>
                <a:ea typeface="+mn-ea"/>
                <a:cs typeface="Arabic Typesetting" panose="03020402040406030203" pitchFamily="66" charset="-78"/>
              </a:rPr>
              <a:t>ٱلظَّالِمِينَ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Verily, I have been a wrongdoer.”</a:t>
            </a:r>
          </a:p>
        </p:txBody>
      </p:sp>
      <p:sp>
        <p:nvSpPr>
          <p:cNvPr id="2795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a:t>
            </a:r>
            <a:r>
              <a:rPr lang="es-ES" dirty="0" err="1"/>
              <a:t>inni</a:t>
            </a:r>
            <a:r>
              <a:rPr lang="es-ES" dirty="0"/>
              <a:t> </a:t>
            </a:r>
            <a:r>
              <a:rPr lang="es-ES" dirty="0" err="1"/>
              <a:t>kuntu</a:t>
            </a:r>
            <a:r>
              <a:rPr lang="es-ES" dirty="0"/>
              <a:t> mina </a:t>
            </a:r>
            <a:r>
              <a:rPr lang="es-ES" dirty="0" err="1"/>
              <a:t>alzzalimina</a:t>
            </a:r>
            <a:endParaRPr lang="fi-FI" dirty="0"/>
          </a:p>
        </p:txBody>
      </p:sp>
      <p:sp>
        <p:nvSpPr>
          <p:cNvPr id="2795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795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err="1">
                <a:latin typeface="Arabic Typesetting" panose="03020402040406030203" pitchFamily="66" charset="-78"/>
                <a:ea typeface="+mn-ea"/>
                <a:cs typeface="Arabic Typesetting" panose="03020402040406030203" pitchFamily="66" charset="-78"/>
              </a:rPr>
              <a:t>فَٱسْتَجَبْنَا</a:t>
            </a:r>
            <a:r>
              <a:rPr lang="ar-SA" sz="9600" kern="1200" dirty="0">
                <a:latin typeface="Arabic Typesetting" panose="03020402040406030203" pitchFamily="66" charset="-78"/>
                <a:ea typeface="+mn-ea"/>
                <a:cs typeface="Arabic Typesetting" panose="03020402040406030203" pitchFamily="66" charset="-78"/>
              </a:rPr>
              <a:t> لَهُ وَنَجَّيْنَاهُ مِنَ </a:t>
            </a:r>
            <a:r>
              <a:rPr lang="ar-SA" sz="9600" kern="1200" dirty="0" err="1">
                <a:latin typeface="Arabic Typesetting" panose="03020402040406030203" pitchFamily="66" charset="-78"/>
                <a:ea typeface="+mn-ea"/>
                <a:cs typeface="Arabic Typesetting" panose="03020402040406030203" pitchFamily="66" charset="-78"/>
              </a:rPr>
              <a:t>ٱلغَمِّ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“So We heard his prayer and saved him from the anguish</a:t>
            </a:r>
          </a:p>
        </p:txBody>
      </p:sp>
      <p:sp>
        <p:nvSpPr>
          <p:cNvPr id="2805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fastajabna</a:t>
            </a:r>
            <a:r>
              <a:rPr lang="es-ES" dirty="0"/>
              <a:t> </a:t>
            </a:r>
            <a:r>
              <a:rPr lang="es-ES" dirty="0" err="1"/>
              <a:t>lahu</a:t>
            </a:r>
            <a:r>
              <a:rPr lang="es-ES" dirty="0"/>
              <a:t> </a:t>
            </a:r>
            <a:r>
              <a:rPr lang="es-ES" dirty="0" err="1"/>
              <a:t>wa</a:t>
            </a:r>
            <a:r>
              <a:rPr lang="es-ES" dirty="0"/>
              <a:t> </a:t>
            </a:r>
            <a:r>
              <a:rPr lang="es-ES" dirty="0" err="1"/>
              <a:t>najjaynahu</a:t>
            </a:r>
            <a:r>
              <a:rPr lang="es-ES" dirty="0"/>
              <a:t> mina </a:t>
            </a:r>
            <a:r>
              <a:rPr lang="es-ES" dirty="0" err="1"/>
              <a:t>alghammi</a:t>
            </a:r>
            <a:endParaRPr lang="fi-FI" dirty="0"/>
          </a:p>
        </p:txBody>
      </p:sp>
      <p:sp>
        <p:nvSpPr>
          <p:cNvPr id="2805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05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err="1">
                <a:latin typeface="Arabic Typesetting" panose="03020402040406030203" pitchFamily="66" charset="-78"/>
                <a:ea typeface="+mn-ea"/>
                <a:cs typeface="Arabic Typesetting" panose="03020402040406030203" pitchFamily="66" charset="-78"/>
              </a:rPr>
              <a:t>وَكَذٰلِكَ</a:t>
            </a:r>
            <a:r>
              <a:rPr lang="ar-SA" sz="9600" kern="1200" dirty="0">
                <a:latin typeface="Arabic Typesetting" panose="03020402040406030203" pitchFamily="66" charset="-78"/>
                <a:ea typeface="+mn-ea"/>
                <a:cs typeface="Arabic Typesetting" panose="03020402040406030203" pitchFamily="66" charset="-78"/>
              </a:rPr>
              <a:t>  نُنْجِي </a:t>
            </a:r>
            <a:r>
              <a:rPr lang="ar-SA" sz="9600" kern="1200" dirty="0" err="1">
                <a:latin typeface="Arabic Typesetting" panose="03020402040406030203" pitchFamily="66" charset="-78"/>
                <a:ea typeface="+mn-ea"/>
                <a:cs typeface="Arabic Typesetting" panose="03020402040406030203" pitchFamily="66" charset="-78"/>
              </a:rPr>
              <a:t>ٱلْمُؤْمِنِينَ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Thus We save believers.”</a:t>
            </a:r>
          </a:p>
        </p:txBody>
      </p:sp>
      <p:sp>
        <p:nvSpPr>
          <p:cNvPr id="2816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wa kadhalika nunji almu'minina</a:t>
            </a:r>
            <a:endParaRPr lang="fi-FI"/>
          </a:p>
        </p:txBody>
      </p:sp>
      <p:sp>
        <p:nvSpPr>
          <p:cNvPr id="2816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16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892175"/>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err="1">
                <a:latin typeface="Arabic Typesetting" panose="03020402040406030203" pitchFamily="66" charset="-78"/>
                <a:ea typeface="+mn-ea"/>
                <a:cs typeface="Arabic Typesetting" panose="03020402040406030203" pitchFamily="66" charset="-78"/>
              </a:rPr>
              <a:t>وَصَلَّىٰ</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عَلَىٰ</a:t>
            </a:r>
            <a:r>
              <a:rPr lang="ar-SA" sz="9600" kern="1200" dirty="0">
                <a:latin typeface="Arabic Typesetting" panose="03020402040406030203" pitchFamily="66" charset="-78"/>
                <a:ea typeface="+mn-ea"/>
                <a:cs typeface="Arabic Typesetting" panose="03020402040406030203" pitchFamily="66" charset="-78"/>
              </a:rPr>
              <a:t> سَيِّدِنَا مُحَمَّدٍ </a:t>
            </a:r>
            <a:r>
              <a:rPr lang="ar-SA" sz="9600" kern="1200" dirty="0" err="1">
                <a:latin typeface="Arabic Typesetting" panose="03020402040406030203" pitchFamily="66" charset="-78"/>
                <a:ea typeface="+mn-ea"/>
                <a:cs typeface="Arabic Typesetting" panose="03020402040406030203" pitchFamily="66" charset="-78"/>
              </a:rPr>
              <a:t>وَآلِهِ</a:t>
            </a:r>
            <a:r>
              <a:rPr lang="ar-SA" sz="9600" kern="1200" dirty="0">
                <a:latin typeface="Arabic Typesetting" panose="03020402040406030203" pitchFamily="66" charset="-78"/>
                <a:ea typeface="+mn-ea"/>
                <a:cs typeface="Arabic Typesetting" panose="03020402040406030203" pitchFamily="66" charset="-78"/>
              </a:rPr>
              <a:t> اجْمَعِينَ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4384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Blessings of </a:t>
            </a:r>
            <a:r>
              <a:rPr lang="en-US" sz="3600" b="1" kern="1200" dirty="0" err="1">
                <a:ea typeface="MS Mincho" pitchFamily="49" charset="-128"/>
              </a:rPr>
              <a:t>Allāh</a:t>
            </a:r>
            <a:r>
              <a:rPr lang="en-US" sz="3600" b="1" kern="1200" dirty="0">
                <a:ea typeface="MS Mincho" pitchFamily="49" charset="-128"/>
              </a:rPr>
              <a:t> be on our chief, Muhammad and his Household, one and all.</a:t>
            </a:r>
          </a:p>
        </p:txBody>
      </p:sp>
      <p:sp>
        <p:nvSpPr>
          <p:cNvPr id="2826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fi-FI" dirty="0"/>
              <a:t>wa salla allahu `ala sayyidina muhammadin wa alihi ajma`ina</a:t>
            </a:r>
          </a:p>
        </p:txBody>
      </p:sp>
      <p:sp>
        <p:nvSpPr>
          <p:cNvPr id="2826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26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err="1">
                <a:latin typeface="Arabic Typesetting" panose="03020402040406030203" pitchFamily="66" charset="-78"/>
                <a:ea typeface="+mn-ea"/>
                <a:cs typeface="Arabic Typesetting" panose="03020402040406030203" pitchFamily="66" charset="-78"/>
              </a:rPr>
              <a:t>وَٱلْحَمْدُ</a:t>
            </a:r>
            <a:r>
              <a:rPr lang="ar-SA" sz="9600" kern="1200" dirty="0">
                <a:latin typeface="Arabic Typesetting" panose="03020402040406030203" pitchFamily="66" charset="-78"/>
                <a:ea typeface="+mn-ea"/>
                <a:cs typeface="Arabic Typesetting" panose="03020402040406030203" pitchFamily="66" charset="-78"/>
              </a:rPr>
              <a:t> لِلَّهِ رَبِّ </a:t>
            </a:r>
            <a:r>
              <a:rPr lang="ar-SA" sz="9600" kern="1200" dirty="0" err="1">
                <a:latin typeface="Arabic Typesetting" panose="03020402040406030203" pitchFamily="66" charset="-78"/>
                <a:ea typeface="+mn-ea"/>
                <a:cs typeface="Arabic Typesetting" panose="03020402040406030203" pitchFamily="66" charset="-78"/>
              </a:rPr>
              <a:t>ٱلْعَالَمِينَ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(All) praise be to </a:t>
            </a:r>
            <a:r>
              <a:rPr lang="en-US" sz="3600" b="1" kern="1200" dirty="0" err="1">
                <a:ea typeface="MS Mincho" pitchFamily="49" charset="-128"/>
              </a:rPr>
              <a:t>Allāh</a:t>
            </a:r>
            <a:r>
              <a:rPr lang="en-US" sz="3600" b="1" kern="1200" dirty="0">
                <a:ea typeface="MS Mincho" pitchFamily="49" charset="-128"/>
              </a:rPr>
              <a:t> the Lord of the worlds.</a:t>
            </a:r>
          </a:p>
        </p:txBody>
      </p:sp>
      <p:sp>
        <p:nvSpPr>
          <p:cNvPr id="2836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walhamdu</a:t>
            </a:r>
            <a:r>
              <a:rPr lang="es-ES" dirty="0"/>
              <a:t> </a:t>
            </a:r>
            <a:r>
              <a:rPr lang="es-ES" dirty="0" err="1"/>
              <a:t>lillahi</a:t>
            </a:r>
            <a:r>
              <a:rPr lang="es-ES" dirty="0"/>
              <a:t> </a:t>
            </a:r>
            <a:r>
              <a:rPr lang="es-ES" dirty="0" err="1"/>
              <a:t>rabbi</a:t>
            </a:r>
            <a:r>
              <a:rPr lang="es-ES" dirty="0"/>
              <a:t> </a:t>
            </a:r>
            <a:r>
              <a:rPr lang="es-ES" dirty="0" err="1"/>
              <a:t>al`alamina</a:t>
            </a:r>
            <a:endParaRPr lang="fi-FI" dirty="0"/>
          </a:p>
        </p:txBody>
      </p:sp>
      <p:sp>
        <p:nvSpPr>
          <p:cNvPr id="2836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36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وَحَسْبُنَا </a:t>
            </a:r>
            <a:r>
              <a:rPr lang="ar-SA" sz="9600" kern="1200" dirty="0" err="1">
                <a:latin typeface="Arabic Typesetting" panose="03020402040406030203" pitchFamily="66" charset="-78"/>
                <a:ea typeface="+mn-ea"/>
                <a:cs typeface="Arabic Typesetting" panose="03020402040406030203" pitchFamily="66" charset="-78"/>
              </a:rPr>
              <a:t>ٱللَّهُ</a:t>
            </a:r>
            <a:r>
              <a:rPr lang="ar-SA" sz="9600" kern="1200" dirty="0">
                <a:latin typeface="Arabic Typesetting" panose="03020402040406030203" pitchFamily="66" charset="-78"/>
                <a:ea typeface="+mn-ea"/>
                <a:cs typeface="Arabic Typesetting" panose="03020402040406030203" pitchFamily="66" charset="-78"/>
              </a:rPr>
              <a:t> وَنِعْمَ </a:t>
            </a:r>
            <a:r>
              <a:rPr lang="ar-SA" sz="9600" kern="1200" dirty="0" err="1">
                <a:latin typeface="Arabic Typesetting" panose="03020402040406030203" pitchFamily="66" charset="-78"/>
                <a:ea typeface="+mn-ea"/>
                <a:cs typeface="Arabic Typesetting" panose="03020402040406030203" pitchFamily="66" charset="-78"/>
              </a:rPr>
              <a:t>ٱلْوَكِيلُ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Sufficient for us is </a:t>
            </a:r>
            <a:r>
              <a:rPr lang="en-US" sz="3600" b="1" kern="1200" dirty="0" err="1">
                <a:ea typeface="MS Mincho" pitchFamily="49" charset="-128"/>
              </a:rPr>
              <a:t>Allāh</a:t>
            </a:r>
            <a:r>
              <a:rPr lang="en-US" sz="3600" b="1" kern="1200" dirty="0">
                <a:ea typeface="MS Mincho" pitchFamily="49" charset="-128"/>
              </a:rPr>
              <a:t>. He is the Best Protector.</a:t>
            </a:r>
          </a:p>
        </p:txBody>
      </p:sp>
      <p:sp>
        <p:nvSpPr>
          <p:cNvPr id="2846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wa</a:t>
            </a:r>
            <a:r>
              <a:rPr lang="es-ES" dirty="0"/>
              <a:t> </a:t>
            </a:r>
            <a:r>
              <a:rPr lang="es-ES" dirty="0" err="1"/>
              <a:t>hasbuna</a:t>
            </a:r>
            <a:r>
              <a:rPr lang="es-ES" dirty="0"/>
              <a:t> </a:t>
            </a:r>
            <a:r>
              <a:rPr lang="es-ES" dirty="0" err="1"/>
              <a:t>allahu</a:t>
            </a:r>
            <a:r>
              <a:rPr lang="es-ES" dirty="0"/>
              <a:t> </a:t>
            </a:r>
            <a:r>
              <a:rPr lang="es-ES" dirty="0" err="1"/>
              <a:t>wa</a:t>
            </a:r>
            <a:r>
              <a:rPr lang="es-ES" dirty="0"/>
              <a:t> </a:t>
            </a:r>
            <a:r>
              <a:rPr lang="es-ES" dirty="0" err="1"/>
              <a:t>ni`ma</a:t>
            </a:r>
            <a:r>
              <a:rPr lang="es-ES" dirty="0"/>
              <a:t> </a:t>
            </a:r>
            <a:r>
              <a:rPr lang="es-ES" dirty="0" err="1"/>
              <a:t>alwakilu</a:t>
            </a:r>
            <a:endParaRPr lang="fi-FI" dirty="0"/>
          </a:p>
        </p:txBody>
      </p:sp>
      <p:sp>
        <p:nvSpPr>
          <p:cNvPr id="2846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46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968375"/>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وَلاَ حَوْلَ وَلاَ قُوَّةَ إِلاَّ </a:t>
            </a:r>
            <a:r>
              <a:rPr lang="ar-SA" sz="9600" kern="1200" dirty="0" err="1">
                <a:latin typeface="Arabic Typesetting" panose="03020402040406030203" pitchFamily="66" charset="-78"/>
                <a:ea typeface="+mn-ea"/>
                <a:cs typeface="Arabic Typesetting" panose="03020402040406030203" pitchFamily="66" charset="-78"/>
              </a:rPr>
              <a:t>بِٱللَّهِ</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ٱلْعَلِيِّ</a:t>
            </a:r>
            <a:r>
              <a:rPr lang="ar-SA" sz="9600" kern="1200" dirty="0">
                <a:latin typeface="Arabic Typesetting" panose="03020402040406030203" pitchFamily="66" charset="-78"/>
                <a:ea typeface="+mn-ea"/>
                <a:cs typeface="Arabic Typesetting" panose="03020402040406030203" pitchFamily="66" charset="-78"/>
              </a:rPr>
              <a:t> </a:t>
            </a:r>
            <a:r>
              <a:rPr lang="ar-SA" sz="9600" kern="1200" dirty="0" err="1">
                <a:latin typeface="Arabic Typesetting" panose="03020402040406030203" pitchFamily="66" charset="-78"/>
                <a:ea typeface="+mn-ea"/>
                <a:cs typeface="Arabic Typesetting" panose="03020402040406030203" pitchFamily="66" charset="-78"/>
              </a:rPr>
              <a:t>ٱلْعَظِيمِ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5146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There is no power and no might except (with) </a:t>
            </a:r>
            <a:r>
              <a:rPr lang="en-US" sz="3600" b="1" kern="1200" dirty="0" err="1">
                <a:ea typeface="MS Mincho" pitchFamily="49" charset="-128"/>
              </a:rPr>
              <a:t>Allāh</a:t>
            </a:r>
            <a:r>
              <a:rPr lang="en-US" sz="3600" b="1" kern="1200" dirty="0">
                <a:ea typeface="MS Mincho" pitchFamily="49" charset="-128"/>
              </a:rPr>
              <a:t>, the High, the Great.</a:t>
            </a:r>
          </a:p>
        </p:txBody>
      </p:sp>
      <p:sp>
        <p:nvSpPr>
          <p:cNvPr id="2857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it-IT" dirty="0"/>
              <a:t>wa la hawla wa la quwwata illa billahi al`aliyyi al`azimi</a:t>
            </a:r>
            <a:endParaRPr lang="fi-FI" dirty="0"/>
          </a:p>
        </p:txBody>
      </p:sp>
      <p:sp>
        <p:nvSpPr>
          <p:cNvPr id="285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5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666750"/>
            <a:ext cx="92964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O' </a:t>
            </a:r>
            <a:r>
              <a:rPr lang="en-US" sz="3600" b="1" kern="1200" dirty="0" err="1">
                <a:ea typeface="MS Mincho" pitchFamily="49" charset="-128"/>
              </a:rPr>
              <a:t>Allāh</a:t>
            </a:r>
            <a:r>
              <a:rPr lang="en-US" sz="3600" b="1" kern="1200" dirty="0">
                <a:ea typeface="MS Mincho" pitchFamily="49" charset="-128"/>
              </a:rPr>
              <a:t> send Your blessings on Muhammad</a:t>
            </a:r>
          </a:p>
          <a:p>
            <a:pPr marL="342900" indent="-342900" eaLnBrk="1" hangingPunct="1"/>
            <a:r>
              <a:rPr lang="en-US" sz="3600" b="1" kern="1200" dirty="0">
                <a:ea typeface="MS Mincho" pitchFamily="49" charset="-128"/>
              </a:rPr>
              <a:t>and the family of Muhammad.</a:t>
            </a:r>
          </a:p>
        </p:txBody>
      </p:sp>
      <p:sp>
        <p:nvSpPr>
          <p:cNvPr id="2867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fi-FI" dirty="0"/>
              <a:t>allahumma salli `ala muhammadin wa ali muhammadin</a:t>
            </a:r>
          </a:p>
        </p:txBody>
      </p:sp>
      <p:sp>
        <p:nvSpPr>
          <p:cNvPr id="286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6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297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297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97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rtl="1" eaLnBrk="1" hangingPunct="1"/>
            <a:r>
              <a:rPr lang="ar-SA" b="1">
                <a:solidFill>
                  <a:srgbClr val="FFFF99"/>
                </a:solidFill>
                <a:latin typeface="Trebuchet MS" pitchFamily="34" charset="0"/>
              </a:rPr>
              <a:t>دُعاءُ المجير</a:t>
            </a:r>
          </a:p>
        </p:txBody>
      </p:sp>
      <p:sp>
        <p:nvSpPr>
          <p:cNvPr id="287747"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endParaRPr lang="en-US"/>
          </a:p>
        </p:txBody>
      </p:sp>
      <p:sp>
        <p:nvSpPr>
          <p:cNvPr id="287748" name="Text Box 10"/>
          <p:cNvSpPr txBox="1">
            <a:spLocks noChangeArrowheads="1"/>
          </p:cNvSpPr>
          <p:nvPr/>
        </p:nvSpPr>
        <p:spPr bwMode="auto">
          <a:xfrm>
            <a:off x="304800" y="228600"/>
            <a:ext cx="4267200" cy="366713"/>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b="1">
                <a:solidFill>
                  <a:srgbClr val="FFFF99"/>
                </a:solidFill>
                <a:latin typeface="Trebuchet MS" pitchFamily="34" charset="0"/>
              </a:rPr>
              <a:t>Dua’a al-Mujeer</a:t>
            </a:r>
          </a:p>
        </p:txBody>
      </p:sp>
      <p:sp>
        <p:nvSpPr>
          <p:cNvPr id="287749" name="Rectangle 13"/>
          <p:cNvSpPr>
            <a:spLocks noGrp="1" noChangeArrowheads="1"/>
          </p:cNvSpPr>
          <p:nvPr>
            <p:ph type="ctrTitle"/>
          </p:nvPr>
        </p:nvSpPr>
        <p:spPr>
          <a:xfrm>
            <a:off x="685800" y="3149600"/>
            <a:ext cx="7772400" cy="1143000"/>
          </a:xfrm>
        </p:spPr>
        <p:txBody>
          <a:bodyPr/>
          <a:lstStyle/>
          <a:p>
            <a:pPr eaLnBrk="1" hangingPunct="1"/>
            <a:r>
              <a:rPr lang="en-US" sz="6000" b="1" smtClean="0">
                <a:solidFill>
                  <a:srgbClr val="FFFF00"/>
                </a:solidFill>
              </a:rPr>
              <a:t>Please recite  </a:t>
            </a:r>
            <a:br>
              <a:rPr lang="en-US" sz="6000" b="1" smtClean="0">
                <a:solidFill>
                  <a:srgbClr val="FFFF00"/>
                </a:solidFill>
              </a:rPr>
            </a:br>
            <a:r>
              <a:rPr lang="en-US" sz="6000" b="1" smtClean="0">
                <a:solidFill>
                  <a:srgbClr val="FFFF00"/>
                </a:solidFill>
              </a:rPr>
              <a:t>Sūrat al-Fātiḥah</a:t>
            </a:r>
            <a:br>
              <a:rPr lang="en-US" sz="6000" b="1" smtClean="0">
                <a:solidFill>
                  <a:srgbClr val="FFFF00"/>
                </a:solidFill>
              </a:rPr>
            </a:br>
            <a:r>
              <a:rPr lang="en-US" sz="6000" b="1" smtClean="0">
                <a:solidFill>
                  <a:srgbClr val="FFFF00"/>
                </a:solidFill>
              </a:rPr>
              <a:t>for</a:t>
            </a:r>
            <a:br>
              <a:rPr lang="en-US" sz="6000" b="1" smtClean="0">
                <a:solidFill>
                  <a:srgbClr val="FFFF00"/>
                </a:solidFill>
              </a:rPr>
            </a:br>
            <a:r>
              <a:rPr lang="en-US" sz="6000" b="1" smtClean="0">
                <a:solidFill>
                  <a:srgbClr val="FFFF00"/>
                </a:solidFill>
              </a:rPr>
              <a:t>ALL MARHUMEEN</a:t>
            </a:r>
            <a:br>
              <a:rPr lang="en-US" sz="6000" b="1" smtClean="0">
                <a:solidFill>
                  <a:srgbClr val="FFFF00"/>
                </a:solidFill>
              </a:rPr>
            </a:br>
            <a:endParaRPr lang="en-GB" sz="6000" b="1" smtClean="0">
              <a:solidFill>
                <a:srgbClr val="FFFF00"/>
              </a:solidFill>
            </a:endParaRPr>
          </a:p>
        </p:txBody>
      </p:sp>
      <p:pic>
        <p:nvPicPr>
          <p:cNvPr id="8"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5370428"/>
            <a:ext cx="1828800" cy="43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smtClean="0">
                <a:solidFill>
                  <a:srgbClr val="000066"/>
                </a:solidFill>
                <a:latin typeface="Trebuchet MS" panose="020B0603020202020204" pitchFamily="34" charset="0"/>
              </a:rPr>
              <a:t>Sūrat</a:t>
            </a:r>
            <a:r>
              <a:rPr lang="en-US" altLang="en-US" sz="1200" b="1" dirty="0" smtClean="0">
                <a:solidFill>
                  <a:srgbClr val="000066"/>
                </a:solidFill>
                <a:latin typeface="Trebuchet MS" panose="020B0603020202020204" pitchFamily="34" charset="0"/>
              </a:rPr>
              <a:t> al-</a:t>
            </a:r>
            <a:r>
              <a:rPr lang="en-US" altLang="en-US" sz="1200" b="1" dirty="0" err="1" smtClean="0">
                <a:solidFill>
                  <a:srgbClr val="000066"/>
                </a:solidFill>
                <a:latin typeface="Trebuchet MS" panose="020B0603020202020204" pitchFamily="34" charset="0"/>
              </a:rPr>
              <a:t>Fātiḥah</a:t>
            </a:r>
            <a:r>
              <a:rPr lang="en-US" altLang="en-US" sz="1200" b="1" dirty="0" smtClean="0">
                <a:solidFill>
                  <a:srgbClr val="000066"/>
                </a:solidFill>
                <a:latin typeface="Trebuchet MS" panose="020B0603020202020204" pitchFamily="34" charset="0"/>
              </a:rPr>
              <a:t>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مُصَوِّرُ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Fashioner!</a:t>
            </a:r>
          </a:p>
        </p:txBody>
      </p:sp>
      <p:sp>
        <p:nvSpPr>
          <p:cNvPr id="307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musawwiru</a:t>
            </a:r>
            <a:endParaRPr lang="fi-FI" dirty="0"/>
          </a:p>
        </p:txBody>
      </p:sp>
      <p:sp>
        <p:nvSpPr>
          <p:cNvPr id="30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0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 y="666750"/>
            <a:ext cx="92964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p:spPr>
        <p:txBody>
          <a:bodyPr/>
          <a:lstStyle/>
          <a:p>
            <a:pPr marL="342900" indent="-342900" eaLnBrk="1" hangingPunct="1">
              <a:defRPr/>
            </a:pPr>
            <a:r>
              <a:rPr lang="en-US" sz="3600" b="1" kern="1200" dirty="0">
                <a:ea typeface="MS Mincho" pitchFamily="49" charset="-128"/>
              </a:rPr>
              <a:t>O' </a:t>
            </a:r>
            <a:r>
              <a:rPr lang="en-US" sz="3600" b="1" kern="1200" dirty="0" err="1">
                <a:ea typeface="MS Mincho" pitchFamily="49" charset="-128"/>
              </a:rPr>
              <a:t>Allāh</a:t>
            </a:r>
            <a:r>
              <a:rPr lang="en-US" sz="3600" b="1" kern="1200" dirty="0">
                <a:ea typeface="MS Mincho" pitchFamily="49" charset="-128"/>
              </a:rPr>
              <a:t> send Your blessings on Muhammad</a:t>
            </a:r>
          </a:p>
          <a:p>
            <a:pPr marL="342900" indent="-342900" eaLnBrk="1" hangingPunct="1">
              <a:defRPr/>
            </a:pPr>
            <a:r>
              <a:rPr lang="en-US" sz="3600" b="1" kern="1200" dirty="0">
                <a:ea typeface="MS Mincho" pitchFamily="49" charset="-128"/>
              </a:rPr>
              <a:t>and the family of Muhammad.</a:t>
            </a:r>
          </a:p>
        </p:txBody>
      </p:sp>
      <p:sp>
        <p:nvSpPr>
          <p:cNvPr id="2867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pPr>
            <a:r>
              <a:rPr lang="fi-FI" sz="3200" b="1" i="1" dirty="0">
                <a:solidFill>
                  <a:srgbClr val="000066"/>
                </a:solidFill>
                <a:ea typeface="MS Mincho" pitchFamily="49" charset="-128"/>
              </a:rPr>
              <a:t>allahumma salli `ala muhammadin wa ali muhammadin</a:t>
            </a:r>
          </a:p>
        </p:txBody>
      </p:sp>
      <p:sp>
        <p:nvSpPr>
          <p:cNvPr id="2867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2867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extLst>
      <p:ext uri="{BB962C8B-B14F-4D97-AF65-F5344CB8AC3E}">
        <p14:creationId xmlns:p14="http://schemas.microsoft.com/office/powerpoint/2010/main" val="3601155936"/>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مُقَدِّرُ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t>
            </a:r>
            <a:r>
              <a:rPr lang="en-US" sz="3600" b="1" kern="1200" dirty="0" err="1">
                <a:ea typeface="MS Mincho" pitchFamily="49" charset="-128"/>
              </a:rPr>
              <a:t>Preordainer</a:t>
            </a:r>
            <a:r>
              <a:rPr lang="en-US" sz="3600" b="1" kern="1200" dirty="0">
                <a:ea typeface="MS Mincho" pitchFamily="49" charset="-128"/>
              </a:rPr>
              <a:t>!</a:t>
            </a:r>
          </a:p>
        </p:txBody>
      </p:sp>
      <p:sp>
        <p:nvSpPr>
          <p:cNvPr id="317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muqaddiru</a:t>
            </a:r>
            <a:endParaRPr lang="fi-FI" dirty="0"/>
          </a:p>
        </p:txBody>
      </p:sp>
      <p:sp>
        <p:nvSpPr>
          <p:cNvPr id="317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17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327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327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27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هَادِي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Guide!</a:t>
            </a:r>
          </a:p>
        </p:txBody>
      </p:sp>
      <p:sp>
        <p:nvSpPr>
          <p:cNvPr id="337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hadi</a:t>
            </a:r>
            <a:endParaRPr lang="fi-FI" dirty="0"/>
          </a:p>
        </p:txBody>
      </p:sp>
      <p:sp>
        <p:nvSpPr>
          <p:cNvPr id="337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38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بَاقِي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Ever-Living!</a:t>
            </a:r>
          </a:p>
        </p:txBody>
      </p:sp>
      <p:sp>
        <p:nvSpPr>
          <p:cNvPr id="348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baqi</a:t>
            </a:r>
            <a:endParaRPr lang="fi-FI" dirty="0"/>
          </a:p>
        </p:txBody>
      </p:sp>
      <p:sp>
        <p:nvSpPr>
          <p:cNvPr id="348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48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358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358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58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وَهَّابُ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Liberal!</a:t>
            </a:r>
          </a:p>
        </p:txBody>
      </p:sp>
      <p:sp>
        <p:nvSpPr>
          <p:cNvPr id="368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wahhabu</a:t>
            </a:r>
            <a:endParaRPr lang="fi-FI"/>
          </a:p>
        </p:txBody>
      </p:sp>
      <p:sp>
        <p:nvSpPr>
          <p:cNvPr id="368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68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تَوَّابُ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to Whom return all repentant!</a:t>
            </a:r>
          </a:p>
        </p:txBody>
      </p:sp>
      <p:sp>
        <p:nvSpPr>
          <p:cNvPr id="378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tawwabu</a:t>
            </a:r>
            <a:endParaRPr lang="fi-FI" dirty="0"/>
          </a:p>
        </p:txBody>
      </p:sp>
      <p:sp>
        <p:nvSpPr>
          <p:cNvPr id="378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78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389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389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89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فَتَّاحُ</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Liberator!</a:t>
            </a:r>
          </a:p>
        </p:txBody>
      </p:sp>
      <p:sp>
        <p:nvSpPr>
          <p:cNvPr id="399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fattahu</a:t>
            </a:r>
            <a:endParaRPr lang="fi-FI" dirty="0"/>
          </a:p>
        </p:txBody>
      </p:sp>
      <p:sp>
        <p:nvSpPr>
          <p:cNvPr id="399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399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مُرْتَاحُ</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Comforter!</a:t>
            </a:r>
          </a:p>
        </p:txBody>
      </p:sp>
      <p:sp>
        <p:nvSpPr>
          <p:cNvPr id="409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murtahu</a:t>
            </a:r>
            <a:endParaRPr lang="fi-FI" dirty="0"/>
          </a:p>
        </p:txBody>
      </p:sp>
      <p:sp>
        <p:nvSpPr>
          <p:cNvPr id="409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09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بِسْمِ ٱللَّـهِ ٱلرَّحْمَـٰنِ ٱلرَّحِيمِ</a:t>
            </a:r>
            <a:endParaRPr lang="ar-SA"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In the Name of </a:t>
            </a:r>
            <a:r>
              <a:rPr lang="en-US" sz="3600" b="1" kern="1200" dirty="0" err="1">
                <a:ea typeface="MS Mincho" pitchFamily="49" charset="-128"/>
              </a:rPr>
              <a:t>Allāh</a:t>
            </a:r>
            <a:r>
              <a:rPr lang="en-US" sz="3600" b="1" kern="1200" dirty="0">
                <a:ea typeface="MS Mincho" pitchFamily="49" charset="-128"/>
              </a:rPr>
              <a:t>, </a:t>
            </a:r>
          </a:p>
          <a:p>
            <a:pPr marL="342900" indent="-342900" eaLnBrk="1" hangingPunct="1"/>
            <a:r>
              <a:rPr lang="en-US" sz="3600" b="1" kern="1200" dirty="0">
                <a:ea typeface="MS Mincho" pitchFamily="49" charset="-128"/>
              </a:rPr>
              <a:t>the All-beneficent, the All-merciful.</a:t>
            </a:r>
          </a:p>
        </p:txBody>
      </p:sp>
      <p:sp>
        <p:nvSpPr>
          <p:cNvPr id="51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fi-FI" dirty="0"/>
              <a:t>bi-smi llahi r-rahmani r-rahimi</a:t>
            </a:r>
          </a:p>
        </p:txBody>
      </p:sp>
      <p:sp>
        <p:nvSpPr>
          <p:cNvPr id="51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1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419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419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19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سَيِّدِي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Chief!</a:t>
            </a:r>
          </a:p>
        </p:txBody>
      </p:sp>
      <p:sp>
        <p:nvSpPr>
          <p:cNvPr id="430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sayyidi</a:t>
            </a:r>
            <a:endParaRPr lang="fi-FI" dirty="0"/>
          </a:p>
        </p:txBody>
      </p:sp>
      <p:sp>
        <p:nvSpPr>
          <p:cNvPr id="430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30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مَوْلاَيَ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Liege-Lord!</a:t>
            </a:r>
          </a:p>
        </p:txBody>
      </p:sp>
      <p:sp>
        <p:nvSpPr>
          <p:cNvPr id="440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mawlaya</a:t>
            </a:r>
            <a:endParaRPr lang="fi-FI" dirty="0"/>
          </a:p>
        </p:txBody>
      </p:sp>
      <p:sp>
        <p:nvSpPr>
          <p:cNvPr id="440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40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450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450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50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قَرِيبُ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Near!</a:t>
            </a:r>
          </a:p>
        </p:txBody>
      </p:sp>
      <p:sp>
        <p:nvSpPr>
          <p:cNvPr id="460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qaribu</a:t>
            </a:r>
            <a:endParaRPr lang="fi-FI"/>
          </a:p>
        </p:txBody>
      </p:sp>
      <p:sp>
        <p:nvSpPr>
          <p:cNvPr id="460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60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رَقِيبُ</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Preserver!</a:t>
            </a:r>
          </a:p>
        </p:txBody>
      </p:sp>
      <p:sp>
        <p:nvSpPr>
          <p:cNvPr id="471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raqibu</a:t>
            </a:r>
            <a:endParaRPr lang="fi-FI" dirty="0"/>
          </a:p>
        </p:txBody>
      </p:sp>
      <p:sp>
        <p:nvSpPr>
          <p:cNvPr id="471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71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481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481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81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مُبْدِئُ</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Originator!</a:t>
            </a:r>
          </a:p>
        </p:txBody>
      </p:sp>
      <p:sp>
        <p:nvSpPr>
          <p:cNvPr id="491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mubdi'u</a:t>
            </a:r>
            <a:endParaRPr lang="fi-FI" dirty="0"/>
          </a:p>
        </p:txBody>
      </p:sp>
      <p:sp>
        <p:nvSpPr>
          <p:cNvPr id="491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491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مُعِيدُ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t>
            </a:r>
            <a:r>
              <a:rPr lang="en-US" sz="3600" b="1" kern="1200" dirty="0" err="1">
                <a:ea typeface="MS Mincho" pitchFamily="49" charset="-128"/>
              </a:rPr>
              <a:t>Resurrector</a:t>
            </a:r>
            <a:r>
              <a:rPr lang="en-US" sz="3600" b="1" kern="1200" dirty="0">
                <a:ea typeface="MS Mincho" pitchFamily="49" charset="-128"/>
              </a:rPr>
              <a:t>!</a:t>
            </a:r>
          </a:p>
        </p:txBody>
      </p:sp>
      <p:sp>
        <p:nvSpPr>
          <p:cNvPr id="501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mu`idu</a:t>
            </a:r>
            <a:endParaRPr lang="fi-FI" dirty="0"/>
          </a:p>
        </p:txBody>
      </p:sp>
      <p:sp>
        <p:nvSpPr>
          <p:cNvPr id="501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01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512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512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12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اللَّهُ</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t>
            </a:r>
            <a:r>
              <a:rPr lang="en-US" sz="3600" b="1" kern="1200" dirty="0" err="1">
                <a:ea typeface="MS Mincho" pitchFamily="49" charset="-128"/>
              </a:rPr>
              <a:t>Allāh</a:t>
            </a:r>
            <a:r>
              <a:rPr lang="en-US" sz="3600" b="1" kern="1200" dirty="0">
                <a:ea typeface="MS Mincho" pitchFamily="49" charset="-128"/>
              </a:rPr>
              <a:t>!</a:t>
            </a:r>
          </a:p>
        </p:txBody>
      </p:sp>
      <p:sp>
        <p:nvSpPr>
          <p:cNvPr id="61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subhanaka ya allahu</a:t>
            </a:r>
            <a:endParaRPr lang="fi-FI"/>
          </a:p>
        </p:txBody>
      </p:sp>
      <p:sp>
        <p:nvSpPr>
          <p:cNvPr id="61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1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حَمِيدُ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Praiseworthy!</a:t>
            </a:r>
          </a:p>
        </p:txBody>
      </p:sp>
      <p:sp>
        <p:nvSpPr>
          <p:cNvPr id="522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hamidu</a:t>
            </a:r>
            <a:endParaRPr lang="fi-FI" dirty="0"/>
          </a:p>
        </p:txBody>
      </p:sp>
      <p:sp>
        <p:nvSpPr>
          <p:cNvPr id="522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22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مَجِيدُ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Glorified!</a:t>
            </a:r>
          </a:p>
        </p:txBody>
      </p:sp>
      <p:sp>
        <p:nvSpPr>
          <p:cNvPr id="532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majidu</a:t>
            </a:r>
            <a:endParaRPr lang="fi-FI" dirty="0"/>
          </a:p>
        </p:txBody>
      </p:sp>
      <p:sp>
        <p:nvSpPr>
          <p:cNvPr id="532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32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542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542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42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قَدِيمُ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Eternal!</a:t>
            </a:r>
          </a:p>
        </p:txBody>
      </p:sp>
      <p:sp>
        <p:nvSpPr>
          <p:cNvPr id="553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qadimu</a:t>
            </a:r>
            <a:endParaRPr lang="fi-FI" dirty="0"/>
          </a:p>
        </p:txBody>
      </p:sp>
      <p:sp>
        <p:nvSpPr>
          <p:cNvPr id="553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53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عَظِيمُ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Mighty!</a:t>
            </a:r>
          </a:p>
        </p:txBody>
      </p:sp>
      <p:sp>
        <p:nvSpPr>
          <p:cNvPr id="563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azimu</a:t>
            </a:r>
            <a:endParaRPr lang="fi-FI" dirty="0"/>
          </a:p>
        </p:txBody>
      </p:sp>
      <p:sp>
        <p:nvSpPr>
          <p:cNvPr id="563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63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573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573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73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غَفُورُ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Very Forgiving!</a:t>
            </a:r>
          </a:p>
        </p:txBody>
      </p:sp>
      <p:sp>
        <p:nvSpPr>
          <p:cNvPr id="583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ghafuru</a:t>
            </a:r>
            <a:endParaRPr lang="fi-FI" dirty="0"/>
          </a:p>
        </p:txBody>
      </p:sp>
      <p:sp>
        <p:nvSpPr>
          <p:cNvPr id="583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83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شَكُورُ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Appreciator!</a:t>
            </a:r>
          </a:p>
        </p:txBody>
      </p:sp>
      <p:sp>
        <p:nvSpPr>
          <p:cNvPr id="593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shakuru</a:t>
            </a:r>
            <a:endParaRPr lang="fi-FI" dirty="0"/>
          </a:p>
        </p:txBody>
      </p:sp>
      <p:sp>
        <p:nvSpPr>
          <p:cNvPr id="593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594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604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604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04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شَاهِدُ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Ever-present!</a:t>
            </a:r>
          </a:p>
        </p:txBody>
      </p:sp>
      <p:sp>
        <p:nvSpPr>
          <p:cNvPr id="614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shaahidu</a:t>
            </a:r>
            <a:endParaRPr lang="fi-FI" dirty="0"/>
          </a:p>
        </p:txBody>
      </p:sp>
      <p:sp>
        <p:nvSpPr>
          <p:cNvPr id="614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14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a:t>
            </a:r>
            <a:r>
              <a:rPr lang="ar-SA" sz="9600" kern="1200" dirty="0" err="1">
                <a:latin typeface="Arabic Typesetting" panose="03020402040406030203" pitchFamily="66" charset="-78"/>
                <a:ea typeface="+mn-ea"/>
                <a:cs typeface="Arabic Typesetting" panose="03020402040406030203" pitchFamily="66" charset="-78"/>
              </a:rPr>
              <a:t>رَحْمٰنُ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Beneficent!</a:t>
            </a:r>
          </a:p>
        </p:txBody>
      </p:sp>
      <p:sp>
        <p:nvSpPr>
          <p:cNvPr id="71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rahmanu</a:t>
            </a:r>
            <a:endParaRPr lang="fi-FI" dirty="0"/>
          </a:p>
        </p:txBody>
      </p:sp>
      <p:sp>
        <p:nvSpPr>
          <p:cNvPr id="71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1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شَهِيدُ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Witness!</a:t>
            </a:r>
          </a:p>
        </p:txBody>
      </p:sp>
      <p:sp>
        <p:nvSpPr>
          <p:cNvPr id="624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shahidu</a:t>
            </a:r>
            <a:endParaRPr lang="fi-FI" dirty="0"/>
          </a:p>
        </p:txBody>
      </p:sp>
      <p:sp>
        <p:nvSpPr>
          <p:cNvPr id="624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24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634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634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34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حَنَّانُ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Compassionate!</a:t>
            </a:r>
          </a:p>
        </p:txBody>
      </p:sp>
      <p:sp>
        <p:nvSpPr>
          <p:cNvPr id="645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hannanu</a:t>
            </a:r>
            <a:endParaRPr lang="fi-FI" dirty="0"/>
          </a:p>
        </p:txBody>
      </p:sp>
      <p:sp>
        <p:nvSpPr>
          <p:cNvPr id="645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45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مَنَّانُ</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Kind!</a:t>
            </a:r>
          </a:p>
        </p:txBody>
      </p:sp>
      <p:sp>
        <p:nvSpPr>
          <p:cNvPr id="655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mannanu</a:t>
            </a:r>
            <a:endParaRPr lang="fi-FI" dirty="0"/>
          </a:p>
        </p:txBody>
      </p:sp>
      <p:sp>
        <p:nvSpPr>
          <p:cNvPr id="655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55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665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665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65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بَاعِثُ</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Causer!</a:t>
            </a:r>
          </a:p>
        </p:txBody>
      </p:sp>
      <p:sp>
        <p:nvSpPr>
          <p:cNvPr id="675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ba`ithu</a:t>
            </a:r>
            <a:endParaRPr lang="fi-FI" dirty="0"/>
          </a:p>
        </p:txBody>
      </p:sp>
      <p:sp>
        <p:nvSpPr>
          <p:cNvPr id="675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75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وَارِثُ</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Lord-possessor!</a:t>
            </a:r>
          </a:p>
        </p:txBody>
      </p:sp>
      <p:sp>
        <p:nvSpPr>
          <p:cNvPr id="686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warithu</a:t>
            </a:r>
            <a:endParaRPr lang="fi-FI" dirty="0"/>
          </a:p>
        </p:txBody>
      </p:sp>
      <p:sp>
        <p:nvSpPr>
          <p:cNvPr id="686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86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696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696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696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مُحْيِي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Vivifying!</a:t>
            </a:r>
          </a:p>
        </p:txBody>
      </p:sp>
      <p:sp>
        <p:nvSpPr>
          <p:cNvPr id="706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muhyi</a:t>
            </a:r>
            <a:endParaRPr lang="fi-FI" dirty="0"/>
          </a:p>
        </p:txBody>
      </p:sp>
      <p:sp>
        <p:nvSpPr>
          <p:cNvPr id="706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06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مُمِيتُ</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Annihilator!</a:t>
            </a:r>
          </a:p>
        </p:txBody>
      </p:sp>
      <p:sp>
        <p:nvSpPr>
          <p:cNvPr id="716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mumitu</a:t>
            </a:r>
            <a:endParaRPr lang="fi-FI" dirty="0"/>
          </a:p>
        </p:txBody>
      </p:sp>
      <p:sp>
        <p:nvSpPr>
          <p:cNvPr id="716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16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81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81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2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727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727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27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شَفِيقُ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Loving!</a:t>
            </a:r>
          </a:p>
        </p:txBody>
      </p:sp>
      <p:sp>
        <p:nvSpPr>
          <p:cNvPr id="737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shafiqu</a:t>
            </a:r>
            <a:endParaRPr lang="fi-FI" dirty="0"/>
          </a:p>
        </p:txBody>
      </p:sp>
      <p:sp>
        <p:nvSpPr>
          <p:cNvPr id="737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37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رَفِيقُ</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Helping Friend!</a:t>
            </a:r>
          </a:p>
        </p:txBody>
      </p:sp>
      <p:sp>
        <p:nvSpPr>
          <p:cNvPr id="747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rafiqu</a:t>
            </a:r>
            <a:endParaRPr lang="fi-FI" dirty="0"/>
          </a:p>
        </p:txBody>
      </p:sp>
      <p:sp>
        <p:nvSpPr>
          <p:cNvPr id="747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47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757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757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57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انِيسُ</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Companion!</a:t>
            </a:r>
          </a:p>
        </p:txBody>
      </p:sp>
      <p:sp>
        <p:nvSpPr>
          <p:cNvPr id="768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anisu</a:t>
            </a:r>
            <a:endParaRPr lang="fi-FI" dirty="0"/>
          </a:p>
        </p:txBody>
      </p:sp>
      <p:sp>
        <p:nvSpPr>
          <p:cNvPr id="768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68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مُؤْنِسُ</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Familiar!</a:t>
            </a:r>
          </a:p>
        </p:txBody>
      </p:sp>
      <p:sp>
        <p:nvSpPr>
          <p:cNvPr id="7782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mu'nisu</a:t>
            </a:r>
            <a:endParaRPr lang="fi-FI" dirty="0"/>
          </a:p>
        </p:txBody>
      </p:sp>
      <p:sp>
        <p:nvSpPr>
          <p:cNvPr id="7783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783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7885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a:t>ajirna mina alnnari ya mujiru</a:t>
            </a:r>
            <a:endParaRPr lang="fi-FI"/>
          </a:p>
        </p:txBody>
      </p:sp>
      <p:sp>
        <p:nvSpPr>
          <p:cNvPr id="7885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885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جَلِيلُ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Magnificent!</a:t>
            </a:r>
          </a:p>
        </p:txBody>
      </p:sp>
      <p:sp>
        <p:nvSpPr>
          <p:cNvPr id="7987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jalilu</a:t>
            </a:r>
            <a:endParaRPr lang="fi-FI" dirty="0"/>
          </a:p>
        </p:txBody>
      </p:sp>
      <p:sp>
        <p:nvSpPr>
          <p:cNvPr id="7987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7988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جَمِيلُ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Elegant!</a:t>
            </a:r>
          </a:p>
        </p:txBody>
      </p:sp>
      <p:sp>
        <p:nvSpPr>
          <p:cNvPr id="8090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a:t>ta`alayta ya jamilu</a:t>
            </a:r>
            <a:endParaRPr lang="fi-FI"/>
          </a:p>
        </p:txBody>
      </p:sp>
      <p:sp>
        <p:nvSpPr>
          <p:cNvPr id="8090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090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8192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8192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192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رَحِيمُ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Merciful!</a:t>
            </a:r>
          </a:p>
        </p:txBody>
      </p:sp>
      <p:sp>
        <p:nvSpPr>
          <p:cNvPr id="92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rahimu</a:t>
            </a:r>
            <a:endParaRPr lang="fi-FI" dirty="0"/>
          </a:p>
        </p:txBody>
      </p:sp>
      <p:sp>
        <p:nvSpPr>
          <p:cNvPr id="92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2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خَبِيرُ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All-knowing!</a:t>
            </a:r>
          </a:p>
        </p:txBody>
      </p:sp>
      <p:sp>
        <p:nvSpPr>
          <p:cNvPr id="8294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khabiru</a:t>
            </a:r>
            <a:endParaRPr lang="fi-FI" dirty="0"/>
          </a:p>
        </p:txBody>
      </p:sp>
      <p:sp>
        <p:nvSpPr>
          <p:cNvPr id="8295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295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بَصِيرُ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All-seeing!</a:t>
            </a:r>
          </a:p>
        </p:txBody>
      </p:sp>
      <p:sp>
        <p:nvSpPr>
          <p:cNvPr id="8397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basiru</a:t>
            </a:r>
            <a:endParaRPr lang="fi-FI" dirty="0"/>
          </a:p>
        </p:txBody>
      </p:sp>
      <p:sp>
        <p:nvSpPr>
          <p:cNvPr id="8397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397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8499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8499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500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حَفِيُّ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Benevolent!</a:t>
            </a:r>
          </a:p>
        </p:txBody>
      </p:sp>
      <p:sp>
        <p:nvSpPr>
          <p:cNvPr id="8602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hafiyyu</a:t>
            </a:r>
            <a:endParaRPr lang="fi-FI" dirty="0"/>
          </a:p>
        </p:txBody>
      </p:sp>
      <p:sp>
        <p:nvSpPr>
          <p:cNvPr id="8602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602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مَلِيُّ</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Possessor of fortune!</a:t>
            </a:r>
          </a:p>
        </p:txBody>
      </p:sp>
      <p:sp>
        <p:nvSpPr>
          <p:cNvPr id="870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maliyyu</a:t>
            </a:r>
            <a:endParaRPr lang="fi-FI" dirty="0"/>
          </a:p>
        </p:txBody>
      </p:sp>
      <p:sp>
        <p:nvSpPr>
          <p:cNvPr id="870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70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8806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8807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807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مَعْبُودُ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Adored!</a:t>
            </a:r>
          </a:p>
        </p:txBody>
      </p:sp>
      <p:sp>
        <p:nvSpPr>
          <p:cNvPr id="8909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ma`budu</a:t>
            </a:r>
            <a:endParaRPr lang="fi-FI" dirty="0"/>
          </a:p>
        </p:txBody>
      </p:sp>
      <p:sp>
        <p:nvSpPr>
          <p:cNvPr id="8909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8909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مَوْجُودُ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Ever-Existing!</a:t>
            </a:r>
          </a:p>
        </p:txBody>
      </p:sp>
      <p:sp>
        <p:nvSpPr>
          <p:cNvPr id="9011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mawjudu</a:t>
            </a:r>
            <a:endParaRPr lang="fi-FI" dirty="0"/>
          </a:p>
        </p:txBody>
      </p:sp>
      <p:sp>
        <p:nvSpPr>
          <p:cNvPr id="9011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012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9114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9114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114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غَفَّارُ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Forgiver!</a:t>
            </a:r>
          </a:p>
        </p:txBody>
      </p:sp>
      <p:sp>
        <p:nvSpPr>
          <p:cNvPr id="9216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ghaffaru</a:t>
            </a:r>
            <a:endParaRPr lang="fi-FI" dirty="0"/>
          </a:p>
        </p:txBody>
      </p:sp>
      <p:sp>
        <p:nvSpPr>
          <p:cNvPr id="9216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216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كَرِيمُ</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Generous!</a:t>
            </a:r>
          </a:p>
        </p:txBody>
      </p:sp>
      <p:sp>
        <p:nvSpPr>
          <p:cNvPr id="1024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karimu</a:t>
            </a:r>
            <a:endParaRPr lang="fi-FI" dirty="0"/>
          </a:p>
        </p:txBody>
      </p:sp>
      <p:sp>
        <p:nvSpPr>
          <p:cNvPr id="1024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24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قَهَّارُ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a:t>
            </a:r>
            <a:r>
              <a:rPr lang="en-US" sz="3600" b="1" kern="1200" dirty="0" err="1">
                <a:ea typeface="MS Mincho" pitchFamily="49" charset="-128"/>
              </a:rPr>
              <a:t>Subduer</a:t>
            </a:r>
            <a:r>
              <a:rPr lang="en-US" sz="3600" b="1" kern="1200" dirty="0">
                <a:ea typeface="MS Mincho" pitchFamily="49" charset="-128"/>
              </a:rPr>
              <a:t>!</a:t>
            </a:r>
          </a:p>
        </p:txBody>
      </p:sp>
      <p:sp>
        <p:nvSpPr>
          <p:cNvPr id="9318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qahharu</a:t>
            </a:r>
            <a:endParaRPr lang="fi-FI" dirty="0"/>
          </a:p>
        </p:txBody>
      </p:sp>
      <p:sp>
        <p:nvSpPr>
          <p:cNvPr id="9319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319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9421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9421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421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مَذْكُورُ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a:t>
            </a:r>
            <a:r>
              <a:rPr lang="en-US" sz="3600" b="1" kern="1200" dirty="0" err="1">
                <a:ea typeface="MS Mincho" pitchFamily="49" charset="-128"/>
              </a:rPr>
              <a:t>Rememberable</a:t>
            </a:r>
            <a:r>
              <a:rPr lang="en-US" sz="3600" b="1" kern="1200" dirty="0">
                <a:ea typeface="MS Mincho" pitchFamily="49" charset="-128"/>
              </a:rPr>
              <a:t>!</a:t>
            </a:r>
          </a:p>
        </p:txBody>
      </p:sp>
      <p:sp>
        <p:nvSpPr>
          <p:cNvPr id="9523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madhkuru</a:t>
            </a:r>
            <a:endParaRPr lang="fi-FI" dirty="0"/>
          </a:p>
        </p:txBody>
      </p:sp>
      <p:sp>
        <p:nvSpPr>
          <p:cNvPr id="9523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524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مَشْكُورُ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Thankworthy!</a:t>
            </a:r>
          </a:p>
        </p:txBody>
      </p:sp>
      <p:sp>
        <p:nvSpPr>
          <p:cNvPr id="9626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mashkuru</a:t>
            </a:r>
            <a:endParaRPr lang="fi-FI" dirty="0"/>
          </a:p>
        </p:txBody>
      </p:sp>
      <p:sp>
        <p:nvSpPr>
          <p:cNvPr id="9626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626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9728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9728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728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جَوَادُ</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Liberal </a:t>
            </a:r>
            <a:r>
              <a:rPr lang="en-US" sz="3600" b="1" kern="1200" dirty="0" err="1">
                <a:ea typeface="MS Mincho" pitchFamily="49" charset="-128"/>
              </a:rPr>
              <a:t>Bestower</a:t>
            </a:r>
            <a:r>
              <a:rPr lang="en-US" sz="3600" b="1" kern="1200" dirty="0">
                <a:ea typeface="MS Mincho" pitchFamily="49" charset="-128"/>
              </a:rPr>
              <a:t>!</a:t>
            </a:r>
          </a:p>
        </p:txBody>
      </p:sp>
      <p:sp>
        <p:nvSpPr>
          <p:cNvPr id="98308"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jawadu</a:t>
            </a:r>
            <a:endParaRPr lang="fi-FI" dirty="0"/>
          </a:p>
        </p:txBody>
      </p:sp>
      <p:sp>
        <p:nvSpPr>
          <p:cNvPr id="98311"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8312"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مَعَاذُ</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Whom everything returns to!</a:t>
            </a:r>
          </a:p>
        </p:txBody>
      </p:sp>
      <p:sp>
        <p:nvSpPr>
          <p:cNvPr id="99332"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ma`adhu</a:t>
            </a:r>
            <a:endParaRPr lang="fi-FI" dirty="0"/>
          </a:p>
        </p:txBody>
      </p:sp>
      <p:sp>
        <p:nvSpPr>
          <p:cNvPr id="99335"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99336"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اجِرْنَا مِنَ </a:t>
            </a:r>
            <a:r>
              <a:rPr lang="ar-SA" sz="9600" kern="1200" dirty="0" err="1">
                <a:latin typeface="Arabic Typesetting" panose="03020402040406030203" pitchFamily="66" charset="-78"/>
                <a:ea typeface="+mn-ea"/>
                <a:cs typeface="Arabic Typesetting" panose="03020402040406030203" pitchFamily="66" charset="-78"/>
              </a:rPr>
              <a:t>ٱلنَّارِ</a:t>
            </a:r>
            <a:r>
              <a:rPr lang="ar-SA" sz="9600" kern="1200" dirty="0">
                <a:latin typeface="Arabic Typesetting" panose="03020402040406030203" pitchFamily="66" charset="-78"/>
                <a:ea typeface="+mn-ea"/>
                <a:cs typeface="Arabic Typesetting" panose="03020402040406030203" pitchFamily="66" charset="-78"/>
              </a:rPr>
              <a:t> يَا مُجِيرُ</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Keep us safe from the everlasting fire </a:t>
            </a:r>
          </a:p>
          <a:p>
            <a:pPr marL="342900" indent="-342900" eaLnBrk="1" hangingPunct="1"/>
            <a:r>
              <a:rPr lang="en-US" sz="3600" b="1" kern="1200" dirty="0">
                <a:ea typeface="MS Mincho" pitchFamily="49" charset="-128"/>
              </a:rPr>
              <a:t>O Giver of Refuge!</a:t>
            </a:r>
          </a:p>
        </p:txBody>
      </p:sp>
      <p:sp>
        <p:nvSpPr>
          <p:cNvPr id="100356"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sv-SE" dirty="0"/>
              <a:t>ajirna mina alnnari ya mujiru</a:t>
            </a:r>
            <a:endParaRPr lang="fi-FI" dirty="0"/>
          </a:p>
        </p:txBody>
      </p:sp>
      <p:sp>
        <p:nvSpPr>
          <p:cNvPr id="100359"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0360"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سُبْحَانَكَ يَا جَمَالُ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Glory be to You. O Pure Beauty!</a:t>
            </a:r>
          </a:p>
        </p:txBody>
      </p:sp>
      <p:sp>
        <p:nvSpPr>
          <p:cNvPr id="101380"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subhanaka</a:t>
            </a:r>
            <a:r>
              <a:rPr lang="es-ES" dirty="0"/>
              <a:t> ya </a:t>
            </a:r>
            <a:r>
              <a:rPr lang="es-ES" dirty="0" err="1"/>
              <a:t>jamalu</a:t>
            </a:r>
            <a:endParaRPr lang="fi-FI" dirty="0"/>
          </a:p>
        </p:txBody>
      </p:sp>
      <p:sp>
        <p:nvSpPr>
          <p:cNvPr id="101383"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1384"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6500"/>
              </a:lnSpc>
            </a:pPr>
            <a:r>
              <a:rPr lang="ar-SA" sz="9600" kern="1200" dirty="0">
                <a:latin typeface="Arabic Typesetting" panose="03020402040406030203" pitchFamily="66" charset="-78"/>
                <a:ea typeface="+mn-ea"/>
                <a:cs typeface="Arabic Typesetting" panose="03020402040406030203" pitchFamily="66" charset="-78"/>
              </a:rPr>
              <a:t>تَعَالَيْتَ يَا جَلاَلُ</a:t>
            </a:r>
            <a:endParaRPr lang="en-US" sz="9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r>
              <a:rPr lang="en-US" sz="3600" b="1" kern="1200" dirty="0">
                <a:ea typeface="MS Mincho" pitchFamily="49" charset="-128"/>
              </a:rPr>
              <a:t>Exalted are You. O Majesty!</a:t>
            </a:r>
          </a:p>
        </p:txBody>
      </p:sp>
      <p:sp>
        <p:nvSpPr>
          <p:cNvPr id="102404" name="Subtitle 4"/>
          <p:cNvSpPr txBox="1">
            <a:spLocks/>
          </p:cNvSpPr>
          <p:nvPr/>
        </p:nvSpPr>
        <p:spPr bwMode="auto">
          <a:xfrm>
            <a:off x="304800" y="45720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lang="en-US"/>
            </a:defPPr>
            <a:lvl1pPr marL="342900" indent="-342900" algn="ctr" eaLnBrk="1" hangingPunct="1">
              <a:spcBef>
                <a:spcPct val="20000"/>
              </a:spcBef>
              <a:defRPr sz="3200" b="1" i="1">
                <a:solidFill>
                  <a:srgbClr val="000066"/>
                </a:solidFill>
                <a:ea typeface="MS Mincho" pitchFamily="49" charset="-12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es-ES" dirty="0" err="1"/>
              <a:t>ta`alayta</a:t>
            </a:r>
            <a:r>
              <a:rPr lang="es-ES" dirty="0"/>
              <a:t> ya </a:t>
            </a:r>
            <a:r>
              <a:rPr lang="es-ES" dirty="0" err="1"/>
              <a:t>jalalu</a:t>
            </a:r>
            <a:endParaRPr lang="fi-FI" dirty="0"/>
          </a:p>
        </p:txBody>
      </p:sp>
      <p:sp>
        <p:nvSpPr>
          <p:cNvPr id="102407" name="Text Box 13"/>
          <p:cNvSpPr txBox="1">
            <a:spLocks noChangeArrowheads="1"/>
          </p:cNvSpPr>
          <p:nvPr/>
        </p:nvSpPr>
        <p:spPr bwMode="auto">
          <a:xfrm>
            <a:off x="0" y="0"/>
            <a:ext cx="91440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ar-SA" sz="1600" b="1">
                <a:solidFill>
                  <a:srgbClr val="FFFF99"/>
                </a:solidFill>
                <a:latin typeface="Trebuchet MS" pitchFamily="34" charset="0"/>
              </a:rPr>
              <a:t>دُعاءُ المجير</a:t>
            </a:r>
          </a:p>
        </p:txBody>
      </p:sp>
      <p:sp>
        <p:nvSpPr>
          <p:cNvPr id="102408" name="Text Box 13"/>
          <p:cNvSpPr txBox="1">
            <a:spLocks noChangeArrowheads="1"/>
          </p:cNvSpPr>
          <p:nvPr/>
        </p:nvSpPr>
        <p:spPr bwMode="auto">
          <a:xfrm>
            <a:off x="0" y="0"/>
            <a:ext cx="4610100" cy="336550"/>
          </a:xfrm>
          <a:prstGeom prst="rect">
            <a:avLst/>
          </a:prstGeom>
          <a:gradFill rotWithShape="1">
            <a:gsLst>
              <a:gs pos="0">
                <a:srgbClr val="003399"/>
              </a:gs>
              <a:gs pos="100000">
                <a:srgbClr val="001847"/>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b="1">
                <a:solidFill>
                  <a:srgbClr val="FFFF99"/>
                </a:solidFill>
                <a:latin typeface="Trebuchet MS" pitchFamily="34" charset="0"/>
              </a:rPr>
              <a:t>Dua’a al-Mujeer</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15469</TotalTime>
  <Words>6072</Words>
  <Application>Microsoft Office PowerPoint</Application>
  <PresentationFormat>On-screen Show (4:3)</PresentationFormat>
  <Paragraphs>1494</Paragraphs>
  <Slides>280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280</vt:i4>
      </vt:variant>
    </vt:vector>
  </HeadingPairs>
  <TitlesOfParts>
    <vt:vector size="286" baseType="lpstr">
      <vt:lpstr>MS Mincho</vt:lpstr>
      <vt:lpstr>Arabic Typesetting</vt:lpstr>
      <vt:lpstr>Arial</vt:lpstr>
      <vt:lpstr>Calibri</vt:lpstr>
      <vt:lpstr>Trebuchet MS</vt:lpstr>
      <vt:lpstr>Default Design</vt:lpstr>
      <vt:lpstr>PowerPoint Presentation</vt:lpstr>
      <vt:lpstr>PowerPoint Presentation</vt:lpstr>
      <vt:lpstr>اَللَّهُمَّ صَلِّ عَلَى مُحَمَّدٍ وَ آلِ مُحَمَّد</vt:lpstr>
      <vt:lpstr>بِسْمِ ٱللَّـهِ ٱلرَّحْمَـٰنِ ٱلرَّحِيمِ</vt:lpstr>
      <vt:lpstr>سُبْحَانَكَ يَا اللَّهُ</vt:lpstr>
      <vt:lpstr>تَعَالَيْتَ يَا رَحْمٰنُ</vt:lpstr>
      <vt:lpstr>اجِرْنَا مِنَ ٱلنَّارِ يَا مُجِيرُ</vt:lpstr>
      <vt:lpstr>سُبْحَانَكَ يَا رَحِيمُ</vt:lpstr>
      <vt:lpstr>تَعَالَيْتَ يَا كَرِيمُ</vt:lpstr>
      <vt:lpstr>اجِرْنَا مِنَ ٱلنَّارِ يَا مُجِيرُ</vt:lpstr>
      <vt:lpstr>سُبْحَانَكَ يَا مَلِكُ</vt:lpstr>
      <vt:lpstr>تَعَالَيْتَ يَا مَالِكُ</vt:lpstr>
      <vt:lpstr>اجِرْنَا مِنَ ٱلنَّارِ يَا مُجِيرُ</vt:lpstr>
      <vt:lpstr>سُبْحَانَكَ يَا قُدُّوسُ</vt:lpstr>
      <vt:lpstr>تَعَالَيْتَ يَا سَلاَمُ</vt:lpstr>
      <vt:lpstr>اجِرْنَا مِنَ ٱلنَّارِ يَا مُجِيرُ</vt:lpstr>
      <vt:lpstr>سُبْحَانَكَ يَا مُؤْمِنُ</vt:lpstr>
      <vt:lpstr>تَعَالَيْتَ يَا مُهَيْمِنُ</vt:lpstr>
      <vt:lpstr>اجِرْنَا مِنَ ٱلنَّارِ يَا مُجِيرُ</vt:lpstr>
      <vt:lpstr>سُبْحَانَكَ يَا عَزِيزُ</vt:lpstr>
      <vt:lpstr>تَعَالَيْتَ يَا جَبَّارُ</vt:lpstr>
      <vt:lpstr>اجِرْنَا مِنَ ٱلنَّارِ يَا مُجِيرُ</vt:lpstr>
      <vt:lpstr>سُبْحَانَكَ يَا مُتَكَبِّرُ</vt:lpstr>
      <vt:lpstr>تَعَالَيْتَ يَا مُتَجَبِّرُ</vt:lpstr>
      <vt:lpstr>اجِرْنَا مِنَ ٱلنَّارِ يَا مُجِيرُ</vt:lpstr>
      <vt:lpstr>سُبْحَانَكَ يَا خَالِقُ</vt:lpstr>
      <vt:lpstr>تَعَالَيْتَ يَا بَارِئُ</vt:lpstr>
      <vt:lpstr>اجِرْنَا مِنَ ٱلنَّارِ يَا مُجِيرُ</vt:lpstr>
      <vt:lpstr>سُبْحَانَكَ يَا مُصَوِّرُ</vt:lpstr>
      <vt:lpstr>تَعَالَيْتَ يَا مُقَدِّرُ</vt:lpstr>
      <vt:lpstr>اجِرْنَا مِنَ ٱلنَّارِ يَا مُجِيرُ</vt:lpstr>
      <vt:lpstr>سُبْحَانَكَ يَا هَادِي</vt:lpstr>
      <vt:lpstr>تَعَالَيْتَ يَا بَاقِي</vt:lpstr>
      <vt:lpstr>اجِرْنَا مِنَ ٱلنَّارِ يَا مُجِيرُ</vt:lpstr>
      <vt:lpstr>سُبْحَانَكَ يَا وَهَّابُ</vt:lpstr>
      <vt:lpstr>تَعَالَيْتَ يَا تَوَّابُ</vt:lpstr>
      <vt:lpstr>اجِرْنَا مِنَ ٱلنَّارِ يَا مُجِيرُ</vt:lpstr>
      <vt:lpstr>سُبْحَانَكَ يَا فَتَّاحُ</vt:lpstr>
      <vt:lpstr>تَعَالَيْتَ يَا مُرْتَاحُ</vt:lpstr>
      <vt:lpstr>اجِرْنَا مِنَ ٱلنَّارِ يَا مُجِيرُ</vt:lpstr>
      <vt:lpstr>سُبْحَانَكَ يَا سَيِّدِي</vt:lpstr>
      <vt:lpstr>تَعَالَيْتَ يَا مَوْلاَيَ</vt:lpstr>
      <vt:lpstr>اجِرْنَا مِنَ ٱلنَّارِ يَا مُجِيرُ</vt:lpstr>
      <vt:lpstr>سُبْحَانَكَ يَا قَرِيبُ</vt:lpstr>
      <vt:lpstr>تَعَالَيْتَ يَا رَقِيبُ</vt:lpstr>
      <vt:lpstr>اجِرْنَا مِنَ ٱلنَّارِ يَا مُجِيرُ</vt:lpstr>
      <vt:lpstr>سُبْحَانَكَ يَا مُبْدِئُ</vt:lpstr>
      <vt:lpstr>تَعَالَيْتَ يَا مُعِيدُ</vt:lpstr>
      <vt:lpstr>اجِرْنَا مِنَ ٱلنَّارِ يَا مُجِيرُ</vt:lpstr>
      <vt:lpstr>سُبْحَانَكَ يَا حَمِيدُ</vt:lpstr>
      <vt:lpstr>تَعَالَيْتَ يَا مَجِيدُ</vt:lpstr>
      <vt:lpstr>اجِرْنَا مِنَ ٱلنَّارِ يَا مُجِيرُ</vt:lpstr>
      <vt:lpstr>سُبْحَانَكَ يَا قَدِيمُ</vt:lpstr>
      <vt:lpstr>تَعَالَيْتَ يَا عَظِيمُ</vt:lpstr>
      <vt:lpstr>اجِرْنَا مِنَ ٱلنَّارِ يَا مُجِيرُ</vt:lpstr>
      <vt:lpstr>سُبْحَانَكَ يَا غَفُورُ</vt:lpstr>
      <vt:lpstr>تَعَالَيْتَ يَا شَكُورُ</vt:lpstr>
      <vt:lpstr>اجِرْنَا مِنَ ٱلنَّارِ يَا مُجِيرُ</vt:lpstr>
      <vt:lpstr>سُبْحَانَكَ يَا شَاهِدُ</vt:lpstr>
      <vt:lpstr>تَعَالَيْتَ يَا شَهِيدُ</vt:lpstr>
      <vt:lpstr>اجِرْنَا مِنَ ٱلنَّارِ يَا مُجِيرُ</vt:lpstr>
      <vt:lpstr>سُبْحَانَكَ يَا حَنَّانُ</vt:lpstr>
      <vt:lpstr>تَعَالَيْتَ يَا مَنَّانُ</vt:lpstr>
      <vt:lpstr>اجِرْنَا مِنَ ٱلنَّارِ يَا مُجِيرُ</vt:lpstr>
      <vt:lpstr>سُبْحَانَكَ يَا بَاعِثُ</vt:lpstr>
      <vt:lpstr>تَعَالَيْتَ يَا وَارِثُ</vt:lpstr>
      <vt:lpstr>اجِرْنَا مِنَ ٱلنَّارِ يَا مُجِيرُ</vt:lpstr>
      <vt:lpstr>سُبْحَانَكَ يَا مُحْيِي</vt:lpstr>
      <vt:lpstr>تَعَالَيْتَ يَا مُمِيتُ</vt:lpstr>
      <vt:lpstr>اجِرْنَا مِنَ ٱلنَّارِ يَا مُجِيرُ</vt:lpstr>
      <vt:lpstr>سُبْحَانَكَ يَا شَفِيقُ</vt:lpstr>
      <vt:lpstr>تَعَالَيْتَ يَا رَفِيقُ</vt:lpstr>
      <vt:lpstr>اجِرْنَا مِنَ ٱلنَّارِ يَا مُجِيرُ</vt:lpstr>
      <vt:lpstr>سُبْحَانَكَ يَا انِيسُ</vt:lpstr>
      <vt:lpstr>تَعَالَيْتَ يَا مُؤْنِسُ</vt:lpstr>
      <vt:lpstr>اجِرْنَا مِنَ ٱلنَّارِ يَا مُجِيرُ</vt:lpstr>
      <vt:lpstr>سُبْحَانَكَ يَا جَلِيلُ</vt:lpstr>
      <vt:lpstr>تَعَالَيْتَ يَا جَمِيلُ</vt:lpstr>
      <vt:lpstr>اجِرْنَا مِنَ ٱلنَّارِ يَا مُجِيرُ</vt:lpstr>
      <vt:lpstr>سُبْحَانَكَ يَا خَبِيرُ</vt:lpstr>
      <vt:lpstr>تَعَالَيْتَ يَا بَصِيرُ</vt:lpstr>
      <vt:lpstr>اجِرْنَا مِنَ ٱلنَّارِ يَا مُجِيرُ</vt:lpstr>
      <vt:lpstr>سُبْحَانَكَ يَا حَفِيُّ</vt:lpstr>
      <vt:lpstr>تَعَالَيْتَ يَا مَلِيُّ</vt:lpstr>
      <vt:lpstr>اجِرْنَا مِنَ ٱلنَّارِ يَا مُجِيرُ</vt:lpstr>
      <vt:lpstr>سُبْحَانَكَ يَا مَعْبُودُ</vt:lpstr>
      <vt:lpstr>تَعَالَيْتَ يَا مَوْجُودُ</vt:lpstr>
      <vt:lpstr>اجِرْنَا مِنَ ٱلنَّارِ يَا مُجِيرُ</vt:lpstr>
      <vt:lpstr>سُبْحَانَكَ يَا غَفَّارُ</vt:lpstr>
      <vt:lpstr>تَعَالَيْتَ يَا قَهَّارُ</vt:lpstr>
      <vt:lpstr>اجِرْنَا مِنَ ٱلنَّارِ يَا مُجِيرُ</vt:lpstr>
      <vt:lpstr>سُبْحَانَكَ يَا مَذْكُورُ</vt:lpstr>
      <vt:lpstr>تَعَالَيْتَ يَا مَشْكُورُ</vt:lpstr>
      <vt:lpstr>اجِرْنَا مِنَ ٱلنَّارِ يَا مُجِيرُ</vt:lpstr>
      <vt:lpstr>سُبْحَانَكَ يَا جَوَادُ</vt:lpstr>
      <vt:lpstr>تَعَالَيْتَ يَا مَعَاذُ</vt:lpstr>
      <vt:lpstr>اجِرْنَا مِنَ ٱلنَّارِ يَا مُجِيرُ</vt:lpstr>
      <vt:lpstr>سُبْحَانَكَ يَا جَمَالُ</vt:lpstr>
      <vt:lpstr>تَعَالَيْتَ يَا جَلاَلُ</vt:lpstr>
      <vt:lpstr>اجِرْنَا مِنَ ٱلنَّارِ يَا مُجِيرُ</vt:lpstr>
      <vt:lpstr>سُبْحَانَكَ يَا سَابِقُ</vt:lpstr>
      <vt:lpstr>تَعَالَيْتَ يَا رَازِقُ</vt:lpstr>
      <vt:lpstr>اجِرْنَا مِنَ ٱلنَّارِ يَا مُجِيرُ</vt:lpstr>
      <vt:lpstr>سُبْحَانَكَ يَا صَادِقُ</vt:lpstr>
      <vt:lpstr>تَعَالَيْتَ يَا فَالِقُ</vt:lpstr>
      <vt:lpstr>اجِرْنَا مِنَ ٱلنَّارِ يَا مُجِيرُ</vt:lpstr>
      <vt:lpstr>سُبْحَانَكَ يَا سَمِيعُ</vt:lpstr>
      <vt:lpstr>تَعَالَيْتَ يَا سَرِيعُ</vt:lpstr>
      <vt:lpstr>اجِرْنَا مِنَ ٱلنَّارِ يَا مُجِيرُ</vt:lpstr>
      <vt:lpstr>سُبْحَانَكَ يَا رَفِيعُ</vt:lpstr>
      <vt:lpstr>تَعَالَيْتَ يَا بَدِيعُ</vt:lpstr>
      <vt:lpstr>اجِرْنَا مِنَ ٱلنَّارِ يَا مُجِيرُ</vt:lpstr>
      <vt:lpstr>سُبْحَانَكَ يَا فَعَّالُ</vt:lpstr>
      <vt:lpstr>تَعَالَيْتَ يَا مُتَعَالٍ</vt:lpstr>
      <vt:lpstr>اجِرْنَا مِنَ ٱلنَّارِ يَا مُجِيرُ</vt:lpstr>
      <vt:lpstr>سُبْحَانَكَ يَا قَاضِي</vt:lpstr>
      <vt:lpstr>تَعَالَيْتَ يَا رَاضِي</vt:lpstr>
      <vt:lpstr>اجِرْنَا مِنَ ٱلنَّارِ يَا مُجِيرُ</vt:lpstr>
      <vt:lpstr>سُبْحَانَكَ يَا قَاهِرُ</vt:lpstr>
      <vt:lpstr>تَعَالَيْتَ يَا طَاهِرُ</vt:lpstr>
      <vt:lpstr>اجِرْنَا مِنَ ٱلنَّارِ يَا مُجِيرُ</vt:lpstr>
      <vt:lpstr>سُبْحَانَكَ يَا عَالِمُ</vt:lpstr>
      <vt:lpstr>تَعَالَيْتَ يَا حَاكِمُ</vt:lpstr>
      <vt:lpstr>اجِرْنَا مِنَ ٱلنَّارِ يَا مُجِيرُ</vt:lpstr>
      <vt:lpstr>سُبْحَانَكَ يَا دَائِمُ</vt:lpstr>
      <vt:lpstr>تَعَالَيْتَ يَا قَائِمُ</vt:lpstr>
      <vt:lpstr>اجِرْنَا مِنَ ٱلنَّارِ يَا مُجِيرُ</vt:lpstr>
      <vt:lpstr>سُبْحَانَكَ يَا عَاصِمُ</vt:lpstr>
      <vt:lpstr>تَعَالَيْتَ يَا قَاسِمُ</vt:lpstr>
      <vt:lpstr>اجِرْنَا مِنَ ٱلنَّارِ يَا مُجِيرُ</vt:lpstr>
      <vt:lpstr>سُبْحَانَكَ يَا غَنِيُّ</vt:lpstr>
      <vt:lpstr>تَعَالَيْتَ يَا مُغْنِي</vt:lpstr>
      <vt:lpstr>اجِرْنَا مِنَ ٱلنَّارِ يَا مُجِيرُ</vt:lpstr>
      <vt:lpstr>سُبْحَانَكَ يَا وَفِيُّ</vt:lpstr>
      <vt:lpstr>تَعَالَيْتَ يَا قَوِيُّ</vt:lpstr>
      <vt:lpstr>اجِرْنَا مِنَ ٱلنَّارِ يَا مُجِيرُ</vt:lpstr>
      <vt:lpstr>سُبْحَانَكَ يَا كَافِي</vt:lpstr>
      <vt:lpstr>تَعَالَيْتَ يَا شَافِي</vt:lpstr>
      <vt:lpstr>اجِرْنَا مِنَ ٱلنَّارِ يَا مُجِيرُ</vt:lpstr>
      <vt:lpstr>سُبْحَانَكَ يَا مُقَدِّمُ</vt:lpstr>
      <vt:lpstr>تَعَالَيْتَ يَا مُؤَخِّرُ</vt:lpstr>
      <vt:lpstr>اجِرْنَا مِنَ ٱلنَّارِ يَا مُجِيرُ</vt:lpstr>
      <vt:lpstr>سُبْحَانَكَ يَا اوَّلُ</vt:lpstr>
      <vt:lpstr>تَعَالَيْتَ يَا آخِرُ</vt:lpstr>
      <vt:lpstr>اجِرْنَا مِنَ ٱلنَّارِ يَا مُجِيرُ</vt:lpstr>
      <vt:lpstr>سُبْحَانَكَ يَا ظَاهِرُ</vt:lpstr>
      <vt:lpstr>تَعَالَيْتَ يَا بَاطِنُ</vt:lpstr>
      <vt:lpstr>اجِرْنَا مِنَ ٱلنَّارِ يَا مُجِيرُ</vt:lpstr>
      <vt:lpstr>سُبْحَانَكَ يَا رَجَاءُ</vt:lpstr>
      <vt:lpstr>تَعَالَيْتَ يَا مُرْتَجَىٰ</vt:lpstr>
      <vt:lpstr>اجِرْنَا مِنَ ٱلنَّارِ يَا مُجِيرُ</vt:lpstr>
      <vt:lpstr>سُبْحَانَكَ يَا ذَا ٱلْمَنِّ</vt:lpstr>
      <vt:lpstr>تَعَالَيْتَ يَا ذَا ٱلطَّوْلِ</vt:lpstr>
      <vt:lpstr>اجِرْنَا مِنَ ٱلنَّارِ يَا مُجِيرُ</vt:lpstr>
      <vt:lpstr>سُبْحَانَكَ يَا حَيُّ</vt:lpstr>
      <vt:lpstr>تَعَالَيْتَ يَا قَيُّومُ</vt:lpstr>
      <vt:lpstr>اجِرْنَا مِنَ ٱلنَّارِ يَا مُجِيرُ</vt:lpstr>
      <vt:lpstr>سُبْحَانَكَ يَا وَاحِدُ</vt:lpstr>
      <vt:lpstr>تَعَالَيْتَ يَا احَدُ</vt:lpstr>
      <vt:lpstr>اجِرْنَا مِنَ ٱلنَّارِ يَا مُجِيرُ</vt:lpstr>
      <vt:lpstr>سُبْحَانَكَ يَا سَيِّدُ</vt:lpstr>
      <vt:lpstr>تَعَالَيْتَ يَا صَمَدُ</vt:lpstr>
      <vt:lpstr>اجِرْنَا مِنَ ٱلنَّارِ يَا مُجِيرُ</vt:lpstr>
      <vt:lpstr>سُبْحَانَكَ يَا قَدِيرُ</vt:lpstr>
      <vt:lpstr>تَعَالَيْتَ يَا كَبِيرُ</vt:lpstr>
      <vt:lpstr>اجِرْنَا مِنَ ٱلنَّارِ يَا مُجِيرُ</vt:lpstr>
      <vt:lpstr>سُبْحَانَكَ يَا وَالِي</vt:lpstr>
      <vt:lpstr>تَعَالَيْتَ يَا عَالِي</vt:lpstr>
      <vt:lpstr>اجِرْنَا مِنَ ٱلنَّارِ يَا مُجِيرُ</vt:lpstr>
      <vt:lpstr>سُبْحَانَكَ يَا عَلِيُّ</vt:lpstr>
      <vt:lpstr>تَعَالَيْتَ يَا اعْلَىٰ</vt:lpstr>
      <vt:lpstr>اجِرْنَا مِنَ ٱلنَّارِ يَا مُجِيرُ</vt:lpstr>
      <vt:lpstr>سُبْحَانَكَ يَا وَلِيُّ</vt:lpstr>
      <vt:lpstr>تَعَالَيْتَ يَا مَوْلَىٰ</vt:lpstr>
      <vt:lpstr>اجِرْنَا مِنَ ٱلنَّارِ يَا مُجِيرُ</vt:lpstr>
      <vt:lpstr>سُبْحَانَكَ يَا ذَارِئُ</vt:lpstr>
      <vt:lpstr>تَعَالَيْتَ يَا بَارِئُ</vt:lpstr>
      <vt:lpstr>اجِرْنَا مِنَ ٱلنَّارِ يَا مُجِيرُ</vt:lpstr>
      <vt:lpstr>سُبْحَانَكَ يَا خَافِضُ</vt:lpstr>
      <vt:lpstr>تَعَالَيْتَ يَا رَافِعُ</vt:lpstr>
      <vt:lpstr>اجِرْنَا مِنَ ٱلنَّارِ يَا مُجِيرُ</vt:lpstr>
      <vt:lpstr>سُبْحَانَكَ يَا مُقْسِطُ</vt:lpstr>
      <vt:lpstr>تَعَالَيْتَ يَا جَامِعُ</vt:lpstr>
      <vt:lpstr>اجِرْنَا مِنَ ٱلنَّارِ يَا مُجِيرُ</vt:lpstr>
      <vt:lpstr>سُبْحَانَكَ يَا مُعِزُّ</vt:lpstr>
      <vt:lpstr>تَعَالَيْتَ يَا مُذِلُّ</vt:lpstr>
      <vt:lpstr>اجِرْنَا مِنَ ٱلنَّارِ يَا مُجِيرُ</vt:lpstr>
      <vt:lpstr>سُبْحَانَكَ يَا حَافِظُ</vt:lpstr>
      <vt:lpstr>تَعَالَيْتَ يَا حَفِيظُ</vt:lpstr>
      <vt:lpstr>اجِرْنَا مِنَ ٱلنَّارِ يَا مُجِيرُ</vt:lpstr>
      <vt:lpstr>سُبْحَانَكَ يَا قَادِرُ</vt:lpstr>
      <vt:lpstr>تَعَالَيْتَ يَا مُقْتَدِرُ</vt:lpstr>
      <vt:lpstr>اجِرْنَا مِنَ ٱلنَّارِ يَا مُجِيرُ</vt:lpstr>
      <vt:lpstr>سُبْحَانَكَ يَا عَلِيمُ</vt:lpstr>
      <vt:lpstr>تَعَالَيْتَ يَا حَلِيمُ</vt:lpstr>
      <vt:lpstr>اجِرْنَا مِنَ ٱلنَّارِ يَا مُجِيرُ</vt:lpstr>
      <vt:lpstr>سُبْحَانَكَ يَا حَكَمُ</vt:lpstr>
      <vt:lpstr>تَعَالَيْتَ يَا حَكِيمُ</vt:lpstr>
      <vt:lpstr>اجِرْنَا مِنَ ٱلنَّارِ يَا مُجِيرُ</vt:lpstr>
      <vt:lpstr>سُبْحَانَكَ يَا مُعْطِي</vt:lpstr>
      <vt:lpstr>تَعَالَيْتَ يَا مَانِعُ</vt:lpstr>
      <vt:lpstr>اجِرْنَا مِنَ ٱلنَّارِ يَا مُجِيرُ</vt:lpstr>
      <vt:lpstr>سُبْحَانَكَ يَا ضَارُّ</vt:lpstr>
      <vt:lpstr>تَعَالَيْتَ يَا نَافِعُ</vt:lpstr>
      <vt:lpstr>اجِرْنَا مِنَ ٱلنَّارِ يَا مُجِيرُ</vt:lpstr>
      <vt:lpstr>سُبْحَانَكَ يَا مُجِيبُ</vt:lpstr>
      <vt:lpstr>تَعَالَيْتَ يَا حَسِيبُ</vt:lpstr>
      <vt:lpstr>اجِرْنَا مِنَ ٱلنَّارِ يَا مُجِيرُ</vt:lpstr>
      <vt:lpstr>سُبْحَانَكَ يَا عَادِلُ</vt:lpstr>
      <vt:lpstr>تَعَالَيْتَ يَا فَاصِلُ</vt:lpstr>
      <vt:lpstr>اجِرْنَا مِنَ ٱلنَّارِ يَا مُجِيرُ</vt:lpstr>
      <vt:lpstr>سُبْحَانَكَ يَا لَطِيفُ</vt:lpstr>
      <vt:lpstr>تَعَالَيْتَ يَا شَرِيفُ</vt:lpstr>
      <vt:lpstr>اجِرْنَا مِنَ ٱلنَّارِ يَا مُجِيرُ</vt:lpstr>
      <vt:lpstr>سُبْحَانَكَ يَا رَبُّ</vt:lpstr>
      <vt:lpstr>تَعَالَيْتَ يَا حَقُّ</vt:lpstr>
      <vt:lpstr>اجِرْنَا مِنَ ٱلنَّارِ يَا مُجِيرُ</vt:lpstr>
      <vt:lpstr>سُبْحَانَكَ يَا مَاجِدُ</vt:lpstr>
      <vt:lpstr>تَعَالَيْتَ يَا وَاجِدُ</vt:lpstr>
      <vt:lpstr>اجِرْنَا مِنَ ٱلنَّارِ يَا مُجِيرُ</vt:lpstr>
      <vt:lpstr>سُبْحَانَكَ يَا عَفُوُّ</vt:lpstr>
      <vt:lpstr>تَعَالَيْتَ يَا مُنْتَقِمُ</vt:lpstr>
      <vt:lpstr>اجِرْنَا مِنَ ٱلنَّارِ يَا مُجِيرُ</vt:lpstr>
      <vt:lpstr>سُبْحَانَكَ يَا وَاسِعُ</vt:lpstr>
      <vt:lpstr>تَعَالَيْتَ يَا مُوَسِّعُ</vt:lpstr>
      <vt:lpstr>اجِرْنَا مِنَ ٱلنَّارِ يَا مُجِيرُ</vt:lpstr>
      <vt:lpstr>سُبْحَانَكَ يَا رَءُوفُ</vt:lpstr>
      <vt:lpstr>تَعَالَيْتَ يَا عَطُوفُ</vt:lpstr>
      <vt:lpstr>اجِرْنَا مِنَ ٱلنَّارِ يَا مُجِيرُ</vt:lpstr>
      <vt:lpstr>سُبْحَانَكَ يَا فَرْدُ</vt:lpstr>
      <vt:lpstr>تَعَالَيْتَ يَا وِتْرُ</vt:lpstr>
      <vt:lpstr>اجِرْنَا مِنَ ٱلنَّارِ يَا مُجِيرُ</vt:lpstr>
      <vt:lpstr>سُبْحَانَكَ يَا مُقِيتُ</vt:lpstr>
      <vt:lpstr>تَعَالَيْتَ يَا مُحِيطُ</vt:lpstr>
      <vt:lpstr>اجِرْنَا مِنَ ٱلنَّارِ يَا مُجِيرُ</vt:lpstr>
      <vt:lpstr>سُبْحَانَكَ يَا وَكِيلُ</vt:lpstr>
      <vt:lpstr>تَعَالَيْتَ يَا عَدْلُ</vt:lpstr>
      <vt:lpstr>اجِرْنَا مِنَ ٱلنَّارِ يَا مُجِيرُ</vt:lpstr>
      <vt:lpstr>سُبْحَانَكَ يَا مُبِينُ</vt:lpstr>
      <vt:lpstr>تَعَالَيْتَ يَا مَتِينُ</vt:lpstr>
      <vt:lpstr>اجِرْنَا مِنَ ٱلنَّارِ يَا مُجِيرُ</vt:lpstr>
      <vt:lpstr>سُبْحَانَكَ يَا بَرُّ</vt:lpstr>
      <vt:lpstr>تَعَالَيْتَ يَا وَدُودُ</vt:lpstr>
      <vt:lpstr>اجِرْنَا مِنَ ٱلنَّارِ يَا مُجِيرُ</vt:lpstr>
      <vt:lpstr>سُبْحَانَكَ يَا رَشِيدُ</vt:lpstr>
      <vt:lpstr>تَعَالَيْتَ يَا مُرْشِدُ</vt:lpstr>
      <vt:lpstr>اجِرْنَا مِنَ ٱلنَّارِ يَا مُجِيرُ</vt:lpstr>
      <vt:lpstr>سُبْحَانَكَ يَا نُورُ</vt:lpstr>
      <vt:lpstr>تَعَالَيْتَ يَا مُنَوِّرُ</vt:lpstr>
      <vt:lpstr>اجِرْنَا مِنَ ٱلنَّارِ يَا مُجِيرُ</vt:lpstr>
      <vt:lpstr>سُبْحَانَكَ يَا نَصِيرُ</vt:lpstr>
      <vt:lpstr>تَعَالَيْتَ يَا نَاصِرُ</vt:lpstr>
      <vt:lpstr>اجِرْنَا مِنَ ٱلنَّارِ يَا مُجِيرُ</vt:lpstr>
      <vt:lpstr>سُبْحَانَكَ يَا صَبُورُ</vt:lpstr>
      <vt:lpstr>تَعَالَيْتَ يَا صَابِرُ</vt:lpstr>
      <vt:lpstr>اجِرْنَا مِنَ ٱلنَّارِ يَا مُجِيرُ</vt:lpstr>
      <vt:lpstr>سُبْحَانَكَ يَا مُحْصِي</vt:lpstr>
      <vt:lpstr>تَعَالَيْتَ يَا مُنْشِئُ</vt:lpstr>
      <vt:lpstr>اجِرْنَا مِنَ ٱلنَّارِ يَا مُجِيرُ</vt:lpstr>
      <vt:lpstr>سُبْحَانَكَ يَا سُبْحَانُ</vt:lpstr>
      <vt:lpstr>تَعَالَيْتَ يَا دَيَانُ</vt:lpstr>
      <vt:lpstr>اجِرْنَا مِنَ ٱلنَّارِ يَا مُجِيرُ</vt:lpstr>
      <vt:lpstr>سُبْحَانَكَ يَا مُغِيثُ</vt:lpstr>
      <vt:lpstr>تَعَالَيْتَ يَا غِيَاثُ</vt:lpstr>
      <vt:lpstr>اجِرْنَا مِنَ ٱلنَّارِ يَا مُجِيرُ</vt:lpstr>
      <vt:lpstr>سُبْحَانَكَ يَا فَاطِرُ</vt:lpstr>
      <vt:lpstr>تَعَالَيْتَ يَا حَاضِرُ</vt:lpstr>
      <vt:lpstr>اجِرْنَا مِنَ ٱلنَّارِ يَا مُجِيرُ</vt:lpstr>
      <vt:lpstr>سُبْحَانَكَ يَا ذَٱ الْعِزِّ وَٱلْجَمَالِ</vt:lpstr>
      <vt:lpstr>تَبَارَكْتَ يَا ذَا ٱلْجَبَرُوتِ وَٱلْجَلاَلِ</vt:lpstr>
      <vt:lpstr>سُبْحَانَكَ لاَ إِلٰهَ إِلاَّ انْتَ</vt:lpstr>
      <vt:lpstr>سُبْحَانَكَ إِنِّي كُنْتُ مِنَ ٱلظَّالِمِينَ</vt:lpstr>
      <vt:lpstr>فَٱسْتَجَبْنَا لَهُ وَنَجَّيْنَاهُ مِنَ ٱلغَمِّ</vt:lpstr>
      <vt:lpstr>وَكَذٰلِكَ  نُنْجِي ٱلْمُؤْمِنِينَ</vt:lpstr>
      <vt:lpstr>وَصَلَّىٰ ٱللَّهُ عَلَىٰ سَيِّدِنَا مُحَمَّدٍ وَآلِهِ اجْمَعِينَ</vt:lpstr>
      <vt:lpstr>وَٱلْحَمْدُ لِلَّهِ رَبِّ ٱلْعَالَمِينَ</vt:lpstr>
      <vt:lpstr>وَحَسْبُنَا ٱللَّهُ وَنِعْمَ ٱلْوَكِيلُ</vt:lpstr>
      <vt:lpstr>وَلاَ حَوْلَ وَلاَ قُوَّةَ إِلاَّ بِٱللَّهِ ٱلْعَلِيِّ ٱلْعَظِيمِ</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Rehan Ali Lotlikar</cp:lastModifiedBy>
  <cp:revision>333</cp:revision>
  <cp:lastPrinted>1601-01-01T00:00:00Z</cp:lastPrinted>
  <dcterms:created xsi:type="dcterms:W3CDTF">1601-01-01T00:00:00Z</dcterms:created>
  <dcterms:modified xsi:type="dcterms:W3CDTF">2020-04-27T10:13:00Z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