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8"/>
  </p:notesMasterIdLst>
  <p:sldIdLst>
    <p:sldId id="3283" r:id="rId2"/>
    <p:sldId id="3313" r:id="rId3"/>
    <p:sldId id="3913" r:id="rId4"/>
    <p:sldId id="3419" r:id="rId5"/>
    <p:sldId id="3417" r:id="rId6"/>
    <p:sldId id="3914" r:id="rId7"/>
    <p:sldId id="3915" r:id="rId8"/>
    <p:sldId id="3916" r:id="rId9"/>
    <p:sldId id="3917" r:id="rId10"/>
    <p:sldId id="3918" r:id="rId11"/>
    <p:sldId id="3919" r:id="rId12"/>
    <p:sldId id="3920" r:id="rId13"/>
    <p:sldId id="3921" r:id="rId14"/>
    <p:sldId id="3922" r:id="rId15"/>
    <p:sldId id="3923" r:id="rId16"/>
    <p:sldId id="3924" r:id="rId17"/>
    <p:sldId id="3925" r:id="rId18"/>
    <p:sldId id="3926" r:id="rId19"/>
    <p:sldId id="3927" r:id="rId20"/>
    <p:sldId id="3928" r:id="rId21"/>
    <p:sldId id="3929" r:id="rId22"/>
    <p:sldId id="3930" r:id="rId23"/>
    <p:sldId id="3931" r:id="rId24"/>
    <p:sldId id="3932" r:id="rId25"/>
    <p:sldId id="3933" r:id="rId26"/>
    <p:sldId id="3934" r:id="rId27"/>
    <p:sldId id="3935" r:id="rId28"/>
    <p:sldId id="3936" r:id="rId29"/>
    <p:sldId id="3937" r:id="rId30"/>
    <p:sldId id="3938" r:id="rId31"/>
    <p:sldId id="3939" r:id="rId32"/>
    <p:sldId id="3940" r:id="rId33"/>
    <p:sldId id="3941" r:id="rId34"/>
    <p:sldId id="3942" r:id="rId35"/>
    <p:sldId id="3943" r:id="rId36"/>
    <p:sldId id="3944" r:id="rId37"/>
    <p:sldId id="3945" r:id="rId38"/>
    <p:sldId id="3946" r:id="rId39"/>
    <p:sldId id="3947" r:id="rId40"/>
    <p:sldId id="3948" r:id="rId41"/>
    <p:sldId id="3949" r:id="rId42"/>
    <p:sldId id="3950" r:id="rId43"/>
    <p:sldId id="3951" r:id="rId44"/>
    <p:sldId id="3952" r:id="rId45"/>
    <p:sldId id="3953" r:id="rId46"/>
    <p:sldId id="3954" r:id="rId47"/>
    <p:sldId id="3955" r:id="rId48"/>
    <p:sldId id="3956" r:id="rId49"/>
    <p:sldId id="3957" r:id="rId50"/>
    <p:sldId id="3958" r:id="rId51"/>
    <p:sldId id="3959" r:id="rId52"/>
    <p:sldId id="3960" r:id="rId53"/>
    <p:sldId id="3961" r:id="rId54"/>
    <p:sldId id="3962" r:id="rId55"/>
    <p:sldId id="3963" r:id="rId56"/>
    <p:sldId id="3964" r:id="rId57"/>
    <p:sldId id="3965" r:id="rId58"/>
    <p:sldId id="3966" r:id="rId59"/>
    <p:sldId id="3967" r:id="rId60"/>
    <p:sldId id="3968" r:id="rId61"/>
    <p:sldId id="3969" r:id="rId62"/>
    <p:sldId id="3970" r:id="rId63"/>
    <p:sldId id="3971" r:id="rId64"/>
    <p:sldId id="3972" r:id="rId65"/>
    <p:sldId id="3973" r:id="rId66"/>
    <p:sldId id="3974" r:id="rId67"/>
    <p:sldId id="3975" r:id="rId68"/>
    <p:sldId id="3976" r:id="rId69"/>
    <p:sldId id="3977" r:id="rId70"/>
    <p:sldId id="3978" r:id="rId71"/>
    <p:sldId id="3979" r:id="rId72"/>
    <p:sldId id="3980" r:id="rId73"/>
    <p:sldId id="3981" r:id="rId74"/>
    <p:sldId id="3982" r:id="rId75"/>
    <p:sldId id="3983" r:id="rId76"/>
    <p:sldId id="3984" r:id="rId77"/>
    <p:sldId id="3985" r:id="rId78"/>
    <p:sldId id="3986" r:id="rId79"/>
    <p:sldId id="3987" r:id="rId80"/>
    <p:sldId id="3988" r:id="rId81"/>
    <p:sldId id="3989" r:id="rId82"/>
    <p:sldId id="3990" r:id="rId83"/>
    <p:sldId id="3991" r:id="rId84"/>
    <p:sldId id="3992" r:id="rId85"/>
    <p:sldId id="3993" r:id="rId86"/>
    <p:sldId id="3994" r:id="rId87"/>
    <p:sldId id="3995" r:id="rId88"/>
    <p:sldId id="3996" r:id="rId89"/>
    <p:sldId id="3997" r:id="rId90"/>
    <p:sldId id="4003" r:id="rId91"/>
    <p:sldId id="4004" r:id="rId92"/>
    <p:sldId id="4005" r:id="rId93"/>
    <p:sldId id="4006" r:id="rId94"/>
    <p:sldId id="4007" r:id="rId95"/>
    <p:sldId id="4008" r:id="rId96"/>
    <p:sldId id="4009" r:id="rId97"/>
    <p:sldId id="4010" r:id="rId98"/>
    <p:sldId id="4011" r:id="rId99"/>
    <p:sldId id="4012" r:id="rId100"/>
    <p:sldId id="4013" r:id="rId101"/>
    <p:sldId id="4014" r:id="rId102"/>
    <p:sldId id="4015" r:id="rId103"/>
    <p:sldId id="4016" r:id="rId104"/>
    <p:sldId id="4017" r:id="rId105"/>
    <p:sldId id="4018" r:id="rId106"/>
    <p:sldId id="4019" r:id="rId107"/>
    <p:sldId id="4020" r:id="rId108"/>
    <p:sldId id="4021" r:id="rId109"/>
    <p:sldId id="4022" r:id="rId110"/>
    <p:sldId id="4023" r:id="rId111"/>
    <p:sldId id="4024" r:id="rId112"/>
    <p:sldId id="4025" r:id="rId113"/>
    <p:sldId id="4026" r:id="rId114"/>
    <p:sldId id="4027" r:id="rId115"/>
    <p:sldId id="4028" r:id="rId116"/>
    <p:sldId id="4029" r:id="rId117"/>
    <p:sldId id="4030" r:id="rId118"/>
    <p:sldId id="4031" r:id="rId119"/>
    <p:sldId id="4032" r:id="rId120"/>
    <p:sldId id="4033" r:id="rId121"/>
    <p:sldId id="4034" r:id="rId122"/>
    <p:sldId id="4035" r:id="rId123"/>
    <p:sldId id="4036" r:id="rId124"/>
    <p:sldId id="4037" r:id="rId125"/>
    <p:sldId id="4038" r:id="rId126"/>
    <p:sldId id="4039" r:id="rId127"/>
    <p:sldId id="4040" r:id="rId128"/>
    <p:sldId id="4041" r:id="rId129"/>
    <p:sldId id="4042" r:id="rId130"/>
    <p:sldId id="4043" r:id="rId131"/>
    <p:sldId id="4044" r:id="rId132"/>
    <p:sldId id="4045" r:id="rId133"/>
    <p:sldId id="4046" r:id="rId134"/>
    <p:sldId id="4047" r:id="rId135"/>
    <p:sldId id="4048" r:id="rId136"/>
    <p:sldId id="4049" r:id="rId137"/>
    <p:sldId id="4050" r:id="rId138"/>
    <p:sldId id="4051" r:id="rId139"/>
    <p:sldId id="4052" r:id="rId140"/>
    <p:sldId id="4053" r:id="rId141"/>
    <p:sldId id="4054" r:id="rId142"/>
    <p:sldId id="4055" r:id="rId143"/>
    <p:sldId id="4056" r:id="rId144"/>
    <p:sldId id="4057" r:id="rId145"/>
    <p:sldId id="4058" r:id="rId146"/>
    <p:sldId id="4059" r:id="rId147"/>
    <p:sldId id="4060" r:id="rId148"/>
    <p:sldId id="4061" r:id="rId149"/>
    <p:sldId id="4062" r:id="rId150"/>
    <p:sldId id="4063" r:id="rId151"/>
    <p:sldId id="4064" r:id="rId152"/>
    <p:sldId id="4065" r:id="rId153"/>
    <p:sldId id="4066" r:id="rId154"/>
    <p:sldId id="4067" r:id="rId155"/>
    <p:sldId id="4068" r:id="rId156"/>
    <p:sldId id="4069" r:id="rId157"/>
    <p:sldId id="4070" r:id="rId158"/>
    <p:sldId id="4071" r:id="rId159"/>
    <p:sldId id="4072" r:id="rId160"/>
    <p:sldId id="4073" r:id="rId161"/>
    <p:sldId id="4074" r:id="rId162"/>
    <p:sldId id="4075" r:id="rId163"/>
    <p:sldId id="4076" r:id="rId164"/>
    <p:sldId id="4077" r:id="rId165"/>
    <p:sldId id="4078" r:id="rId166"/>
    <p:sldId id="4079" r:id="rId167"/>
    <p:sldId id="4080" r:id="rId168"/>
    <p:sldId id="4081" r:id="rId169"/>
    <p:sldId id="4082" r:id="rId170"/>
    <p:sldId id="4083" r:id="rId171"/>
    <p:sldId id="4084" r:id="rId172"/>
    <p:sldId id="4085" r:id="rId173"/>
    <p:sldId id="4086" r:id="rId174"/>
    <p:sldId id="4087" r:id="rId175"/>
    <p:sldId id="4088" r:id="rId176"/>
    <p:sldId id="4089" r:id="rId177"/>
    <p:sldId id="4090" r:id="rId178"/>
    <p:sldId id="4091" r:id="rId179"/>
    <p:sldId id="4092" r:id="rId180"/>
    <p:sldId id="4093" r:id="rId181"/>
    <p:sldId id="4094" r:id="rId182"/>
    <p:sldId id="4095" r:id="rId183"/>
    <p:sldId id="4096" r:id="rId184"/>
    <p:sldId id="4097" r:id="rId185"/>
    <p:sldId id="4098" r:id="rId186"/>
    <p:sldId id="4099" r:id="rId187"/>
    <p:sldId id="4100" r:id="rId188"/>
    <p:sldId id="4101" r:id="rId189"/>
    <p:sldId id="4102" r:id="rId190"/>
    <p:sldId id="4103" r:id="rId191"/>
    <p:sldId id="4104" r:id="rId192"/>
    <p:sldId id="4105" r:id="rId193"/>
    <p:sldId id="4106" r:id="rId194"/>
    <p:sldId id="4107" r:id="rId195"/>
    <p:sldId id="4108" r:id="rId196"/>
    <p:sldId id="4109" r:id="rId197"/>
    <p:sldId id="4110" r:id="rId198"/>
    <p:sldId id="4111" r:id="rId199"/>
    <p:sldId id="4112" r:id="rId200"/>
    <p:sldId id="4113" r:id="rId201"/>
    <p:sldId id="4114" r:id="rId202"/>
    <p:sldId id="4115" r:id="rId203"/>
    <p:sldId id="4116" r:id="rId204"/>
    <p:sldId id="4117" r:id="rId205"/>
    <p:sldId id="4118" r:id="rId206"/>
    <p:sldId id="4119" r:id="rId207"/>
    <p:sldId id="4120" r:id="rId208"/>
    <p:sldId id="4121" r:id="rId209"/>
    <p:sldId id="4122" r:id="rId210"/>
    <p:sldId id="4123" r:id="rId211"/>
    <p:sldId id="4124" r:id="rId212"/>
    <p:sldId id="4125" r:id="rId213"/>
    <p:sldId id="4126" r:id="rId214"/>
    <p:sldId id="4127" r:id="rId215"/>
    <p:sldId id="4128" r:id="rId216"/>
    <p:sldId id="4129" r:id="rId217"/>
    <p:sldId id="4130" r:id="rId218"/>
    <p:sldId id="4131" r:id="rId219"/>
    <p:sldId id="4132" r:id="rId220"/>
    <p:sldId id="4133" r:id="rId221"/>
    <p:sldId id="4134" r:id="rId222"/>
    <p:sldId id="4135" r:id="rId223"/>
    <p:sldId id="4136" r:id="rId224"/>
    <p:sldId id="4137" r:id="rId225"/>
    <p:sldId id="4138" r:id="rId226"/>
    <p:sldId id="4139" r:id="rId227"/>
    <p:sldId id="4140" r:id="rId228"/>
    <p:sldId id="4141" r:id="rId229"/>
    <p:sldId id="4142" r:id="rId230"/>
    <p:sldId id="4143" r:id="rId231"/>
    <p:sldId id="4144" r:id="rId232"/>
    <p:sldId id="4145" r:id="rId233"/>
    <p:sldId id="4146" r:id="rId234"/>
    <p:sldId id="4147" r:id="rId235"/>
    <p:sldId id="4148" r:id="rId236"/>
    <p:sldId id="4149" r:id="rId237"/>
    <p:sldId id="4150" r:id="rId238"/>
    <p:sldId id="4151" r:id="rId239"/>
    <p:sldId id="4152" r:id="rId240"/>
    <p:sldId id="4153" r:id="rId241"/>
    <p:sldId id="4154" r:id="rId242"/>
    <p:sldId id="4155" r:id="rId243"/>
    <p:sldId id="4156" r:id="rId244"/>
    <p:sldId id="4157" r:id="rId245"/>
    <p:sldId id="4158" r:id="rId246"/>
    <p:sldId id="4159" r:id="rId247"/>
    <p:sldId id="4160" r:id="rId248"/>
    <p:sldId id="4161" r:id="rId249"/>
    <p:sldId id="4162" r:id="rId250"/>
    <p:sldId id="4163" r:id="rId251"/>
    <p:sldId id="4164" r:id="rId252"/>
    <p:sldId id="4165" r:id="rId253"/>
    <p:sldId id="4166" r:id="rId254"/>
    <p:sldId id="4167" r:id="rId255"/>
    <p:sldId id="4168" r:id="rId256"/>
    <p:sldId id="4169" r:id="rId257"/>
    <p:sldId id="4170" r:id="rId258"/>
    <p:sldId id="4171" r:id="rId259"/>
    <p:sldId id="4172" r:id="rId260"/>
    <p:sldId id="4173" r:id="rId261"/>
    <p:sldId id="4174" r:id="rId262"/>
    <p:sldId id="4175" r:id="rId263"/>
    <p:sldId id="4176" r:id="rId264"/>
    <p:sldId id="4177" r:id="rId265"/>
    <p:sldId id="4178" r:id="rId266"/>
    <p:sldId id="4179" r:id="rId267"/>
    <p:sldId id="4180" r:id="rId268"/>
    <p:sldId id="4181" r:id="rId269"/>
    <p:sldId id="4182" r:id="rId270"/>
    <p:sldId id="4183" r:id="rId271"/>
    <p:sldId id="4184" r:id="rId272"/>
    <p:sldId id="4185" r:id="rId273"/>
    <p:sldId id="4186" r:id="rId274"/>
    <p:sldId id="4187" r:id="rId275"/>
    <p:sldId id="4188" r:id="rId276"/>
    <p:sldId id="4189" r:id="rId277"/>
    <p:sldId id="4190" r:id="rId278"/>
    <p:sldId id="4191" r:id="rId279"/>
    <p:sldId id="4192" r:id="rId280"/>
    <p:sldId id="4193" r:id="rId281"/>
    <p:sldId id="4194" r:id="rId282"/>
    <p:sldId id="4195" r:id="rId283"/>
    <p:sldId id="4196" r:id="rId284"/>
    <p:sldId id="4197" r:id="rId285"/>
    <p:sldId id="4198" r:id="rId286"/>
    <p:sldId id="4199" r:id="rId287"/>
    <p:sldId id="4200" r:id="rId288"/>
    <p:sldId id="4201" r:id="rId289"/>
    <p:sldId id="4202" r:id="rId290"/>
    <p:sldId id="4203" r:id="rId291"/>
    <p:sldId id="4204" r:id="rId292"/>
    <p:sldId id="4205" r:id="rId293"/>
    <p:sldId id="4206" r:id="rId294"/>
    <p:sldId id="4207" r:id="rId295"/>
    <p:sldId id="4208" r:id="rId296"/>
    <p:sldId id="4209" r:id="rId297"/>
    <p:sldId id="4210" r:id="rId298"/>
    <p:sldId id="4211" r:id="rId299"/>
    <p:sldId id="4212" r:id="rId300"/>
    <p:sldId id="4213" r:id="rId301"/>
    <p:sldId id="4214" r:id="rId302"/>
    <p:sldId id="4215" r:id="rId303"/>
    <p:sldId id="4216" r:id="rId304"/>
    <p:sldId id="4217" r:id="rId305"/>
    <p:sldId id="4218" r:id="rId306"/>
    <p:sldId id="4219" r:id="rId307"/>
    <p:sldId id="4220" r:id="rId308"/>
    <p:sldId id="4221" r:id="rId309"/>
    <p:sldId id="4222" r:id="rId310"/>
    <p:sldId id="4223" r:id="rId311"/>
    <p:sldId id="4224" r:id="rId312"/>
    <p:sldId id="4225" r:id="rId313"/>
    <p:sldId id="4226" r:id="rId314"/>
    <p:sldId id="4227" r:id="rId315"/>
    <p:sldId id="4228" r:id="rId316"/>
    <p:sldId id="4229" r:id="rId317"/>
    <p:sldId id="4230" r:id="rId318"/>
    <p:sldId id="4231" r:id="rId319"/>
    <p:sldId id="4232" r:id="rId320"/>
    <p:sldId id="4233" r:id="rId321"/>
    <p:sldId id="4234" r:id="rId322"/>
    <p:sldId id="4235" r:id="rId323"/>
    <p:sldId id="4236" r:id="rId324"/>
    <p:sldId id="4237" r:id="rId325"/>
    <p:sldId id="4238" r:id="rId326"/>
    <p:sldId id="4239" r:id="rId327"/>
    <p:sldId id="4240" r:id="rId328"/>
    <p:sldId id="4241" r:id="rId329"/>
    <p:sldId id="4242" r:id="rId330"/>
    <p:sldId id="4243" r:id="rId331"/>
    <p:sldId id="4244" r:id="rId332"/>
    <p:sldId id="4245" r:id="rId333"/>
    <p:sldId id="4246" r:id="rId334"/>
    <p:sldId id="4247" r:id="rId335"/>
    <p:sldId id="4248" r:id="rId336"/>
    <p:sldId id="4249" r:id="rId337"/>
    <p:sldId id="4250" r:id="rId338"/>
    <p:sldId id="4251" r:id="rId339"/>
    <p:sldId id="4252" r:id="rId340"/>
    <p:sldId id="4253" r:id="rId341"/>
    <p:sldId id="4254" r:id="rId342"/>
    <p:sldId id="4255" r:id="rId343"/>
    <p:sldId id="4256" r:id="rId344"/>
    <p:sldId id="4257" r:id="rId345"/>
    <p:sldId id="4258" r:id="rId346"/>
    <p:sldId id="4259" r:id="rId347"/>
    <p:sldId id="4260" r:id="rId348"/>
    <p:sldId id="4261" r:id="rId349"/>
    <p:sldId id="4262" r:id="rId350"/>
    <p:sldId id="4263" r:id="rId351"/>
    <p:sldId id="4264" r:id="rId352"/>
    <p:sldId id="4265" r:id="rId353"/>
    <p:sldId id="4266" r:id="rId354"/>
    <p:sldId id="4267" r:id="rId355"/>
    <p:sldId id="4268" r:id="rId356"/>
    <p:sldId id="4269" r:id="rId357"/>
    <p:sldId id="4270" r:id="rId358"/>
    <p:sldId id="4271" r:id="rId359"/>
    <p:sldId id="4272" r:id="rId360"/>
    <p:sldId id="4273" r:id="rId361"/>
    <p:sldId id="4274" r:id="rId362"/>
    <p:sldId id="4275" r:id="rId363"/>
    <p:sldId id="4276" r:id="rId364"/>
    <p:sldId id="4277" r:id="rId365"/>
    <p:sldId id="4278" r:id="rId366"/>
    <p:sldId id="4279" r:id="rId367"/>
    <p:sldId id="4280" r:id="rId368"/>
    <p:sldId id="4281" r:id="rId369"/>
    <p:sldId id="4282" r:id="rId370"/>
    <p:sldId id="4283" r:id="rId371"/>
    <p:sldId id="4284" r:id="rId372"/>
    <p:sldId id="4285" r:id="rId373"/>
    <p:sldId id="4286" r:id="rId374"/>
    <p:sldId id="4287" r:id="rId375"/>
    <p:sldId id="4288" r:id="rId376"/>
    <p:sldId id="4289" r:id="rId377"/>
    <p:sldId id="4290" r:id="rId378"/>
    <p:sldId id="4291" r:id="rId379"/>
    <p:sldId id="4292" r:id="rId380"/>
    <p:sldId id="4293" r:id="rId381"/>
    <p:sldId id="4294" r:id="rId382"/>
    <p:sldId id="4295" r:id="rId383"/>
    <p:sldId id="4296" r:id="rId384"/>
    <p:sldId id="4297" r:id="rId385"/>
    <p:sldId id="4298" r:id="rId386"/>
    <p:sldId id="4299" r:id="rId387"/>
    <p:sldId id="4300" r:id="rId388"/>
    <p:sldId id="4301" r:id="rId389"/>
    <p:sldId id="4302" r:id="rId390"/>
    <p:sldId id="4303" r:id="rId391"/>
    <p:sldId id="4304" r:id="rId392"/>
    <p:sldId id="4305" r:id="rId393"/>
    <p:sldId id="4306" r:id="rId394"/>
    <p:sldId id="4307" r:id="rId395"/>
    <p:sldId id="4308" r:id="rId396"/>
    <p:sldId id="4309" r:id="rId397"/>
    <p:sldId id="4310" r:id="rId398"/>
    <p:sldId id="4311" r:id="rId399"/>
    <p:sldId id="4312" r:id="rId400"/>
    <p:sldId id="4313" r:id="rId401"/>
    <p:sldId id="4314" r:id="rId402"/>
    <p:sldId id="4315" r:id="rId403"/>
    <p:sldId id="4316" r:id="rId404"/>
    <p:sldId id="4317" r:id="rId405"/>
    <p:sldId id="4318" r:id="rId406"/>
    <p:sldId id="4319" r:id="rId407"/>
    <p:sldId id="4320" r:id="rId408"/>
    <p:sldId id="4321" r:id="rId409"/>
    <p:sldId id="4322" r:id="rId410"/>
    <p:sldId id="4323" r:id="rId411"/>
    <p:sldId id="4324" r:id="rId412"/>
    <p:sldId id="4325" r:id="rId413"/>
    <p:sldId id="4326" r:id="rId414"/>
    <p:sldId id="4327" r:id="rId415"/>
    <p:sldId id="4328" r:id="rId416"/>
    <p:sldId id="4329" r:id="rId417"/>
    <p:sldId id="4330" r:id="rId418"/>
    <p:sldId id="4331" r:id="rId419"/>
    <p:sldId id="4332" r:id="rId420"/>
    <p:sldId id="4333" r:id="rId421"/>
    <p:sldId id="4334" r:id="rId422"/>
    <p:sldId id="4335" r:id="rId423"/>
    <p:sldId id="4336" r:id="rId424"/>
    <p:sldId id="4337" r:id="rId425"/>
    <p:sldId id="4338" r:id="rId426"/>
    <p:sldId id="4339" r:id="rId427"/>
    <p:sldId id="4340" r:id="rId428"/>
    <p:sldId id="4341" r:id="rId429"/>
    <p:sldId id="4342" r:id="rId430"/>
    <p:sldId id="4343" r:id="rId431"/>
    <p:sldId id="4344" r:id="rId432"/>
    <p:sldId id="4345" r:id="rId433"/>
    <p:sldId id="4346" r:id="rId434"/>
    <p:sldId id="4347" r:id="rId435"/>
    <p:sldId id="4348" r:id="rId436"/>
    <p:sldId id="4349" r:id="rId437"/>
    <p:sldId id="4350" r:id="rId438"/>
    <p:sldId id="4351" r:id="rId439"/>
    <p:sldId id="4352" r:id="rId440"/>
    <p:sldId id="4353" r:id="rId441"/>
    <p:sldId id="4354" r:id="rId442"/>
    <p:sldId id="4355" r:id="rId443"/>
    <p:sldId id="4356" r:id="rId444"/>
    <p:sldId id="4357" r:id="rId445"/>
    <p:sldId id="4358" r:id="rId446"/>
    <p:sldId id="4359" r:id="rId447"/>
    <p:sldId id="4360" r:id="rId448"/>
    <p:sldId id="4361" r:id="rId449"/>
    <p:sldId id="4362" r:id="rId450"/>
    <p:sldId id="4363" r:id="rId451"/>
    <p:sldId id="4364" r:id="rId452"/>
    <p:sldId id="4365" r:id="rId453"/>
    <p:sldId id="4366" r:id="rId454"/>
    <p:sldId id="4367" r:id="rId455"/>
    <p:sldId id="4368" r:id="rId456"/>
    <p:sldId id="4369" r:id="rId457"/>
    <p:sldId id="4370" r:id="rId458"/>
    <p:sldId id="4371" r:id="rId459"/>
    <p:sldId id="4372" r:id="rId460"/>
    <p:sldId id="4373" r:id="rId461"/>
    <p:sldId id="4374" r:id="rId462"/>
    <p:sldId id="4375" r:id="rId463"/>
    <p:sldId id="4376" r:id="rId464"/>
    <p:sldId id="4377" r:id="rId465"/>
    <p:sldId id="4378" r:id="rId466"/>
    <p:sldId id="4379" r:id="rId467"/>
    <p:sldId id="4380" r:id="rId468"/>
    <p:sldId id="4381" r:id="rId469"/>
    <p:sldId id="4382" r:id="rId470"/>
    <p:sldId id="4383" r:id="rId471"/>
    <p:sldId id="4384" r:id="rId472"/>
    <p:sldId id="4385" r:id="rId473"/>
    <p:sldId id="4386" r:id="rId474"/>
    <p:sldId id="4387" r:id="rId475"/>
    <p:sldId id="4388" r:id="rId476"/>
    <p:sldId id="4389" r:id="rId477"/>
    <p:sldId id="4390" r:id="rId478"/>
    <p:sldId id="4391" r:id="rId479"/>
    <p:sldId id="4392" r:id="rId480"/>
    <p:sldId id="4393" r:id="rId481"/>
    <p:sldId id="4394" r:id="rId482"/>
    <p:sldId id="4395" r:id="rId483"/>
    <p:sldId id="4396" r:id="rId484"/>
    <p:sldId id="4397" r:id="rId485"/>
    <p:sldId id="4398" r:id="rId486"/>
    <p:sldId id="4399" r:id="rId487"/>
    <p:sldId id="4400" r:id="rId488"/>
    <p:sldId id="4401" r:id="rId489"/>
    <p:sldId id="4402" r:id="rId490"/>
    <p:sldId id="4403" r:id="rId491"/>
    <p:sldId id="4404" r:id="rId492"/>
    <p:sldId id="4405" r:id="rId493"/>
    <p:sldId id="4406" r:id="rId494"/>
    <p:sldId id="4407" r:id="rId495"/>
    <p:sldId id="4408" r:id="rId496"/>
    <p:sldId id="3998" r:id="rId497"/>
    <p:sldId id="3999" r:id="rId498"/>
    <p:sldId id="4000" r:id="rId499"/>
    <p:sldId id="4001" r:id="rId500"/>
    <p:sldId id="4409" r:id="rId501"/>
    <p:sldId id="4410" r:id="rId502"/>
    <p:sldId id="4411" r:id="rId503"/>
    <p:sldId id="4412" r:id="rId504"/>
    <p:sldId id="4413" r:id="rId505"/>
    <p:sldId id="4002" r:id="rId506"/>
    <p:sldId id="3415" r:id="rId5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800000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howGuides="1"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notesMaster" Target="notesMasters/notesMaster1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viewProps" Target="viewProps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tableStyles" Target="tableStyles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presProps" Target="presProps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09C7CB-2B98-463B-B131-1DE12891A510}" type="datetimeFigureOut">
              <a:rPr lang="en-US"/>
              <a:pPr>
                <a:defRPr/>
              </a:pPr>
              <a:t>01/05/2021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90E449-AB20-4168-BB90-354CC3FB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448A-0D81-4946-8702-B8A9D30A61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74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35E3-05F1-4ABF-BCE9-63A5AE49CD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45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96ED-1C96-48B8-AE8A-BF40714DD6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71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FDC2-F8E0-4D1C-979D-178FF65ED7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49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D266-41CD-4EBA-A35D-7383499787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04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431C-3596-4267-8CF5-893806468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93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C9B9-95A6-4AD7-BC7A-587317AC2D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06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7A5F-F942-4C10-BB30-A3132ADD17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66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2C76-7A80-40A1-8D7E-3FCB01F5D6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48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972CA-32E5-4316-BB46-5DBEBED50F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11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C079-F319-4BE3-A5C9-C25F21D75C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56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9F71FE-64F5-45B7-9973-5CB3248A07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63550" y="228600"/>
            <a:ext cx="8147050" cy="57150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533400" y="2286000"/>
            <a:ext cx="8147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i="1">
                <a:solidFill>
                  <a:srgbClr val="FFFF00"/>
                </a:solidFill>
                <a:latin typeface="Trebuchet MS" pitchFamily="34" charset="0"/>
              </a:rPr>
              <a:t>Dua’a Jaushan E Sagheer</a:t>
            </a: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381000" y="609600"/>
            <a:ext cx="8458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11800">
                <a:solidFill>
                  <a:srgbClr val="FFFF00"/>
                </a:solidFill>
                <a:latin typeface="Attari_Quran" pitchFamily="2" charset="-78"/>
                <a:cs typeface="Attari_Quran" pitchFamily="2" charset="-78"/>
              </a:rPr>
              <a:t> دعاء الجوشن الصغىير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95400" y="542131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(Arabic text along with English Translation and Transliteration)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36525" y="5715000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  <p:sp>
        <p:nvSpPr>
          <p:cNvPr id="2058" name="Rectangle 1"/>
          <p:cNvSpPr>
            <a:spLocks noChangeArrowheads="1"/>
          </p:cNvSpPr>
          <p:nvPr/>
        </p:nvSpPr>
        <p:spPr bwMode="auto">
          <a:xfrm>
            <a:off x="2919413" y="4572000"/>
            <a:ext cx="345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Minor Chain-Armor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وَسَدَّدَ إِلَيَّ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صَوَائِبَ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سِهَامِهِ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leveled at me his hitting arrow,</a:t>
            </a:r>
          </a:p>
        </p:txBody>
      </p:sp>
      <p:sp>
        <p:nvSpPr>
          <p:cNvPr id="112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saddada ilayya sawa'iba sihamihi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1034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3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34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1044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4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44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1054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5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54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1065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1075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7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1085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85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ظَنٍّ حَسَنٍ حَقَّقْتَ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an excellent hope You have achieved,</a:t>
            </a:r>
          </a:p>
        </p:txBody>
      </p:sp>
      <p:sp>
        <p:nvSpPr>
          <p:cNvPr id="1095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ilahi wa kam min zannin hasanin haqqaqta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9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95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وَمِن كَسْرِ إِمْلاَقٍ جَبَرْتَ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breaking poverty You have set,</a:t>
            </a:r>
          </a:p>
        </p:txBody>
      </p:sp>
      <p:sp>
        <p:nvSpPr>
          <p:cNvPr id="1105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min kasri imlaqin jabarta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0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05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وَمِن مَسْكَنَةٍ فَادِحَةٍ حَوَّلْتَ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gross neediness You have shunted,</a:t>
            </a:r>
          </a:p>
        </p:txBody>
      </p:sp>
      <p:sp>
        <p:nvSpPr>
          <p:cNvPr id="1116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min maskanatin fadihatin hawwalta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1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16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وَمِن صَرْعَةٍ مُهْلِكَةٍ نعَشْتَ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destructive blows You have revived (me from them),</a:t>
            </a:r>
          </a:p>
        </p:txBody>
      </p:sp>
      <p:sp>
        <p:nvSpPr>
          <p:cNvPr id="1126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min sar`atin muhlikatin na`ashta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2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26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وَلَمْ تَنَمْ عَنِّي عَيْنُ حِرَاسَتِهِ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kept a sleepless eye on me,</a:t>
            </a:r>
          </a:p>
        </p:txBody>
      </p:sp>
      <p:sp>
        <p:nvSpPr>
          <p:cNvPr id="122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>
                <a:solidFill>
                  <a:srgbClr val="000066"/>
                </a:solidFill>
                <a:ea typeface="MS Mincho" pitchFamily="49" charset="-128"/>
              </a:rPr>
              <a:t>wa lam tanam `anni `aynu hirasatihi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وَمِن مَشَقَّةٍ ارَحْتَ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many hardships You have relieved (me of them).</a:t>
            </a:r>
          </a:p>
        </p:txBody>
      </p:sp>
      <p:sp>
        <p:nvSpPr>
          <p:cNvPr id="1136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min mashaqqatin arahta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3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36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تُسْالُ عَمَّا تَفْعَلُ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cannot be questioned concerning that which You do</a:t>
            </a:r>
          </a:p>
        </p:txBody>
      </p:sp>
      <p:sp>
        <p:nvSpPr>
          <p:cNvPr id="1146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tus'alu `amma taf`alu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4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46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وَهُمْ يُسْالُونَ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they shall be questioned.</a:t>
            </a:r>
          </a:p>
        </p:txBody>
      </p:sp>
      <p:sp>
        <p:nvSpPr>
          <p:cNvPr id="1157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hum yus'aluna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57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وَلاَ يَنقُصُكَ مَا انفَقْتَ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which You spend never decreases You.</a:t>
            </a:r>
          </a:p>
        </p:txBody>
      </p:sp>
      <p:sp>
        <p:nvSpPr>
          <p:cNvPr id="1167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 yanqusuka ma anfaqta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6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67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وَلَقَدْ سُئِلْتَ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فَاعْطَيْتَ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You have been besought, You gave;</a:t>
            </a:r>
          </a:p>
        </p:txBody>
      </p:sp>
      <p:sp>
        <p:nvSpPr>
          <p:cNvPr id="1177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laqad su'ilta fa'a`tayta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7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77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وَلَمْ تُسْالْ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فَٱبْتَدَاتَ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although You have not been besought, You took the initiative to give.</a:t>
            </a:r>
          </a:p>
        </p:txBody>
      </p:sp>
      <p:sp>
        <p:nvSpPr>
          <p:cNvPr id="1187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lam tus'al fabtada'ta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8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87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وَٱسْتُمِيحَ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بَابُ فَضْلِكَ فَمَا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اكْديْتَ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the door of Your favoring was knocked, You have not withheld.</a:t>
            </a:r>
          </a:p>
        </p:txBody>
      </p:sp>
      <p:sp>
        <p:nvSpPr>
          <p:cNvPr id="1198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wastumiha babu fadlika fama akdayta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9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198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ابَيْتَ إِلاَّ إِنْعَاماً وَامْتِنَاناً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insisted on nothing but favoring and bestowal</a:t>
            </a:r>
          </a:p>
        </p:txBody>
      </p:sp>
      <p:sp>
        <p:nvSpPr>
          <p:cNvPr id="1208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abayta illa in`aman wa imtinanan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0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08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وَابَيْتَ إِلاَّ تَطَوُّلاً يَا رَبِّ وَإِحْسَاناً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You, O my Lord, have also insisted on giving generously and beneficently.</a:t>
            </a:r>
          </a:p>
        </p:txBody>
      </p:sp>
      <p:sp>
        <p:nvSpPr>
          <p:cNvPr id="1218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abayta illa tatawwulan ya rabbi wa ihsanan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1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18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وَابَيْتُ إِلاَّ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ٱنتِهَاكاً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لِحُرُمَاتِكَ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as for me, I insisted on nothing but violation of Your prohibitions,</a:t>
            </a:r>
          </a:p>
        </p:txBody>
      </p:sp>
      <p:sp>
        <p:nvSpPr>
          <p:cNvPr id="1228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abaytu illa intihakan lihurumatika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2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28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وَاضْمَرَ انْ يَسُومَنِي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ٱلْمَكْرُوهَ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decided secretly to target harm to me</a:t>
            </a:r>
          </a:p>
        </p:txBody>
      </p:sp>
      <p:sp>
        <p:nvSpPr>
          <p:cNvPr id="133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admara an yasumani almakruha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وَٱجْتِرَاءاً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مَعَاصِيكَ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daring to commit acts of disobedience to You,</a:t>
            </a:r>
          </a:p>
        </p:txBody>
      </p:sp>
      <p:sp>
        <p:nvSpPr>
          <p:cNvPr id="1239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ijtira'an `ala ma`asika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3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وَتَعَدِّياً لِحُدُودِكَ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transgressing Your limits,</a:t>
            </a:r>
          </a:p>
        </p:txBody>
      </p:sp>
      <p:sp>
        <p:nvSpPr>
          <p:cNvPr id="1249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ta`adiyyan lihududika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4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49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وَغَفْلَةً عَنْ وَعِيدِكَ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passing over Your threats,</a:t>
            </a:r>
          </a:p>
        </p:txBody>
      </p:sp>
      <p:sp>
        <p:nvSpPr>
          <p:cNvPr id="1259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ghaflatan `an wa`idika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5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وَطَاعَةً لِعَدُوِّي وَعَدُوِّكَ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obeying Your and my enemy.</a:t>
            </a:r>
          </a:p>
        </p:txBody>
      </p:sp>
      <p:sp>
        <p:nvSpPr>
          <p:cNvPr id="1269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ta`atan li`aduwwi wa `aduwwika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6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69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لَمْ يَمْنَعْكَ يَا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وَنَاصِرِي إِخْلاَلِي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بِٱلشُّكْرِ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failure to be thankful to You has not made You, O my God and Helper,</a:t>
            </a:r>
          </a:p>
        </p:txBody>
      </p:sp>
      <p:sp>
        <p:nvSpPr>
          <p:cNvPr id="1280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lam yamna`ka ya ilahi wa nasiri ikhlali bilshshukri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80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عَنْ إِتْمَامِ إِحْسَانِكَ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stop perfecting Your favors on me.</a:t>
            </a:r>
          </a:p>
        </p:txBody>
      </p:sp>
      <p:sp>
        <p:nvSpPr>
          <p:cNvPr id="1290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`an itmami ihsanika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9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290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وَلاَ حَجَزَنِي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عَنِ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ٱرْتِكَابِ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مَسَاخِطِكَ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Likewise, this has not prevented me from committing sins that You dislike.</a:t>
            </a:r>
          </a:p>
        </p:txBody>
      </p:sp>
      <p:sp>
        <p:nvSpPr>
          <p:cNvPr id="1300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 hajazani dhalika `an irtikabi masakhitika</a:t>
            </a:r>
          </a:p>
        </p:txBody>
      </p:sp>
      <p:sp>
        <p:nvSpPr>
          <p:cNvPr id="130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00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اَللَّهُمَّ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وَهٰذَا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مَقَامُ عَبْدٍ ذَلِيلٍ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this is the situation of a humble servant [of You],</a:t>
            </a:r>
          </a:p>
        </p:txBody>
      </p:sp>
      <p:sp>
        <p:nvSpPr>
          <p:cNvPr id="1310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hadha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maqamu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dhalilin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1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10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ٱعْتَرَفَ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بِٱلتَّوْحِيدِ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professes Your Oneness,</a:t>
            </a:r>
          </a:p>
        </p:txBody>
      </p:sp>
      <p:sp>
        <p:nvSpPr>
          <p:cNvPr id="1321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i`tarafa laka bilttawhidi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2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21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وَاقَرَّ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نَفْسِهِ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بِٱلتَّقْصِيرِ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فِي ادَاءِ حَقِّكَ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confesses of his failure to carry out his duty towards You,</a:t>
            </a:r>
          </a:p>
        </p:txBody>
      </p:sp>
      <p:sp>
        <p:nvSpPr>
          <p:cNvPr id="1331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aqarra `ala nafsihi bilttaqsiri fi ada'i haqqika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31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وَيُجَرِّعَنِي ذُعَافَ مَرَارَتِهِ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to make me taste the deadly poison of his bitterness.</a:t>
            </a:r>
          </a:p>
        </p:txBody>
      </p:sp>
      <p:sp>
        <p:nvSpPr>
          <p:cNvPr id="143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yujarri`ani dhu`afa mararatihi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وَشَهِدَ لَكَ بِسُبُوغِ نِعْمَتِكَ عَلَيْهِ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testifies to Your ample favoring on him,</a:t>
            </a:r>
          </a:p>
        </p:txBody>
      </p:sp>
      <p:sp>
        <p:nvSpPr>
          <p:cNvPr id="1341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shahida laka bisubughi ni`matika `alayhi</a:t>
            </a:r>
          </a:p>
        </p:txBody>
      </p:sp>
      <p:sp>
        <p:nvSpPr>
          <p:cNvPr id="134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41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وَجَمِيلِ عَادَتِكَ عِندَهُ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excellent habits in treating him,</a:t>
            </a:r>
          </a:p>
        </p:txBody>
      </p:sp>
      <p:sp>
        <p:nvSpPr>
          <p:cNvPr id="1351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jamili `adatika `indahu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5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51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وَإِحْسَانِكَ إِلَيْهِ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bestowal of graces upon him.</a:t>
            </a:r>
          </a:p>
        </p:txBody>
      </p:sp>
      <p:sp>
        <p:nvSpPr>
          <p:cNvPr id="1361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ihsanika ilayhi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6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61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فَهَبْ لِي يَا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وَسَيِّدِي مِنْ فَضْلِكَ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my God and Master, confer upon me an amount of Your benevolence</a:t>
            </a:r>
          </a:p>
        </p:txBody>
      </p:sp>
      <p:sp>
        <p:nvSpPr>
          <p:cNvPr id="1372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fahab li ya ilahi wa sayyidi min fadlika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7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72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مَا ارِيدُهُ سَبَباً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I can use as a path taking me to Your mercy,</a:t>
            </a:r>
          </a:p>
        </p:txBody>
      </p:sp>
      <p:sp>
        <p:nvSpPr>
          <p:cNvPr id="1382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ma uriduhu sababan ila rahmatika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8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82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وَاتَّخِذُهُ سُلَّماً اعْرُجُ فِيهِ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مَرْضَاتِكَ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a ladder by which I ascend to Your satisfaction,</a:t>
            </a:r>
          </a:p>
        </p:txBody>
      </p:sp>
      <p:sp>
        <p:nvSpPr>
          <p:cNvPr id="1392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attakhidhuhu sullaman a`ruju fih ila mardatika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9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392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وَآمَنُ بِهِ مِنْ سَخَطِكَ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can be secured from Your wrath</a:t>
            </a:r>
          </a:p>
        </p:txBody>
      </p:sp>
      <p:sp>
        <p:nvSpPr>
          <p:cNvPr id="1402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amanu bihi min sakhatika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0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02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بِعِزَّتِكَ وَطَوْلِكَ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might and supremacy</a:t>
            </a:r>
          </a:p>
        </p:txBody>
      </p:sp>
      <p:sp>
        <p:nvSpPr>
          <p:cNvPr id="1413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bi`izzatika wa tawlika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1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13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وَبِحَقِّ نَبِيِّكَ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the name of Your Prophet, Muhammad,</a:t>
            </a:r>
          </a:p>
        </p:txBody>
      </p:sp>
      <p:sp>
        <p:nvSpPr>
          <p:cNvPr id="1423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bihaqqi nabiyyika muhammadin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2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23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صَلَّىٰ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ٱللَّهُ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عَلَيْهِ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وَآلِهِ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may Your blessings be upon him and his Household.</a:t>
            </a:r>
          </a:p>
        </p:txBody>
      </p:sp>
      <p:sp>
        <p:nvSpPr>
          <p:cNvPr id="1433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salla allahu `alayhi wa alihi</a:t>
            </a:r>
          </a:p>
        </p:txBody>
      </p:sp>
      <p:sp>
        <p:nvSpPr>
          <p:cNvPr id="143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33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نَظَرْتَ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ضَعْفِي 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ٱحْتِمَاِل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ٱلْفَوَاِدحِ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[Amid all that] You considered that I am too weak to bear hardships,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nazarta ila da`fi `an ihtimali alfawadihi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1443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4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43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1454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5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54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1464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6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64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1474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74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1484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8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84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1495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9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495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many a servant [of You]</a:t>
            </a:r>
          </a:p>
        </p:txBody>
      </p:sp>
      <p:sp>
        <p:nvSpPr>
          <p:cNvPr id="1505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05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فِي كَرْبِ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ٱلْمَوْتِ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suffering the agony of death,</a:t>
            </a:r>
          </a:p>
        </p:txBody>
      </p:sp>
      <p:sp>
        <p:nvSpPr>
          <p:cNvPr id="1515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fi karbi almawti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1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15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وَحَشْرَجَةِ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ٱلصَّدْرِ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rattles of death,</a:t>
            </a:r>
          </a:p>
        </p:txBody>
      </p:sp>
      <p:sp>
        <p:nvSpPr>
          <p:cNvPr id="1525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hashrajati alssadri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2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25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وَٱلنَّظَرِ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مَا تَقْشَعِرُّ مِنْهُ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ٱلْجُلُودُ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experiencing that which shudders the skins</a:t>
            </a:r>
          </a:p>
        </p:txBody>
      </p:sp>
      <p:sp>
        <p:nvSpPr>
          <p:cNvPr id="1536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walnnazari ila ma taqsha`irru minhu aljuludu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36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وَعَجْزِي عَنِ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ٱلإِنتِصَارِ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مِمَّن قَصَدَنِي بِمُحَارَبَتِهِ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am too short to have aid against him who aimed at attacking me,</a:t>
            </a:r>
          </a:p>
        </p:txBody>
      </p:sp>
      <p:sp>
        <p:nvSpPr>
          <p:cNvPr id="163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`ajzi `an al-intisari mimman qasadani bimuharabatihi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وَتَفْزَعُ لَهُ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ٱلْقُلُوبُ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horrifies the hearts;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tafza`u lahu alqulubu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4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46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عَافِيَةٍ مِنْ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safe from all that.</a:t>
            </a:r>
          </a:p>
        </p:txBody>
      </p:sp>
      <p:sp>
        <p:nvSpPr>
          <p:cNvPr id="1556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fi `afiyatin min dhalika kullihi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5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56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1566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6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66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1577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7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77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1587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8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87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1597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159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597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1607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0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07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1617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1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17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many a servant [of You]</a:t>
            </a:r>
          </a:p>
        </p:txBody>
      </p:sp>
      <p:sp>
        <p:nvSpPr>
          <p:cNvPr id="1628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28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سَقِيماً مُوجَعاً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ailing and feeling pain</a:t>
            </a:r>
          </a:p>
        </p:txBody>
      </p:sp>
      <p:sp>
        <p:nvSpPr>
          <p:cNvPr id="1638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saqiman muja`an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38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وَوَحْدَتِي فِي كَثِيرٍ مِمَّنْ نَاوَانِي وَارْصَدَ 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perceived my loneliness to confront many of those who incurred my hostility and laid in wait for me,</a:t>
            </a:r>
          </a:p>
        </p:txBody>
      </p:sp>
      <p:sp>
        <p:nvSpPr>
          <p:cNvPr id="174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wahdati fi kathirin mimman nawani wa arsada 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انَّةٍ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وَعَوِيلٍ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moans and wails,</a:t>
            </a:r>
          </a:p>
        </p:txBody>
      </p:sp>
      <p:sp>
        <p:nvSpPr>
          <p:cNvPr id="1648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fi annatin wa `awilin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4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48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يَتَقَلَّبُ فِي غَمِّهِ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rolling over and over with anguish;</a:t>
            </a:r>
          </a:p>
        </p:txBody>
      </p:sp>
      <p:sp>
        <p:nvSpPr>
          <p:cNvPr id="1658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yataqallabu fi ghammihi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5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58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يَجِدُ مَحِيصاً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neither finding any way of escaping it</a:t>
            </a:r>
          </a:p>
        </p:txBody>
      </p:sp>
      <p:sp>
        <p:nvSpPr>
          <p:cNvPr id="1669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yajidu mahisan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6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69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وَلاَ يُسِيغُ طَعَاماً وَلاَ شَرَاباً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is he finding the taste of any food or drink;</a:t>
            </a:r>
          </a:p>
        </p:txBody>
      </p:sp>
      <p:sp>
        <p:nvSpPr>
          <p:cNvPr id="1679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 yusighu ta`aman wa la sharaban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7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79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صِحَّةٍ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ٱلْبَدَنِ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enjoying body health</a:t>
            </a:r>
          </a:p>
        </p:txBody>
      </p:sp>
      <p:sp>
        <p:nvSpPr>
          <p:cNvPr id="1689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ana fi sihhatin mina albadani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8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89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وَسَلاَمَةٍ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ٱلْعَيْشِ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safe living.</a:t>
            </a:r>
          </a:p>
        </p:txBody>
      </p:sp>
      <p:sp>
        <p:nvSpPr>
          <p:cNvPr id="1699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salamatin mina al`ayshi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9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699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كُلُّ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مِنْكَ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that [wellbeing] is from You.</a:t>
            </a:r>
          </a:p>
        </p:txBody>
      </p:sp>
      <p:sp>
        <p:nvSpPr>
          <p:cNvPr id="1710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kullu dhalika minka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1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10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1720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2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20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1730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30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1740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40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فِيمَا لَمْ اعْمِلْ فِكْرِي فِي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ٱلإِرْصَادِ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لَهُم بِمِثْلِهِ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have not been ready to give any thought to sitting in ambush and retaliating.</a:t>
            </a:r>
          </a:p>
        </p:txBody>
      </p:sp>
      <p:sp>
        <p:nvSpPr>
          <p:cNvPr id="184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fima lam u`mil fikri fi al-irsadi lahum bimithlihi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1751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175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51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1761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6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61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1771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7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71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a servant [of You]</a:t>
            </a:r>
          </a:p>
        </p:txBody>
      </p:sp>
      <p:sp>
        <p:nvSpPr>
          <p:cNvPr id="1781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8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81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خَائِفاً مَرْعُوباً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fearful, frightened,</a:t>
            </a:r>
          </a:p>
        </p:txBody>
      </p:sp>
      <p:sp>
        <p:nvSpPr>
          <p:cNvPr id="1792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kha'ifan mar`uban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9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792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مُشْفِقاً وَجِلاً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terrified, scared,</a:t>
            </a:r>
          </a:p>
        </p:txBody>
      </p:sp>
      <p:sp>
        <p:nvSpPr>
          <p:cNvPr id="1802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mushfiqan wajilan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0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02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هَارِباً طَرِيداً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fugitive, runaway,</a:t>
            </a:r>
          </a:p>
        </p:txBody>
      </p:sp>
      <p:sp>
        <p:nvSpPr>
          <p:cNvPr id="1812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hariban taridan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1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12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مُنجَحِراً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فِي مَضِيقٍ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hiding in a tight burrow</a:t>
            </a:r>
          </a:p>
        </p:txBody>
      </p:sp>
      <p:sp>
        <p:nvSpPr>
          <p:cNvPr id="1822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munjahiran fi madiqin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2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22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وَمَخْبَاةٍ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مِنَ المَخَابِئِ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in an ordinary den;</a:t>
            </a:r>
          </a:p>
        </p:txBody>
      </p:sp>
      <p:sp>
        <p:nvSpPr>
          <p:cNvPr id="1833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makhba'atin mina almakhabi'i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3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33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قَدْ ضَاقَتْ عَلَيْهِ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بِرُحْبِهَا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the entire spacious earth has become too narrow to secure him a place.</a:t>
            </a:r>
          </a:p>
        </p:txBody>
      </p:sp>
      <p:sp>
        <p:nvSpPr>
          <p:cNvPr id="1843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qad daqat `alayhi al-ardu biruhbiha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43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فَايَّدْتَنِي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بِقُوَّتِكَ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came to stand by me with Your might,</a:t>
            </a:r>
          </a:p>
        </p:txBody>
      </p:sp>
      <p:sp>
        <p:nvSpPr>
          <p:cNvPr id="194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 ayyadtani biquwwatika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يَجِدُ حِيلَةً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thus cannot devise any plan</a:t>
            </a:r>
          </a:p>
        </p:txBody>
      </p:sp>
      <p:sp>
        <p:nvSpPr>
          <p:cNvPr id="1853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yajidu hilatan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5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53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وَلاَ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مَنجىٰ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وَلاَ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مَاوىٰ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find any shelter or retreat.</a:t>
            </a:r>
          </a:p>
        </p:txBody>
      </p:sp>
      <p:sp>
        <p:nvSpPr>
          <p:cNvPr id="1863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 manja wa la mawan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6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63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امْنٍ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وَطُمَانِينَةٍ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وَعَافِيَةٍ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living in security, tranquility, and good health;</a:t>
            </a:r>
          </a:p>
        </p:txBody>
      </p:sp>
      <p:sp>
        <p:nvSpPr>
          <p:cNvPr id="1873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fi amnin wa tuma'ninatin wa `afiyatin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7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73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of which is from You.</a:t>
            </a:r>
          </a:p>
        </p:txBody>
      </p:sp>
      <p:sp>
        <p:nvSpPr>
          <p:cNvPr id="1884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dhalika kullihi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8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84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1894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9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894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1904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0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04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1914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1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14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1925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192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25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1935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3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35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1945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45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وَشَدَدْتَ ازْرِي بِنُصْرَتِكَ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made me strong through Your support,</a:t>
            </a:r>
          </a:p>
        </p:txBody>
      </p:sp>
      <p:sp>
        <p:nvSpPr>
          <p:cNvPr id="204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shadadta azri binusratika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 and Master,</a:t>
            </a:r>
          </a:p>
        </p:txBody>
      </p:sp>
      <p:sp>
        <p:nvSpPr>
          <p:cNvPr id="1955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ilahi wa sayyidi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5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55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</a:t>
            </a:r>
          </a:p>
        </p:txBody>
      </p:sp>
      <p:sp>
        <p:nvSpPr>
          <p:cNvPr id="1966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6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66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مَغْلُولاً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enchained</a:t>
            </a:r>
          </a:p>
        </p:txBody>
      </p:sp>
      <p:sp>
        <p:nvSpPr>
          <p:cNvPr id="1976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maghlulan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7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76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مُكَبَّلاً فِي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ٱلْحَدِيدِ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shackled in iron shackles</a:t>
            </a:r>
          </a:p>
        </p:txBody>
      </p:sp>
      <p:sp>
        <p:nvSpPr>
          <p:cNvPr id="1986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mukabbalan fi alhadidi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8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86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بِايْدِي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ٱلْعُدَاةِ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لاَ يَرْحَمُونَهُ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hands of his enemies whom show him no mercy;</a:t>
            </a:r>
          </a:p>
        </p:txBody>
      </p:sp>
      <p:sp>
        <p:nvSpPr>
          <p:cNvPr id="1996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bi-aydi al`udati la yarhamunahu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9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996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فَقِيداً مِنْ اهْلِهِ وَوَلَدِهِ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[and he is] separated from his family members and children</a:t>
            </a:r>
          </a:p>
        </p:txBody>
      </p:sp>
      <p:sp>
        <p:nvSpPr>
          <p:cNvPr id="2007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faqidan min ahlihi wa waladihi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0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07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مُنقَطِعاً عَنْ إِخْوَانِهِ وَبَلَدِهِ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detached from his friends and country;</a:t>
            </a:r>
          </a:p>
        </p:txBody>
      </p:sp>
      <p:sp>
        <p:nvSpPr>
          <p:cNvPr id="2017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munqati`an `an ikhwanihi wa baladihi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1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17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يَتَوَقَّعُ كُلَّ سَاعَةٍ بِايِّ قَتْلَةٍ يُقْتَلُ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each hour, he wonders what kind of killing he will be killed</a:t>
            </a:r>
          </a:p>
        </p:txBody>
      </p:sp>
      <p:sp>
        <p:nvSpPr>
          <p:cNvPr id="2027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yatawaqqa`u kulla sa`atin bi-ayyi qitlatin yuqtalu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2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27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وَبِايِّ مُثْلَةٍ يُمَثَّلُ بِهِ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what kind of mutilation he will be mutilated.</a:t>
            </a:r>
          </a:p>
        </p:txBody>
      </p:sp>
      <p:sp>
        <p:nvSpPr>
          <p:cNvPr id="2037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bi-ayyi muthlatin yumaththalu bihi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3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37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عَافِيَةٍ مِنْ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safe from all this.</a:t>
            </a:r>
          </a:p>
        </p:txBody>
      </p:sp>
      <p:sp>
        <p:nvSpPr>
          <p:cNvPr id="2048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fi `afiyatin min dhalika kullihi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48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rgbClr val="FFFF99"/>
                </a:solidFill>
                <a:latin typeface="Trebuchet MS" pitchFamily="34" charset="0"/>
              </a:rPr>
              <a:t>Merits of Dua’a Jaushan E Sagheer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782638"/>
            <a:ext cx="8534400" cy="569436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/>
            <a:r>
              <a:rPr lang="en-US" sz="2800" b="1" dirty="0">
                <a:solidFill>
                  <a:srgbClr val="FFFF00"/>
                </a:solidFill>
              </a:rPr>
              <a:t>As a footnote, al-</a:t>
            </a:r>
            <a:r>
              <a:rPr lang="en-US" sz="2800" b="1" dirty="0" err="1">
                <a:solidFill>
                  <a:srgbClr val="FFFF00"/>
                </a:solidFill>
              </a:rPr>
              <a:t>Kaf`ami</a:t>
            </a:r>
            <a:r>
              <a:rPr lang="en-US" sz="2800" b="1" dirty="0">
                <a:solidFill>
                  <a:srgbClr val="FFFF00"/>
                </a:solidFill>
              </a:rPr>
              <a:t>, in </a:t>
            </a:r>
            <a:r>
              <a:rPr lang="en-US" sz="2800" b="1" i="1" dirty="0">
                <a:solidFill>
                  <a:srgbClr val="FFFF00"/>
                </a:solidFill>
              </a:rPr>
              <a:t>al-</a:t>
            </a:r>
            <a:r>
              <a:rPr lang="en-US" sz="2800" b="1" i="1" dirty="0" err="1">
                <a:solidFill>
                  <a:srgbClr val="FFFF00"/>
                </a:solidFill>
              </a:rPr>
              <a:t>Balad</a:t>
            </a:r>
            <a:r>
              <a:rPr lang="en-US" sz="2800" b="1" i="1" dirty="0">
                <a:solidFill>
                  <a:srgbClr val="FFFF00"/>
                </a:solidFill>
              </a:rPr>
              <a:t> al-Amin</a:t>
            </a:r>
            <a:r>
              <a:rPr lang="en-US" sz="2800" b="1" dirty="0">
                <a:solidFill>
                  <a:srgbClr val="FFFF00"/>
                </a:solidFill>
              </a:rPr>
              <a:t>, says,  this </a:t>
            </a:r>
            <a:r>
              <a:rPr lang="en-US" sz="2800" b="1" dirty="0" err="1">
                <a:solidFill>
                  <a:srgbClr val="FFFF00"/>
                </a:solidFill>
              </a:rPr>
              <a:t>Dua’a</a:t>
            </a:r>
            <a:r>
              <a:rPr lang="en-US" sz="2800" b="1" dirty="0">
                <a:solidFill>
                  <a:srgbClr val="FFFF00"/>
                </a:solidFill>
              </a:rPr>
              <a:t> was recited by Imam Musa al-</a:t>
            </a:r>
            <a:r>
              <a:rPr lang="en-US" sz="2800" b="1" dirty="0" err="1">
                <a:solidFill>
                  <a:srgbClr val="FFFF00"/>
                </a:solidFill>
              </a:rPr>
              <a:t>Kazim</a:t>
            </a:r>
            <a:r>
              <a:rPr lang="en-US" sz="2800" b="1" dirty="0">
                <a:solidFill>
                  <a:srgbClr val="FFFF00"/>
                </a:solidFill>
              </a:rPr>
              <a:t>, (</a:t>
            </a:r>
            <a:r>
              <a:rPr lang="en-US" sz="2800" b="1" dirty="0" err="1">
                <a:solidFill>
                  <a:srgbClr val="FFFF00"/>
                </a:solidFill>
              </a:rPr>
              <a:t>a.s</a:t>
            </a:r>
            <a:r>
              <a:rPr lang="en-US" sz="2800" b="1" dirty="0">
                <a:solidFill>
                  <a:srgbClr val="FFFF00"/>
                </a:solidFill>
              </a:rPr>
              <a:t>) when al-</a:t>
            </a:r>
            <a:r>
              <a:rPr lang="en-US" sz="2800" b="1" dirty="0" err="1">
                <a:solidFill>
                  <a:srgbClr val="FFFF00"/>
                </a:solidFill>
              </a:rPr>
              <a:t>Hadi</a:t>
            </a:r>
            <a:r>
              <a:rPr lang="en-US" sz="2800" b="1" dirty="0">
                <a:solidFill>
                  <a:srgbClr val="FFFF00"/>
                </a:solidFill>
              </a:rPr>
              <a:t>, the `Abbasid ruler, intended to assassinate him. Hence, the Imam (</a:t>
            </a:r>
            <a:r>
              <a:rPr lang="en-US" sz="2800" b="1" dirty="0" err="1">
                <a:solidFill>
                  <a:srgbClr val="FFFF00"/>
                </a:solidFill>
              </a:rPr>
              <a:t>a.s</a:t>
            </a:r>
            <a:r>
              <a:rPr lang="en-US" sz="2800" b="1" dirty="0">
                <a:solidFill>
                  <a:srgbClr val="FFFF00"/>
                </a:solidFill>
              </a:rPr>
              <a:t>) saw in dream his grandfather, the Holy Prophet (s), who foretold that </a:t>
            </a:r>
            <a:r>
              <a:rPr lang="en-US" sz="2800" b="1" dirty="0" smtClean="0">
                <a:solidFill>
                  <a:srgbClr val="FFFF00"/>
                </a:solidFill>
              </a:rPr>
              <a:t>“</a:t>
            </a:r>
            <a:r>
              <a:rPr lang="en-US" sz="2800" b="1" dirty="0" err="1" smtClean="0">
                <a:solidFill>
                  <a:srgbClr val="FFFF00"/>
                </a:solidFill>
              </a:rPr>
              <a:t>Allāh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en-US" sz="2800" b="1" dirty="0" err="1">
                <a:solidFill>
                  <a:srgbClr val="FFFF00"/>
                </a:solidFill>
              </a:rPr>
              <a:t>swt</a:t>
            </a:r>
            <a:r>
              <a:rPr lang="en-US" sz="2800" b="1" dirty="0">
                <a:solidFill>
                  <a:srgbClr val="FFFF00"/>
                </a:solidFill>
              </a:rPr>
              <a:t>) would annihilate his enemy.” It is a very effective supplication, having all the merits of al </a:t>
            </a:r>
            <a:r>
              <a:rPr lang="en-US" sz="2800" b="1" i="1" dirty="0" err="1">
                <a:solidFill>
                  <a:srgbClr val="FFFF00"/>
                </a:solidFill>
              </a:rPr>
              <a:t>Jawshan</a:t>
            </a:r>
            <a:r>
              <a:rPr lang="en-US" sz="2800" b="1" i="1" dirty="0">
                <a:solidFill>
                  <a:srgbClr val="FFFF00"/>
                </a:solidFill>
              </a:rPr>
              <a:t> al </a:t>
            </a:r>
            <a:r>
              <a:rPr lang="en-US" sz="2800" b="1" i="1" dirty="0" err="1">
                <a:solidFill>
                  <a:srgbClr val="FFFF00"/>
                </a:solidFill>
              </a:rPr>
              <a:t>Kabir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  <a:p>
            <a:pPr lvl="1" algn="ctr" eaLnBrk="1" hangingPunct="1"/>
            <a:r>
              <a:rPr lang="en-US" sz="2800" b="1" dirty="0">
                <a:solidFill>
                  <a:srgbClr val="FFFF00"/>
                </a:solidFill>
              </a:rPr>
              <a:t>It is also recorded in </a:t>
            </a:r>
            <a:r>
              <a:rPr lang="en-US" sz="2800" b="1" dirty="0" err="1">
                <a:solidFill>
                  <a:srgbClr val="FFFF00"/>
                </a:solidFill>
              </a:rPr>
              <a:t>Sayyid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Ibn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Tawus’s</a:t>
            </a:r>
            <a:r>
              <a:rPr lang="en-US" sz="2800" b="1" dirty="0">
                <a:solidFill>
                  <a:srgbClr val="FFFF00"/>
                </a:solidFill>
              </a:rPr>
              <a:t> book of </a:t>
            </a:r>
            <a:r>
              <a:rPr lang="en-US" sz="2800" b="1" i="1" dirty="0" err="1">
                <a:solidFill>
                  <a:srgbClr val="FFFF00"/>
                </a:solidFill>
              </a:rPr>
              <a:t>Muhaj</a:t>
            </a:r>
            <a:r>
              <a:rPr lang="en-US" sz="2800" b="1" i="1" dirty="0">
                <a:solidFill>
                  <a:srgbClr val="FFFF00"/>
                </a:solidFill>
              </a:rPr>
              <a:t> al-</a:t>
            </a:r>
            <a:r>
              <a:rPr lang="en-US" sz="2800" b="1" i="1" dirty="0" err="1">
                <a:solidFill>
                  <a:srgbClr val="FFFF00"/>
                </a:solidFill>
              </a:rPr>
              <a:t>Da`awat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but with little difference. However, this copy is quoted from </a:t>
            </a:r>
            <a:r>
              <a:rPr lang="en-US" sz="2800" b="1" i="1" dirty="0">
                <a:solidFill>
                  <a:srgbClr val="FFFF00"/>
                </a:solidFill>
              </a:rPr>
              <a:t>al-</a:t>
            </a:r>
            <a:r>
              <a:rPr lang="en-US" sz="2800" b="1" i="1" dirty="0" err="1">
                <a:solidFill>
                  <a:srgbClr val="FFFF00"/>
                </a:solidFill>
              </a:rPr>
              <a:t>Balad</a:t>
            </a:r>
            <a:r>
              <a:rPr lang="en-US" sz="2800" b="1" i="1" dirty="0">
                <a:solidFill>
                  <a:srgbClr val="FFFF00"/>
                </a:solidFill>
              </a:rPr>
              <a:t> al-Amin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وَفَلَلْتَ لِي حَدَّهُ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notched his sharpness against me,</a:t>
            </a:r>
          </a:p>
        </p:txBody>
      </p:sp>
      <p:sp>
        <p:nvSpPr>
          <p:cNvPr id="215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falalta li haddahu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2058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5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58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2068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6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68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2078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7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78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2089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208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89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2099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9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099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2109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0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09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many a servant [of You]</a:t>
            </a:r>
          </a:p>
        </p:txBody>
      </p:sp>
      <p:sp>
        <p:nvSpPr>
          <p:cNvPr id="2119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1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19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يُقَاسِي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ٱلْحَرْبَ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contending in war,</a:t>
            </a:r>
          </a:p>
        </p:txBody>
      </p:sp>
      <p:sp>
        <p:nvSpPr>
          <p:cNvPr id="2129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yuqasi alharba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2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29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وَمُبَاشَرَةِ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ٱلْقِتَاِل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بِنَفْسِهِ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conducting the fighting by himself,</a:t>
            </a:r>
          </a:p>
        </p:txBody>
      </p:sp>
      <p:sp>
        <p:nvSpPr>
          <p:cNvPr id="2140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mubasharata alqitali binafsihi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4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40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قَدْ غَشِيَتْهُ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ٱلاعْدَاءُ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مِنْ كُلِّ جَانِبٍ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surrounded by enemies from all sides</a:t>
            </a:r>
          </a:p>
        </p:txBody>
      </p:sp>
      <p:sp>
        <p:nvSpPr>
          <p:cNvPr id="2150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qad ghashiyat-hu al-a`da'u min kulli janibin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5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50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وَخَذَلْتَهُ بَعْدَ جَمْعِ عَدِيدِهِ وَحَشْدِهِ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disappointed him although he concentrated all his troops and crowds,</a:t>
            </a:r>
          </a:p>
        </p:txBody>
      </p:sp>
      <p:sp>
        <p:nvSpPr>
          <p:cNvPr id="225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khadhaltahu ba`da jam`i `adidihi wa hashdihi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بِٱلسُّيُوفِ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وَٱلرِّمَاحِ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وَآلَةِ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ٱلْحَرْبِ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with swords, spears, and instruments of wars.</a:t>
            </a:r>
          </a:p>
        </p:txBody>
      </p:sp>
      <p:sp>
        <p:nvSpPr>
          <p:cNvPr id="2160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bilssuyufi walrrimahi wa alati alharbi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6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60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يَتَقَعْقَعُ فِي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ٱلْحَدِيدِ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trembling inside iron [i.e. his armor],</a:t>
            </a:r>
          </a:p>
        </p:txBody>
      </p:sp>
      <p:sp>
        <p:nvSpPr>
          <p:cNvPr id="2170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yataqa`qa`u fi alhadidi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7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70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قَدْ بَلَغَ مَجْهُودَهُ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trying desperately to do everything possible.</a:t>
            </a:r>
          </a:p>
        </p:txBody>
      </p:sp>
      <p:sp>
        <p:nvSpPr>
          <p:cNvPr id="2181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qad balagha majhudahu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8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81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يَعْرِفُ حِيلَةً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cannot find any further means</a:t>
            </a:r>
          </a:p>
        </p:txBody>
      </p:sp>
      <p:sp>
        <p:nvSpPr>
          <p:cNvPr id="2191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ya`rifu hilatan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9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191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وَلاَ يَجِدُ مَهْرَباً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cannot find any escape.</a:t>
            </a:r>
          </a:p>
        </p:txBody>
      </p:sp>
      <p:sp>
        <p:nvSpPr>
          <p:cNvPr id="2201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 yajidu mahraban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0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01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قَدْ ادْنِفَ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بِٱلْجِرَاحَاتِ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seriously experiencing wounds</a:t>
            </a:r>
          </a:p>
        </p:txBody>
      </p:sp>
      <p:sp>
        <p:nvSpPr>
          <p:cNvPr id="2211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qad udnifa biljirahati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1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11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مُتَشَحِّطاً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بِدَمِهِ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is totally covered with his blood</a:t>
            </a:r>
          </a:p>
        </p:txBody>
      </p:sp>
      <p:sp>
        <p:nvSpPr>
          <p:cNvPr id="2222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mutashahhitan bidamihi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2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22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تَحْتَ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ٱلسَّنَابِكِ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وَٱلارْجُلِ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[struggling] under the toes of the hooves and under feet;</a:t>
            </a:r>
          </a:p>
        </p:txBody>
      </p:sp>
      <p:sp>
        <p:nvSpPr>
          <p:cNvPr id="2232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tahta alssanabiki wal-arjuli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3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32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يَتَمَنَّىٰ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شَرْبَةً مِنْ مَاٍء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desires a drink of water</a:t>
            </a:r>
          </a:p>
        </p:txBody>
      </p:sp>
      <p:sp>
        <p:nvSpPr>
          <p:cNvPr id="2242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yatamanna sharbatan min ma'in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4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42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نَظْرَةً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اهْلِهِ وَوَلَدِهِ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a look at his folk and children</a:t>
            </a:r>
          </a:p>
        </p:txBody>
      </p:sp>
      <p:sp>
        <p:nvSpPr>
          <p:cNvPr id="2252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nazratan ila ahlihi wa waladihi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5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52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وَاعْلَيْتَ كَعْبِي عَلَيْهِ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gave me the upper hand over him,</a:t>
            </a:r>
          </a:p>
        </p:txBody>
      </p:sp>
      <p:sp>
        <p:nvSpPr>
          <p:cNvPr id="235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a`layta ka`bi `alayhi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يَقْدِرُ عَلَيْهَا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he cannot get it.</a:t>
            </a:r>
          </a:p>
        </p:txBody>
      </p:sp>
      <p:sp>
        <p:nvSpPr>
          <p:cNvPr id="2263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yaqdiru `alayha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6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63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عَافِيَةٍ مِنْ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safe from all that.</a:t>
            </a:r>
          </a:p>
        </p:txBody>
      </p:sp>
      <p:sp>
        <p:nvSpPr>
          <p:cNvPr id="2273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fi `afiyatin min dhalika kullihi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7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73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2283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8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83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2293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9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293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2304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0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04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2314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231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14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2324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2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24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2334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3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34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many a servant [of You]</a:t>
            </a:r>
          </a:p>
        </p:txBody>
      </p:sp>
      <p:sp>
        <p:nvSpPr>
          <p:cNvPr id="2345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4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45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وَاصْبَحَ فِي ظُلُمَاتِ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ٱلْبِحَارِ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living in the darkness of seas,</a:t>
            </a:r>
          </a:p>
        </p:txBody>
      </p:sp>
      <p:sp>
        <p:nvSpPr>
          <p:cNvPr id="2355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amsa wa asbaha fi zulumati albihari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55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وَوَجَّهْتَ مَا سَدَّدَ إِلَيَّ مِنْ مَكَائِدِهِ إِلَيْهِ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directed toward him the same traps that he had laid for me,</a:t>
            </a:r>
          </a:p>
        </p:txBody>
      </p:sp>
      <p:sp>
        <p:nvSpPr>
          <p:cNvPr id="245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wajjahta ma saddada ilayya min maka'idihi ilayhi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وَعَوَاصِفِ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ٱلرِّيَاحِ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storms of winds,</a:t>
            </a:r>
          </a:p>
        </p:txBody>
      </p:sp>
      <p:sp>
        <p:nvSpPr>
          <p:cNvPr id="2365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`awasifi alrriyahi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6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65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وَٱلاهْوَاِل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وَٱلامْوَاجِ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horrors and billows;</a:t>
            </a:r>
          </a:p>
        </p:txBody>
      </p:sp>
      <p:sp>
        <p:nvSpPr>
          <p:cNvPr id="2375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wal-ahwali wal-amwaji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7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75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يَتَوَقَّعُ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ٱلْغَرَقَ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وَٱلْهَلاَكَ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anticipating drowning and perdition;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yatawaqqa`u algharaqa walhalaka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8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85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لاَ يَقْدِر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علىٰ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حِيلَةٍ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does not have any means in his power;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 yaqdiru `ala hilatin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9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396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مُبْتَلىٰ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بِصَاعِقَةٍ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is afflicted with a thunderbolt,</a:t>
            </a:r>
          </a:p>
        </p:txBody>
      </p:sp>
      <p:sp>
        <p:nvSpPr>
          <p:cNvPr id="2406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mubtalan bisa`iqatin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0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06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هَدْمٍ اوْ حَرْقٍ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demolition, burning,</a:t>
            </a:r>
          </a:p>
        </p:txBody>
      </p:sp>
      <p:sp>
        <p:nvSpPr>
          <p:cNvPr id="2416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hadmin aw harqin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1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16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شَرقٍ اوْ خَسْفٍ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choking, swallowing of the earth,</a:t>
            </a:r>
          </a:p>
        </p:txBody>
      </p:sp>
      <p:sp>
        <p:nvSpPr>
          <p:cNvPr id="2426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sharqin aw khasfin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2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26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اوْ مَسْخٍ اوْ قَذْفٍ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deformation, or striking.</a:t>
            </a:r>
          </a:p>
        </p:txBody>
      </p:sp>
      <p:sp>
        <p:nvSpPr>
          <p:cNvPr id="2437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aw maskhin aw qadhfin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3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37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وَانَا فِي عَافِيَةٍ مِنْ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safe from all that.</a:t>
            </a:r>
          </a:p>
        </p:txBody>
      </p:sp>
      <p:sp>
        <p:nvSpPr>
          <p:cNvPr id="2447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ana fi `afiyatin min dhalika kullihi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4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47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2457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57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وَرَدَدْتَهُ عَلَيْهِ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caused him to be engaged with his own traps.</a:t>
            </a:r>
          </a:p>
        </p:txBody>
      </p:sp>
      <p:sp>
        <p:nvSpPr>
          <p:cNvPr id="256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radadtahu `alayhi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2467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6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67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2478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7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78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2488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248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88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2498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9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498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2508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0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08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many a servant [of You]</a:t>
            </a:r>
          </a:p>
        </p:txBody>
      </p:sp>
      <p:sp>
        <p:nvSpPr>
          <p:cNvPr id="2519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 dirty="0" smtClean="0">
                <a:solidFill>
                  <a:srgbClr val="000066"/>
                </a:solidFill>
                <a:ea typeface="MS Mincho" pitchFamily="49" charset="-128"/>
              </a:rPr>
              <a:t>ilahi wa kam min `abdin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1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19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 مُسَافِراً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on journeys,</a:t>
            </a:r>
          </a:p>
        </p:txBody>
      </p:sp>
      <p:sp>
        <p:nvSpPr>
          <p:cNvPr id="2529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musafiran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2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29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شَاخِصاً عَنْ اهْلِهِ وَوَلَدِهِ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far away from his family members and sons,</a:t>
            </a:r>
          </a:p>
        </p:txBody>
      </p:sp>
      <p:sp>
        <p:nvSpPr>
          <p:cNvPr id="2539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shakhisan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`an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ahlihi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waladihi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3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39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مُتَحَيِّراً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ٱلْمَفَاوِزِ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bewildered in deserts,</a:t>
            </a:r>
          </a:p>
        </p:txBody>
      </p:sp>
      <p:sp>
        <p:nvSpPr>
          <p:cNvPr id="2549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mutahayyiran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almafawizi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4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49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تَائِهاً مَعَ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ٱلْوُحُوشِ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وَٱلْبَهَائِمِ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وَٱلْهَوَامِّ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wandering with beasts, wild animals, and pests,</a:t>
            </a:r>
          </a:p>
        </p:txBody>
      </p:sp>
      <p:sp>
        <p:nvSpPr>
          <p:cNvPr id="2560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ta'ihan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alwuhushi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walbaha'imi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walhawammi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60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وَلَمْ يَشْفِ غَلِيلَهُ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Thus, he could not quench his thirst,</a:t>
            </a:r>
          </a:p>
        </p:txBody>
      </p:sp>
      <p:sp>
        <p:nvSpPr>
          <p:cNvPr id="266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lam yashfi ghalilahu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وَحِيداً فَرِيداً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alone and forlorn;</a:t>
            </a:r>
          </a:p>
        </p:txBody>
      </p:sp>
      <p:sp>
        <p:nvSpPr>
          <p:cNvPr id="2570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wahidan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faridan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7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70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يَعْرِفُ حِيلَةً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can find no way out</a:t>
            </a:r>
          </a:p>
        </p:txBody>
      </p:sp>
      <p:sp>
        <p:nvSpPr>
          <p:cNvPr id="2580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ya`rifu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hilatan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8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80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يَهْتَدِي سَبِيلاً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can he follow any right path;</a:t>
            </a:r>
          </a:p>
        </p:txBody>
      </p:sp>
      <p:sp>
        <p:nvSpPr>
          <p:cNvPr id="2590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yahtadi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sabilan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9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590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مُتَاذِّياً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بِبَرْدٍ اوْ حَرٍّ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is suffering cold, hot weather,</a:t>
            </a:r>
          </a:p>
        </p:txBody>
      </p:sp>
      <p:sp>
        <p:nvSpPr>
          <p:cNvPr id="2601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muta'adhdhiyan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bibardin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harrin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0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01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جُوعٍ اوْ عُرْيٍ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hunger, nudity,</a:t>
            </a:r>
          </a:p>
        </p:txBody>
      </p:sp>
      <p:sp>
        <p:nvSpPr>
          <p:cNvPr id="2611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ju`in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uryin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1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11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غَيْرِهِ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ٱلشَّدَائِدِ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other sorts of tribulations</a:t>
            </a:r>
          </a:p>
        </p:txBody>
      </p:sp>
      <p:sp>
        <p:nvSpPr>
          <p:cNvPr id="2621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ghayrihi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alshshada'idi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2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21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مِمَّا انَا مِنْهُ خِلْوٌ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of which I am free;</a:t>
            </a:r>
          </a:p>
        </p:txBody>
      </p:sp>
      <p:sp>
        <p:nvSpPr>
          <p:cNvPr id="2631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3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31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عَافِيَةٍ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am released from all that.</a:t>
            </a:r>
          </a:p>
        </p:txBody>
      </p:sp>
      <p:sp>
        <p:nvSpPr>
          <p:cNvPr id="2641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fi `afiyatin min dhalika 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4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41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2652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alhamdu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5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52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2662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62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وَلَمْ تَبْرُدْ حَزَازَاتُ غَيْظِهِ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did not assuage the fury of his anger,</a:t>
            </a:r>
          </a:p>
        </p:txBody>
      </p:sp>
      <p:sp>
        <p:nvSpPr>
          <p:cNvPr id="276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lam tabrud hazazatu ghayzihi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2672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7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72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2682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8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82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2693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9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693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2703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0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03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وَمَوْلايَ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Master, and Lord,</a:t>
            </a:r>
          </a:p>
        </p:txBody>
      </p:sp>
      <p:sp>
        <p:nvSpPr>
          <p:cNvPr id="2713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1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13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</a:t>
            </a:r>
          </a:p>
        </p:txBody>
      </p:sp>
      <p:sp>
        <p:nvSpPr>
          <p:cNvPr id="2723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2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23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 فَقِيراً عَائِلاً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in eves and morns poor, needy,</a:t>
            </a:r>
          </a:p>
        </p:txBody>
      </p:sp>
      <p:sp>
        <p:nvSpPr>
          <p:cNvPr id="2734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faqiran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a'ilan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3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34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عَارِياً مُمْلِقاً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naked, deprived,</a:t>
            </a:r>
          </a:p>
        </p:txBody>
      </p:sp>
      <p:sp>
        <p:nvSpPr>
          <p:cNvPr id="2744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ariyan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mumliqan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4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44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مُخْفِقاً مَهْجُوراً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abortive, abandoned,</a:t>
            </a:r>
          </a:p>
        </p:txBody>
      </p:sp>
      <p:sp>
        <p:nvSpPr>
          <p:cNvPr id="2754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mukhfiqan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mahjuran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5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54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جَائِعاً ظَمْآنَ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hungry, and thirsty;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ja'i`an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zam'ana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64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وَقَدْ عَضَّ عَلَيَّ انَامِلَهُ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bit his thumb [out of his malice toward me],</a:t>
            </a:r>
          </a:p>
        </p:txBody>
      </p:sp>
      <p:sp>
        <p:nvSpPr>
          <p:cNvPr id="286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qad `adda `alayya anamilahu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يَنتَظِرُ مَنْ يَعُودُ عَلَيْهِ بِفَضْلٍ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expecting someone to bestow a favor upon him;</a:t>
            </a:r>
          </a:p>
        </p:txBody>
      </p:sp>
      <p:sp>
        <p:nvSpPr>
          <p:cNvPr id="2775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yantaziru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ya`udu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bifadlin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7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75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عَبْدٍ وَجِيهٍ عِندَكَ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many a slave—who enjoys a high standing with You</a:t>
            </a:r>
          </a:p>
        </p:txBody>
      </p:sp>
      <p:sp>
        <p:nvSpPr>
          <p:cNvPr id="2785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wajihin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indaka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8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85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هُوَ اوْجَهُ مِنِّي عِندَكَ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who is superior in prominence than I am in Your view</a:t>
            </a:r>
          </a:p>
        </p:txBody>
      </p:sp>
      <p:sp>
        <p:nvSpPr>
          <p:cNvPr id="2795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huwa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awjahu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indaka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9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795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وَاشَدُّ عِبَادَةً لَكَ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more worshipping for You than I am—</a:t>
            </a:r>
          </a:p>
        </p:txBody>
      </p:sp>
      <p:sp>
        <p:nvSpPr>
          <p:cNvPr id="2805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ashaddu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ibadatan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0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05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مَغْلُولاً مَقْهُوراً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chained and subdued;</a:t>
            </a:r>
          </a:p>
        </p:txBody>
      </p:sp>
      <p:sp>
        <p:nvSpPr>
          <p:cNvPr id="2816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maghlulan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maqhuran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1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16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قَدْ حُمِّلَ ثِقْلاً مِنْ تَعَبِ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ٱلْعَنَاءِ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has been overloaded with the exhaustion of pains,</a:t>
            </a:r>
          </a:p>
        </p:txBody>
      </p:sp>
      <p:sp>
        <p:nvSpPr>
          <p:cNvPr id="2826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qad hummila thiqlan min ta`abi al`ana'i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2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26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وَشِدَّةِ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ٱلْعُبُودِيَّةِ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hardship of slavery,</a:t>
            </a:r>
          </a:p>
        </p:txBody>
      </p:sp>
      <p:sp>
        <p:nvSpPr>
          <p:cNvPr id="2836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shiddati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al`ubudiyyati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3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36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وَكُلْفَةِ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ٱلرِّقِّ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encumbrance of serfdom,</a:t>
            </a:r>
          </a:p>
        </p:txBody>
      </p:sp>
      <p:sp>
        <p:nvSpPr>
          <p:cNvPr id="2846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kulfati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alrriqqi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4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46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وَثِقْلِ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ٱلضَّرِيبَةِ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burden of imposition;</a:t>
            </a:r>
          </a:p>
        </p:txBody>
      </p:sp>
      <p:sp>
        <p:nvSpPr>
          <p:cNvPr id="2857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thiqli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alddaribati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5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57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اوْ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مُبْتَلَىٰ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بِبَلاَءٍ شَدِيدٍ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is encountering a hard tribulation</a:t>
            </a:r>
          </a:p>
        </p:txBody>
      </p:sp>
      <p:sp>
        <p:nvSpPr>
          <p:cNvPr id="2867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mubtalan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bibala'in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shadidin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67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وَادْبَرَ مُوَلِّياً قَدْ اخْفَقَتْ سَرَايَاهُ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turned his back fleeing after his pennons had failed.</a:t>
            </a:r>
          </a:p>
        </p:txBody>
      </p:sp>
      <p:sp>
        <p:nvSpPr>
          <p:cNvPr id="297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adbara muwalliyan qad akhfaqat sarayahu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قِبَلَ لَهُ بِهِ إِلاَّ بِمَنِّكَ عَلَيْهِ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he cannot stand except by a favor that You bestow upon him;</a:t>
            </a:r>
          </a:p>
        </p:txBody>
      </p:sp>
      <p:sp>
        <p:nvSpPr>
          <p:cNvPr id="2877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qibala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illa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bimannika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7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77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ٱلْمَخْدُومُ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ٱلْمُنَعَّمُ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served, turning in bliss,</a:t>
            </a:r>
          </a:p>
        </p:txBody>
      </p:sp>
      <p:sp>
        <p:nvSpPr>
          <p:cNvPr id="2887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almakhdumu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``mu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8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87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ٱلْمُعَافَىٰ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ٱلْمُكَرَّمُ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relieved from that, honored,</a:t>
            </a:r>
          </a:p>
        </p:txBody>
      </p:sp>
      <p:sp>
        <p:nvSpPr>
          <p:cNvPr id="2897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almu`afa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almukarramu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9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897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عَافِيَةٍ مِمَّا هُوَ فِيهِ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released from what that one suffers.</a:t>
            </a:r>
          </a:p>
        </p:txBody>
      </p:sp>
      <p:sp>
        <p:nvSpPr>
          <p:cNvPr id="2908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fi `afiyatin mimma huwa fihi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0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08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2918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falaka alhamdu `ala dhalika 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1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18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2928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2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28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2938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3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38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2949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4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49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2959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5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59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2969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6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69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307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 and Master,</a:t>
            </a:r>
          </a:p>
        </p:txBody>
      </p:sp>
      <p:sp>
        <p:nvSpPr>
          <p:cNvPr id="2979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79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2990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9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2990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شَرِيداً طَرِيداً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homeless, fugitive,</a:t>
            </a:r>
          </a:p>
        </p:txBody>
      </p:sp>
      <p:sp>
        <p:nvSpPr>
          <p:cNvPr id="3000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sharidan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taridan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0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00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حَيْرَانَ مُتَحَيِّراً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confused, bewildered,</a:t>
            </a:r>
          </a:p>
        </p:txBody>
      </p:sp>
      <p:sp>
        <p:nvSpPr>
          <p:cNvPr id="3010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hayrana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mutahayyiran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1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10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جَائِعاً خَائِفاً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hungry, and afraid</a:t>
            </a:r>
          </a:p>
        </p:txBody>
      </p:sp>
      <p:sp>
        <p:nvSpPr>
          <p:cNvPr id="3020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ja'i`an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kha'ifan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2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20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ٱلصَّحَارِي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وَٱلْبَرَارِي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deserts and wild lands;</a:t>
            </a:r>
          </a:p>
        </p:txBody>
      </p:sp>
      <p:sp>
        <p:nvSpPr>
          <p:cNvPr id="3031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allssahari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walbarari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3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31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قَدْ احْرَقَهُ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ٱلْحَرُّ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وَٱلْبَرْدُ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burnt by hot and cold weather</a:t>
            </a:r>
          </a:p>
        </p:txBody>
      </p:sp>
      <p:sp>
        <p:nvSpPr>
          <p:cNvPr id="3041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ahraqahu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alharru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walbardu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4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41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فِي ضُرٍّ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ٱلعَيْشِ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he is suffering harsh living,</a:t>
            </a:r>
          </a:p>
        </p:txBody>
      </p:sp>
      <p:sp>
        <p:nvSpPr>
          <p:cNvPr id="3051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huwa fi durrin mina al`ayshi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5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51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وَضَنكٍ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ٱلحَيَاةِ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barely sufficient manner of living,</a:t>
            </a:r>
          </a:p>
        </p:txBody>
      </p:sp>
      <p:sp>
        <p:nvSpPr>
          <p:cNvPr id="3061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danakin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alhayati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6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61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وَذُلٍّ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ٱلمَقَامِ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humble position;</a:t>
            </a:r>
          </a:p>
        </p:txBody>
      </p:sp>
      <p:sp>
        <p:nvSpPr>
          <p:cNvPr id="3072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dhullin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almaqami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72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90678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صَلِّ عَلَى مُحَمَّدٍ وَ 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100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317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82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يَقْدِرُ لَهَا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ضُرٍّ وَلاَ نَفْعٍ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himself;</a:t>
            </a:r>
          </a:p>
        </p:txBody>
      </p:sp>
      <p:sp>
        <p:nvSpPr>
          <p:cNvPr id="3092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yaqdiru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durrin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9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092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3102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0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02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3113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1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13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3123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alhamdu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2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23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3133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3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33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3143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4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43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3153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5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53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3164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6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64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3174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74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327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mercy;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84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mercy.</a:t>
            </a:r>
          </a:p>
        </p:txBody>
      </p:sp>
      <p:sp>
        <p:nvSpPr>
          <p:cNvPr id="3194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9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194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 and Master,</a:t>
            </a:r>
          </a:p>
        </p:txBody>
      </p:sp>
      <p:sp>
        <p:nvSpPr>
          <p:cNvPr id="3205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0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05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3215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1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15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عَلِيلاً مَرِيضاً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ailing, ill,</a:t>
            </a:r>
          </a:p>
        </p:txBody>
      </p:sp>
      <p:sp>
        <p:nvSpPr>
          <p:cNvPr id="3225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alilan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maridan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2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25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سَقِيماً مُدْنِفاً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sick, and seriously unwell;</a:t>
            </a:r>
          </a:p>
        </p:txBody>
      </p:sp>
      <p:sp>
        <p:nvSpPr>
          <p:cNvPr id="3235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saqiman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mudnifan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3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35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فُرُشِ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ٱلْعِلَّةِ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وَفِي لِبَاسِهَا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[laid] on the bed of ailment and dressed with it;</a:t>
            </a:r>
          </a:p>
        </p:txBody>
      </p:sp>
      <p:sp>
        <p:nvSpPr>
          <p:cNvPr id="3246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`ala furushi al`illati wa fi libasiha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4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46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يَتَقَلَّبُ يَمِيناً وَشِمَالاً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turns right and left [</a:t>
            </a:r>
            <a:r>
              <a:rPr lang="en-US" sz="3600" b="1" kern="1200" dirty="0" err="1">
                <a:ea typeface="MS Mincho" pitchFamily="49" charset="-128"/>
              </a:rPr>
              <a:t>unrestfully</a:t>
            </a:r>
            <a:r>
              <a:rPr lang="en-US" sz="3600" b="1" kern="1200" dirty="0">
                <a:ea typeface="MS Mincho" pitchFamily="49" charset="-128"/>
              </a:rPr>
              <a:t>]</a:t>
            </a:r>
          </a:p>
        </p:txBody>
      </p:sp>
      <p:sp>
        <p:nvSpPr>
          <p:cNvPr id="3256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yataqallabu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yaminan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shimalan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5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56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يَعْرِفُ شَيْئاً مِنْ لَذَّةِ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ٱلطَّعَامِ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cannot find the good taste of food</a:t>
            </a:r>
          </a:p>
        </p:txBody>
      </p:sp>
      <p:sp>
        <p:nvSpPr>
          <p:cNvPr id="3266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ya`rifu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shay'an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ladhdhati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altta`ami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6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66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مِنْ لَذَّةِ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ٱلشَّرَابِ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the good taste of drink;</a:t>
            </a:r>
          </a:p>
        </p:txBody>
      </p:sp>
      <p:sp>
        <p:nvSpPr>
          <p:cNvPr id="3276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la min ladhdhati alshsharabi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76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337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3287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8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87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يَسْتَطِيعُ لَهَا ضَرّاً وَلاَ نَفْعاً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himself.</a:t>
            </a:r>
          </a:p>
        </p:txBody>
      </p:sp>
      <p:sp>
        <p:nvSpPr>
          <p:cNvPr id="3297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yastati`u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darran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9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297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free from all that</a:t>
            </a:r>
          </a:p>
        </p:txBody>
      </p:sp>
      <p:sp>
        <p:nvSpPr>
          <p:cNvPr id="3307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0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07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3317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1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17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there is no god save You. All glory be to You;</a:t>
            </a:r>
          </a:p>
        </p:txBody>
      </p:sp>
      <p:sp>
        <p:nvSpPr>
          <p:cNvPr id="3328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2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28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3338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3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38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3348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4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48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3358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5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58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ٱلعَابِدِينَ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the worshippers of You,</a:t>
            </a:r>
          </a:p>
        </p:txBody>
      </p:sp>
      <p:sp>
        <p:nvSpPr>
          <p:cNvPr id="3369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al`abidina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6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69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 are thankful for Your bounties,</a:t>
            </a:r>
          </a:p>
        </p:txBody>
      </p:sp>
      <p:sp>
        <p:nvSpPr>
          <p:cNvPr id="3379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79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348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3389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8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89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mercy;</a:t>
            </a:r>
          </a:p>
        </p:txBody>
      </p:sp>
      <p:sp>
        <p:nvSpPr>
          <p:cNvPr id="3399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9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399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mercy.</a:t>
            </a:r>
          </a:p>
        </p:txBody>
      </p:sp>
      <p:sp>
        <p:nvSpPr>
          <p:cNvPr id="3409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0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09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مَوْلايَ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Lord and Master,</a:t>
            </a:r>
          </a:p>
        </p:txBody>
      </p:sp>
      <p:sp>
        <p:nvSpPr>
          <p:cNvPr id="3420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2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20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3430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3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30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دَنَا يَوْمُهُ مِنْ حَتْفِهِ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receiving the day of his death;</a:t>
            </a:r>
          </a:p>
        </p:txBody>
      </p:sp>
      <p:sp>
        <p:nvSpPr>
          <p:cNvPr id="3440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yawmuhu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hatfihi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4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40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وَاحَدْقَ بِهِ مَلَكُ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ٱلْمَوْتِ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 اعْوَانِهِ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Angel of Death and his assistants are gazing at him;</a:t>
            </a:r>
          </a:p>
        </p:txBody>
      </p:sp>
      <p:sp>
        <p:nvSpPr>
          <p:cNvPr id="3450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ahdaqa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malaku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almawti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a`wanihi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5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50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يُعَالِجُ سَكَرَاتِ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ٱلْمَوْتِ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وَحِيَاضَهُ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thus suffering the agonies and pains of death.</a:t>
            </a:r>
          </a:p>
        </p:txBody>
      </p:sp>
      <p:sp>
        <p:nvSpPr>
          <p:cNvPr id="3461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yu`aliju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sakarati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almawti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hiyadahu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6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61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تَدُورُ عَيْنَاهُ يَمِيناً وَشِمَالاً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His eyes are turning right and left,</a:t>
            </a:r>
          </a:p>
        </p:txBody>
      </p:sp>
      <p:sp>
        <p:nvSpPr>
          <p:cNvPr id="3471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taduru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aynahu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yaminan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shimalan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7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71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احِبَّائِهِ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وَاوِدَّائِهِ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وَاخِلاَّئِهِ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looking at his dear, beloved, and intimate friends;</a:t>
            </a:r>
          </a:p>
        </p:txBody>
      </p:sp>
      <p:sp>
        <p:nvSpPr>
          <p:cNvPr id="3481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ahibba'ihi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awidda'ihi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akhilla'ihi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81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358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li-ala’ika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قَدْ مُنِعَ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ٱلكَلاَمِ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restrained from ability to talk</a:t>
            </a:r>
          </a:p>
        </p:txBody>
      </p:sp>
      <p:sp>
        <p:nvSpPr>
          <p:cNvPr id="3491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muni`a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alkalami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9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491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وَحُجِبَ عَنْ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ٱلْخِطَابِ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withheld from speaking.</a:t>
            </a:r>
          </a:p>
        </p:txBody>
      </p:sp>
      <p:sp>
        <p:nvSpPr>
          <p:cNvPr id="3502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hujiba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alkhitabi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0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02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3512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1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12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يَسْتَطِيعُ لَهَا ضَرّاً وَلاَ نَفْعاً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himself;</a:t>
            </a:r>
          </a:p>
        </p:txBody>
      </p:sp>
      <p:sp>
        <p:nvSpPr>
          <p:cNvPr id="3522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yastati`u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darran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2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22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3532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3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32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3543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4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43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there is no god save You. All glory be to You;</a:t>
            </a:r>
          </a:p>
        </p:txBody>
      </p:sp>
      <p:sp>
        <p:nvSpPr>
          <p:cNvPr id="3553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5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53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3563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6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63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3573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7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73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3584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8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84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بَاغٍ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a tyrannical oppressor</a:t>
            </a:r>
          </a:p>
        </p:txBody>
      </p:sp>
      <p:sp>
        <p:nvSpPr>
          <p:cNvPr id="368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sz="3200" b="1" i="1">
                <a:solidFill>
                  <a:srgbClr val="000066"/>
                </a:solidFill>
                <a:ea typeface="MS Mincho" pitchFamily="49" charset="-128"/>
              </a:rPr>
              <a:t>ilahi wa kam min baghin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8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3594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9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594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3604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0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04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mercy.</a:t>
            </a:r>
          </a:p>
        </p:txBody>
      </p:sp>
      <p:sp>
        <p:nvSpPr>
          <p:cNvPr id="3614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1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14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mercy!</a:t>
            </a:r>
          </a:p>
        </p:txBody>
      </p:sp>
      <p:sp>
        <p:nvSpPr>
          <p:cNvPr id="3625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2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25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وَمَوْلايَ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Lord, and Master,</a:t>
            </a:r>
          </a:p>
        </p:txBody>
      </p:sp>
      <p:sp>
        <p:nvSpPr>
          <p:cNvPr id="3635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3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35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3645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4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45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مَضَائِقِ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ٱلْحُبُوسِ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وَٱلسُّجُونِ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straits of jails and prisons</a:t>
            </a:r>
          </a:p>
        </p:txBody>
      </p:sp>
      <p:sp>
        <p:nvSpPr>
          <p:cNvPr id="3655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mada'iqi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alhubusi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walssujuni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5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55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وَكُرَبِهَا وَذُلهِّا وَحَدِيدِهَا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their agonies, humiliation, and iron;</a:t>
            </a:r>
          </a:p>
        </p:txBody>
      </p:sp>
      <p:sp>
        <p:nvSpPr>
          <p:cNvPr id="3665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kurabiha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dhulliha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hadidiha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6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65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يَتَدَاوَلُهُ اعْوَانُهَا وَزَبَانِيَتُهَا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controlled by their keepers and guards;</a:t>
            </a:r>
          </a:p>
        </p:txBody>
      </p:sp>
      <p:sp>
        <p:nvSpPr>
          <p:cNvPr id="3676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yatadawaluhu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a`wanuha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zabaniyatuha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7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76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يَدْرِي ايُّ حَالٍ يُفْعَلُ بِهِ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he has no idea what will be done to him</a:t>
            </a:r>
          </a:p>
        </p:txBody>
      </p:sp>
      <p:sp>
        <p:nvSpPr>
          <p:cNvPr id="3686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fala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yadri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ayyu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halin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yuf`alu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86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بَغَانِي بِمَكَائِدِهِ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made me the target of his oppressive trickeries,</a:t>
            </a:r>
          </a:p>
        </p:txBody>
      </p:sp>
      <p:sp>
        <p:nvSpPr>
          <p:cNvPr id="378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baghani bimaka'idihi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وَايُّ مُثْلَةٍ يُمَثَّلُ بِهِ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which punishment will be set upon him.</a:t>
            </a:r>
          </a:p>
        </p:txBody>
      </p:sp>
      <p:sp>
        <p:nvSpPr>
          <p:cNvPr id="3696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ayyu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muthlatin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yumaththalu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9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696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فَهُوَ فِي ضُرٍّ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ٱلعَيْشِ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is suffering harsh living</a:t>
            </a:r>
          </a:p>
        </p:txBody>
      </p:sp>
      <p:sp>
        <p:nvSpPr>
          <p:cNvPr id="3706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fa huwa fi durrin mina al`ayshi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0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06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وَضَنكٍ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ٱلحَيَاةِ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barely sufficient manner of living.</a:t>
            </a:r>
          </a:p>
        </p:txBody>
      </p:sp>
      <p:sp>
        <p:nvSpPr>
          <p:cNvPr id="3717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dankin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alhayati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1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17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27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يَسْتَطِيعُ لَهَا ضَرّاً وَلاَ نَفْعاً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himself;</a:t>
            </a:r>
          </a:p>
        </p:txBody>
      </p:sp>
      <p:sp>
        <p:nvSpPr>
          <p:cNvPr id="3737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yastati`u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darran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3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37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3747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4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47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3758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5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58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there is no god save You. All glory be to You;</a:t>
            </a:r>
          </a:p>
        </p:txBody>
      </p:sp>
      <p:sp>
        <p:nvSpPr>
          <p:cNvPr id="3768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6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68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3778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7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78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3788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8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88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وَنَصَبَ لِي اشْرَاكَ مَصَائِدِهِ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set the traps of his hunting for me,</a:t>
            </a:r>
          </a:p>
        </p:txBody>
      </p:sp>
      <p:sp>
        <p:nvSpPr>
          <p:cNvPr id="389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nasaba li ashraka masa'idihi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3799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9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799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ٱلعَابِدِينَ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the worshippers of You,</a:t>
            </a:r>
          </a:p>
        </p:txBody>
      </p:sp>
      <p:sp>
        <p:nvSpPr>
          <p:cNvPr id="3809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al`abidina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0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09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 are thankful for Your bounties,</a:t>
            </a:r>
          </a:p>
        </p:txBody>
      </p:sp>
      <p:sp>
        <p:nvSpPr>
          <p:cNvPr id="3819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1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19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3829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2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29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mercy,</a:t>
            </a:r>
          </a:p>
        </p:txBody>
      </p:sp>
      <p:sp>
        <p:nvSpPr>
          <p:cNvPr id="3840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4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40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mercy.</a:t>
            </a:r>
          </a:p>
        </p:txBody>
      </p:sp>
      <p:sp>
        <p:nvSpPr>
          <p:cNvPr id="3850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5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50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وَمَوْلايَ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Lord, and Master,</a:t>
            </a:r>
          </a:p>
        </p:txBody>
      </p:sp>
      <p:sp>
        <p:nvSpPr>
          <p:cNvPr id="3860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60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60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3870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70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70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ٱسْتَمَرَّ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ٱلْقَضَاءُ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permanently suffering under the vicissitudes of time,</a:t>
            </a:r>
          </a:p>
        </p:txBody>
      </p:sp>
      <p:sp>
        <p:nvSpPr>
          <p:cNvPr id="3881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istamarra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alqada'u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81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81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وَاحْدَقَ بِهِ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ٱلْبَلاءُ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surrounded by hardships,</a:t>
            </a:r>
          </a:p>
        </p:txBody>
      </p:sp>
      <p:sp>
        <p:nvSpPr>
          <p:cNvPr id="3891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ahdaqa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albala'u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891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وَوَكَّلَ بِي تَفَقُّدَ رِعَايَتِهِ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continuously spied on me,</a:t>
            </a:r>
          </a:p>
        </p:txBody>
      </p:sp>
      <p:sp>
        <p:nvSpPr>
          <p:cNvPr id="399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wakkala bi tafaqquda ri`ayatihi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وَفَارَقَ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اوِدَّاءَهُ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وَاحِبَّاءَهُ وَاخِلاَّءَهُ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departing his dear, beloved, and intimate friends,</a:t>
            </a:r>
          </a:p>
        </p:txBody>
      </p:sp>
      <p:sp>
        <p:nvSpPr>
          <p:cNvPr id="3901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faraqa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awidda'ahu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ahibba'ahu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akhilla'ahu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0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01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اسِيراً حَقِيراً ذَليِلاً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receiving the evenings while he is imprisoned, humiliated, and lowly,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 amsa asiran haqiran dhalilan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11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فِي ايدِي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ٱلْكُفَّارِ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وَٱلاعْدَاءِ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hands of the unbelievers and the enemies</a:t>
            </a:r>
          </a:p>
        </p:txBody>
      </p:sp>
      <p:sp>
        <p:nvSpPr>
          <p:cNvPr id="3921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aydi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alkuffari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wal-a`da'i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2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21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يَتَدَاوَلُونَهُ يَمِيناً وَشِمَالاً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dominate him from the right and the left;</a:t>
            </a:r>
          </a:p>
        </p:txBody>
      </p:sp>
      <p:sp>
        <p:nvSpPr>
          <p:cNvPr id="3932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yatadawalunahu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yaminan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shimalan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3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32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قَدْ حُصِرَ 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ٱلْمَطَامِيرِ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has been locked up in cellars</a:t>
            </a:r>
          </a:p>
        </p:txBody>
      </p:sp>
      <p:sp>
        <p:nvSpPr>
          <p:cNvPr id="3942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husira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almatamiri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4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42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وَثُقِّلَ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بِٱلْحَدِيدِ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overloaded with iron (shackles);</a:t>
            </a:r>
          </a:p>
        </p:txBody>
      </p:sp>
      <p:sp>
        <p:nvSpPr>
          <p:cNvPr id="3952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thuqqila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bilhadidi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52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52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يَرَىٰ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شَيْئاً مِنْ ضِيَاءِ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ٱلدُّنيَا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cannot see any of the light of the world</a:t>
            </a:r>
          </a:p>
        </p:txBody>
      </p:sp>
      <p:sp>
        <p:nvSpPr>
          <p:cNvPr id="3962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shay'an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diya'i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alddunya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62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62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وَلاَ مِنْ رَوْحِهَا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nor any of its rest;</a:t>
            </a:r>
          </a:p>
        </p:txBody>
      </p:sp>
      <p:sp>
        <p:nvSpPr>
          <p:cNvPr id="3973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rawhiha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73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73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3983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83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83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يَسْتَطِيعُ لَهَا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ضَرّاًوَ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لاَ نَفْعاً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himself;</a:t>
            </a:r>
          </a:p>
        </p:txBody>
      </p:sp>
      <p:sp>
        <p:nvSpPr>
          <p:cNvPr id="3993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yastati`u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darran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3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3993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وَاضْبَا إِلَيَّ إِضْبَاءَ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ٱلسَّبْعِ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لِطَرِيدَتِهِ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waylaid me like a beast waylaying its prey</a:t>
            </a:r>
          </a:p>
        </p:txBody>
      </p:sp>
      <p:sp>
        <p:nvSpPr>
          <p:cNvPr id="409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adba'a ilayya idba'a alssabu`i litaridatihi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4003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03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03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4014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14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14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there is no god save You. All glory be to You;</a:t>
            </a:r>
          </a:p>
        </p:txBody>
      </p:sp>
      <p:sp>
        <p:nvSpPr>
          <p:cNvPr id="4024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2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24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4034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34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34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4044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44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44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4055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55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55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ٱلعَابِدِينَ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the worshippers of You,</a:t>
            </a:r>
          </a:p>
        </p:txBody>
      </p:sp>
      <p:sp>
        <p:nvSpPr>
          <p:cNvPr id="4065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al`abidina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65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65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 are thankful for Your bounties,</a:t>
            </a:r>
          </a:p>
        </p:txBody>
      </p:sp>
      <p:sp>
        <p:nvSpPr>
          <p:cNvPr id="4075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75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75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4085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85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85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mercy,</a:t>
            </a:r>
          </a:p>
        </p:txBody>
      </p:sp>
      <p:sp>
        <p:nvSpPr>
          <p:cNvPr id="4096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96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096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بِسْمِ اللَّهِ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الرَّحْمَٰنِ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الرَّحِيمِ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bi-smi llahi r-rahmani r-rahimi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إنتِظَاراً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لاِنْتِهَازِ فُرْصَتِهِ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waiting for seizing the best opportunity [to catch me],</a:t>
            </a:r>
          </a:p>
        </p:txBody>
      </p:sp>
      <p:sp>
        <p:nvSpPr>
          <p:cNvPr id="419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intizaran lintihazi fursatihi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mercy.</a:t>
            </a:r>
          </a:p>
        </p:txBody>
      </p:sp>
      <p:sp>
        <p:nvSpPr>
          <p:cNvPr id="4106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06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06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وَمَوْلايَ وَسَيِّدِي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Lord, and Master;</a:t>
            </a:r>
          </a:p>
        </p:txBody>
      </p:sp>
      <p:sp>
        <p:nvSpPr>
          <p:cNvPr id="4116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16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16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in eves and morns</a:t>
            </a:r>
          </a:p>
        </p:txBody>
      </p:sp>
      <p:sp>
        <p:nvSpPr>
          <p:cNvPr id="4126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26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26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ٱشْتَاقَ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ٱلدُّنْيَا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بِٱلرَّغْبَةِ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فِيهَا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has desirously longed for the worldly pleasures</a:t>
            </a:r>
          </a:p>
        </p:txBody>
      </p:sp>
      <p:sp>
        <p:nvSpPr>
          <p:cNvPr id="4137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ishtaqa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alddunya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bilrraghbati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37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37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انْ خَاطَرَ بِنَفْسِهِ وَمَاِلهِ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he risked himself and his property</a:t>
            </a:r>
          </a:p>
        </p:txBody>
      </p:sp>
      <p:sp>
        <p:nvSpPr>
          <p:cNvPr id="4147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khatara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binafsihi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47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47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حِرْصاً مِنْهُ عَلَيْهَا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out of his greediness of them (i.e. these pleasures).</a:t>
            </a:r>
          </a:p>
        </p:txBody>
      </p:sp>
      <p:sp>
        <p:nvSpPr>
          <p:cNvPr id="4157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hirsan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57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57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قَدْ رَكِبَ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ٱلْفُلْكَ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وَكُسِرَتْ بِهِ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thus embarked on a ship, which was then broken;</a:t>
            </a:r>
          </a:p>
        </p:txBody>
      </p:sp>
      <p:sp>
        <p:nvSpPr>
          <p:cNvPr id="4167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rakiba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alfulka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kusirat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67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67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وَهُوَ فِي آفَاقِ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ٱلْبِحَارِ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وَظُلَمِهَا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he is in the horizons and murk of oceans;</a:t>
            </a:r>
          </a:p>
        </p:txBody>
      </p:sp>
      <p:sp>
        <p:nvSpPr>
          <p:cNvPr id="4177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huwa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afaqi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albihari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zulamiha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77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77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يَنظُرُ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نَفْسِهِ حَسْرَةً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looks at himself with grief</a:t>
            </a:r>
          </a:p>
        </p:txBody>
      </p:sp>
      <p:sp>
        <p:nvSpPr>
          <p:cNvPr id="4188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yanzuru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hasratan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88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88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يَقْدِرُ لَهَا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ضَرٍّ وَلاَ نَفْعٍ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because he cannot make any harm or benefit to himself;</a:t>
            </a:r>
          </a:p>
        </p:txBody>
      </p:sp>
      <p:sp>
        <p:nvSpPr>
          <p:cNvPr id="4198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yaqdiru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durrin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naf`in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198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وَهُوَ يُظْهِرُ بَشَاشَةَ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ٱلْمَلَقِ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he was showing me happy </a:t>
            </a:r>
            <a:r>
              <a:rPr lang="en-US" sz="3600" b="1" kern="1200" dirty="0" smtClean="0">
                <a:ea typeface="MS Mincho" pitchFamily="49" charset="-128"/>
              </a:rPr>
              <a:t>appearance </a:t>
            </a:r>
            <a:r>
              <a:rPr lang="en-US" sz="3600" b="1" kern="1200" dirty="0">
                <a:ea typeface="MS Mincho" pitchFamily="49" charset="-128"/>
              </a:rPr>
              <a:t>flatteringly</a:t>
            </a:r>
          </a:p>
        </p:txBody>
      </p:sp>
      <p:sp>
        <p:nvSpPr>
          <p:cNvPr id="430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huwa yuzhiru bashashata almalaqi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4208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08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08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generosity.</a:t>
            </a:r>
          </a:p>
        </p:txBody>
      </p:sp>
      <p:sp>
        <p:nvSpPr>
          <p:cNvPr id="4218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18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18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there is no god save You. All glory be to You;</a:t>
            </a:r>
          </a:p>
        </p:txBody>
      </p:sp>
      <p:sp>
        <p:nvSpPr>
          <p:cNvPr id="4229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fala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29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29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4239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39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39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4249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49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49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4259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59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59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لَكَ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ٱلعَابِدِينَ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the worshippers of You,</a:t>
            </a:r>
          </a:p>
        </p:txBody>
      </p:sp>
      <p:sp>
        <p:nvSpPr>
          <p:cNvPr id="4270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al`abidina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70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70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those who are thankful for Your bounties,</a:t>
            </a:r>
          </a:p>
        </p:txBody>
      </p:sp>
      <p:sp>
        <p:nvSpPr>
          <p:cNvPr id="4280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8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80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4290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9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290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mercy,</a:t>
            </a:r>
          </a:p>
        </p:txBody>
      </p:sp>
      <p:sp>
        <p:nvSpPr>
          <p:cNvPr id="4300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00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وَيَبْسُطُ وَجْهاً غَيْرَ طَلِقٍ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displaying an </a:t>
            </a:r>
            <a:r>
              <a:rPr lang="en-US" sz="3600" b="1" kern="1200" dirty="0" err="1">
                <a:ea typeface="MS Mincho" pitchFamily="49" charset="-128"/>
              </a:rPr>
              <a:t>uncheerful</a:t>
            </a:r>
            <a:r>
              <a:rPr lang="en-US" sz="3600" b="1" kern="1200" dirty="0">
                <a:ea typeface="MS Mincho" pitchFamily="49" charset="-128"/>
              </a:rPr>
              <a:t> face.</a:t>
            </a:r>
          </a:p>
        </p:txBody>
      </p:sp>
      <p:sp>
        <p:nvSpPr>
          <p:cNvPr id="440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yabsutu wajhan ghayra taliqin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mercy.</a:t>
            </a:r>
          </a:p>
        </p:txBody>
      </p:sp>
      <p:sp>
        <p:nvSpPr>
          <p:cNvPr id="4311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1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11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وَمَوْلايَ وسَيِّدِي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Lord, and Master,</a:t>
            </a:r>
          </a:p>
        </p:txBody>
      </p:sp>
      <p:sp>
        <p:nvSpPr>
          <p:cNvPr id="4321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sayyidi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2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21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وَكَمْ مِنْ عَبْدٍ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امْسَىٰ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وَاصْبَحَ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 servant [of You] is in eves and morns</a:t>
            </a:r>
          </a:p>
        </p:txBody>
      </p:sp>
      <p:sp>
        <p:nvSpPr>
          <p:cNvPr id="4331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abdin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amsa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asbaha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3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31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قَدِ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ٱسْتَمَرَّ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عَلَيْهِ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ٱلْقَضَاءُ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permanently suffering under the vicissitudes of time</a:t>
            </a:r>
          </a:p>
        </p:txBody>
      </p:sp>
      <p:sp>
        <p:nvSpPr>
          <p:cNvPr id="4341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istamarra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alqada'u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4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41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وَاحْدَقَ بِهِ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ٱلْبَلاَءُ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surrounded by hardships,</a:t>
            </a:r>
          </a:p>
        </p:txBody>
      </p:sp>
      <p:sp>
        <p:nvSpPr>
          <p:cNvPr id="4352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ahdaqa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albala'u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5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52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وَٱلْكُفَّارُ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وَٱلاعْدَاءُ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unbelievers, and enemies;</a:t>
            </a:r>
          </a:p>
        </p:txBody>
      </p:sp>
      <p:sp>
        <p:nvSpPr>
          <p:cNvPr id="4362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walkuffaru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wal-a`da'u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6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62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وَاخَذَتْهُ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ٱلرِّمَاحُ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وَٱلسُّيُوفُ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وَٱلسِّهَامُ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is taken up by spears, swords, and arrows;</a:t>
            </a:r>
          </a:p>
        </p:txBody>
      </p:sp>
      <p:sp>
        <p:nvSpPr>
          <p:cNvPr id="4372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akhadhat-hu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alrrimahu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walssuyufu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walssihamu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7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72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وَجُدِّلَ صَرِيعاً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was then knocked down and thrown to the ground.</a:t>
            </a:r>
          </a:p>
        </p:txBody>
      </p:sp>
      <p:sp>
        <p:nvSpPr>
          <p:cNvPr id="4382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juddila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sari`an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8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82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شَرِبَتِ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دَمِهِ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soil swallowed his blood</a:t>
            </a:r>
          </a:p>
        </p:txBody>
      </p:sp>
      <p:sp>
        <p:nvSpPr>
          <p:cNvPr id="4393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sharibat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al-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damihi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9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393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وَاكَلَتِ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ٱلسِّبَاعُ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وَٱلطَّيْرُ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لَحْمِهِ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beasts and birds munched his flesh.</a:t>
            </a:r>
          </a:p>
        </p:txBody>
      </p:sp>
      <p:sp>
        <p:nvSpPr>
          <p:cNvPr id="4403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akalat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alssiba`u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walttayru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lahmihi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03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فَلَمَّا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رَايْتَ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دَغَلَ سَرِيرَتِهِ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when You saw ill intention of his inner self</a:t>
            </a:r>
          </a:p>
        </p:txBody>
      </p:sp>
      <p:sp>
        <p:nvSpPr>
          <p:cNvPr id="450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falamma ra'ayta daghala sariratihi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وَانَا خِلْوٌ مِنْ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ذٰلِكَ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But I am free from all that</a:t>
            </a:r>
          </a:p>
        </p:txBody>
      </p:sp>
      <p:sp>
        <p:nvSpPr>
          <p:cNvPr id="4413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khilwun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1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13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بِجُودِكَ وَكَرَمِكَ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account of Your magnanimity and generosity</a:t>
            </a:r>
          </a:p>
        </p:txBody>
      </p:sp>
      <p:sp>
        <p:nvSpPr>
          <p:cNvPr id="4423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bijudika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2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23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بِٱسْتِحْقَاقٍ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although I do not deserve it.</a:t>
            </a:r>
          </a:p>
        </p:txBody>
      </p:sp>
      <p:sp>
        <p:nvSpPr>
          <p:cNvPr id="4433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bistihqaqin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3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33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إِلاَّ انْتَ سُبْحانَكَ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save Whom there is no god. All glory be to You;</a:t>
            </a:r>
          </a:p>
        </p:txBody>
      </p:sp>
      <p:sp>
        <p:nvSpPr>
          <p:cNvPr id="4444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ya ilaha illa anta subhanaka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4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44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4454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muqtadirin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yughlabu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5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54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4464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anatin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ya`jalu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6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64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4474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7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74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4485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8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85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graces;</a:t>
            </a:r>
          </a:p>
        </p:txBody>
      </p:sp>
      <p:sp>
        <p:nvSpPr>
          <p:cNvPr id="4495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9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495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وَٱرْحَمْنِي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me, by Your mercy,</a:t>
            </a:r>
          </a:p>
        </p:txBody>
      </p:sp>
      <p:sp>
        <p:nvSpPr>
          <p:cNvPr id="4505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0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05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وَقُبْحَ مَا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ٱنطَوَىٰ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عَلَيْهِ لِشَرِيكِهِ فِي مِلَّتِهِ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ugliness of his determination against his partner in religion,</a:t>
            </a:r>
          </a:p>
        </p:txBody>
      </p:sp>
      <p:sp>
        <p:nvSpPr>
          <p:cNvPr id="460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qubha ma intawa `alayhi lisharikihi fi millatihi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mercy;</a:t>
            </a:r>
          </a:p>
        </p:txBody>
      </p:sp>
      <p:sp>
        <p:nvSpPr>
          <p:cNvPr id="4515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1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15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وَعِزَّتِكَ يَا كَرِيمُ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Your might; O All-generous.</a:t>
            </a:r>
          </a:p>
        </p:txBody>
      </p:sp>
      <p:sp>
        <p:nvSpPr>
          <p:cNvPr id="4526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izzatika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karimu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2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26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لاطْلُبَنَّ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مِمَّا لَديْكَ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will insistently ask for that which is with You,</a:t>
            </a:r>
          </a:p>
        </p:txBody>
      </p:sp>
      <p:sp>
        <p:nvSpPr>
          <p:cNvPr id="4536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la'atlubanna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ladayka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3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36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وَلالِحَّنَّ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عَلَيْكَ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persist on You,</a:t>
            </a:r>
          </a:p>
        </p:txBody>
      </p:sp>
      <p:sp>
        <p:nvSpPr>
          <p:cNvPr id="4546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la'ulihhanna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4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46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وَلامُدَّنَّ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يَدِيَ نَحْوَكَ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extend my hand towards You,</a:t>
            </a:r>
          </a:p>
        </p:txBody>
      </p:sp>
      <p:sp>
        <p:nvSpPr>
          <p:cNvPr id="4556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la'amuddanna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nahwaka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5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56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مَعَ جُرْمِهَا إِلَيْكَ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although it has committed offenses against You.</a:t>
            </a:r>
          </a:p>
        </p:txBody>
      </p:sp>
      <p:sp>
        <p:nvSpPr>
          <p:cNvPr id="4567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jurmiha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ilayka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6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67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رَبِّ فَبِمَنْ اعُوذُ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whose protection should I seek</a:t>
            </a:r>
          </a:p>
        </p:txBody>
      </p:sp>
      <p:sp>
        <p:nvSpPr>
          <p:cNvPr id="4577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fabiman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a`udhu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7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77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وَبِمَنْ الُوذُ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whose refuge should I take?</a:t>
            </a:r>
          </a:p>
        </p:txBody>
      </p:sp>
      <p:sp>
        <p:nvSpPr>
          <p:cNvPr id="4587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biman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aludhu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8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87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احَدَ لِي إِلاَّ انتَ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None can stand for me save You.</a:t>
            </a:r>
          </a:p>
        </p:txBody>
      </p:sp>
      <p:sp>
        <p:nvSpPr>
          <p:cNvPr id="4597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la ahada li illa anta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59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597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افَتَرُدَّنِي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وَانتَ مُعَوَّلِي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Will You reject me while You are my one and only confidence</a:t>
            </a:r>
          </a:p>
        </p:txBody>
      </p:sp>
      <p:sp>
        <p:nvSpPr>
          <p:cNvPr id="4608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Afataruddani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anta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mu`awwali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0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08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وَاصْبَحَ مُجْلِباً لِي فِي بَغْيِهِ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 became resolute in tyranny against me,</a:t>
            </a:r>
          </a:p>
        </p:txBody>
      </p:sp>
      <p:sp>
        <p:nvSpPr>
          <p:cNvPr id="471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asbaha mujliban li fi baghyihi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وَعَلَيْكَ مُتَّكَلِي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upon You alone do I rely?</a:t>
            </a:r>
          </a:p>
        </p:txBody>
      </p:sp>
      <p:sp>
        <p:nvSpPr>
          <p:cNvPr id="4618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muttakali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1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18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اسْالُكَ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بِٱسْمِكَ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ٱلَّذِي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وَضَعْتَهُ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ٱلسَّمَاءِ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فَٱسْتَقَلَّتْ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thus beseech You in the name of Your Name that when You put it on the heavens, they raised,</a:t>
            </a:r>
          </a:p>
        </p:txBody>
      </p:sp>
      <p:sp>
        <p:nvSpPr>
          <p:cNvPr id="4628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as'aluka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bismika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wada`tahu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alssama'i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fastaqallat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2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28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فَٱسْتَقَرَّتْ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You put it on the earth, it settled down,</a:t>
            </a:r>
          </a:p>
        </p:txBody>
      </p:sp>
      <p:sp>
        <p:nvSpPr>
          <p:cNvPr id="4638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al-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fastaqarrat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3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38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ٱلْجِبَاِل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فَرَسَتْ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You put it on the mountains, they became firm,</a:t>
            </a:r>
          </a:p>
        </p:txBody>
      </p:sp>
      <p:sp>
        <p:nvSpPr>
          <p:cNvPr id="4649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aljibali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farasat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4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49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ٱللَّيْلِ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فَاظْلَمَ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when You put it on the night, it darkled,</a:t>
            </a:r>
          </a:p>
        </p:txBody>
      </p:sp>
      <p:sp>
        <p:nvSpPr>
          <p:cNvPr id="4659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allayli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fa-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azlama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5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59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ٱلنَّهَارِ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فَٱسْتَنَارَ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when You put it on the daylight, it lit up,</a:t>
            </a:r>
          </a:p>
        </p:txBody>
      </p:sp>
      <p:sp>
        <p:nvSpPr>
          <p:cNvPr id="4669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alnnahari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fastanara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6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69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ان تُصَلِّيَ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[I beseech You] to bless Muhammad and the Household of Muhammad,</a:t>
            </a:r>
          </a:p>
        </p:txBody>
      </p:sp>
      <p:sp>
        <p:nvSpPr>
          <p:cNvPr id="4679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an tusalliya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7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79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وَان تَقْضِيَ لِي حَوَائِجِي كُلَّهَا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satisfy all my wants,</a:t>
            </a:r>
          </a:p>
        </p:txBody>
      </p:sp>
      <p:sp>
        <p:nvSpPr>
          <p:cNvPr id="4689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taqdiya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hawa'iji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68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689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وَتَغْفِرَ لِي ذُنُوبِي كُلَّهَا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all my sins,</a:t>
            </a:r>
          </a:p>
        </p:txBody>
      </p:sp>
      <p:sp>
        <p:nvSpPr>
          <p:cNvPr id="4700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taghfira li dhunubi kullaha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0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00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صَغِيرَهَا وَكَبِيرَهَا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trivial and the significant,</a:t>
            </a:r>
          </a:p>
        </p:txBody>
      </p:sp>
      <p:sp>
        <p:nvSpPr>
          <p:cNvPr id="4710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saghiraha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kabiraha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1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10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ارْكَسْتَهُ لاِمِّ رَاسِهِ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threw him down headlong</a:t>
            </a:r>
          </a:p>
        </p:txBody>
      </p:sp>
      <p:sp>
        <p:nvSpPr>
          <p:cNvPr id="481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arkastahu li'ummi ra'sihi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1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وَتُوَسِّعَ عَلَيَّ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ٱلرِّزْقِ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expand my sustenance</a:t>
            </a:r>
          </a:p>
        </p:txBody>
      </p:sp>
      <p:sp>
        <p:nvSpPr>
          <p:cNvPr id="4720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tuwassi`a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alrrizqi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2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20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مَا تُبَلِّغُنِي بِهِ شَرَفَ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ٱلدُّنيَا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وَٱلآخِرَةِ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the scope that I can attain the honor of this world and the Hereafter.</a:t>
            </a:r>
          </a:p>
        </p:txBody>
      </p:sp>
      <p:sp>
        <p:nvSpPr>
          <p:cNvPr id="4730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tuballighuni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sharafa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alddunya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wal-akhirati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3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30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Merciful of all those who show mercy!</a:t>
            </a:r>
          </a:p>
        </p:txBody>
      </p:sp>
      <p:sp>
        <p:nvSpPr>
          <p:cNvPr id="4741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4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41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مَوْلايَ بِكَ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ٱسْتَعَنتُ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Master, Your help do I seek;</a:t>
            </a:r>
          </a:p>
        </p:txBody>
      </p:sp>
      <p:sp>
        <p:nvSpPr>
          <p:cNvPr id="4751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mawlaya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ista`antu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5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51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 وَاعنِي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bless Muhammad and the Household of Muhammad and help me!</a:t>
            </a:r>
          </a:p>
        </p:txBody>
      </p:sp>
      <p:sp>
        <p:nvSpPr>
          <p:cNvPr id="4761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fasalli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muhammadin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muhammadin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a`inni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6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61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ٱسْتَجَرْتُ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فَاجِرْنِي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protection do I seek; so, (please) protect me.</a:t>
            </a:r>
          </a:p>
        </p:txBody>
      </p:sp>
      <p:sp>
        <p:nvSpPr>
          <p:cNvPr id="4771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istajartu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fa-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ajirni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7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71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وَاغْننِي بِطَاعَتِكَ عَنْ طَاعَةِ عِبَادِكَ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 my obedience to You, (please) suffice me from obedience to Your servants.</a:t>
            </a:r>
          </a:p>
        </p:txBody>
      </p:sp>
      <p:sp>
        <p:nvSpPr>
          <p:cNvPr id="4782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wa ighnini bita`atika `an ta`ati `ibadika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8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82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وَبِمَسْالَتِكَ عَنْ مَسْالَةِ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 my entreaty to You; (please) suffice me from beseeching Your creatures.</a:t>
            </a:r>
          </a:p>
        </p:txBody>
      </p:sp>
      <p:sp>
        <p:nvSpPr>
          <p:cNvPr id="4792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bimas'alatika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mas'alati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79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792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وَٱنقُلْنِي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ذُلِّ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ٱلْفَقْرِ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عِزِّ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ٱلْغِنَىٰ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Transfer me from the humiliation of poverty to the honor of richness</a:t>
            </a:r>
          </a:p>
        </p:txBody>
      </p:sp>
      <p:sp>
        <p:nvSpPr>
          <p:cNvPr id="4802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wanqulni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dhulli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alfaqri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izzi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alghina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0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02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 ذُلِّ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ٱلْمَعَاصِي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عِزِّ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ٱلطَّاعَةِ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the humiliation of acts of disobedience to You to the honor of obedience to You.</a:t>
            </a:r>
          </a:p>
        </p:txBody>
      </p:sp>
      <p:sp>
        <p:nvSpPr>
          <p:cNvPr id="4812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 min dhulli alma`asi ila `izzi altta`ati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1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12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وَاتَيْتَ بُنيَانَهُ مِنْ اسَاسِهِ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demolished his structure from its foundation.</a:t>
            </a:r>
          </a:p>
        </p:txBody>
      </p:sp>
      <p:sp>
        <p:nvSpPr>
          <p:cNvPr id="491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atayta bunyanahu min asasihi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1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فَقَدْ فَضَّلْتَنِي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كَثِيرٍ مِنْ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really given me preference over many of Your creatures</a:t>
            </a:r>
          </a:p>
        </p:txBody>
      </p:sp>
      <p:sp>
        <p:nvSpPr>
          <p:cNvPr id="4823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faddaltani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kathirin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2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23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جُوداً مِنكَ وَكَرَماً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out of Your magnanimity and generosity,</a:t>
            </a:r>
          </a:p>
        </p:txBody>
      </p:sp>
      <p:sp>
        <p:nvSpPr>
          <p:cNvPr id="4833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judan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karaman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3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33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لاَ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بِٱسْتِحْقَاقٍ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although I do not deserve it.</a:t>
            </a:r>
          </a:p>
        </p:txBody>
      </p:sp>
      <p:sp>
        <p:nvSpPr>
          <p:cNvPr id="4843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bistihqaqin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4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43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فَلَكَ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ذَلَك كُلِّهِ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God, all praise be to You for all that.</a:t>
            </a:r>
          </a:p>
        </p:txBody>
      </p:sp>
      <p:sp>
        <p:nvSpPr>
          <p:cNvPr id="4853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ilahi falaka alhamdu `ala dhalika kullihi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5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53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send blessings to Muhammad and the Household of Muhammad</a:t>
            </a:r>
          </a:p>
        </p:txBody>
      </p:sp>
      <p:sp>
        <p:nvSpPr>
          <p:cNvPr id="4864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6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64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4874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waj`alni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lina`ma'ika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74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74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4884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ala'ika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aldhdhakirina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84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84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سَجَدَ وَجْهِي الذَّلِيلُ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lowly face is humbly prostrating</a:t>
            </a:r>
          </a:p>
        </p:txBody>
      </p:sp>
      <p:sp>
        <p:nvSpPr>
          <p:cNvPr id="4894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sajada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wajhiya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aldhdhalilu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894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894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Jaushan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 E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Sagheer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81000"/>
            <a:ext cx="7239000" cy="40011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Please go in </a:t>
            </a:r>
            <a:r>
              <a:rPr lang="en-US" sz="2000" b="1" i="1" dirty="0" err="1" smtClean="0">
                <a:solidFill>
                  <a:srgbClr val="FFFF00"/>
                </a:solidFill>
                <a:latin typeface="Trebuchet MS" pitchFamily="34" charset="0"/>
              </a:rPr>
              <a:t>Sajdah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 and </a:t>
            </a:r>
            <a:r>
              <a:rPr lang="en-US" sz="2000" b="1" dirty="0">
                <a:solidFill>
                  <a:srgbClr val="FFFF00"/>
                </a:solidFill>
                <a:latin typeface="Trebuchet MS" pitchFamily="34" charset="0"/>
              </a:rPr>
              <a:t>say the following: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لِوَجْهِكَ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ٱلْعَزِيزِ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ٱلْجَلِيلِ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Your All-majestic and Almighty Face.</a:t>
            </a:r>
          </a:p>
        </p:txBody>
      </p:sp>
      <p:sp>
        <p:nvSpPr>
          <p:cNvPr id="4905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liwajhika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al`azizi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aljalili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05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05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سَجَدَ وَجْهِيَ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ٱلْبَاِلي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ٱلْفَانِي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rotten, mortal face is prostrating</a:t>
            </a:r>
          </a:p>
        </p:txBody>
      </p:sp>
      <p:sp>
        <p:nvSpPr>
          <p:cNvPr id="4915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sajada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wajhiya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alfani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15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15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فَصَرَعْتَهُ فِي زُبْيَتِهِ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knocked him down while he was in loftiness,</a:t>
            </a:r>
          </a:p>
        </p:txBody>
      </p:sp>
      <p:sp>
        <p:nvSpPr>
          <p:cNvPr id="501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fasara`tahu fi zubyatihi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لِوَجْهِكَ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ٱلدَّائِمِ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ٱلْبَاقِي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Your Everlasting, Eternal Face.</a:t>
            </a:r>
          </a:p>
        </p:txBody>
      </p:sp>
      <p:sp>
        <p:nvSpPr>
          <p:cNvPr id="4925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liwajhika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aldda'imi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albaqi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2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25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سَجَدَ وَجْهِيَ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ٱلْفَقِيرُ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poor face is prostrating</a:t>
            </a:r>
          </a:p>
        </p:txBody>
      </p:sp>
      <p:sp>
        <p:nvSpPr>
          <p:cNvPr id="4935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sajada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wajhiya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alfaqiru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35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35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لِوَجْهِكَ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ٱلْغَنِيِّ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ٱلْكَبِيرِ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Your All-dependent and All-great Face.</a:t>
            </a:r>
          </a:p>
        </p:txBody>
      </p:sp>
      <p:sp>
        <p:nvSpPr>
          <p:cNvPr id="4945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liwajhika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alghaniyyi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alkabiri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45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45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سَجَدَ وَجْهِي وَسَمْعِي وَبَصَرِي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Prostrating are my face, my hearing, my sight,</a:t>
            </a:r>
          </a:p>
        </p:txBody>
      </p:sp>
      <p:sp>
        <p:nvSpPr>
          <p:cNvPr id="4956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 dirty="0" smtClean="0">
                <a:solidFill>
                  <a:srgbClr val="000066"/>
                </a:solidFill>
                <a:ea typeface="MS Mincho" pitchFamily="49" charset="-128"/>
              </a:rPr>
              <a:t>sajada wajhi wa sam`i wa basari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56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56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وَلَحْمِي وَدَمِي وَجِلْدِي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flesh, my blood, my skin,</a:t>
            </a:r>
          </a:p>
        </p:txBody>
      </p:sp>
      <p:sp>
        <p:nvSpPr>
          <p:cNvPr id="4966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 dirty="0" smtClean="0">
                <a:solidFill>
                  <a:srgbClr val="000066"/>
                </a:solidFill>
                <a:ea typeface="MS Mincho" pitchFamily="49" charset="-128"/>
              </a:rPr>
              <a:t>wa lahmi wa dami wa jildi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66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66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وَعَظْمِي وَمَا اقَلَّتِ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ٱلارْضُ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منِي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my bones, and whatever part of me that is carried by the earth</a:t>
            </a:r>
          </a:p>
        </p:txBody>
      </p:sp>
      <p:sp>
        <p:nvSpPr>
          <p:cNvPr id="4976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azmi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aqallat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al-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76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76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لِلَّهِ رَبِّ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ٱلْعَالَمِينَ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before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, </a:t>
            </a:r>
            <a:r>
              <a:rPr lang="en-US" sz="3600" b="1" kern="1200" dirty="0">
                <a:ea typeface="MS Mincho" pitchFamily="49" charset="-128"/>
              </a:rPr>
              <a:t>the Lord of the Worlds.</a:t>
            </a:r>
          </a:p>
        </p:txBody>
      </p:sp>
      <p:sp>
        <p:nvSpPr>
          <p:cNvPr id="4986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lillahi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al`alamina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86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86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عُدْ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جَهْلِي بِحِلْمِكَ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, </a:t>
            </a:r>
            <a:r>
              <a:rPr lang="en-US" sz="3600" b="1" kern="1200" dirty="0">
                <a:ea typeface="MS Mincho" pitchFamily="49" charset="-128"/>
              </a:rPr>
              <a:t>return upon my ignorance with Your indulgence,</a:t>
            </a:r>
          </a:p>
        </p:txBody>
      </p:sp>
      <p:sp>
        <p:nvSpPr>
          <p:cNvPr id="4997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allahumma `ud `ala jahli bihilmika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997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4997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فَقْرِي بِغِنَاكَ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upon my neediness with Your self-sufficiency,</a:t>
            </a:r>
          </a:p>
        </p:txBody>
      </p:sp>
      <p:sp>
        <p:nvSpPr>
          <p:cNvPr id="5007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faqri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bighinaka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07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07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ذُلِّي بِعِزِّكَ وَسُلْطَانِكَ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upon my humiliation with Your Almightiness and Authority,</a:t>
            </a:r>
          </a:p>
        </p:txBody>
      </p:sp>
      <p:sp>
        <p:nvSpPr>
          <p:cNvPr id="5017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dhulli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bi`izzika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sultanika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17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17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وَرَدَّيْتَهُ فِي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مَهْوَىٰ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حُفْرَتِهِ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made him fall in the bottomless depth of his hole,</a:t>
            </a:r>
          </a:p>
        </p:txBody>
      </p:sp>
      <p:sp>
        <p:nvSpPr>
          <p:cNvPr id="512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raddaytahu fi mahwa hufratihi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ضَعْفِي بِقُوَّتِكَ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upon my powerlessness with Your omnipotence,</a:t>
            </a:r>
          </a:p>
        </p:txBody>
      </p:sp>
      <p:sp>
        <p:nvSpPr>
          <p:cNvPr id="5027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da`fi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biquwwatika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27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27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خَوْفِي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بِامْنِكَ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upon my fearfulness with Your security,</a:t>
            </a:r>
          </a:p>
        </p:txBody>
      </p:sp>
      <p:sp>
        <p:nvSpPr>
          <p:cNvPr id="5038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khawfi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bi-amnika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38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38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وَعَلَىٰ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ذُنُوبِي وَخَطَايَايَ بِعَفْوِكَ وَرَحْمَتِكَ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upon my sins and offenses with Your pardon and mercy.</a:t>
            </a:r>
          </a:p>
        </p:txBody>
      </p:sp>
      <p:sp>
        <p:nvSpPr>
          <p:cNvPr id="5048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dhunubi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khatayaya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bi`afwika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48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48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يَا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رَحْمٰنُ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يَا رَحِيمُ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All-beneficent! O All-merciful!</a:t>
            </a:r>
          </a:p>
        </p:txBody>
      </p:sp>
      <p:sp>
        <p:nvSpPr>
          <p:cNvPr id="5058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rahmanu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rahimu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58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58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اللَّهُمَّ إنِي ادْرَا بِكَ فِي نَحْرِ…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, </a:t>
            </a:r>
            <a:r>
              <a:rPr lang="en-US" sz="3600" b="1" kern="1200" dirty="0">
                <a:ea typeface="MS Mincho" pitchFamily="49" charset="-128"/>
              </a:rPr>
              <a:t>I seek You to protect me against…</a:t>
            </a:r>
          </a:p>
        </p:txBody>
      </p:sp>
      <p:sp>
        <p:nvSpPr>
          <p:cNvPr id="5068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adra'u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fi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nahri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…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68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68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وَاعُوذُ بِكَ مِنْ شَرِّهِ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seek Your protection against his evils;</a:t>
            </a:r>
          </a:p>
        </p:txBody>
      </p:sp>
      <p:sp>
        <p:nvSpPr>
          <p:cNvPr id="5079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a`udhu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sharrihi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7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79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81000"/>
            <a:ext cx="7239000" cy="40011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Now, you may mention the name of your enemy.</a:t>
            </a:r>
            <a:endParaRPr lang="en-US" sz="2000" b="1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فَٱكْفنِيهِ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بِمَا كَفَيْتَ بِهِ انْبِيَاءَكَ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save me from him just as You have saved Your Prophets,</a:t>
            </a:r>
          </a:p>
        </p:txBody>
      </p:sp>
      <p:sp>
        <p:nvSpPr>
          <p:cNvPr id="5089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fakfinihi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kafayta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anbiya'aka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8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89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وَاوْلِيَاءَكَ مِنْ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intimate servants among Your creatures,</a:t>
            </a:r>
          </a:p>
        </p:txBody>
      </p:sp>
      <p:sp>
        <p:nvSpPr>
          <p:cNvPr id="5099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awliya'aka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9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99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وَصَاِلحِ عِبَادِكَ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righteous servants</a:t>
            </a:r>
          </a:p>
        </p:txBody>
      </p:sp>
      <p:sp>
        <p:nvSpPr>
          <p:cNvPr id="5109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salihi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ibadika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0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09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مِن فَرَاعِنَةِ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the tyrants amongst Your creatures,</a:t>
            </a:r>
          </a:p>
        </p:txBody>
      </p:sp>
      <p:sp>
        <p:nvSpPr>
          <p:cNvPr id="5120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fara`inati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20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كَم مِنْ عَدُوٍّ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an enemy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ilahi kam min `aduwwin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وَجَعَلْتَ خَدَّهُ طَبَقاً لِتُرَابِ رِجْلِهِ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caused his face to be a cover of his foot’s dust,</a:t>
            </a:r>
          </a:p>
        </p:txBody>
      </p:sp>
      <p:sp>
        <p:nvSpPr>
          <p:cNvPr id="522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ja`alta khaddahu tabaqan liturabi rijlihi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22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وَطُغَاةِ عُدَاتِكَ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oppressors amongst Your enemies</a:t>
            </a:r>
          </a:p>
        </p:txBody>
      </p:sp>
      <p:sp>
        <p:nvSpPr>
          <p:cNvPr id="5079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tughati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udatika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79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79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  <p:extLst>
      <p:ext uri="{BB962C8B-B14F-4D97-AF65-F5344CB8AC3E}">
        <p14:creationId xmlns:p14="http://schemas.microsoft.com/office/powerpoint/2010/main" val="1454881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وَشَرِّ جَمِيعِ خَلْقِكَ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against the evil of all Your creatures.</a:t>
            </a:r>
          </a:p>
        </p:txBody>
      </p:sp>
      <p:sp>
        <p:nvSpPr>
          <p:cNvPr id="5089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sharri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jami`i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89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89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  <p:extLst>
      <p:ext uri="{BB962C8B-B14F-4D97-AF65-F5344CB8AC3E}">
        <p14:creationId xmlns:p14="http://schemas.microsoft.com/office/powerpoint/2010/main" val="1830873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بِرَحْمَتِكَ يَا ارْحَمَ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ٱلرَّاحِمِينَ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[I ask You] in the name of Your mercy; O most Merciful of all those who show mercy!</a:t>
            </a:r>
          </a:p>
        </p:txBody>
      </p:sp>
      <p:sp>
        <p:nvSpPr>
          <p:cNvPr id="5099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099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099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  <p:extLst>
      <p:ext uri="{BB962C8B-B14F-4D97-AF65-F5344CB8AC3E}">
        <p14:creationId xmlns:p14="http://schemas.microsoft.com/office/powerpoint/2010/main" val="3277566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إِنَّكَ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كُلِّ شَيْءٍ قَدِيرٌ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have power over all things.</a:t>
            </a:r>
          </a:p>
        </p:txBody>
      </p:sp>
      <p:sp>
        <p:nvSpPr>
          <p:cNvPr id="5109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innaka `ala kulli shay'in qadirun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09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09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  <p:extLst>
      <p:ext uri="{BB962C8B-B14F-4D97-AF65-F5344CB8AC3E}">
        <p14:creationId xmlns:p14="http://schemas.microsoft.com/office/powerpoint/2010/main" val="400322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وَحَسْبُنَا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ٱللَّهُ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وَنِعْمَ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ٱلْوَكِيلُ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Sufficient unto us is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; </a:t>
            </a:r>
            <a:r>
              <a:rPr lang="en-US" sz="3600" b="1" kern="1200" dirty="0">
                <a:ea typeface="MS Mincho" pitchFamily="49" charset="-128"/>
              </a:rPr>
              <a:t>He is the best protector.</a:t>
            </a:r>
          </a:p>
        </p:txBody>
      </p:sp>
      <p:sp>
        <p:nvSpPr>
          <p:cNvPr id="5120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hasbuna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ni`ma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alwakilu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120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20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  <p:extLst>
      <p:ext uri="{BB962C8B-B14F-4D97-AF65-F5344CB8AC3E}">
        <p14:creationId xmlns:p14="http://schemas.microsoft.com/office/powerpoint/2010/main" val="2067693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90678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اَللَّهُمَّ صَلِّ عَلَى مُحَمَّدٍ وَ 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51302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5130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30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8534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14051" name="AutoShape 2"/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052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2672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  <p:sp>
        <p:nvSpPr>
          <p:cNvPr id="5140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Please recite  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Sūrat al-Fātiḥah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for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ALL MARHUMEEN</a:t>
            </a:r>
            <a:br>
              <a:rPr lang="en-US" sz="6000" b="1" smtClean="0">
                <a:solidFill>
                  <a:srgbClr val="FFFF00"/>
                </a:solidFill>
              </a:rPr>
            </a:br>
            <a:endParaRPr lang="en-GB" sz="6000" b="1" smtClean="0">
              <a:solidFill>
                <a:srgbClr val="FFFF00"/>
              </a:solidFill>
            </a:endParaRPr>
          </a:p>
        </p:txBody>
      </p:sp>
      <p:sp>
        <p:nvSpPr>
          <p:cNvPr id="514054" name="Rectangle 5"/>
          <p:cNvSpPr>
            <a:spLocks noChangeArrowheads="1"/>
          </p:cNvSpPr>
          <p:nvPr/>
        </p:nvSpPr>
        <p:spPr bwMode="auto">
          <a:xfrm>
            <a:off x="136525" y="5705475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وَشَغَلْتَهُ فِي بَدَنِهِ وَرِزْقِهِ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caused him to be engaged with his body and his earnings,</a:t>
            </a:r>
          </a:p>
        </p:txBody>
      </p:sp>
      <p:sp>
        <p:nvSpPr>
          <p:cNvPr id="532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shaghaltahu fi badanihi wa rizqihi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32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وَرَمَيْتَهُ بِحَجَرِهِ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hurled him with his own stone,</a:t>
            </a:r>
          </a:p>
        </p:txBody>
      </p:sp>
      <p:sp>
        <p:nvSpPr>
          <p:cNvPr id="542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ramaytahu bihajarihi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42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وَخَنَقْتَهُ بِوَتَرِهِ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suffocated him with his own rope,</a:t>
            </a:r>
          </a:p>
        </p:txBody>
      </p:sp>
      <p:sp>
        <p:nvSpPr>
          <p:cNvPr id="553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khanaqtahu biwatarihi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53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53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وَذَكَّيْتَهُ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بِمَشَاقِصِهِ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slaughtered him with his own arrowhead,</a:t>
            </a:r>
          </a:p>
        </p:txBody>
      </p:sp>
      <p:sp>
        <p:nvSpPr>
          <p:cNvPr id="563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dhakkaytahu bimashaqisihi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63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وَكَبَبْتَهُ لِمِنْخَرِهِ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overturned him to his nose,</a:t>
            </a: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kababtahu limankhirihi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وَرَدَدْتَ كَيْدَهُ فِي نَحْرِهِ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turned his plot to his own neck,</a:t>
            </a:r>
          </a:p>
        </p:txBody>
      </p:sp>
      <p:sp>
        <p:nvSpPr>
          <p:cNvPr id="583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radadta kaydahu fi nahrihi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83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83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وَرَبَقْتَهُ بِنَدَامَتِهِ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lassoed him with his remorse,</a:t>
            </a:r>
          </a:p>
        </p:txBody>
      </p:sp>
      <p:sp>
        <p:nvSpPr>
          <p:cNvPr id="593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rabaqtahu binadamatihi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593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593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وَفَسَاتَهُ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بِحَسْرَتِهِ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stretched him with is regret.</a:t>
            </a:r>
          </a:p>
        </p:txBody>
      </p:sp>
      <p:sp>
        <p:nvSpPr>
          <p:cNvPr id="604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fasa'tahu bihasratihi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04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04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فَٱسْتَخْذَا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وَتَضَاءَلَ بَعْدَ نَخْوَتِهِ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he became lowly and dwindled after his arrogance,</a:t>
            </a:r>
          </a:p>
        </p:txBody>
      </p:sp>
      <p:sp>
        <p:nvSpPr>
          <p:cNvPr id="614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fastakhdha'a wa tada'ala ba`da nakhwatihi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14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ٱنتَضَىٰ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عَلَيَّ سَيْفَ عَدَاوَتِهِ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unsheathed the sword of his hostility against me,</a:t>
            </a:r>
          </a:p>
        </p:txBody>
      </p:sp>
      <p:sp>
        <p:nvSpPr>
          <p:cNvPr id="71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intada `alayya sayfa `adawatihi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وَٱنقَمَعَ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بَعْدَ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ٱسْتِطَالَتِهِ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was crushed after his haughtiness;</a:t>
            </a:r>
          </a:p>
        </p:txBody>
      </p:sp>
      <p:sp>
        <p:nvSpPr>
          <p:cNvPr id="624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wanqama`a ba`da istitalatihi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24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ذَلِيلاً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مَاسُوراً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فِي رِبْقِ حِبَالَتِهِ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humble and captured in the </a:t>
            </a:r>
            <a:r>
              <a:rPr lang="en-US" sz="3600" b="1" kern="1200" dirty="0" smtClean="0">
                <a:ea typeface="MS Mincho" pitchFamily="49" charset="-128"/>
              </a:rPr>
              <a:t>noose </a:t>
            </a:r>
            <a:r>
              <a:rPr lang="en-US" sz="3600" b="1" kern="1200" dirty="0">
                <a:ea typeface="MS Mincho" pitchFamily="49" charset="-128"/>
              </a:rPr>
              <a:t>of his trap</a:t>
            </a:r>
          </a:p>
        </p:txBody>
      </p:sp>
      <p:sp>
        <p:nvSpPr>
          <p:cNvPr id="634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dhalilan ma'suran fi ribqi hibalatihi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34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34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ٱلَّتِي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كَانَ يُؤَمِّلُ انْ يَرَانِي فِيهَا يَوْمَ سَطْوَتِهِ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which he expected to see me in the days of his influence.</a:t>
            </a:r>
          </a:p>
        </p:txBody>
      </p:sp>
      <p:sp>
        <p:nvSpPr>
          <p:cNvPr id="645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allati kana yu'ammilu an yarani fiha yawma satwatihi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45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وَقَدْ كِدْتُ يَا رَبِّ لَوْلاَ رَحْمَتُكَ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fact, O my Lord, I was—had it not been for Your mercy—</a:t>
            </a:r>
          </a:p>
        </p:txBody>
      </p:sp>
      <p:sp>
        <p:nvSpPr>
          <p:cNvPr id="655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qad kidtu ya rabbi lawla rahmatuka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انْ يَحِلَّ بِي مَا حَلَّ بِسَاحَتِهِ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about to encounter the same as he had encountered.</a:t>
            </a:r>
          </a:p>
        </p:txBody>
      </p:sp>
      <p:sp>
        <p:nvSpPr>
          <p:cNvPr id="665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an yahulla bi ma halla bisahatihi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65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65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675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686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696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696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696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706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70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716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16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16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وَشَحَذَ لِي ظُبَّةَ مُدْيَتِهِ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honed his dagger's edge against me,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shahadha li zubbata mudyatihi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727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27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حَاسِدٍ شَرِقَ بِحَسْرَتِهِ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an envier choked with his regret</a:t>
            </a:r>
          </a:p>
        </p:txBody>
      </p:sp>
      <p:sp>
        <p:nvSpPr>
          <p:cNvPr id="737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ilahi wa kam min hasidin shariqa bihasratihi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37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وَعَدُوٍّ شَجِيَ بِغَيْظِهِ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an enemy became grieved out of his fury,</a:t>
            </a:r>
          </a:p>
        </p:txBody>
      </p:sp>
      <p:sp>
        <p:nvSpPr>
          <p:cNvPr id="747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`aduwwin shajiya bighayzihi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47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وَسَلَقَنِي بِحَدِّ لِسَانِهِ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err="1">
                <a:ea typeface="MS Mincho" pitchFamily="49" charset="-128"/>
              </a:rPr>
              <a:t>smit</a:t>
            </a:r>
            <a:r>
              <a:rPr lang="en-US" sz="3600" b="1" kern="1200" dirty="0">
                <a:ea typeface="MS Mincho" pitchFamily="49" charset="-128"/>
              </a:rPr>
              <a:t> me with his sharp tongue,</a:t>
            </a:r>
          </a:p>
        </p:txBody>
      </p:sp>
      <p:sp>
        <p:nvSpPr>
          <p:cNvPr id="757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salaqani bihaddi lisanihi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وَوَخَزَنِي بِمُوقِ عَيْنِهِ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pricked me with the inner corner of his eye,</a:t>
            </a:r>
          </a:p>
        </p:txBody>
      </p:sp>
      <p:sp>
        <p:nvSpPr>
          <p:cNvPr id="768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wakhazani bimuqi `aynihi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68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وَجَعَلَنِي غَرَضاً لِمَرَامِيهِ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made me the object of his intentions,</a:t>
            </a:r>
          </a:p>
        </p:txBody>
      </p:sp>
      <p:sp>
        <p:nvSpPr>
          <p:cNvPr id="7782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ja`alani gharadan limaramihi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782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783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وَقَلَّدَنِي خِلاَلاً لَمْ تَزَلْ فِيهِ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gird me with dispositions that are still his.</a:t>
            </a:r>
          </a:p>
        </p:txBody>
      </p:sp>
      <p:sp>
        <p:nvSpPr>
          <p:cNvPr id="7885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>
                <a:solidFill>
                  <a:srgbClr val="000066"/>
                </a:solidFill>
                <a:ea typeface="MS Mincho" pitchFamily="49" charset="-128"/>
              </a:rPr>
              <a:t>wa qalladani khilalan lam tazal fihi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885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نَاديْتُكَ يَا رَبِّ مُسْتَجِيراً بِكَ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Therefore, I called upon You, O my Lord, seeking Your shelter,</a:t>
            </a:r>
          </a:p>
        </p:txBody>
      </p:sp>
      <p:sp>
        <p:nvSpPr>
          <p:cNvPr id="7987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nadaytuka ya rabbi mustajiran bika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987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7987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وَاثِقاً بِسُرْعَةِ إِجَابَتِكَ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having full confidence in the immediateness of Your response,</a:t>
            </a:r>
          </a:p>
        </p:txBody>
      </p:sp>
      <p:sp>
        <p:nvSpPr>
          <p:cNvPr id="8090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wathiqan bisur`ati ijabatika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090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مُتَوَكِّلاً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مَا لَمْ ازَلْ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اتَعَرَّفُهُ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trusting in that which I am still receiving from You;</a:t>
            </a:r>
          </a:p>
        </p:txBody>
      </p:sp>
      <p:sp>
        <p:nvSpPr>
          <p:cNvPr id="8192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mutawakkilan `ala malam azal ata`arrafuhu</a:t>
            </a:r>
          </a:p>
        </p:txBody>
      </p:sp>
      <p:sp>
        <p:nvSpPr>
          <p:cNvPr id="81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192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وَارْهَفَ لِي شَبَا حَدِّهُ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sharpened the heads of his weapons against me,</a:t>
            </a:r>
          </a:p>
        </p:txBody>
      </p:sp>
      <p:sp>
        <p:nvSpPr>
          <p:cNvPr id="92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arhafa li shaba haddihi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 حُسْنِ دِفَاعِكَ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namely, the excellence of Your defense of me,</a:t>
            </a:r>
          </a:p>
        </p:txBody>
      </p:sp>
      <p:sp>
        <p:nvSpPr>
          <p:cNvPr id="8294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husni difa`ika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29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295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عَالِماً انَّهُ لاَ يُضْطَهَدُ مَنْ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اوَىٰ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ظِلِّ كَنَفِكَ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having full knowledge that whoever harbors under the shade of Your protection will never be persecuted,</a:t>
            </a:r>
          </a:p>
        </p:txBody>
      </p:sp>
      <p:sp>
        <p:nvSpPr>
          <p:cNvPr id="8397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`aliman annahu la yudtahadu man awa ila zilli kanafika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397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397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وَلَن تَقْرَعَ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ٱلْحَوَادِثُ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مَنْ لَجَا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مَعْقِلِ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ٱلاِنْتِصَارِ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بِكَ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whoever takes refuge in the fortress of the seeking of Your support will never be exposed to the strikes of misfortunes.</a:t>
            </a:r>
          </a:p>
        </p:txBody>
      </p:sp>
      <p:sp>
        <p:nvSpPr>
          <p:cNvPr id="84996" name="Subtitle 4"/>
          <p:cNvSpPr txBox="1">
            <a:spLocks/>
          </p:cNvSpPr>
          <p:nvPr/>
        </p:nvSpPr>
        <p:spPr bwMode="auto">
          <a:xfrm>
            <a:off x="381000" y="48768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lan taqra`a alhawadithu man laja'a ila ma`qili al-intisari bika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499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499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فَحَصَّنْتَنِي مِنْ بَاسِهِ بِقُدْرَتِكَ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safeguarded me from his prowess with Your omnipotence.</a:t>
            </a:r>
          </a:p>
        </p:txBody>
      </p:sp>
      <p:sp>
        <p:nvSpPr>
          <p:cNvPr id="8602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fahassantani min ba'sihi biqudratika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602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فَلَكَ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ٱلْحَمْدُ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يَا رَبِّ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You, O Lord;</a:t>
            </a:r>
          </a:p>
        </p:txBody>
      </p:sp>
      <p:sp>
        <p:nvSpPr>
          <p:cNvPr id="870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falaka alhamdu ya rabbi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70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70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مِنْ مُقْتَدِرٍ لاَ يُغْلَبُ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invulnerably Omnipotent</a:t>
            </a:r>
          </a:p>
        </p:txBody>
      </p:sp>
      <p:sp>
        <p:nvSpPr>
          <p:cNvPr id="8806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min muqtadirin la yughlabu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806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807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وَذِي انَاةٍ لاَ يَعْجَلُ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prudently Forbearing.</a:t>
            </a:r>
          </a:p>
        </p:txBody>
      </p:sp>
      <p:sp>
        <p:nvSpPr>
          <p:cNvPr id="8909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dhi anatin la ya`jalu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909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8909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صَلِّ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عَلَىٰ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مُحَمَّدٍ وَآلِ مُحَمَّدٍ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Bless Muhammad and the Household of Muhammad</a:t>
            </a:r>
          </a:p>
        </p:txBody>
      </p:sp>
      <p:sp>
        <p:nvSpPr>
          <p:cNvPr id="9011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salli `ala muhammadin wa ali muhammadin</a:t>
            </a:r>
          </a:p>
        </p:txBody>
      </p:sp>
      <p:sp>
        <p:nvSpPr>
          <p:cNvPr id="9011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011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وَٱجْعَلْنِي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لِنَعْمَائِكَ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ٱلشَّاكِرِينَ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include me with those who are thankful for Your bounties</a:t>
            </a:r>
          </a:p>
        </p:txBody>
      </p:sp>
      <p:sp>
        <p:nvSpPr>
          <p:cNvPr id="9114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waj`alni lina`ma'ika mina alshshakirina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114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وَلآِلاَئِكَ مِنَ </a:t>
            </a: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ٱلذَّاكِرِينَ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 permanently mention Your graces.</a:t>
            </a:r>
          </a:p>
        </p:txBody>
      </p:sp>
      <p:sp>
        <p:nvSpPr>
          <p:cNvPr id="9216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li-ala'ika mina aldhdhakirina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216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216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9500"/>
              </a:lnSpc>
              <a:defRPr/>
            </a:pP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وَدَافَ لِي </a:t>
            </a:r>
            <a:r>
              <a:rPr lang="ar-SA" sz="9600" kern="1200" dirty="0" err="1">
                <a:latin typeface="Attari_Quran" pitchFamily="2" charset="-78"/>
                <a:ea typeface="+mn-ea"/>
                <a:cs typeface="Attari_Quran" pitchFamily="2" charset="-78"/>
              </a:rPr>
              <a:t>قَوَاتِلَ</a:t>
            </a:r>
            <a:r>
              <a:rPr lang="ar-SA" sz="9600" kern="1200" dirty="0">
                <a:latin typeface="Attari_Quran" pitchFamily="2" charset="-78"/>
                <a:ea typeface="+mn-ea"/>
                <a:cs typeface="Attari_Quran" pitchFamily="2" charset="-78"/>
              </a:rPr>
              <a:t> سُمُومِهِ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mixed for me his deadly poisons,</a:t>
            </a:r>
          </a:p>
        </p:txBody>
      </p:sp>
      <p:sp>
        <p:nvSpPr>
          <p:cNvPr id="1024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dafa li qawatila sumumihi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إِلٰهِي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وَكَمْ مِنْ سَحَائِبِ مَكْرُوهٍ جَلَّيْتَهَا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God, many clouds of misfortune You have dispersed,</a:t>
            </a:r>
          </a:p>
        </p:txBody>
      </p:sp>
      <p:sp>
        <p:nvSpPr>
          <p:cNvPr id="9318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ilahi wa kam min saha'ibi makruhin jallaytaha</a:t>
            </a:r>
          </a:p>
        </p:txBody>
      </p:sp>
      <p:sp>
        <p:nvSpPr>
          <p:cNvPr id="9318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319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وَسَمَاءِ نِعْمَةٍ مَطَرْتَهَا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much rain of bliss You have poured,</a:t>
            </a:r>
          </a:p>
        </p:txBody>
      </p:sp>
      <p:sp>
        <p:nvSpPr>
          <p:cNvPr id="9421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sama'i ni`matin matartaha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421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وَجَدَاوِلِ كَرَامَةٍ اجْرَيْتَهَا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streams of conferral You have made flow,</a:t>
            </a:r>
          </a:p>
        </p:txBody>
      </p:sp>
      <p:sp>
        <p:nvSpPr>
          <p:cNvPr id="9523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jadawili karamatin ajraytaha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52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523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وَاعْيُنِ احْدَاثٍ طَمَسْتَهَا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springs of troubles You have effaced,</a:t>
            </a:r>
          </a:p>
        </p:txBody>
      </p:sp>
      <p:sp>
        <p:nvSpPr>
          <p:cNvPr id="9626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a`yuni ahdathin tamastaha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62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626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وَنَاشِئَةِ رَحْمَةٍ نشَرْتَهَا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launches of mercy You have spread,</a:t>
            </a:r>
          </a:p>
        </p:txBody>
      </p:sp>
      <p:sp>
        <p:nvSpPr>
          <p:cNvPr id="9728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nashi'ati rahmatin nashartaha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72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728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وَجُنَّةِ عَافِيَةٍ الْبَسْتَهَا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armors of wellbeing You have adorned [us with],</a:t>
            </a:r>
          </a:p>
        </p:txBody>
      </p:sp>
      <p:sp>
        <p:nvSpPr>
          <p:cNvPr id="98308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junnati `afiyatin albastaha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830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8310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 smtClean="0">
                <a:latin typeface="Attari_Quran" pitchFamily="2" charset="-78"/>
                <a:ea typeface="+mn-ea"/>
                <a:cs typeface="Attari_Quran" pitchFamily="2" charset="-78"/>
              </a:rPr>
              <a:t>وَغَوَامِرِ</a:t>
            </a: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 كُرُبَاتٍ كَشَفْتَهَا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many overwhelming calamities You have removed,</a:t>
            </a:r>
          </a:p>
        </p:txBody>
      </p:sp>
      <p:sp>
        <p:nvSpPr>
          <p:cNvPr id="99332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ghawamiri kurubatin kashaftaha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9933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99334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وَامُورٍ جَارِيَةٍ قَدَّرْتَهَا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many continual events of goodness You have decided.</a:t>
            </a:r>
          </a:p>
        </p:txBody>
      </p:sp>
      <p:sp>
        <p:nvSpPr>
          <p:cNvPr id="100356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umurin jariyatin qaddartaha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03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0358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لَمْ تُعْجِزْكَ إِذْ طَلَبْتَهَا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They would never render You impotent when You determined them to happen,</a:t>
            </a:r>
          </a:p>
        </p:txBody>
      </p:sp>
      <p:sp>
        <p:nvSpPr>
          <p:cNvPr id="101380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lam tu`jizka idh talabtaha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1382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  <a:extLst/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وَلَمْ تَمْتَنِعْ مِنْكَ إِذْ ارَدْتَهَا</a:t>
            </a:r>
            <a:endParaRPr lang="en-US" sz="96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could never stop responding to You when You wanted them to be.</a:t>
            </a:r>
          </a:p>
        </p:txBody>
      </p:sp>
      <p:sp>
        <p:nvSpPr>
          <p:cNvPr id="102404" name="Subtitle 4"/>
          <p:cNvSpPr txBox="1">
            <a:spLocks/>
          </p:cNvSpPr>
          <p:nvPr/>
        </p:nvSpPr>
        <p:spPr bwMode="auto">
          <a:xfrm>
            <a:off x="381000" y="45720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>
                <a:solidFill>
                  <a:srgbClr val="000066"/>
                </a:solidFill>
                <a:ea typeface="MS Mincho" pitchFamily="49" charset="-128"/>
              </a:rPr>
              <a:t>wa lam tamtani` minka idh aradtaha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240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1600" b="1">
                <a:solidFill>
                  <a:srgbClr val="FFFF99"/>
                </a:solidFill>
                <a:latin typeface="Trebuchet MS" pitchFamily="34" charset="0"/>
              </a:rPr>
              <a:t> دعاء الجوشن الصغىير</a:t>
            </a:r>
          </a:p>
        </p:txBody>
      </p:sp>
      <p:sp>
        <p:nvSpPr>
          <p:cNvPr id="102406" name="Text Box 13"/>
          <p:cNvSpPr txBox="1">
            <a:spLocks noChangeArrowheads="1"/>
          </p:cNvSpPr>
          <p:nvPr/>
        </p:nvSpPr>
        <p:spPr bwMode="auto">
          <a:xfrm>
            <a:off x="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FF99"/>
                </a:solidFill>
                <a:latin typeface="Trebuchet MS" pitchFamily="34" charset="0"/>
              </a:rPr>
              <a:t>Dua’a Jaushan E Sagheer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15751</TotalTime>
  <Words>13067</Words>
  <Application>Microsoft Office PowerPoint</Application>
  <PresentationFormat>On-screen Show (4:3)</PresentationFormat>
  <Paragraphs>2543</Paragraphs>
  <Slides>506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506</vt:i4>
      </vt:variant>
    </vt:vector>
  </HeadingPairs>
  <TitlesOfParts>
    <vt:vector size="512" baseType="lpstr">
      <vt:lpstr>Arial</vt:lpstr>
      <vt:lpstr>Attari_Quran</vt:lpstr>
      <vt:lpstr>Calibri</vt:lpstr>
      <vt:lpstr>MS Mincho</vt:lpstr>
      <vt:lpstr>Trebuchet MS</vt:lpstr>
      <vt:lpstr>Default Design</vt:lpstr>
      <vt:lpstr>PowerPoint Presentation</vt:lpstr>
      <vt:lpstr>PowerPoint Presentation</vt:lpstr>
      <vt:lpstr>اَللَّهُمَّ صَلِّ عَلَى مُحَمَّدٍ وَ آلِ مُحَمَّدٍ</vt:lpstr>
      <vt:lpstr>بِسْمِ اللَّهِ الرَّحْمَٰنِ الرَّحِيمِ</vt:lpstr>
      <vt:lpstr>إِلٰهِي كَم مِنْ عَدُوٍّ</vt:lpstr>
      <vt:lpstr>ٱنتَضَىٰ عَلَيَّ سَيْفَ عَدَاوَتِهِ</vt:lpstr>
      <vt:lpstr>وَشَحَذَ لِي ظُبَّةَ مُدْيَتِهِ</vt:lpstr>
      <vt:lpstr>وَارْهَفَ لِي شَبَا حَدِّهُ</vt:lpstr>
      <vt:lpstr>وَدَافَ لِي قَوَاتِلَ سُمُومِهِ</vt:lpstr>
      <vt:lpstr>وَسَدَّدَ إِلَيَّ صَوَائِبَ سِهَامِهِ</vt:lpstr>
      <vt:lpstr>وَلَمْ تَنَمْ عَنِّي عَيْنُ حِرَاسَتِهِ</vt:lpstr>
      <vt:lpstr>وَاضْمَرَ انْ يَسُومَنِي ٱلْمَكْرُوهَ</vt:lpstr>
      <vt:lpstr>وَيُجَرِّعَنِي ذُعَافَ مَرَارَتِهِ</vt:lpstr>
      <vt:lpstr>نَظَرْتَ إِلَىٰ ضَعْفِي عَنِ ٱحْتِمَاِل ٱلْفَوَاِدحِ</vt:lpstr>
      <vt:lpstr>وَعَجْزِي عَنِ ٱلإِنتِصَارِ مِمَّن قَصَدَنِي بِمُحَارَبَتِهِ</vt:lpstr>
      <vt:lpstr>وَوَحْدَتِي فِي كَثِيرٍ مِمَّنْ نَاوَانِي وَارْصَدَ لِي</vt:lpstr>
      <vt:lpstr>فِيمَا لَمْ اعْمِلْ فِكْرِي فِي ٱلإِرْصَادِ لَهُم بِمِثْلِهِ</vt:lpstr>
      <vt:lpstr>فَايَّدْتَنِي بِقُوَّتِكَ</vt:lpstr>
      <vt:lpstr>وَشَدَدْتَ ازْرِي بِنُصْرَتِكَ</vt:lpstr>
      <vt:lpstr>وَفَلَلْتَ لِي حَدَّهُ</vt:lpstr>
      <vt:lpstr>وَخَذَلْتَهُ بَعْدَ جَمْعِ عَدِيدِهِ وَحَشْدِهِ</vt:lpstr>
      <vt:lpstr>وَاعْلَيْتَ كَعْبِي عَلَيْهِ</vt:lpstr>
      <vt:lpstr>وَوَجَّهْتَ مَا سَدَّدَ إِلَيَّ مِنْ مَكَائِدِهِ إِلَيْهِ</vt:lpstr>
      <vt:lpstr>وَرَدَدْتَهُ عَلَيْهِ</vt:lpstr>
      <vt:lpstr>وَلَمْ يَشْفِ غَلِيلَهُ</vt:lpstr>
      <vt:lpstr>وَلَمْ تَبْرُدْ حَزَازَاتُ غَيْظِهِ</vt:lpstr>
      <vt:lpstr>وَقَدْ عَضَّ عَلَيَّ انَامِلَهُ</vt:lpstr>
      <vt:lpstr>وَادْبَرَ مُوَلِّياً قَدْ اخْفَقَتْ سَرَايَاهُ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وَلآلاَئِكَ مِنَ ٱلذَّاكِرِينَ</vt:lpstr>
      <vt:lpstr>إِلٰهِي وَكَمْ مِنْ بَاغٍ</vt:lpstr>
      <vt:lpstr>بَغَانِي بِمَكَائِدِهِ</vt:lpstr>
      <vt:lpstr>وَنَصَبَ لِي اشْرَاكَ مَصَائِدِهِ</vt:lpstr>
      <vt:lpstr>وَوَكَّلَ بِي تَفَقُّدَ رِعَايَتِهِ</vt:lpstr>
      <vt:lpstr>وَاضْبَا إِلَيَّ إِضْبَاءَ ٱلسَّبْعِ لِطَرِيدَتِهِ</vt:lpstr>
      <vt:lpstr>إنتِظَاراً لاِنْتِهَازِ فُرْصَتِهِ</vt:lpstr>
      <vt:lpstr>وَهُوَ يُظْهِرُ بَشَاشَةَ ٱلْمَلَقِ</vt:lpstr>
      <vt:lpstr>وَيَبْسُطُ وَجْهاً غَيْرَ طَلِقٍ</vt:lpstr>
      <vt:lpstr>فَلَمَّا رَايْتَ دَغَلَ سَرِيرَتِهِ</vt:lpstr>
      <vt:lpstr>وَقُبْحَ مَا ٱنطَوَىٰ عَلَيْهِ لِشَرِيكِهِ فِي مِلَّتِهِ</vt:lpstr>
      <vt:lpstr>وَاصْبَحَ مُجْلِباً لِي فِي بَغْيِهِ</vt:lpstr>
      <vt:lpstr>ارْكَسْتَهُ لاِمِّ رَاسِهِ</vt:lpstr>
      <vt:lpstr>وَاتَيْتَ بُنيَانَهُ مِنْ اسَاسِهِ</vt:lpstr>
      <vt:lpstr>فَصَرَعْتَهُ فِي زُبْيَتِهِ</vt:lpstr>
      <vt:lpstr>وَرَدَّيْتَهُ فِي مَهْوَىٰ حُفْرَتِهِ</vt:lpstr>
      <vt:lpstr>وَجَعَلْتَ خَدَّهُ طَبَقاً لِتُرَابِ رِجْلِهِ</vt:lpstr>
      <vt:lpstr>وَشَغَلْتَهُ فِي بَدَنِهِ وَرِزْقِهِ</vt:lpstr>
      <vt:lpstr>وَرَمَيْتَهُ بِحَجَرِهِ</vt:lpstr>
      <vt:lpstr>وَخَنَقْتَهُ بِوَتَرِهِ</vt:lpstr>
      <vt:lpstr>وَذَكَّيْتَهُ بِمَشَاقِصِهِ</vt:lpstr>
      <vt:lpstr>وَكَبَبْتَهُ لِمِنْخَرِهِ</vt:lpstr>
      <vt:lpstr>وَرَدَدْتَ كَيْدَهُ فِي نَحْرِهِ</vt:lpstr>
      <vt:lpstr>وَرَبَقْتَهُ بِنَدَامَتِهِ</vt:lpstr>
      <vt:lpstr>وَفَسَاتَهُ بِحَسْرَتِهِ</vt:lpstr>
      <vt:lpstr>فَٱسْتَخْذَا وَتَضَاءَلَ بَعْدَ نَخْوَتِهِ</vt:lpstr>
      <vt:lpstr>وَٱنقَمَعَ بَعْدَ ٱسْتِطَالَتِهِ</vt:lpstr>
      <vt:lpstr>ذَلِيلاً مَاسُوراً فِي رِبْقِ حِبَالَتِهِ</vt:lpstr>
      <vt:lpstr>ٱلَّتِي كَانَ يُؤَمِّلُ انْ يَرَانِي فِيهَا يَوْمَ سَطْوَتِهِ</vt:lpstr>
      <vt:lpstr>وَقَدْ كِدْتُ يَا رَبِّ لَوْلاَ رَحْمَتُكَ</vt:lpstr>
      <vt:lpstr>انْ يَحِلَّ بِي مَا حَلَّ بِسَاحَتِهِ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حَاسِدٍ شَرِقَ بِحَسْرَتِهِ</vt:lpstr>
      <vt:lpstr>وَعَدُوٍّ شَجِيَ بِغَيْظِهِ</vt:lpstr>
      <vt:lpstr>وَسَلَقَنِي بِحَدِّ لِسَانِهِ</vt:lpstr>
      <vt:lpstr>وَوَخَزَنِي بِمُوقِ عَيْنِهِ</vt:lpstr>
      <vt:lpstr>وَجَعَلَنِي غَرَضاً لِمَرَامِيهِ</vt:lpstr>
      <vt:lpstr>وَقَلَّدَنِي خِلاَلاً لَمْ تَزَلْ فِيهِ</vt:lpstr>
      <vt:lpstr>نَاديْتُكَ يَا رَبِّ مُسْتَجِيراً بِكَ</vt:lpstr>
      <vt:lpstr>وَاثِقاً بِسُرْعَةِ إِجَابَتِكَ</vt:lpstr>
      <vt:lpstr>مُتَوَكِّلاً عَلَىٰ مَا لَمْ ازَلْ اتَعَرَّفُهُ</vt:lpstr>
      <vt:lpstr>مِن حُسْنِ دِفَاعِكَ</vt:lpstr>
      <vt:lpstr>عَالِماً انَّهُ لاَ يُضْطَهَدُ مَنْ اوَىٰ إِلَىٰ ظِلِّ كَنَفِكَ</vt:lpstr>
      <vt:lpstr>وَلَن تَقْرَعَ ٱلْحَوَادِثُ مَنْ لَجَا إِلَىٰ مَعْقِلِ ٱلاِنْتِصَارِ بِكَ</vt:lpstr>
      <vt:lpstr>فَحَصَّنْتَنِي مِنْ بَاسِهِ بِقُدْرَتِكَ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سَحَائِبِ مَكْرُوهٍ جَلَّيْتَهَا</vt:lpstr>
      <vt:lpstr>وَسَمَاءِ نِعْمَةٍ مَطَرْتَهَا</vt:lpstr>
      <vt:lpstr>وَجَدَاوِلِ كَرَامَةٍ اجْرَيْتَهَا</vt:lpstr>
      <vt:lpstr>وَاعْيُنِ احْدَاثٍ طَمَسْتَهَا</vt:lpstr>
      <vt:lpstr>وَنَاشِئَةِ رَحْمَةٍ نشَرْتَهَا</vt:lpstr>
      <vt:lpstr>وَجُنَّةِ عَافِيَةٍ الْبَسْتَهَا</vt:lpstr>
      <vt:lpstr>وَغَوَامِرِ كُرُبَاتٍ كَشَفْتَهَا</vt:lpstr>
      <vt:lpstr>وَامُورٍ جَارِيَةٍ قَدَّرْتَهَا</vt:lpstr>
      <vt:lpstr>لَمْ تُعْجِزْكَ إِذْ طَلَبْتَهَا</vt:lpstr>
      <vt:lpstr>وَلَمْ تَمْتَنِعْ مِنْكَ إِذْ ارَدْتَهَا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ظَنٍّ حَسَنٍ حَقَّقْتَ</vt:lpstr>
      <vt:lpstr>وَمِن كَسْرِ إِمْلاَقٍ جَبَرْتَ</vt:lpstr>
      <vt:lpstr>وَمِن مَسْكَنَةٍ فَادِحَةٍ حَوَّلْتَ</vt:lpstr>
      <vt:lpstr>وَمِن صَرْعَةٍ مُهْلِكَةٍ نعَشْتَ</vt:lpstr>
      <vt:lpstr>وَمِن مَشَقَّةٍ ارَحْتَ</vt:lpstr>
      <vt:lpstr>لاَ تُسْالُ عَمَّا تَفْعَلُ</vt:lpstr>
      <vt:lpstr>وَهُمْ يُسْالُونَ</vt:lpstr>
      <vt:lpstr>وَلاَ يَنقُصُكَ مَا انفَقْتَ</vt:lpstr>
      <vt:lpstr>وَلَقَدْ سُئِلْتَ فَاعْطَيْتَ</vt:lpstr>
      <vt:lpstr>وَلَمْ تُسْالْ فَٱبْتَدَاتَ</vt:lpstr>
      <vt:lpstr>وَٱسْتُمِيحَ بَابُ فَضْلِكَ فَمَا اكْديْتَ</vt:lpstr>
      <vt:lpstr>ابَيْتَ إِلاَّ إِنْعَاماً وَامْتِنَاناً</vt:lpstr>
      <vt:lpstr>وَابَيْتَ إِلاَّ تَطَوُّلاً يَا رَبِّ وَإِحْسَاناً</vt:lpstr>
      <vt:lpstr>وَابَيْتُ إِلاَّ ٱنتِهَاكاً لِحُرُمَاتِكَ</vt:lpstr>
      <vt:lpstr>وَٱجْتِرَاءاً عَلَىٰ مَعَاصِيكَ</vt:lpstr>
      <vt:lpstr>وَتَعَدِّياً لِحُدُودِكَ</vt:lpstr>
      <vt:lpstr>وَغَفْلَةً عَنْ وَعِيدِكَ</vt:lpstr>
      <vt:lpstr>وَطَاعَةً لِعَدُوِّي وَعَدُوِّكَ</vt:lpstr>
      <vt:lpstr>لَمْ يَمْنَعْكَ يَا إِلٰهِي وَنَاصِرِي إِخْلاَلِي بِٱلشُّكْرِ</vt:lpstr>
      <vt:lpstr>عَنْ إِتْمَامِ إِحْسَانِكَ</vt:lpstr>
      <vt:lpstr>وَلاَ حَجَزَنِي ذٰلِكَ  عَنِ ٱرْتِكَابِ مَسَاخِطِكَ</vt:lpstr>
      <vt:lpstr>اَللَّهُمَّ وَهٰذَا مَقَامُ عَبْدٍ ذَلِيلٍ</vt:lpstr>
      <vt:lpstr>ٱعْتَرَفَ لَكَ بِٱلتَّوْحِيدِ</vt:lpstr>
      <vt:lpstr>وَاقَرَّ عَلَىٰ نَفْسِهِ بِٱلتَّقْصِيرِ فِي ادَاءِ حَقِّكَ</vt:lpstr>
      <vt:lpstr>وَشَهِدَ لَكَ بِسُبُوغِ نِعْمَتِكَ عَلَيْهِ</vt:lpstr>
      <vt:lpstr>وَجَمِيلِ عَادَتِكَ عِندَهُ</vt:lpstr>
      <vt:lpstr>وَإِحْسَانِكَ إِلَيْهِ</vt:lpstr>
      <vt:lpstr>فَهَبْ لِي يَا إِلٰهِي وَسَيِّدِي مِنْ فَضْلِكَ</vt:lpstr>
      <vt:lpstr>مَا ارِيدُهُ سَبَباً إِلَىٰ رَحْمَتِكَ</vt:lpstr>
      <vt:lpstr>وَاتَّخِذُهُ سُلَّماً اعْرُجُ فِيهِ إِلَىٰ مَرْضَاتِكَ</vt:lpstr>
      <vt:lpstr>وَآمَنُ بِهِ مِنْ سَخَطِكَ</vt:lpstr>
      <vt:lpstr>بِعِزَّتِكَ وَطَوْلِكَ</vt:lpstr>
      <vt:lpstr>وَبِحَقِّ نَبِيِّكَ مُحَمَّدٍ</vt:lpstr>
      <vt:lpstr>صَلَّىٰ ٱللَّهُ عَلَيْهِ وَآلِهِ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فِي كَرْبِ ٱلْمَوْتِ</vt:lpstr>
      <vt:lpstr>وَحَشْرَجَةِ ٱلصَّدْرِ</vt:lpstr>
      <vt:lpstr>وَٱلنَّظَرِ إِلىٰ مَا تَقْشَعِرُّ مِنْهُ ٱلْجُلُودُ</vt:lpstr>
      <vt:lpstr>وَتَفْزَعُ لَهُ ٱلْقُلُوبُ</vt:lpstr>
      <vt:lpstr>وَانَا فِي عَافِيَةٍ مِنْ ذٰلِكَ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سَقِيماً مُوجَعاً</vt:lpstr>
      <vt:lpstr>فِي انَّةٍ وَعَوِيلٍ</vt:lpstr>
      <vt:lpstr>يَتَقَلَّبُ فِي غَمِّهِ</vt:lpstr>
      <vt:lpstr>لاَ يَجِدُ مَحِيصاً</vt:lpstr>
      <vt:lpstr>وَلاَ يُسِيغُ طَعَاماً وَلاَ شَرَاباً</vt:lpstr>
      <vt:lpstr>وَانَا فِي صِحَّةٍ مِنَ ٱلْبَدَنِ</vt:lpstr>
      <vt:lpstr>وَسَلاَمَةٍ مِنَ ٱلْعَيْشِ</vt:lpstr>
      <vt:lpstr>كُلُّ ذٰلِكَ  مِنْكَ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خَائِفاً مَرْعُوباً</vt:lpstr>
      <vt:lpstr>مُشْفِقاً وَجِلاً</vt:lpstr>
      <vt:lpstr>هَارِباً طَرِيداً</vt:lpstr>
      <vt:lpstr>مُنجَحِراً فِي مَضِيقٍ</vt:lpstr>
      <vt:lpstr>وَمَخْبَاةٍ مِنَ المَخَابِئِ</vt:lpstr>
      <vt:lpstr>قَدْ ضَاقَتْ عَلَيْهِ ٱلارْضُ بِرُحْبِهَا</vt:lpstr>
      <vt:lpstr>لاَ يَجِدُ حِيلَةً</vt:lpstr>
      <vt:lpstr>وَلاَ مَنجىٰ وَلاَ مَاوىٰ</vt:lpstr>
      <vt:lpstr>وَانَا فِي امْنٍ وَطُمَانِينَةٍ وَعَافِيَةٍ</vt:lpstr>
      <vt:lpstr>مِن ذٰلِكَ 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وَسَيِّدِي</vt:lpstr>
      <vt:lpstr>وَكَمْ مِنْ عَبْدٍ</vt:lpstr>
      <vt:lpstr>امْسَىٰ وَاصْبَحَ مَغْلُولاً</vt:lpstr>
      <vt:lpstr>مُكَبَّلاً فِي ٱلْحَدِيدِ</vt:lpstr>
      <vt:lpstr>بِايْدِي ٱلْعُدَاةِ لاَ يَرْحَمُونَهُ</vt:lpstr>
      <vt:lpstr>فَقِيداً مِنْ اهْلِهِ وَوَلَدِهِ</vt:lpstr>
      <vt:lpstr>مُنقَطِعاً عَنْ إِخْوَانِهِ وَبَلَدِهِ</vt:lpstr>
      <vt:lpstr>يَتَوَقَّعُ كُلَّ سَاعَةٍ بِايِّ قَتْلَةٍ يُقْتَلُ</vt:lpstr>
      <vt:lpstr>وَبِايِّ مُثْلَةٍ يُمَثَّلُ بِهِ</vt:lpstr>
      <vt:lpstr>وَانَا فِي عَافِيَةٍ مِنْ ذٰلِكَ 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يُقَاسِي ٱلْحَرْبَ</vt:lpstr>
      <vt:lpstr>وَمُبَاشَرَةِ ٱلْقِتَاِل بِنَفْسِهِ</vt:lpstr>
      <vt:lpstr>قَدْ غَشِيَتْهُ ٱلاعْدَاءُ مِنْ كُلِّ جَانِبٍ</vt:lpstr>
      <vt:lpstr>بِٱلسُّيُوفِ وَٱلرِّمَاحِ وَآلَةِ ٱلْحَرْبِ</vt:lpstr>
      <vt:lpstr>يَتَقَعْقَعُ فِي ٱلْحَدِيدِ</vt:lpstr>
      <vt:lpstr>قَدْ بَلَغَ مَجْهُودَهُ</vt:lpstr>
      <vt:lpstr>لاَ يَعْرِفُ حِيلَةً</vt:lpstr>
      <vt:lpstr>وَلاَ يَجِدُ مَهْرَباً</vt:lpstr>
      <vt:lpstr>قَدْ ادْنِفَ بِٱلْجِرَاحَاتِ</vt:lpstr>
      <vt:lpstr>اوْ مُتَشَحِّطاً بِدَمِهِ</vt:lpstr>
      <vt:lpstr>تَحْتَ ٱلسَّنَابِكِ وَٱلارْجُلِ</vt:lpstr>
      <vt:lpstr>يَتَمَنَّىٰ شَرْبَةً مِنْ مَاٍء</vt:lpstr>
      <vt:lpstr>اوْ نَظْرَةً إِلَىٰ اهْلِهِ وَوَلَدِهِ</vt:lpstr>
      <vt:lpstr>لاَ يَقْدِرُ عَلَيْهَا</vt:lpstr>
      <vt:lpstr>وَانَا فِي عَافِيَةٍ مِنْ ذٰلِكَ 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فِي ظُلُمَاتِ ٱلْبِحَارِ</vt:lpstr>
      <vt:lpstr>وَعَوَاصِفِ ٱلرِّيَاحِ</vt:lpstr>
      <vt:lpstr>وَٱلاهْوَاِل وَٱلامْوَاجِ</vt:lpstr>
      <vt:lpstr>يَتَوَقَّعُ ٱلْغَرَقَ وَٱلْهَلاَكَ</vt:lpstr>
      <vt:lpstr>لاَ يَقْدِر علىٰ حِيلَةٍ</vt:lpstr>
      <vt:lpstr>اوْ مُبْتَلىٰ بِصَاعِقَةٍ</vt:lpstr>
      <vt:lpstr>اوْ هَدْمٍ اوْ حَرْقٍ</vt:lpstr>
      <vt:lpstr>اوْ شَرقٍ اوْ خَسْفٍ</vt:lpstr>
      <vt:lpstr>اوْ مَسْخٍ اوْ قَذْفٍ</vt:lpstr>
      <vt:lpstr>وَانَا فِي عَافِيَةٍ مِنْ ذٰلِكَ 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وَكَمْ مِنْ عَبْدٍ</vt:lpstr>
      <vt:lpstr>امْسَىٰ وَاصْبَحَ مُسَافِراً</vt:lpstr>
      <vt:lpstr>شَاخِصاً عَنْ اهْلِهِ وَوَلَدِهِ</vt:lpstr>
      <vt:lpstr>مُتَحَيِّراً فِي ٱلْمَفَاوِزِ</vt:lpstr>
      <vt:lpstr>تَائِهاً مَعَ ٱلْوُحُوشِ وَٱلْبَهَائِمِ وَٱلْهَوَامِّ</vt:lpstr>
      <vt:lpstr>وَحِيداً فَرِيداً</vt:lpstr>
      <vt:lpstr>لاَ يَعْرِفُ حِيلَةً</vt:lpstr>
      <vt:lpstr>وَلاَ يَهْتَدِي سَبِيلاً</vt:lpstr>
      <vt:lpstr>اوْ مُتَاذِّياً بِبَرْدٍ اوْ حَرٍّ</vt:lpstr>
      <vt:lpstr>اوْ جُوعٍ اوْ عُرْيٍ</vt:lpstr>
      <vt:lpstr>اوْ غَيْرِهِ مِنَ ٱلشَّدَائِدِ</vt:lpstr>
      <vt:lpstr>مِمَّا انَا مِنْهُ خِلْوٌ</vt:lpstr>
      <vt:lpstr>فِي عَافِيَةٍ مِنْ ذٰلِكَ كُلِّهِ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وَمَوْلايَ وَسَيِّدِي</vt:lpstr>
      <vt:lpstr>وَكَمْ مِنْ عَبْدٍ</vt:lpstr>
      <vt:lpstr>امْسَىٰ وَاصْبَحَ فَقِيراً عَائِلاً</vt:lpstr>
      <vt:lpstr>عَارِياً مُمْلِقاً</vt:lpstr>
      <vt:lpstr>مُخْفِقاً مَهْجُوراً</vt:lpstr>
      <vt:lpstr>جَائِعاً ظَمْآنَ</vt:lpstr>
      <vt:lpstr>يَنتَظِرُ مَنْ يَعُودُ عَلَيْهِ بِفَضْلٍ</vt:lpstr>
      <vt:lpstr>اوْ عَبْدٍ وَجِيهٍ عِندَكَ</vt:lpstr>
      <vt:lpstr>هُوَ اوْجَهُ مِنِّي عِندَكَ</vt:lpstr>
      <vt:lpstr>وَاشَدُّ عِبَادَةً لَكَ</vt:lpstr>
      <vt:lpstr>مَغْلُولاً مَقْهُوراً</vt:lpstr>
      <vt:lpstr>قَدْ حُمِّلَ ثِقْلاً مِنْ تَعَبِ ٱلْعَنَاءِ</vt:lpstr>
      <vt:lpstr>وَشِدَّةِ ٱلْعُبُودِيَّةِ</vt:lpstr>
      <vt:lpstr>وَكُلْفَةِ ٱلرِّقِّ</vt:lpstr>
      <vt:lpstr>وَثِقْلِ ٱلضَّرِيبَةِ</vt:lpstr>
      <vt:lpstr>اوْ مُبْتَلَىٰ بِبَلاَءٍ شَدِيدٍ</vt:lpstr>
      <vt:lpstr>لاَ قِبَلَ لَهُ بِهِ إِلاَّ بِمَنِّكَ عَلَيْهِ</vt:lpstr>
      <vt:lpstr>وَانَا ٱلْمَخْدُومُ ٱلْمُنَعَّمُ</vt:lpstr>
      <vt:lpstr>ٱلْمُعَافَىٰ ٱلْمُكَرَّمُ</vt:lpstr>
      <vt:lpstr>فِي عَافِيَةٍ مِمَّا هُوَ فِيهِ</vt:lpstr>
      <vt:lpstr>فَلَكَ ٱلْحَمْدُ عَلَىٰ ذٰلِكَ  كُلِّهِ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إِلٰهِي وَسَيِّدِي</vt:lpstr>
      <vt:lpstr>وَكَمْ مِنْ عَبْدٍ امْسَىٰ وَاصْبَحَ</vt:lpstr>
      <vt:lpstr>شَرِيداً طَرِيداً</vt:lpstr>
      <vt:lpstr>حَيْرَانَ مُتَحَيِّراً</vt:lpstr>
      <vt:lpstr>جَائِعاً خَائِفاً</vt:lpstr>
      <vt:lpstr>فِي ٱلصَّحَارِي وَٱلْبَرَارِي</vt:lpstr>
      <vt:lpstr>قَدْ احْرَقَهُ ٱلْحَرُّ وَٱلْبَرْدُ</vt:lpstr>
      <vt:lpstr>وَهُوَ فِي ضُرٍّ مِنَ ٱلعَيْشِ</vt:lpstr>
      <vt:lpstr>وَضَنكٍ مِنَ ٱلحَيَاةِ</vt:lpstr>
      <vt:lpstr>وَذُلٍّ مِنَ ٱلمَقَامِ</vt:lpstr>
      <vt:lpstr>يَنظُرُ إِلَىٰ نَفْسِهِ حَسْرَةً</vt:lpstr>
      <vt:lpstr>لاَ يَقْدِرُ لَهَا عَلَىٰ ضُرٍّ وَلاَ نَفْعٍ</vt:lpstr>
      <vt:lpstr>وَانَا خِلْوٌ مِنْ ذٰلِكَ  كُلِّهِ</vt:lpstr>
      <vt:lpstr>بِجُودِكَ وَكَرَمِكَ</vt:lpstr>
      <vt:lpstr>فَلَكَ ٱلْحَمْدُ يَا رَبِّ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إِلٰهِي وَسَيِّدِي</vt:lpstr>
      <vt:lpstr>وَكَمْ مِنْ عَبْدٍ امْسَىٰ وَاصْبَحَ</vt:lpstr>
      <vt:lpstr>عَلِيلاً مَرِيضاً</vt:lpstr>
      <vt:lpstr>سَقِيماً مُدْنِفاً</vt:lpstr>
      <vt:lpstr>عَلَىٰ فُرُشِ ٱلْعِلَّةِ وَفِي لِبَاسِهَا</vt:lpstr>
      <vt:lpstr>يَتَقَلَّبُ يَمِيناً وَشِمَالاً</vt:lpstr>
      <vt:lpstr>لاَ يَعْرِفُ شَيْئاً مِنْ لَذَّةِ ٱلطَّعَامِ</vt:lpstr>
      <vt:lpstr>وَلاَ مِنْ لَذَّةِ ٱلشَّرَابِ</vt:lpstr>
      <vt:lpstr>يَنظُرُ إِلَىٰ نَفْسِهِ حَسْرَةً</vt:lpstr>
      <vt:lpstr>لاَ يَسْتَطِيعُ لَهَا ضَرّاً وَلاَ نَفْعاً</vt:lpstr>
      <vt:lpstr>وَانَا خِلْوٌ مِنْ ذٰلِكَ  كُلِّهِ</vt:lpstr>
      <vt:lpstr>بِجُودِكَ وَكَرَمِكَ</vt:lpstr>
      <vt:lpstr>فَلاَ إلٰهَ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لَكَ مِنَ ٱلعَابِدِينَ</vt:lpstr>
      <vt:lpstr>وَلِنَعْمَائِكَ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مَوْلايَ وَسَيِّدِي</vt:lpstr>
      <vt:lpstr>وَكَمْ مِنْ عَبْدٍ امْسَىٰ وَاصْبَحَ</vt:lpstr>
      <vt:lpstr>وَقَدْ دَنَا يَوْمُهُ مِنْ حَتْفِهِ</vt:lpstr>
      <vt:lpstr>وَاحَدْقَ بِهِ مَلَكُ ٱلْمَوْتِ فِي اعْوَانِهِ</vt:lpstr>
      <vt:lpstr>يُعَالِجُ سَكَرَاتِ ٱلْمَوْتِ وَحِيَاضَهُ</vt:lpstr>
      <vt:lpstr>تَدُورُ عَيْنَاهُ يَمِيناً وَشِمَالاً</vt:lpstr>
      <vt:lpstr>يَنظُرُ إِلَىٰ احِبَّائِهِ وَاوِدَّائِهِ وَاخِلاَّئِهِ</vt:lpstr>
      <vt:lpstr>قَدْ مُنِعَ مِنَ ٱلكَلاَمِ</vt:lpstr>
      <vt:lpstr>وَحُجِبَ عَنْ ٱلْخِطَابِ</vt:lpstr>
      <vt:lpstr>يَنظُرُ إِلَىٰ نَفْسِهِ حَسْرَةً</vt:lpstr>
      <vt:lpstr>لاَ يَسْتَطِيعُ لَهَا ضَرّاً وَلاَ نَفْعاً</vt:lpstr>
      <vt:lpstr>وَانَا خِلْوٌ مِنْ ذٰلِكَ  كُلِّهِ</vt:lpstr>
      <vt:lpstr>بِجُودِكَ وَكَرَمِكَ</vt:lpstr>
      <vt:lpstr>فَلاَ إلٰهَ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إِلٰهِي وَمَوْلايَ وَسَيِّدِي</vt:lpstr>
      <vt:lpstr>وَكَمْ مِنْ عَبْدٍ امْسَىٰ وَاصْبَحَ</vt:lpstr>
      <vt:lpstr>فِي مَضَائِقِ ٱلْحُبُوسِ وَٱلسُّجُونِ</vt:lpstr>
      <vt:lpstr>وَكُرَبِهَا وَذُلهِّا وَحَدِيدِهَا</vt:lpstr>
      <vt:lpstr>يَتَدَاوَلُهُ اعْوَانُهَا وَزَبَانِيَتُهَا</vt:lpstr>
      <vt:lpstr>فَلاَ يَدْرِي ايُّ حَالٍ يُفْعَلُ بِهِ</vt:lpstr>
      <vt:lpstr>وَايُّ مُثْلَةٍ يُمَثَّلُ بِهِ</vt:lpstr>
      <vt:lpstr>فَهُوَ فِي ضُرٍّ مِنَ ٱلعَيْشِ</vt:lpstr>
      <vt:lpstr>وَضَنكٍ مِنَ ٱلحَيَاةِ</vt:lpstr>
      <vt:lpstr>يَنظُرُ إِلَىٰ نَفْسِهِ حَسْرَةً</vt:lpstr>
      <vt:lpstr>لاَ يَسْتَطِيعُ لَهَا ضَرّاً وَلاَ نَفْعاً</vt:lpstr>
      <vt:lpstr>وَانَا خِلْوٌ مِنْ ذٰلِكَ كُلِّهِ</vt:lpstr>
      <vt:lpstr>بِجُودِكَ وَكَرَمِكَ</vt:lpstr>
      <vt:lpstr>فَلاَ إلٰهَ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لَكَ مِنَ ٱلعَابِدِينَ</vt:lpstr>
      <vt:lpstr>وَلِنَعْمَائِكَ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إِلٰهِي وَمَوْلايَ وَسَيِّدِي</vt:lpstr>
      <vt:lpstr>وَكَمْ مِنْ عَبْدٍ امْسَىٰ وَاصْبَحَ</vt:lpstr>
      <vt:lpstr>قَدِ ٱسْتَمَرَّ عَلَيْهِ ٱلْقَضَاءُ</vt:lpstr>
      <vt:lpstr>وَاحْدَقَ بِهِ ٱلْبَلاءُ</vt:lpstr>
      <vt:lpstr>وَفَارَقَ اوِدَّاءَهُ وَاحِبَّاءَهُ وَاخِلاَّءَهُ</vt:lpstr>
      <vt:lpstr>وَامْسَىٰ اسِيراً حَقِيراً ذَليِلاً</vt:lpstr>
      <vt:lpstr>فِي ايدِي ٱلْكُفَّارِ وَٱلاعْدَاءِ</vt:lpstr>
      <vt:lpstr>يَتَدَاوَلُونَهُ يَمِيناً وَشِمَالاً</vt:lpstr>
      <vt:lpstr>قَدْ حُصِرَ فِي ٱلْمَطَامِيرِ</vt:lpstr>
      <vt:lpstr>وَثُقِّلَ بِٱلْحَدِيدِ</vt:lpstr>
      <vt:lpstr>لاَ يَرَىٰ شَيْئاً مِنْ ضِيَاءِ ٱلدُّنيَا</vt:lpstr>
      <vt:lpstr>وَلاَ مِنْ رَوْحِهَا</vt:lpstr>
      <vt:lpstr>يَنظُرُ إِلَىٰ نَفْسِهِ حَسْرَةً</vt:lpstr>
      <vt:lpstr>لاَ يَسْتَطِيعُ لَهَا ضَرّاًوَ لاَ نَفْعاً</vt:lpstr>
      <vt:lpstr>وَانَا خِلْوٌ مِنْ ذٰلِكَ كُلِّهِ</vt:lpstr>
      <vt:lpstr>بِجُودِكَ وَكَرَمِكَ</vt:lpstr>
      <vt:lpstr>فَلاَ إِلٰهَ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لَكَ مِنَ ٱلعَابِدِينَ</vt:lpstr>
      <vt:lpstr>وَلِنَعْمَائِكَ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إِلٰهِي وَمَوْلايَ وَسَيِّدِي</vt:lpstr>
      <vt:lpstr>وَكَمْ مِنْ عَبْدٍ امْسَىٰ وَاصْبَحَ</vt:lpstr>
      <vt:lpstr>وَقَدِ ٱشْتَاقَ إِلَىٰ ٱلدُّنْيَا بِٱلرَّغْبَةِ فِيهَا</vt:lpstr>
      <vt:lpstr>إِلَىٰ انْ خَاطَرَ بِنَفْسِهِ وَمَاِلهِ</vt:lpstr>
      <vt:lpstr>حِرْصاً مِنْهُ عَلَيْهَا</vt:lpstr>
      <vt:lpstr>قَدْ رَكِبَ ٱلْفُلْكَ وَكُسِرَتْ بِهِ</vt:lpstr>
      <vt:lpstr>وَهُوَ فِي آفَاقِ ٱلْبِحَارِ وَظُلَمِهَا</vt:lpstr>
      <vt:lpstr>يَنظُرُ إِلَىٰ نَفْسِهِ حَسْرَةً</vt:lpstr>
      <vt:lpstr>لاَ يَقْدِرُ لَهَا عَلَىٰ ضَرٍّ وَلاَ نَفْعٍ</vt:lpstr>
      <vt:lpstr>وَانَا خِلْوٌ مِنْ ذٰلِكَ  كُلِّهِ</vt:lpstr>
      <vt:lpstr>بِجُودِكَ وَكَرَمِكَ</vt:lpstr>
      <vt:lpstr>فَلاَ إِلٰهَ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لَكَ مِنَ ٱلعَابِدِينَ</vt:lpstr>
      <vt:lpstr>وَلِنَعْمَائِكَ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إِلٰهِي وَمَوْلايَ وسَيِّدِي</vt:lpstr>
      <vt:lpstr>وَكَمْ مِنْ عَبْدٍ امْسَىٰ وَاصْبَحَ</vt:lpstr>
      <vt:lpstr>قَدِ ٱسْتَمَرَّ عَلَيْهِ ٱلْقَضَاءُ</vt:lpstr>
      <vt:lpstr>وَاحْدَقَ بِهِ ٱلْبَلاَءُ</vt:lpstr>
      <vt:lpstr>وَٱلْكُفَّارُ وَٱلاعْدَاءُ</vt:lpstr>
      <vt:lpstr>وَاخَذَتْهُ ٱلرِّمَاحُ وَٱلسُّيُوفُ وَٱلسِّهَامُ</vt:lpstr>
      <vt:lpstr>وَجُدِّلَ صَرِيعاً</vt:lpstr>
      <vt:lpstr>وَقَدْ شَرِبَتِ ٱلارْضُ مِنْ دَمِهِ</vt:lpstr>
      <vt:lpstr>وَاكَلَتِ ٱلسِّبَاعُ وَٱلطَّيْرُ مِنْ لَحْمِهِ</vt:lpstr>
      <vt:lpstr>وَانَا خِلْوٌ مِنْ ذٰلِكَ  كُلِّهِ</vt:lpstr>
      <vt:lpstr>بِجُودِكَ وَكَرَمِكَ</vt:lpstr>
      <vt:lpstr>لاَ بِٱسْتِحْقَاقٍ منِي</vt:lpstr>
      <vt:lpstr>يَا لاَ إِلٰهَ إِلاَّ انْتَ سُبْحانَكَ</vt:lpstr>
      <vt:lpstr>مِنْ مُقْتَدِرٍ لاَ يُغْلَبُ</vt:lpstr>
      <vt:lpstr>وَذِي انَاةٍ لاَ يَعْجَلُ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وَٱرْحَمْنِي بِرَحْمَتِكَ</vt:lpstr>
      <vt:lpstr>يَا ارْحَمَ ٱلرَّاحِمِينَ</vt:lpstr>
      <vt:lpstr>وَعِزَّتِكَ يَا كَرِيمُ</vt:lpstr>
      <vt:lpstr>لاطْلُبَنَّ مِمَّا لَديْكَ</vt:lpstr>
      <vt:lpstr>وَلالِحَّنَّ عَلَيْكَ</vt:lpstr>
      <vt:lpstr>وَلامُدَّنَّ يَدِيَ نَحْوَكَ</vt:lpstr>
      <vt:lpstr>مَعَ جُرْمِهَا إِلَيْكَ</vt:lpstr>
      <vt:lpstr>يَا رَبِّ فَبِمَنْ اعُوذُ</vt:lpstr>
      <vt:lpstr>وَبِمَنْ الُوذُ</vt:lpstr>
      <vt:lpstr>لاَ احَدَ لِي إِلاَّ انتَ</vt:lpstr>
      <vt:lpstr>افَتَرُدَّنِي وَانتَ مُعَوَّلِي</vt:lpstr>
      <vt:lpstr>وَعَلَيْكَ مُتَّكَلِي</vt:lpstr>
      <vt:lpstr>اسْالُكَ بِٱسْمِكَ ٱلَّذِي وَضَعْتَهُ عَلىٰ ٱلسَّمَاءِ فَٱسْتَقَلَّتْ</vt:lpstr>
      <vt:lpstr>وَعَلَىٰ ٱلارْضِ فَٱسْتَقَرَّتْ</vt:lpstr>
      <vt:lpstr>وَعَلَىٰ ٱلْجِبَاِل فَرَسَتْ</vt:lpstr>
      <vt:lpstr>وَعَلَىٰ ٱللَّيْلِ فَاظْلَمَ</vt:lpstr>
      <vt:lpstr>وَعَلَىٰ ٱلنَّهَارِ فَٱسْتَنَارَ</vt:lpstr>
      <vt:lpstr>ان تُصَلِّيَ عَلَىٰ مُحَمَّدٍ وَآلِ مُحَمَّدٍ</vt:lpstr>
      <vt:lpstr>وَان تَقْضِيَ لِي حَوَائِجِي كُلَّهَا</vt:lpstr>
      <vt:lpstr>وَتَغْفِرَ لِي ذُنُوبِي كُلَّهَا</vt:lpstr>
      <vt:lpstr>صَغِيرَهَا وَكَبِيرَهَا</vt:lpstr>
      <vt:lpstr>وَتُوَسِّعَ عَلَيَّ مِنَ ٱلرِّزْقِ</vt:lpstr>
      <vt:lpstr>مَا تُبَلِّغُنِي بِهِ شَرَفَ ٱلدُّنيَا وَٱلآخِرَةِ</vt:lpstr>
      <vt:lpstr>يَا ارْحَمَ ٱلرَّاحِمِينَ</vt:lpstr>
      <vt:lpstr>مَوْلايَ بِكَ ٱسْتَعَنتُ</vt:lpstr>
      <vt:lpstr>فَصَلِّ عَلَىٰ مُحَمَّدٍ وَآلِ مُحَمَّدٍ وَاعنِي</vt:lpstr>
      <vt:lpstr>وَبِكَ ٱسْتَجَرْتُ فَاجِرْنِي</vt:lpstr>
      <vt:lpstr>وَاغْننِي بِطَاعَتِكَ عَنْ طَاعَةِ عِبَادِكَ</vt:lpstr>
      <vt:lpstr>وَبِمَسْالَتِكَ عَنْ مَسْالَةِ خَلْقِكَ</vt:lpstr>
      <vt:lpstr>وَٱنقُلْنِي مِنْ ذُلِّ ٱلْفَقْرِ إِلَىٰ عِزِّ ٱلْغِنَىٰ</vt:lpstr>
      <vt:lpstr>وَمِن ذُلِّ ٱلْمَعَاصِي إِلَىٰ عِزِّ ٱلطَّاعَةِ</vt:lpstr>
      <vt:lpstr>فَقَدْ فَضَّلْتَنِي عَلَىٰ كَثِيرٍ مِنْ خَلْقِكَ</vt:lpstr>
      <vt:lpstr>جُوداً مِنكَ وَكَرَماً</vt:lpstr>
      <vt:lpstr>لاَ بِٱسْتِحْقَاقٍ منِي</vt:lpstr>
      <vt:lpstr>إِلٰهِي فَلَكَ ٱلْحَمْدُ عَلَىٰ ذَلَك كُلِّهِ</vt:lpstr>
      <vt:lpstr>صَلِّ عَلَىٰ مُحَمَّدٍ وَآلِ مُحَمَّدٍ</vt:lpstr>
      <vt:lpstr>وَٱجْعَلْنِي لِنَعْمَائِكَ مِنَ ٱلشَّاكِرِينَ</vt:lpstr>
      <vt:lpstr>وَلآِلاَئِكَ مِنَ ٱلذَّاكِرِينَ</vt:lpstr>
      <vt:lpstr>سَجَدَ وَجْهِي الذَّلِيلُ</vt:lpstr>
      <vt:lpstr>لِوَجْهِكَ ٱلْعَزِيزِ ٱلْجَلِيلِ</vt:lpstr>
      <vt:lpstr>سَجَدَ وَجْهِيَ ٱلْبَاِلي ٱلْفَانِي</vt:lpstr>
      <vt:lpstr>لِوَجْهِكَ ٱلدَّائِمِ ٱلْبَاقِي</vt:lpstr>
      <vt:lpstr>سَجَدَ وَجْهِيَ ٱلْفَقِيرُ</vt:lpstr>
      <vt:lpstr>لِوَجْهِكَ ٱلْغَنِيِّ ٱلْكَبِيرِ</vt:lpstr>
      <vt:lpstr>سَجَدَ وَجْهِي وَسَمْعِي وَبَصَرِي</vt:lpstr>
      <vt:lpstr>وَلَحْمِي وَدَمِي وَجِلْدِي</vt:lpstr>
      <vt:lpstr>وَعَظْمِي وَمَا اقَلَّتِ ٱلارْضُ منِي</vt:lpstr>
      <vt:lpstr>لِلَّهِ رَبِّ ٱلْعَالَمِينَ</vt:lpstr>
      <vt:lpstr>اللَّهُمَّ عُدْ عَلَىٰ جَهْلِي بِحِلْمِكَ</vt:lpstr>
      <vt:lpstr>وَعَلَىٰ فَقْرِي بِغِنَاكَ</vt:lpstr>
      <vt:lpstr>وَعَلَىٰ ذُلِّي بِعِزِّكَ وَسُلْطَانِكَ</vt:lpstr>
      <vt:lpstr>وَعَلَىٰ ضَعْفِي بِقُوَّتِكَ</vt:lpstr>
      <vt:lpstr>وَعَلَىٰ خَوْفِي بِامْنِكَ</vt:lpstr>
      <vt:lpstr>وَعَلَىٰ ذُنُوبِي وَخَطَايَايَ بِعَفْوِكَ وَرَحْمَتِكَ</vt:lpstr>
      <vt:lpstr>يَا رَحْمٰنُ يَا رَحِيمُ</vt:lpstr>
      <vt:lpstr>اللَّهُمَّ إنِي ادْرَا بِكَ فِي نَحْرِ…</vt:lpstr>
      <vt:lpstr>وَاعُوذُ بِكَ مِنْ شَرِّهِ</vt:lpstr>
      <vt:lpstr>فَٱكْفنِيهِ بِمَا كَفَيْتَ بِهِ انْبِيَاءَكَ</vt:lpstr>
      <vt:lpstr>وَاوْلِيَاءَكَ مِنْ خَلْقِكَ</vt:lpstr>
      <vt:lpstr>وَصَاِلحِ عِبَادِكَ</vt:lpstr>
      <vt:lpstr>مِن فَرَاعِنَةِ خَلْقِكَ</vt:lpstr>
      <vt:lpstr>وَطُغَاةِ عُدَاتِكَ</vt:lpstr>
      <vt:lpstr>وَشَرِّ جَمِيعِ خَلْقِكَ</vt:lpstr>
      <vt:lpstr>بِرَحْمَتِكَ يَا ارْحَمَ ٱلرَّاحِمِينَ</vt:lpstr>
      <vt:lpstr>إِنَّكَ عَلَىٰ كُلِّ شَيْءٍ قَدِيرٌ</vt:lpstr>
      <vt:lpstr>وَحَسْبُنَا ٱللَّهُ وَنِعْمَ ٱلْوَكِيلُ</vt:lpstr>
      <vt:lpstr>اَللَّهُمَّ صَلِّ عَلَى مُحَمَّدٍ وَ 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Rehan Ali Lotlikar</cp:lastModifiedBy>
  <cp:revision>390</cp:revision>
  <cp:lastPrinted>1601-01-01T00:00:00Z</cp:lastPrinted>
  <dcterms:created xsi:type="dcterms:W3CDTF">1601-01-01T00:00:00Z</dcterms:created>
  <dcterms:modified xsi:type="dcterms:W3CDTF">2021-05-01T09:29:44Z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