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283" r:id="rId2"/>
    <p:sldId id="3913" r:id="rId3"/>
    <p:sldId id="3419" r:id="rId4"/>
    <p:sldId id="3417" r:id="rId5"/>
    <p:sldId id="4003" r:id="rId6"/>
    <p:sldId id="4004" r:id="rId7"/>
    <p:sldId id="4005" r:id="rId8"/>
    <p:sldId id="4006" r:id="rId9"/>
    <p:sldId id="4007" r:id="rId10"/>
    <p:sldId id="4008" r:id="rId11"/>
    <p:sldId id="4009" r:id="rId12"/>
    <p:sldId id="4010" r:id="rId13"/>
    <p:sldId id="4011" r:id="rId14"/>
    <p:sldId id="4012" r:id="rId15"/>
    <p:sldId id="4013" r:id="rId16"/>
    <p:sldId id="4014" r:id="rId17"/>
    <p:sldId id="4015" r:id="rId18"/>
    <p:sldId id="4016" r:id="rId19"/>
    <p:sldId id="4017" r:id="rId20"/>
    <p:sldId id="4018" r:id="rId21"/>
    <p:sldId id="4019" r:id="rId22"/>
    <p:sldId id="4020" r:id="rId23"/>
    <p:sldId id="4021" r:id="rId24"/>
    <p:sldId id="4022" r:id="rId25"/>
    <p:sldId id="4023" r:id="rId26"/>
    <p:sldId id="4024" r:id="rId27"/>
    <p:sldId id="4025" r:id="rId28"/>
    <p:sldId id="4026" r:id="rId29"/>
    <p:sldId id="4027" r:id="rId30"/>
    <p:sldId id="4028" r:id="rId31"/>
    <p:sldId id="4002" r:id="rId32"/>
    <p:sldId id="3415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4E49C2-FBD7-44FE-B6BF-851AF8746F5D}" type="datetimeFigureOut">
              <a:rPr lang="en-US"/>
              <a:pPr>
                <a:defRPr/>
              </a:pPr>
              <a:t>27/04/2020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B9F524-442D-4F2F-82B0-66DA201A8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58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B1750-61AC-4666-AFCE-377C2CDEBAE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3214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5778A-BC72-4458-89B0-A8C5131D8B5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7754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C17C5-F6A5-44E1-9EAB-98AFC1DF549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862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755AA-FD23-4AEE-A330-5F4091E0C05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6269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0765B-12FC-42BF-95D0-5733F417A36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1233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400F7-E85B-4433-9597-3FCE394C9FB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031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6058F-DD75-4221-A4CC-610DF3C9053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6048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D003D-B36E-4351-B426-35C5CF30001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6463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30FD9-6760-4467-B438-3478FFF44C7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4115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9C676-E042-4EAE-B860-CCDB8BBCAA0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7918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5B8A7-38AD-45AE-B1CC-11674190469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0777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BAB912C-581B-4312-BBA6-39173334BC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81000" y="3200400"/>
            <a:ext cx="8299450" cy="24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6200"/>
              </a:lnSpc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Supplication for the advent of 12</a:t>
            </a:r>
            <a:r>
              <a:rPr lang="en-US" sz="3600" b="1" baseline="30000">
                <a:solidFill>
                  <a:srgbClr val="FFFF00"/>
                </a:solidFill>
                <a:latin typeface="Trebuchet MS" pitchFamily="34" charset="0"/>
              </a:rPr>
              <a:t>th</a:t>
            </a: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 Imam (a.t.f.s.) on the eve of 23rd of Ramadan</a:t>
            </a: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304800" y="798513"/>
            <a:ext cx="84582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8000" b="1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دعای دیگر برای ظہور آن حضرت</a:t>
            </a:r>
            <a:endParaRPr lang="en-US" sz="8000" b="1" dirty="0">
              <a:solidFill>
                <a:srgbClr val="FFFF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r>
              <a:rPr lang="ar-SA" sz="8000" b="1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در شب بیست و سوّم ماہ رمضان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295400" y="5573713"/>
            <a:ext cx="6553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Translation)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en-US" altLang="en-US" sz="1200" b="1" dirty="0">
              <a:solidFill>
                <a:srgbClr val="000066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US" altLang="en-US" sz="1100" b="1" dirty="0">
                <a:solidFill>
                  <a:srgbClr val="000066"/>
                </a:solidFill>
              </a:rPr>
              <a:t>For any errors / comments please write to: duas.org@gmail.com </a:t>
            </a:r>
            <a:endParaRPr lang="en-US" altLang="en-US" sz="1200" b="1" dirty="0">
              <a:solidFill>
                <a:srgbClr val="000066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Kindly recite </a:t>
            </a:r>
            <a:r>
              <a:rPr lang="en-US" altLang="en-US" sz="1200" b="1" dirty="0" err="1" smtClean="0">
                <a:solidFill>
                  <a:srgbClr val="000066"/>
                </a:solidFill>
                <a:latin typeface="Trebuchet MS" panose="020B0603020202020204" pitchFamily="34" charset="0"/>
              </a:rPr>
              <a:t>Sūrat</a:t>
            </a:r>
            <a:r>
              <a:rPr lang="en-US" altLang="en-US" sz="1200" b="1" dirty="0" smtClean="0">
                <a:solidFill>
                  <a:srgbClr val="000066"/>
                </a:solidFill>
                <a:latin typeface="Trebuchet MS" panose="020B0603020202020204" pitchFamily="34" charset="0"/>
              </a:rPr>
              <a:t> al-</a:t>
            </a:r>
            <a:r>
              <a:rPr lang="en-US" altLang="en-US" sz="1200" b="1" dirty="0" err="1" smtClean="0">
                <a:solidFill>
                  <a:srgbClr val="000066"/>
                </a:solidFill>
                <a:latin typeface="Trebuchet MS" panose="020B0603020202020204" pitchFamily="34" charset="0"/>
              </a:rPr>
              <a:t>Fātiḥah</a:t>
            </a:r>
            <a:r>
              <a:rPr lang="en-US" altLang="en-US" sz="1200" b="1" dirty="0" smtClean="0">
                <a:solidFill>
                  <a:srgbClr val="000066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for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anose="020B0603020202020204" pitchFamily="34" charset="0"/>
              </a:rPr>
              <a:t>Marhumeen</a:t>
            </a:r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 تُمَتِّعَہُ فِیْہَا طُوْلاً وَ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عَرْضًا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make him have long and extensive pleasure in it, </a:t>
            </a:r>
          </a:p>
        </p:txBody>
      </p:sp>
      <p:sp>
        <p:nvSpPr>
          <p:cNvPr id="11268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تَجْعَلَہ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ٗ وَ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ذُرِّیَّتَہ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ٗ مِنَ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الْأَئِمَّۃِ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الْوَارِثِیْنَ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۔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including his offspring among the inherited Imams.</a:t>
            </a:r>
          </a:p>
        </p:txBody>
      </p:sp>
      <p:sp>
        <p:nvSpPr>
          <p:cNvPr id="12292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اَللّٰہُمَّ انْصُرْہُ وَانْتَصِرْ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بِہِ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O’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help him and to become victorious through him, </a:t>
            </a:r>
          </a:p>
        </p:txBody>
      </p:sp>
      <p:sp>
        <p:nvSpPr>
          <p:cNvPr id="13316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وَاجْعَلِ النَّصْرَ مِنْکَ عَلٰی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یَدِہٖ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let the victory come from You through his hand, </a:t>
            </a:r>
          </a:p>
        </p:txBody>
      </p:sp>
      <p:sp>
        <p:nvSpPr>
          <p:cNvPr id="14340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وَاجْعَلِ النَّصْرَ لَہٗ وَالْفَتْحَ عَلٰی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وَجْہِہٖ 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let the help and victory come in his presence, </a:t>
            </a:r>
          </a:p>
        </p:txBody>
      </p:sp>
      <p:sp>
        <p:nvSpPr>
          <p:cNvPr id="15364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وَلاَ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تُوَجِّہِ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الْاَمْرَ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اِلٰی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غَیْرِہِ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۔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don’t give this responsibility to other than him. </a:t>
            </a:r>
          </a:p>
        </p:txBody>
      </p:sp>
      <p:sp>
        <p:nvSpPr>
          <p:cNvPr id="16388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اَللّٰہُمَّ اَظْہِرْ بِہٖ دِیْنَکَ وَ سُنَّۃَ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نَبِیِّکَ 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O’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 </a:t>
            </a:r>
            <a:r>
              <a:rPr lang="en-US" sz="3600" b="1" kern="1200" dirty="0">
                <a:ea typeface="MS Mincho" pitchFamily="49" charset="-128"/>
              </a:rPr>
              <a:t>manifest Your religion and the custom of Your Prophet through him,</a:t>
            </a:r>
          </a:p>
        </p:txBody>
      </p:sp>
      <p:sp>
        <p:nvSpPr>
          <p:cNvPr id="17412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حَتّٰی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لاَ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یَسْتَخْفِیَ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بِشَیْئٍ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مِنَ الْحَقِّ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مَخَافَۃَ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اَحَدٍ مِنَ الْخَلْقِ۔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till none of the fact is hidden due to the fear of some Your creatures.</a:t>
            </a:r>
          </a:p>
        </p:txBody>
      </p:sp>
      <p:sp>
        <p:nvSpPr>
          <p:cNvPr id="18436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839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اَللّٰہُمَّ اِنِّیْ اَرْغَبُ اِلَیْکَ فِيْ دَوْلَۃٍ کَرِیْمَۃٍ تُعِزُّبِہَا الْاِسْلاَمَ وَ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اَہْلَہُ 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O’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 </a:t>
            </a:r>
            <a:r>
              <a:rPr lang="en-US" sz="3600" b="1" kern="1200" dirty="0">
                <a:ea typeface="MS Mincho" pitchFamily="49" charset="-128"/>
              </a:rPr>
              <a:t>I desired You in the noble nation, where Islam will be </a:t>
            </a:r>
            <a:r>
              <a:rPr lang="en-US" sz="3600" b="1" kern="1200" dirty="0" err="1">
                <a:ea typeface="MS Mincho" pitchFamily="49" charset="-128"/>
              </a:rPr>
              <a:t>honoured</a:t>
            </a:r>
            <a:r>
              <a:rPr lang="en-US" sz="3600" b="1" kern="1200" dirty="0">
                <a:ea typeface="MS Mincho" pitchFamily="49" charset="-128"/>
              </a:rPr>
              <a:t>, and the Muslim, </a:t>
            </a:r>
          </a:p>
        </p:txBody>
      </p:sp>
      <p:sp>
        <p:nvSpPr>
          <p:cNvPr id="19460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 تُذِلُّ بِہَا النِّفَاقَ وَ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اَہْلَہٗ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then hypocrisy and hypocrites shall be degraded, </a:t>
            </a:r>
          </a:p>
        </p:txBody>
      </p:sp>
      <p:sp>
        <p:nvSpPr>
          <p:cNvPr id="20484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1371600"/>
            <a:ext cx="90678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 تَجْعَلُنَا فِیْہَا مِنَ الدُّعَاۃِ اِلٰی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طَاعَتِکَ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include us among those who invite people to the obedience to You</a:t>
            </a:r>
          </a:p>
        </p:txBody>
      </p:sp>
      <p:sp>
        <p:nvSpPr>
          <p:cNvPr id="21508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وَالْقَادَۃِ اِلٰی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سَبِیْلَکَ 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lead them to Your approved path,</a:t>
            </a:r>
          </a:p>
        </p:txBody>
      </p:sp>
      <p:sp>
        <p:nvSpPr>
          <p:cNvPr id="22532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 آتِنَا فِيْ الدُّنْیَا حَسَنَۃً وَ فِيْ الْآخِرَۃِ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حَسَنَۃً 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grant us </a:t>
            </a:r>
            <a:r>
              <a:rPr lang="en-US" sz="3600" b="1" kern="1200" dirty="0" err="1">
                <a:ea typeface="MS Mincho" pitchFamily="49" charset="-128"/>
              </a:rPr>
              <a:t>favour</a:t>
            </a:r>
            <a:r>
              <a:rPr lang="en-US" sz="3600" b="1" kern="1200" dirty="0">
                <a:ea typeface="MS Mincho" pitchFamily="49" charset="-128"/>
              </a:rPr>
              <a:t> in this world and the world Hereafter </a:t>
            </a:r>
          </a:p>
        </p:txBody>
      </p:sp>
      <p:sp>
        <p:nvSpPr>
          <p:cNvPr id="23556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وَقِنَا عَذَابَ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النَّارِ 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save us from the Hell fire. </a:t>
            </a:r>
          </a:p>
        </p:txBody>
      </p:sp>
      <p:sp>
        <p:nvSpPr>
          <p:cNvPr id="24580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وَاجْمَعْ لَنَا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خَیْرَالدَّارَیْنِ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Gather for us all the good turns in the two worlds, </a:t>
            </a:r>
          </a:p>
        </p:txBody>
      </p:sp>
      <p:sp>
        <p:nvSpPr>
          <p:cNvPr id="25604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وَاقْضِ عَنَّا جَمِیْعَ مَا تُحِبُّ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فِیْہِمَا 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grant us all that You love in the two worlds.</a:t>
            </a:r>
          </a:p>
        </p:txBody>
      </p:sp>
      <p:sp>
        <p:nvSpPr>
          <p:cNvPr id="26628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لَنَا فِي ذَالِکَ الْخِیَرَۃَ بِرَحْمَتِکَ وَ مَنِّکَ في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عَافِیَۃٍ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make them good for us with Your blessing, </a:t>
            </a:r>
          </a:p>
        </p:txBody>
      </p:sp>
      <p:sp>
        <p:nvSpPr>
          <p:cNvPr id="27652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آمِیْنَ رَبِّ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الْعَالَمِیْنَ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Amen the Lord of the worlds.</a:t>
            </a:r>
          </a:p>
        </p:txBody>
      </p:sp>
      <p:sp>
        <p:nvSpPr>
          <p:cNvPr id="28676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 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زِدْنَا مِنْ فَضْلِکَ وَ یَدُکَ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الْمَلأُ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Increase Your </a:t>
            </a:r>
            <a:r>
              <a:rPr lang="en-US" sz="3600" b="1" kern="1200" dirty="0" err="1">
                <a:ea typeface="MS Mincho" pitchFamily="49" charset="-128"/>
              </a:rPr>
              <a:t>favour</a:t>
            </a:r>
            <a:r>
              <a:rPr lang="en-US" sz="3600" b="1" kern="1200" dirty="0">
                <a:ea typeface="MS Mincho" pitchFamily="49" charset="-128"/>
              </a:rPr>
              <a:t> from Your full hand on us. </a:t>
            </a:r>
          </a:p>
        </p:txBody>
      </p:sp>
      <p:sp>
        <p:nvSpPr>
          <p:cNvPr id="29700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فَاِنَّ کُلَّ مُعْطٍ یَنْقُصُ مِنْ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مُلْکِہٖ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Every donor’s kingdom reduces </a:t>
            </a:r>
          </a:p>
        </p:txBody>
      </p:sp>
      <p:sp>
        <p:nvSpPr>
          <p:cNvPr id="30724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ٱللَّـهِ ٱلرَّحْمَـٰنِ ٱلرَّحِيمِ</a:t>
            </a:r>
            <a:endParaRPr lang="ar-SA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وَعَطَاؤُکَ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یَزِیْدُ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فِيْ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مُلْکِکَ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۔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but Your donation increases Your Kingdom</a:t>
            </a:r>
          </a:p>
        </p:txBody>
      </p:sp>
      <p:sp>
        <p:nvSpPr>
          <p:cNvPr id="31748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1371600"/>
            <a:ext cx="90678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2772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33797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839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33798" name="Text Box 10"/>
          <p:cNvSpPr txBox="1">
            <a:spLocks noChangeArrowheads="1"/>
          </p:cNvSpPr>
          <p:nvPr/>
        </p:nvSpPr>
        <p:spPr bwMode="auto">
          <a:xfrm>
            <a:off x="0" y="228600"/>
            <a:ext cx="5181600" cy="3651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12th Imam (A) on 23rd Ramadan</a:t>
            </a: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en-US" altLang="en-US" sz="1200" b="1" dirty="0">
              <a:solidFill>
                <a:srgbClr val="000066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US" altLang="en-US" sz="1100" b="1" dirty="0">
                <a:solidFill>
                  <a:srgbClr val="000066"/>
                </a:solidFill>
              </a:rPr>
              <a:t>For any errors / comments please write to: duas.org@gmail.com </a:t>
            </a:r>
            <a:endParaRPr lang="en-US" altLang="en-US" sz="1200" b="1" dirty="0">
              <a:solidFill>
                <a:srgbClr val="000066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Kindly recite </a:t>
            </a:r>
            <a:r>
              <a:rPr lang="en-US" altLang="en-US" sz="1200" b="1" dirty="0" err="1" smtClean="0">
                <a:solidFill>
                  <a:srgbClr val="000066"/>
                </a:solidFill>
                <a:latin typeface="Trebuchet MS" panose="020B0603020202020204" pitchFamily="34" charset="0"/>
              </a:rPr>
              <a:t>Sūrat</a:t>
            </a:r>
            <a:r>
              <a:rPr lang="en-US" altLang="en-US" sz="1200" b="1" dirty="0" smtClean="0">
                <a:solidFill>
                  <a:srgbClr val="000066"/>
                </a:solidFill>
                <a:latin typeface="Trebuchet MS" panose="020B0603020202020204" pitchFamily="34" charset="0"/>
              </a:rPr>
              <a:t> al-</a:t>
            </a:r>
            <a:r>
              <a:rPr lang="en-US" altLang="en-US" sz="1200" b="1" dirty="0" err="1" smtClean="0">
                <a:solidFill>
                  <a:srgbClr val="000066"/>
                </a:solidFill>
                <a:latin typeface="Trebuchet MS" panose="020B0603020202020204" pitchFamily="34" charset="0"/>
              </a:rPr>
              <a:t>Fātiḥah</a:t>
            </a:r>
            <a:r>
              <a:rPr lang="en-US" altLang="en-US" sz="1200" b="1" dirty="0" smtClean="0">
                <a:solidFill>
                  <a:srgbClr val="000066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for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anose="020B0603020202020204" pitchFamily="34" charset="0"/>
              </a:rPr>
              <a:t>Marhumeen</a:t>
            </a:r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اَللّٰہُمَّ کُنْ لِوَلِیِّکَ الْقَائِمِ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بِأَمْرِکَ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O’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! </a:t>
            </a:r>
            <a:r>
              <a:rPr lang="en-US" sz="3600" b="1" kern="1200" dirty="0">
                <a:ea typeface="MS Mincho" pitchFamily="49" charset="-128"/>
              </a:rPr>
              <a:t>Offer blessing and peace to be Your guard who will establish </a:t>
            </a:r>
            <a:r>
              <a:rPr lang="en-US" sz="3600" b="1" kern="1200" dirty="0" smtClean="0">
                <a:ea typeface="MS Mincho" pitchFamily="49" charset="-128"/>
              </a:rPr>
              <a:t>Your </a:t>
            </a:r>
            <a:r>
              <a:rPr lang="en-US" sz="3600" b="1" kern="1200" dirty="0">
                <a:ea typeface="MS Mincho" pitchFamily="49" charset="-128"/>
              </a:rPr>
              <a:t>affair,</a:t>
            </a:r>
          </a:p>
        </p:txBody>
      </p:sp>
      <p:sp>
        <p:nvSpPr>
          <p:cNvPr id="5124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مُحَمَّدِ بْنِ الْحَسَنِ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الْمَہْدِیِّ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Muhammad bin Al-Hassan Al-Mahdi, </a:t>
            </a:r>
          </a:p>
        </p:txBody>
      </p:sp>
      <p:sp>
        <p:nvSpPr>
          <p:cNvPr id="6148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عَلَیْہِ وَ عَلٰی آبَائِہٖ اَفْضَلُ الصَّلاَۃِ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وَالسَّلاَمِ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may the best blessing and peace be on him and his forefathers,</a:t>
            </a:r>
          </a:p>
        </p:txBody>
      </p:sp>
      <p:sp>
        <p:nvSpPr>
          <p:cNvPr id="7172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فِیْ ہٰذِہِ السَّاعَۃِ وَ فِيْ کُلِّ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سَاعَۃٍ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at this particular time and other time, </a:t>
            </a:r>
          </a:p>
        </p:txBody>
      </p:sp>
      <p:sp>
        <p:nvSpPr>
          <p:cNvPr id="8196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وَلِیًّا وَ حَافِظًا وَ قَائِدًا وَ نَاصِراً وَ دَلِیْلاً وَ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مُؤَیِّدًا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as a guard, protector, leader, helper, evidence and supporter </a:t>
            </a:r>
          </a:p>
        </p:txBody>
      </p:sp>
      <p:sp>
        <p:nvSpPr>
          <p:cNvPr id="9220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45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حَتّٰی تُسْکِنَہُ اَرْضَکَ </a:t>
            </a:r>
            <a:r>
              <a:rPr lang="ar-SA" sz="96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طَوْعًا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915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till You make Your Earth in subservient to him, </a:t>
            </a:r>
          </a:p>
        </p:txBody>
      </p:sp>
      <p:sp>
        <p:nvSpPr>
          <p:cNvPr id="10244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الدعاء لظهور الإمام زمانان (ع)  على 23 رمضان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-1588"/>
            <a:ext cx="51054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advent of 12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 (A) on 23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rd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15863</TotalTime>
  <Words>1307</Words>
  <Application>Microsoft Office PowerPoint</Application>
  <PresentationFormat>On-screen Show (4:3)</PresentationFormat>
  <Paragraphs>136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مُحَمَّدٍ</vt:lpstr>
      <vt:lpstr>بِسْمِ ٱللَّـهِ ٱلرَّحْمَـٰنِ ٱلرَّحِيمِ</vt:lpstr>
      <vt:lpstr>اَللّٰہُمَّ کُنْ لِوَلِیِّکَ الْقَائِمِ بِأَمْرِکَ</vt:lpstr>
      <vt:lpstr>مُحَمَّدِ بْنِ الْحَسَنِ الْمَہْدِیِّ</vt:lpstr>
      <vt:lpstr>عَلَیْہِ وَ عَلٰی آبَائِہٖ اَفْضَلُ الصَّلاَۃِ وَالسَّلاَمِ</vt:lpstr>
      <vt:lpstr>فِیْ ہٰذِہِ السَّاعَۃِ وَ فِيْ کُلِّ سَاعَۃٍ</vt:lpstr>
      <vt:lpstr>وَلِیًّا وَ حَافِظًا وَ قَائِدًا وَ نَاصِراً وَ دَلِیْلاً وَ مُؤَیِّدًا</vt:lpstr>
      <vt:lpstr>حَتّٰی تُسْکِنَہُ اَرْضَکَ طَوْعًا</vt:lpstr>
      <vt:lpstr>وَ تُمَتِّعَہُ فِیْہَا طُوْلاً وَ عَرْضًا</vt:lpstr>
      <vt:lpstr>وَ تَجْعَلَہٗ وَ ذُرِّیَّتَہٗ مِنَ الْأَئِمَّۃِ الْوَارِثِیْنَ۔</vt:lpstr>
      <vt:lpstr>اَللّٰہُمَّ انْصُرْہُ وَانْتَصِرْ بِہِ</vt:lpstr>
      <vt:lpstr>وَاجْعَلِ النَّصْرَ مِنْکَ عَلٰی یَدِہٖ</vt:lpstr>
      <vt:lpstr>وَاجْعَلِ النَّصْرَ لَہٗ وَالْفَتْحَ عَلٰی وَجْہِہٖ </vt:lpstr>
      <vt:lpstr>وَلاَ تُوَجِّہِ الْاَمْرَ اِلٰی غَیْرِہِ۔</vt:lpstr>
      <vt:lpstr>اَللّٰہُمَّ اَظْہِرْ بِہٖ دِیْنَکَ وَ سُنَّۃَ نَبِیِّکَ </vt:lpstr>
      <vt:lpstr>حَتّٰی لاَ یَسْتَخْفِیَ بِشَیْئٍ مِنَ الْحَقِّ مَخَافَۃَ اَحَدٍ مِنَ الْخَلْقِ۔</vt:lpstr>
      <vt:lpstr>اَللّٰہُمَّ اِنِّیْ اَرْغَبُ اِلَیْکَ فِيْ دَوْلَۃٍ کَرِیْمَۃٍ تُعِزُّبِہَا الْاِسْلاَمَ وَ اَہْلَہُ </vt:lpstr>
      <vt:lpstr>وَ تُذِلُّ بِہَا النِّفَاقَ وَ اَہْلَہٗ</vt:lpstr>
      <vt:lpstr>وَ تَجْعَلُنَا فِیْہَا مِنَ الدُّعَاۃِ اِلٰی طَاعَتِکَ</vt:lpstr>
      <vt:lpstr>وَالْقَادَۃِ اِلٰی سَبِیْلَکَ </vt:lpstr>
      <vt:lpstr>وَ آتِنَا فِيْ الدُّنْیَا حَسَنَۃً وَ فِيْ الْآخِرَۃِ حَسَنَۃً </vt:lpstr>
      <vt:lpstr>وَقِنَا عَذَابَ النَّارِ </vt:lpstr>
      <vt:lpstr>وَاجْمَعْ لَنَا خَیْرَالدَّارَیْنِ</vt:lpstr>
      <vt:lpstr>وَاقْضِ عَنَّا جَمِیْعَ مَا تُحِبُّ فِیْہِمَا </vt:lpstr>
      <vt:lpstr>وَاجْعَلْ لَنَا فِي ذَالِکَ الْخِیَرَۃَ بِرَحْمَتِکَ وَ مَنِّکَ في عَافِیَۃٍ</vt:lpstr>
      <vt:lpstr>آمِیْنَ رَبِّ الْعَالَمِیْنَ</vt:lpstr>
      <vt:lpstr>وَ زِدْنَا مِنْ فَضْلِکَ وَ یَدُکَ الْمَلأُ</vt:lpstr>
      <vt:lpstr>فَاِنَّ کُلَّ مُعْطٍ یَنْقُصُ مِنْ مُلْکِہٖ</vt:lpstr>
      <vt:lpstr>وَعَطَاؤُکَ یَزِیْدُ فِيْ مُلْکِکَ۔</vt:lpstr>
      <vt:lpstr>اَللَّهُمَّ صَلِّ عَلَى مُحَمَّدٍ وَ آلِ مُحَمَّدٍ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411</cp:revision>
  <cp:lastPrinted>1601-01-01T00:00:00Z</cp:lastPrinted>
  <dcterms:created xsi:type="dcterms:W3CDTF">1601-01-01T00:00:00Z</dcterms:created>
  <dcterms:modified xsi:type="dcterms:W3CDTF">2020-04-27T09:03:01Z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