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83" r:id="rId2"/>
    <p:sldId id="3936" r:id="rId3"/>
    <p:sldId id="3938" r:id="rId4"/>
    <p:sldId id="3940" r:id="rId5"/>
    <p:sldId id="3941" r:id="rId6"/>
    <p:sldId id="3942" r:id="rId7"/>
    <p:sldId id="3943" r:id="rId8"/>
    <p:sldId id="3944" r:id="rId9"/>
    <p:sldId id="3945" r:id="rId10"/>
    <p:sldId id="3946" r:id="rId11"/>
    <p:sldId id="3947" r:id="rId12"/>
    <p:sldId id="3935" r:id="rId13"/>
    <p:sldId id="3939" r:id="rId14"/>
    <p:sldId id="3415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00"/>
    <a:srgbClr val="000099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82" autoAdjust="0"/>
  </p:normalViewPr>
  <p:slideViewPr>
    <p:cSldViewPr showGuides="1">
      <p:cViewPr varScale="1">
        <p:scale>
          <a:sx n="67" d="100"/>
          <a:sy n="67" d="100"/>
        </p:scale>
        <p:origin x="204" y="60"/>
      </p:cViewPr>
      <p:guideLst>
        <p:guide orient="horz" pos="2160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0C00C0-E5EC-48CC-8BFB-312DF0AC0653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CC2E74-DC0C-4A0B-B0CB-D163B2DA4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153C-7469-4DC7-951B-3E9BAF0F14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50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B4C5-2C25-4D06-8841-116AF62E3E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01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2A8ED-8242-4519-9F03-7319454AE1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134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A9F4-463C-46F0-BA99-8D42EC26F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47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B3E9-D35C-4100-80E1-CEB04920E6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46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B1C7-D007-47EB-9F1A-D077EBEC2D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39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1887-058B-4D14-836C-49932F0BB0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29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FD326-2592-46D7-9F26-FBF48C3157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97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FCC1-F4FB-4DCF-8A2F-48723BE947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4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5512-EDAF-412F-99C1-0B8BB1281A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142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3C71-C949-49F9-BC06-A3583EF41B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97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9574EB-163A-47EF-ABA7-33CDE8472D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uas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660526" y="5857875"/>
            <a:ext cx="88884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 dirty="0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Kindly recite 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Sūrat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al-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Fātiḥah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for 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Marhumeen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of all those who have worked towards making this small work possible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.</a:t>
            </a:r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752600" y="1047750"/>
            <a:ext cx="8686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rebuchet MS" pitchFamily="34" charset="0"/>
              </a:rPr>
              <a:t>Ramadan </a:t>
            </a:r>
            <a:r>
              <a:rPr lang="en-US" sz="4800" b="1" dirty="0">
                <a:solidFill>
                  <a:srgbClr val="002060"/>
                </a:solidFill>
                <a:latin typeface="Trebuchet MS" pitchFamily="34" charset="0"/>
              </a:rPr>
              <a:t>daily </a:t>
            </a:r>
            <a:r>
              <a:rPr lang="en-US" sz="4800" b="1" dirty="0" err="1">
                <a:solidFill>
                  <a:srgbClr val="002060"/>
                </a:solidFill>
                <a:latin typeface="Trebuchet MS" pitchFamily="34" charset="0"/>
              </a:rPr>
              <a:t>Dua’a</a:t>
            </a:r>
            <a:endParaRPr lang="en-US" sz="4800" b="1" dirty="0">
              <a:solidFill>
                <a:srgbClr val="002060"/>
              </a:solidFill>
              <a:latin typeface="Trebuchet MS" pitchFamily="34" charset="0"/>
            </a:endParaRPr>
          </a:p>
          <a:p>
            <a:pPr algn="ctr"/>
            <a:r>
              <a:rPr lang="fi-FI" sz="3800" b="1" i="1" dirty="0">
                <a:solidFill>
                  <a:srgbClr val="002060"/>
                </a:solidFill>
                <a:latin typeface="Trebuchet MS" pitchFamily="34" charset="0"/>
              </a:rPr>
              <a:t>Ya Zallazi Kana Qabla Kulli Shay</a:t>
            </a:r>
            <a:endParaRPr lang="en-GB" sz="3800" b="1" i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2105696" y="2590800"/>
            <a:ext cx="81051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6600" b="1" dirty="0">
                <a:solidFill>
                  <a:srgbClr val="002060"/>
                </a:solidFill>
                <a:latin typeface="Simplified Arabic" pitchFamily="18" charset="-78"/>
                <a:ea typeface="Arial Unicode MS" pitchFamily="34" charset="-128"/>
                <a:cs typeface="Simplified Arabic" pitchFamily="18" charset="-78"/>
              </a:rPr>
              <a:t>يَا ذَا الّذِي كَانَ قَبْلَ كُلّ شَيْءٍ</a:t>
            </a:r>
            <a:endParaRPr lang="en-US" sz="6600" b="1" dirty="0">
              <a:solidFill>
                <a:srgbClr val="002060"/>
              </a:solidFill>
              <a:latin typeface="Simplified Arabic" pitchFamily="18" charset="-78"/>
              <a:ea typeface="Arial Unicode MS" pitchFamily="34" charset="-128"/>
              <a:cs typeface="Simplified Arabic" pitchFamily="18" charset="-78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2139950" y="3626584"/>
            <a:ext cx="79946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</a:rPr>
              <a:t>In his book of al-</a:t>
            </a:r>
            <a:r>
              <a:rPr lang="en-US" sz="2000" b="1" i="1" dirty="0" err="1">
                <a:solidFill>
                  <a:srgbClr val="002060"/>
                </a:solidFill>
              </a:rPr>
              <a:t>Muqniah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Shaykh</a:t>
            </a:r>
            <a:r>
              <a:rPr lang="en-US" sz="2000" b="1" i="1" dirty="0">
                <a:solidFill>
                  <a:srgbClr val="002060"/>
                </a:solidFill>
              </a:rPr>
              <a:t> al-</a:t>
            </a:r>
            <a:r>
              <a:rPr lang="en-US" sz="2000" b="1" i="1" dirty="0" err="1">
                <a:solidFill>
                  <a:srgbClr val="002060"/>
                </a:solidFill>
              </a:rPr>
              <a:t>Mufid</a:t>
            </a:r>
            <a:r>
              <a:rPr lang="en-US" sz="2000" b="1" i="1" dirty="0">
                <a:solidFill>
                  <a:srgbClr val="002060"/>
                </a:solidFill>
              </a:rPr>
              <a:t> (</a:t>
            </a:r>
            <a:r>
              <a:rPr lang="en-US" sz="2000" b="1" i="1" dirty="0" err="1">
                <a:solidFill>
                  <a:srgbClr val="002060"/>
                </a:solidFill>
              </a:rPr>
              <a:t>r.a</a:t>
            </a:r>
            <a:r>
              <a:rPr lang="en-US" sz="2000" b="1" i="1" dirty="0">
                <a:solidFill>
                  <a:srgbClr val="002060"/>
                </a:solidFill>
              </a:rPr>
              <a:t>) has narrated on the authority of Ali </a:t>
            </a:r>
            <a:r>
              <a:rPr lang="en-US" sz="2000" b="1" i="1" dirty="0" err="1">
                <a:solidFill>
                  <a:srgbClr val="002060"/>
                </a:solidFill>
              </a:rPr>
              <a:t>ibn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Mahziyar</a:t>
            </a:r>
            <a:r>
              <a:rPr lang="en-US" sz="2000" b="1" i="1" dirty="0">
                <a:solidFill>
                  <a:srgbClr val="002060"/>
                </a:solidFill>
              </a:rPr>
              <a:t> that Imam Muhammad </a:t>
            </a:r>
            <a:r>
              <a:rPr lang="en-US" sz="2000" b="1" i="1" dirty="0" err="1">
                <a:solidFill>
                  <a:srgbClr val="002060"/>
                </a:solidFill>
              </a:rPr>
              <a:t>Taqi</a:t>
            </a:r>
            <a:r>
              <a:rPr lang="en-US" sz="2000" b="1" i="1" dirty="0">
                <a:solidFill>
                  <a:srgbClr val="002060"/>
                </a:solidFill>
              </a:rPr>
              <a:t> (as) said that it is recommended to recite the following supplication as many times as possible throughout the days and nights of the month of Ramadan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28600"/>
            <a:ext cx="26225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71800" y="529727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66"/>
                </a:solidFill>
              </a:rPr>
              <a:t>(Arabic text and English, Urdu, Hindi Translation &amp; </a:t>
            </a:r>
            <a:endParaRPr lang="en-US" i="1" dirty="0" smtClean="0">
              <a:solidFill>
                <a:srgbClr val="000066"/>
              </a:solidFill>
            </a:endParaRPr>
          </a:p>
          <a:p>
            <a:pPr algn="ctr"/>
            <a:r>
              <a:rPr lang="en-US" i="1" dirty="0" smtClean="0">
                <a:solidFill>
                  <a:srgbClr val="000066"/>
                </a:solidFill>
              </a:rPr>
              <a:t>English </a:t>
            </a:r>
            <a:r>
              <a:rPr lang="en-US" i="1" dirty="0">
                <a:solidFill>
                  <a:srgbClr val="000066"/>
                </a:solidFill>
              </a:rPr>
              <a:t>Transliteration)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457201"/>
            <a:ext cx="101346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فَوْقَهُنّ وَلا تَحْتَهُنّ وَلا بَيْنَهُنّ إلهٌ يُعْبَدُ غَيْرُهُ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1960563"/>
            <a:ext cx="10667999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Nor above them, nor beneath them, nor there is between them any god that is worshipped save Him. 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i="1" dirty="0">
                <a:solidFill>
                  <a:srgbClr val="000066"/>
                </a:solidFill>
                <a:ea typeface="MS Mincho" pitchFamily="49" charset="-128"/>
              </a:rPr>
              <a:t>wa lā fawqahunna wa lā taḥtahunna wa lā baynahunna ilhun yu`badu ghayruhu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Ramadan month  </a:t>
            </a:r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3319463"/>
            <a:ext cx="8534400" cy="14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اور نہ ان کے اوپر اور نہ ان کے نیچے اور ان کے درمیان کہیں نہیں ہے جس کی عبادت کی جاتی ہو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982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dirty="0">
                <a:solidFill>
                  <a:srgbClr val="000066"/>
                </a:solidFill>
              </a:rPr>
              <a:t>और न इनके ऊपर और न इनके नीचे है, और न दरम्यान में है, वो माबूद जसके सिवा कोई माबूद नहीं,</a:t>
            </a:r>
          </a:p>
        </p:txBody>
      </p:sp>
    </p:spTree>
    <p:extLst>
      <p:ext uri="{BB962C8B-B14F-4D97-AF65-F5344CB8AC3E}">
        <p14:creationId xmlns:p14="http://schemas.microsoft.com/office/powerpoint/2010/main" val="2749207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838201"/>
            <a:ext cx="10591800" cy="12049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لَكَ الحَمْدُ حَمْداً لا يَقْوَى عَلَى إحْصَائِهِ إلاَّ أَنْتَ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To You be the praise that none can count save You,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laka alḥamdu ḥamdan lā yaqū `alā iḥṣā’ihi illā anta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Ramadan month </a:t>
            </a:r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09600" y="3581401"/>
            <a:ext cx="11277600" cy="12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تیرے لئے حمد ہے کہ جس کو تیرے علاوہ کوئی احصا نہیں کر سکتا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तेरे लिए हम्द है, वो हम्द की कोई इसे शुमार नहीं कर सके सिवाए तेरे,</a:t>
            </a:r>
          </a:p>
        </p:txBody>
      </p:sp>
    </p:spTree>
    <p:extLst>
      <p:ext uri="{BB962C8B-B14F-4D97-AF65-F5344CB8AC3E}">
        <p14:creationId xmlns:p14="http://schemas.microsoft.com/office/powerpoint/2010/main" val="61622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فَصَلّ عَلَى مُحَمّدٍ وَآلِ مُحَمّدٍ صَلاةً لا يَقْوَى عَلَى إحْصَائِهَا إلاَّ أَنْتَ.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76200" y="2362200"/>
            <a:ext cx="122682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So, please bless </a:t>
            </a:r>
            <a:r>
              <a:rPr lang="en-US" sz="3400" kern="1200" dirty="0" err="1">
                <a:ea typeface="MS Mincho" pitchFamily="49" charset="-128"/>
              </a:rPr>
              <a:t>Muḥammad</a:t>
            </a:r>
            <a:r>
              <a:rPr lang="en-US" sz="3400" kern="1200" dirty="0">
                <a:ea typeface="MS Mincho" pitchFamily="49" charset="-128"/>
              </a:rPr>
              <a:t> and the Household of </a:t>
            </a:r>
            <a:r>
              <a:rPr lang="en-US" sz="3400" kern="1200" dirty="0" err="1">
                <a:ea typeface="MS Mincho" pitchFamily="49" charset="-128"/>
              </a:rPr>
              <a:t>Muḥammad</a:t>
            </a:r>
            <a:r>
              <a:rPr lang="en-US" sz="3400" kern="1200" dirty="0">
                <a:ea typeface="MS Mincho" pitchFamily="49" charset="-128"/>
              </a:rPr>
              <a:t> with the blessings that none can count save You.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i="1" dirty="0">
                <a:solidFill>
                  <a:srgbClr val="000066"/>
                </a:solidFill>
                <a:ea typeface="MS Mincho" pitchFamily="49" charset="-128"/>
              </a:rPr>
              <a:t>faṣalli</a:t>
            </a: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 `alā muḥammadin wa āli muḥammadin ṣalatan lā yaqū `alā iḥṣā’ihā illā anta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</a:t>
            </a:r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month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3400" y="3581401"/>
            <a:ext cx="11353800" cy="12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تو تو درود نازل کر محمد وآل محمد پر</a:t>
            </a:r>
          </a:p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ایسا درود جس احصا پر تیرے علاوہ کوئی قوت نہ رکھتا ہو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dirty="0">
                <a:solidFill>
                  <a:srgbClr val="000066"/>
                </a:solidFill>
              </a:rPr>
              <a:t>पस हज़रत मोहम्मद व आले मोहम्मद पर रहमत नाज़िल फ़रमा, वो रहमत की इसे कोई शुमार न कर सके सिवाए तेरे! </a:t>
            </a:r>
          </a:p>
        </p:txBody>
      </p:sp>
    </p:spTree>
    <p:extLst>
      <p:ext uri="{BB962C8B-B14F-4D97-AF65-F5344CB8AC3E}">
        <p14:creationId xmlns:p14="http://schemas.microsoft.com/office/powerpoint/2010/main" val="1108237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O' </a:t>
            </a:r>
            <a:r>
              <a:rPr lang="en-US" sz="3400" kern="1200" dirty="0" err="1">
                <a:ea typeface="MS Mincho" pitchFamily="49" charset="-128"/>
              </a:rPr>
              <a:t>Allāh</a:t>
            </a:r>
            <a:r>
              <a:rPr lang="en-US" sz="3400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allāhumma ṣalli `alā muḥammadin wa āli muḥammad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</a:t>
            </a:r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month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4419601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اے الله! رحمت فرما محمد وآل</a:t>
            </a:r>
            <a:r>
              <a:rPr lang="en-GB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)</a:t>
            </a: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ع</a:t>
            </a:r>
            <a:r>
              <a:rPr lang="en-GB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(</a:t>
            </a: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محمد پر</a:t>
            </a:r>
            <a:r>
              <a:rPr lang="hi-IN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Alvi Nastaleeq" charset="0"/>
              </a:rPr>
              <a:t> 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ऐ अल्लाह मुहम्मद और आले मुहम्मद पर अपनी सलामती रख़ </a:t>
            </a:r>
          </a:p>
        </p:txBody>
      </p:sp>
    </p:spTree>
    <p:extLst>
      <p:ext uri="{BB962C8B-B14F-4D97-AF65-F5344CB8AC3E}">
        <p14:creationId xmlns:p14="http://schemas.microsoft.com/office/powerpoint/2010/main" val="1659289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1828800" y="228601"/>
            <a:ext cx="8534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b="1" dirty="0" smtClean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828800" y="228601"/>
            <a:ext cx="42672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rgbClr val="FFFF99"/>
                </a:solidFill>
                <a:latin typeface="Trebuchet MS" pitchFamily="34" charset="0"/>
              </a:rPr>
              <a:t>Ramadan month  </a:t>
            </a:r>
            <a:r>
              <a:rPr lang="en-GB" b="1" dirty="0" smtClean="0">
                <a:solidFill>
                  <a:srgbClr val="FFFF99"/>
                </a:solidFill>
                <a:latin typeface="Trebuchet MS" pitchFamily="34" charset="0"/>
              </a:rPr>
              <a:t>daily </a:t>
            </a:r>
            <a:r>
              <a:rPr lang="en-GB" b="1" dirty="0" err="1" smtClean="0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2355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Please recite  </a:t>
            </a:r>
            <a:br>
              <a:rPr lang="en-US" sz="6000" dirty="0"/>
            </a:br>
            <a:r>
              <a:rPr lang="en-US" sz="6000" dirty="0" err="1"/>
              <a:t>Sūrat</a:t>
            </a:r>
            <a:r>
              <a:rPr lang="en-US" sz="6000" dirty="0"/>
              <a:t> al-</a:t>
            </a:r>
            <a:r>
              <a:rPr lang="en-US" sz="6000" dirty="0" err="1"/>
              <a:t>Fātiḥah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for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ALL MARHUMEEN</a:t>
            </a:r>
            <a:br>
              <a:rPr lang="en-US" sz="6000" dirty="0"/>
            </a:br>
            <a:endParaRPr lang="en-GB" sz="6000" dirty="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660526" y="5857875"/>
            <a:ext cx="88884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 dirty="0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Kindly recite 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Sūrat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al-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Fātiḥah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for </a:t>
            </a:r>
            <a:r>
              <a:rPr lang="en-US" sz="1200" b="1" dirty="0" err="1">
                <a:solidFill>
                  <a:srgbClr val="000066"/>
                </a:solidFill>
                <a:latin typeface="Trebuchet MS" pitchFamily="34" charset="0"/>
              </a:rPr>
              <a:t>Marhumeen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 of all those who have worked towards making this small work possible</a:t>
            </a:r>
            <a:r>
              <a:rPr lang="en-US" sz="1200" b="1" dirty="0">
                <a:solidFill>
                  <a:srgbClr val="000066"/>
                </a:solidFill>
                <a:latin typeface="Trebuchet MS" pitchFamily="34" charset="0"/>
              </a:rPr>
              <a:t>.</a:t>
            </a:r>
            <a:endParaRPr lang="en-U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7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56140"/>
            <a:ext cx="1828800" cy="4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O' </a:t>
            </a:r>
            <a:r>
              <a:rPr lang="en-US" sz="3400" kern="1200" dirty="0" err="1">
                <a:ea typeface="MS Mincho" pitchFamily="49" charset="-128"/>
              </a:rPr>
              <a:t>Allāh</a:t>
            </a:r>
            <a:r>
              <a:rPr lang="en-US" sz="3400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i="1" dirty="0">
                <a:solidFill>
                  <a:srgbClr val="000066"/>
                </a:solidFill>
                <a:ea typeface="MS Mincho" pitchFamily="49" charset="-128"/>
              </a:rPr>
              <a:t>allāhumma ṣalli `alā muḥammadin wa āli muḥammad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Ramadan month </a:t>
            </a:r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3886201"/>
            <a:ext cx="85344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اے الله! رحمت فرما محمد وآل</a:t>
            </a:r>
            <a:r>
              <a:rPr lang="en-GB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)</a:t>
            </a: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ع</a:t>
            </a:r>
            <a:r>
              <a:rPr lang="en-GB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(</a:t>
            </a: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محمد پر</a:t>
            </a:r>
            <a:r>
              <a:rPr lang="hi-IN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Alvi Nastaleeq" charset="0"/>
              </a:rPr>
              <a:t> </a:t>
            </a:r>
            <a:endParaRPr lang="en-US" altLang="en-US" sz="4800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ऐ </a:t>
            </a:r>
            <a:r>
              <a:rPr lang="hi-IN" sz="2400" dirty="0">
                <a:solidFill>
                  <a:srgbClr val="000066"/>
                </a:solidFill>
              </a:rPr>
              <a:t>अल्लाह</a:t>
            </a:r>
            <a:r>
              <a:rPr lang="hi-IN" sz="2400" b="1" dirty="0">
                <a:solidFill>
                  <a:srgbClr val="000066"/>
                </a:solidFill>
              </a:rPr>
              <a:t> मुहम्मद और आले मुहम्मद पर अपनी सलामती रख़ </a:t>
            </a:r>
          </a:p>
        </p:txBody>
      </p:sp>
    </p:spTree>
    <p:extLst>
      <p:ext uri="{BB962C8B-B14F-4D97-AF65-F5344CB8AC3E}">
        <p14:creationId xmlns:p14="http://schemas.microsoft.com/office/powerpoint/2010/main" val="351261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بِسْمِ ٱللَّـهِ ٱلرَّحْمَـٰنِ ٱلرَّحِيمِ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In the Name of </a:t>
            </a:r>
            <a:r>
              <a:rPr lang="en-US" sz="3400" kern="1200" dirty="0" err="1">
                <a:ea typeface="MS Mincho" pitchFamily="49" charset="-128"/>
              </a:rPr>
              <a:t>Allāh</a:t>
            </a:r>
            <a:r>
              <a:rPr lang="en-US" sz="3400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the All-beneficent, the All-merciful.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bis-mil-lāhir-raḥ- manir-raḥīm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</a:t>
            </a:r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month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4419601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شروع اللہ کے نام سے جو بڑا مہربان اور نہایت رحم کرنے والا ہے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शुरू करता हूँ अल्लाह के नाम से जो निहायत मेहरबान और रहम वाला है </a:t>
            </a:r>
          </a:p>
        </p:txBody>
      </p:sp>
    </p:spTree>
    <p:extLst>
      <p:ext uri="{BB962C8B-B14F-4D97-AF65-F5344CB8AC3E}">
        <p14:creationId xmlns:p14="http://schemas.microsoft.com/office/powerpoint/2010/main" val="484829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ذَا الّذِي كَانَ قَبْلَ كُلّ شَيْءٍ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O He Who has been always there before all things,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yā </a:t>
            </a:r>
            <a:r>
              <a:rPr lang="it-IT" sz="2600" i="1" dirty="0">
                <a:solidFill>
                  <a:srgbClr val="000066"/>
                </a:solidFill>
                <a:ea typeface="MS Mincho" pitchFamily="49" charset="-128"/>
              </a:rPr>
              <a:t>dhalladhy</a:t>
            </a: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 kāna qabla kulli shay‘in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Ramadan month </a:t>
            </a:r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4419601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اے وہ خدا جو ہر چیز کے پہلے سے تھا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ऐ वोह जो हर चीज़ से पहले मौजूद था,</a:t>
            </a:r>
          </a:p>
        </p:txBody>
      </p:sp>
    </p:spTree>
    <p:extLst>
      <p:ext uri="{BB962C8B-B14F-4D97-AF65-F5344CB8AC3E}">
        <p14:creationId xmlns:p14="http://schemas.microsoft.com/office/powerpoint/2010/main" val="3714144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ثُمّ خَلَقَ كُلّ شَيْءٍ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And He then created all things,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thumma khalaqa kulla shay‘in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3581401"/>
            <a:ext cx="85344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پھر اس نے ہر چیز کو پیدا کیا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फिर हर चीज़ को पैदा किया,</a:t>
            </a:r>
          </a:p>
        </p:txBody>
      </p:sp>
    </p:spTree>
    <p:extLst>
      <p:ext uri="{BB962C8B-B14F-4D97-AF65-F5344CB8AC3E}">
        <p14:creationId xmlns:p14="http://schemas.microsoft.com/office/powerpoint/2010/main" val="406146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ثُمّ يَبْقَى وَيَفْنَى كُلّ شَيْءٍ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0668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And He then stays while all things vanish.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thumm yabqā wa yafnā kullu shay‘in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</a:t>
            </a:r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month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3733801"/>
            <a:ext cx="8534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پھر وہ باقی ہے اور ہر چیز فانی ہے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091113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तू वो जो बाक़ी रहेगा, और हर चीज़ फ़ना हो जायेगी,</a:t>
            </a:r>
          </a:p>
        </p:txBody>
      </p:sp>
    </p:spTree>
    <p:extLst>
      <p:ext uri="{BB962C8B-B14F-4D97-AF65-F5344CB8AC3E}">
        <p14:creationId xmlns:p14="http://schemas.microsoft.com/office/powerpoint/2010/main" val="2991597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 ذَا الّذِي لَيْسَ كَمِثْلِهِ شَيْءٌ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O He Whose like in not found at all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i="1" dirty="0">
                <a:solidFill>
                  <a:srgbClr val="000066"/>
                </a:solidFill>
                <a:ea typeface="MS Mincho" pitchFamily="49" charset="-128"/>
              </a:rPr>
              <a:t>yā dhalladhy laysa kamithlihi shay‘un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</a:t>
            </a:r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month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3810001"/>
            <a:ext cx="85344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اے وہ خدا جس کے مثل کوئی چیز نہیں ہے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dirty="0">
                <a:solidFill>
                  <a:srgbClr val="000066"/>
                </a:solidFill>
              </a:rPr>
              <a:t>ऐ वो जिसकी की मानिंद कोई चीज़ नहीं,</a:t>
            </a:r>
          </a:p>
        </p:txBody>
      </p:sp>
    </p:spTree>
    <p:extLst>
      <p:ext uri="{BB962C8B-B14F-4D97-AF65-F5344CB8AC3E}">
        <p14:creationId xmlns:p14="http://schemas.microsoft.com/office/powerpoint/2010/main" val="347748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وَيَا ذَا الّذِي لَيْسَ فِي السّمَاوَاتِ العُلَى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O He; neither in the highest heavens,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i="1" dirty="0">
                <a:solidFill>
                  <a:srgbClr val="000066"/>
                </a:solidFill>
                <a:ea typeface="MS Mincho" pitchFamily="49" charset="-128"/>
              </a:rPr>
              <a:t>wa yā dhalladhy laysa fī alssamāwāti al`ulā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</a:t>
            </a:r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month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4114801"/>
            <a:ext cx="8534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اور اے وہ خدا کہ کوئی معبود بلند آسمانوں میں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ऐ वो न बुलंद आसमानों में है </a:t>
            </a:r>
          </a:p>
        </p:txBody>
      </p:sp>
    </p:spTree>
    <p:extLst>
      <p:ext uri="{BB962C8B-B14F-4D97-AF65-F5344CB8AC3E}">
        <p14:creationId xmlns:p14="http://schemas.microsoft.com/office/powerpoint/2010/main" val="496631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9144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8000"/>
              </a:lnSpc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فِي الأَرَضِينَ السّفْلَى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91440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400" kern="1200" dirty="0">
                <a:ea typeface="MS Mincho" pitchFamily="49" charset="-128"/>
              </a:rPr>
              <a:t>Nor in the lowest layers of the earth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524000" y="6019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600" b="1" i="1" dirty="0">
                <a:solidFill>
                  <a:srgbClr val="000066"/>
                </a:solidFill>
                <a:ea typeface="MS Mincho" pitchFamily="49" charset="-128"/>
              </a:rPr>
              <a:t>wa lā fī alaraḍīna alssuflā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دعاء لكل يوم من ايام رمضان</a:t>
            </a:r>
            <a:endParaRPr lang="ar-SA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0" y="0"/>
            <a:ext cx="46101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Ramadan </a:t>
            </a:r>
            <a:r>
              <a:rPr lang="en-GB" sz="1600" b="1" dirty="0" smtClean="0">
                <a:solidFill>
                  <a:srgbClr val="FFFF99"/>
                </a:solidFill>
                <a:latin typeface="Trebuchet MS" pitchFamily="34" charset="0"/>
              </a:rPr>
              <a:t>month daily </a:t>
            </a:r>
            <a:r>
              <a:rPr lang="en-GB" sz="1600" b="1" dirty="0" err="1">
                <a:solidFill>
                  <a:srgbClr val="FFFF99"/>
                </a:solidFill>
                <a:latin typeface="Trebuchet MS" pitchFamily="34" charset="0"/>
              </a:rPr>
              <a:t>Dua’a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28800" y="3505201"/>
            <a:ext cx="8534400" cy="12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lnSpc>
                <a:spcPts val="4000"/>
              </a:lnSpc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اور پست ترین زمینوں میں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676400" y="51054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और न पस्त तरीन ज़मीनों में है </a:t>
            </a:r>
          </a:p>
        </p:txBody>
      </p:sp>
    </p:spTree>
    <p:extLst>
      <p:ext uri="{BB962C8B-B14F-4D97-AF65-F5344CB8AC3E}">
        <p14:creationId xmlns:p14="http://schemas.microsoft.com/office/powerpoint/2010/main" val="326356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15410</TotalTime>
  <Words>897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Unicode MS</vt:lpstr>
      <vt:lpstr>MS Mincho</vt:lpstr>
      <vt:lpstr>Alvi Nastaleeq</vt:lpstr>
      <vt:lpstr>Arabic Typesetting</vt:lpstr>
      <vt:lpstr>Arial</vt:lpstr>
      <vt:lpstr>Calibri</vt:lpstr>
      <vt:lpstr>Simplified Arabic</vt:lpstr>
      <vt:lpstr>Trebuchet MS</vt:lpstr>
      <vt:lpstr>Urdu Typesetting</vt:lpstr>
      <vt:lpstr>Default Design</vt:lpstr>
      <vt:lpstr>PowerPoint Presentation</vt:lpstr>
      <vt:lpstr>اَللَّهُمَّ صَلِّ عَلَى مُحَمَّدٍ وَ آلِ مُحَمَّد</vt:lpstr>
      <vt:lpstr>بِسْمِ ٱللَّـهِ ٱلرَّحْمَـٰنِ ٱلرَّحِيمِ</vt:lpstr>
      <vt:lpstr>يَا ذَا الّذِي كَانَ قَبْلَ كُلّ شَيْءٍ</vt:lpstr>
      <vt:lpstr>ثُمّ خَلَقَ كُلّ شَيْءٍ</vt:lpstr>
      <vt:lpstr>ثُمّ يَبْقَى وَيَفْنَى كُلّ شَيْءٍ</vt:lpstr>
      <vt:lpstr>يَا ذَا الّذِي لَيْسَ كَمِثْلِهِ شَيْءٌ</vt:lpstr>
      <vt:lpstr>وَيَا ذَا الّذِي لَيْسَ فِي السّمَاوَاتِ العُلَى</vt:lpstr>
      <vt:lpstr>وَلا فِي الأَرَضِينَ السّفْلَى</vt:lpstr>
      <vt:lpstr>وَلا فَوْقَهُنّ وَلا تَحْتَهُنّ وَلا بَيْنَهُنّ إلهٌ يُعْبَدُ غَيْرُهُ</vt:lpstr>
      <vt:lpstr>لَكَ الحَمْدُ حَمْداً لا يَقْوَى عَلَى إحْصَائِهِ إلاَّ أَنْتَ</vt:lpstr>
      <vt:lpstr>فَصَلّ عَلَى مُحَمّدٍ وَآلِ مُحَمّدٍ صَلاةً لا يَقْوَى عَلَى إحْصَائِهَا إلاَّ أَنْتَ.</vt:lpstr>
      <vt:lpstr>اَللَّهُمَّ صَلِّ عَلَى مُحَمَّدٍ وَ آلِ مُحَمَّد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user</cp:lastModifiedBy>
  <cp:revision>347</cp:revision>
  <cp:lastPrinted>1601-01-01T00:00:00Z</cp:lastPrinted>
  <dcterms:created xsi:type="dcterms:W3CDTF">1601-01-01T00:00:00Z</dcterms:created>
  <dcterms:modified xsi:type="dcterms:W3CDTF">2020-05-03T07:22:28Z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