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930" r:id="rId2"/>
    <p:sldId id="3868" r:id="rId3"/>
    <p:sldId id="3869" r:id="rId4"/>
    <p:sldId id="3932" r:id="rId5"/>
    <p:sldId id="3934" r:id="rId6"/>
    <p:sldId id="3935" r:id="rId7"/>
    <p:sldId id="3936" r:id="rId8"/>
    <p:sldId id="3937" r:id="rId9"/>
    <p:sldId id="3938" r:id="rId10"/>
    <p:sldId id="3939" r:id="rId11"/>
    <p:sldId id="3940" r:id="rId12"/>
    <p:sldId id="3941" r:id="rId13"/>
    <p:sldId id="3942" r:id="rId14"/>
    <p:sldId id="3943" r:id="rId15"/>
    <p:sldId id="3944" r:id="rId16"/>
    <p:sldId id="3945" r:id="rId17"/>
    <p:sldId id="3946" r:id="rId18"/>
    <p:sldId id="3947" r:id="rId19"/>
    <p:sldId id="3948" r:id="rId20"/>
    <p:sldId id="3949" r:id="rId21"/>
    <p:sldId id="3950" r:id="rId22"/>
    <p:sldId id="3951" r:id="rId23"/>
    <p:sldId id="3952" r:id="rId24"/>
    <p:sldId id="3953" r:id="rId25"/>
    <p:sldId id="3954" r:id="rId26"/>
    <p:sldId id="3955" r:id="rId27"/>
    <p:sldId id="3956" r:id="rId28"/>
    <p:sldId id="3957" r:id="rId29"/>
    <p:sldId id="3958" r:id="rId30"/>
    <p:sldId id="3959" r:id="rId31"/>
    <p:sldId id="3931" r:id="rId32"/>
    <p:sldId id="341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800000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CA8A8F6-FAFA-42B9-8456-2607DF194E3F}" type="datetimeFigureOut">
              <a:rPr lang="en-US"/>
              <a:pPr>
                <a:defRPr/>
              </a:pPr>
              <a:t>27/04/2020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BF9B1F8-7D16-4D98-8A1C-98D3E377DD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67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2D2BC-7E65-40B3-BCA3-FE3838AC224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7944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3FC39-0407-492D-873D-0A286E6DD68B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6231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F9C5A-C845-4F5F-9D4A-7001CDB38BE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83474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02422-BED2-46F6-8ED0-A1BB3FEB9EF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35433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1555A-21C2-447A-A766-1C88931D655F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6491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D3DF5-9BEA-4DC3-8E51-9B6C5082B70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2460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82347-3C1F-4E29-ACD9-9085355D113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61530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83F25-D6E6-4CC8-A4E1-9BD111DA49E8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19750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B9A3E-2813-4BB0-AF6A-746E70065D1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78317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72D48-5F3B-4ECA-A3F9-F5B6648CC441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23578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F91C8-425C-4726-A036-EE7A29788840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70784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5048F3DF-8639-465E-82B0-1C5A58E8B46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02443"/>
            <a:ext cx="9144000" cy="9317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925" y="3048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كَبِيرُ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All-big; O Allah;</a:t>
            </a: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ya kabiru ya allahu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لَطِيفُ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جَلِيلُ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All-aware; O the All-majestic;</a:t>
            </a: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ya latifu ya jalilu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سَمِيعُ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بَصِيرُ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All-hearing; O the All-seeing</a:t>
            </a: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ya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allahu</a:t>
            </a: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 ya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sami`u</a:t>
            </a: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 ya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basiru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اللّهُ يَا اللّهُ يَا اللّهُ 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it-IT" b="1" kern="1200" dirty="0">
                <a:ea typeface="MS Mincho" pitchFamily="49" charset="-128"/>
              </a:rPr>
              <a:t>O Allah; O Allah; O Allah; 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ya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allahu</a:t>
            </a: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 ya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allahu</a:t>
            </a: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 ya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allahu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لَكَ الأَسْمَاءُ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الحُسْنَى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To You are the Most Excellent Names,</a:t>
            </a: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laka alasma‘u alhusna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وَالأَمْثَالُ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العُلْيَا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most elevated examples,</a:t>
            </a: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wal-amthalu al`ulia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وَالكِبْرِيَاءُ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وَالآلاءُ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greatness and bounties.</a:t>
            </a: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wal-kibrya‘u wal-ala‘u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أَسْأَلُكَ أَنْ تُصَلّيَ عَلَى مُحَمّدٍ وَآلِ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 beseech You to bless Muhammad and the Household of Muhammad,</a:t>
            </a: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as’aluka an tusalliya `ala muhammadin wa ali muhammadin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تَجْعَلَ اسْمِي فِي هذِهِ اللّيْلَةِ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السّعَدَاءِ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include my name with the list of the happiest ones,</a:t>
            </a: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an taj`ala asmy fi hadhihi allaylati fi alssu`ada‘i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وَرُوحِي مَعَ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الشّهَدَاءِ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add my soul to the martyrs,</a:t>
            </a: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ruhy ma`a alshshuhada‘i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rtl="1" eaLnBrk="1" hangingPunct="1">
              <a:lnSpc>
                <a:spcPts val="75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20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20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وَإِحْسَانِي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عِلّيّينَ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record my good deeds in the most exalted rank</a:t>
            </a: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ihsany fi `illiyyina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وَإِسَاءَتِي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مَغْفُورَةً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decide my offense to be forgiven,</a:t>
            </a: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isa‘aty maghfuratan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 تَهَبَ لِي يَقِيناً تُبَاشِرُ بِهِ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قَلْبِي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grant me certitude that fills in my heart</a:t>
            </a: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an tahaba li yaqinan tubashiru bihi qalbi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وَإِيمَاناً يُذْهِبُ الشّكّ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عَنّي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a faith which drives doubt away from me</a:t>
            </a: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‘imanan yudhhibu alshshkk `anni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وَتُرْضِيَنِي بِمَا قَسَمْتَ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to make me feel satisfied with that which You decide for me</a:t>
            </a: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turdiyany bima qasamta li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وَآتِنَا فِي الدّنْيَا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(please) grant us reward in this world</a:t>
            </a: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sv-SE" sz="2800" b="1" i="1" dirty="0" smtClean="0">
                <a:solidFill>
                  <a:srgbClr val="000066"/>
                </a:solidFill>
                <a:ea typeface="MS Mincho" pitchFamily="49" charset="-128"/>
              </a:rPr>
              <a:t>wa atina fi alddunya hasanatan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 الآخِرَةِ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حَسَنَةً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reward in the Hereafter,</a:t>
            </a: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fi alakhirati hasanatan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وَقِنَا عَذَابَ النَّارِ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الحَرِيقِ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save us from the torment of the </a:t>
            </a:r>
            <a:r>
              <a:rPr lang="en-US" b="1" kern="1200" dirty="0" err="1">
                <a:ea typeface="MS Mincho" pitchFamily="49" charset="-128"/>
              </a:rPr>
              <a:t>buring</a:t>
            </a:r>
            <a:r>
              <a:rPr lang="en-US" b="1" kern="1200" dirty="0">
                <a:ea typeface="MS Mincho" pitchFamily="49" charset="-128"/>
              </a:rPr>
              <a:t> Fire,</a:t>
            </a: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 qina `adhaba alnnari alhariqi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وَارْزُقْنِي فِيهَا ذِكْرَكَ وَشُكْرَكَ وَالرّغْبَةَ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إِلَيْكَ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(also) confer upon us at this night Your mentioning, thanking You, and desiring for You, </a:t>
            </a: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warzuqny fiha dhikraka wa shukraka wal-rraghbata ilayka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وَالإِنَابَةَ وَالتّوْفِيقَ لِمَا وَفّقْتَ لَهُ مُحَمّداً وَآلَ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turning to You, and success to that to which You led Muhammad and the Household of Muhammad</a:t>
            </a:r>
            <a:r>
              <a:rPr lang="en-US" b="1" kern="1200" dirty="0" smtClean="0">
                <a:ea typeface="MS Mincho" pitchFamily="49" charset="-128"/>
              </a:rPr>
              <a:t>,</a:t>
            </a: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wal-inabata wal-ttawfiqa lima waffaqta lahu muhammadan wa ala muhammadin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الرَّحْمَٰنِ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In the Name of Allāh, 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the All-beneficent, the All-merciful.</a:t>
            </a: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bi-smi llahi r-rahmani r-rahimi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عَلَيْهِ وَعَلَيْهِمُ السّلامُ.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 peace be upon him and them.</a:t>
            </a: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 `alayhi wa `alayhimu alssalamu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ممُحَمّدٍ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O' Allāh send Your blessings on Muhammad</a:t>
            </a:r>
          </a:p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37891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892" name="Text Box 10"/>
          <p:cNvSpPr txBox="1">
            <a:spLocks noChangeArrowheads="1"/>
          </p:cNvSpPr>
          <p:nvPr/>
        </p:nvSpPr>
        <p:spPr bwMode="auto">
          <a:xfrm>
            <a:off x="304800" y="227013"/>
            <a:ext cx="5486400" cy="369887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 dirty="0" err="1">
                <a:solidFill>
                  <a:srgbClr val="FFFF99"/>
                </a:solidFill>
                <a:latin typeface="Trebuchet MS" pitchFamily="34" charset="0"/>
              </a:rPr>
              <a:t>Dua’a</a:t>
            </a:r>
            <a:r>
              <a:rPr lang="en-US" b="1" dirty="0">
                <a:solidFill>
                  <a:srgbClr val="FFFF99"/>
                </a:solidFill>
                <a:latin typeface="Trebuchet MS" pitchFamily="34" charset="0"/>
              </a:rPr>
              <a:t> for Thirtieth Night of Ramadan</a:t>
            </a:r>
          </a:p>
        </p:txBody>
      </p:sp>
      <p:sp>
        <p:nvSpPr>
          <p:cNvPr id="3789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136525" y="5867400"/>
            <a:ext cx="8888413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الحَمْدُ لِلّهِ كَمَا يَنْبَغِي لِكَرَمِ وَجْهِهِ وَعِزّ جَلالِهِ وَكَمَا هُوَ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أَهْلُهُ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All praise be to Allah  as is suiting the nobility of His Face and the mighty of His Majesty and as it befits Him.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alhamdu lillahi kama yanbaghy likarami wajhihi wa `izzi jalalihi wa kama huwa ahluhu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قُدّوسُ 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نُورُ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All-holy; O the Light;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ya quddusu ya nuru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نُورَ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القُدْسِ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Light of holiness;</a:t>
            </a: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ya nura alqudsi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سُبّوحُ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مُنْتَهَى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التّسْبِيحِ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Glorified; O the ultimate goal of glorification;</a:t>
            </a: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ya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subbuhu</a:t>
            </a: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 ya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muntaha</a:t>
            </a:r>
            <a:r>
              <a:rPr lang="es-ES" sz="2800" b="1" i="1" dirty="0" smtClean="0">
                <a:solidFill>
                  <a:srgbClr val="000066"/>
                </a:solidFill>
                <a:ea typeface="MS Mincho" pitchFamily="49" charset="-128"/>
              </a:rPr>
              <a:t> </a:t>
            </a:r>
            <a:r>
              <a:rPr lang="es-ES" sz="2800" b="1" i="1" dirty="0" err="1" smtClean="0">
                <a:solidFill>
                  <a:srgbClr val="000066"/>
                </a:solidFill>
                <a:ea typeface="MS Mincho" pitchFamily="49" charset="-128"/>
              </a:rPr>
              <a:t>alttasbihi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رَحْمَانُ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فَاعِلَ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الرّحْمَةِ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the All-beneficent; O the Doer of mercy;</a:t>
            </a: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ya rahmanu ya fa`ila alrrahmati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763000" cy="14700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75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عَلِيمُ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27432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O Allah; O the All-knowing;</a:t>
            </a: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04800" y="50292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2800" b="1" i="1" dirty="0" smtClean="0">
                <a:solidFill>
                  <a:srgbClr val="000066"/>
                </a:solidFill>
                <a:ea typeface="MS Mincho" pitchFamily="49" charset="-128"/>
              </a:rPr>
              <a:t>ya allahu ya `alimu</a:t>
            </a:r>
            <a:endParaRPr lang="fi-FI" sz="28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>
                <a:solidFill>
                  <a:srgbClr val="FFFF99"/>
                </a:solidFill>
                <a:latin typeface="Trebuchet MS" pitchFamily="34" charset="0"/>
              </a:rPr>
              <a:t>دُعاء اللّيلةِ الثّلاثينَ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600" b="1">
                <a:solidFill>
                  <a:srgbClr val="FFFF99"/>
                </a:solidFill>
                <a:latin typeface="Trebuchet MS" pitchFamily="34" charset="0"/>
              </a:rPr>
              <a:t>Dua’a for Thirtieth Night of Ramadan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algn="ctr" eaLnBrk="1" hangingPunct="1">
          <a:spcBef>
            <a:spcPct val="20000"/>
          </a:spcBef>
          <a:defRPr sz="2800" b="1" i="1" dirty="0">
            <a:solidFill>
              <a:srgbClr val="000066"/>
            </a:solidFill>
            <a:ea typeface="MS Mincho" pitchFamily="49" charset="-128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12380</TotalTime>
  <Words>957</Words>
  <Application>Microsoft Office PowerPoint</Application>
  <PresentationFormat>On-screen Show (4:3)</PresentationFormat>
  <Paragraphs>159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ممُحَمّدٍ</vt:lpstr>
      <vt:lpstr>بِسْمِ اللَّهِ الرَّحْمَٰنِ الرَّحِيمِ</vt:lpstr>
      <vt:lpstr>الحَمْدُ لِلّهِ كَمَا يَنْبَغِي لِكَرَمِ وَجْهِهِ وَعِزّ جَلالِهِ وَكَمَا هُوَ أَهْلُهُ</vt:lpstr>
      <vt:lpstr>يَا قُدّوسُ يَا نُورُ</vt:lpstr>
      <vt:lpstr>يَا نُورَ القُدْسِ</vt:lpstr>
      <vt:lpstr>يَا سُبّوحُ يَا مُنْتَهَى التّسْبِيحِ</vt:lpstr>
      <vt:lpstr>يَا رَحْمَانُ يَا فَاعِلَ الرّحْمَةِ</vt:lpstr>
      <vt:lpstr>يَا اللّهُ يَا عَلِيمُ</vt:lpstr>
      <vt:lpstr>يَا كَبِيرُ يَا اللّهُ</vt:lpstr>
      <vt:lpstr>يَا لَطِيفُ يَا جَلِيلُ</vt:lpstr>
      <vt:lpstr>يَا اللّهُ يَا سَمِيعُ يَا بَصِيرُ</vt:lpstr>
      <vt:lpstr>يَا اللّهُ يَا اللّهُ يَا اللّهُ </vt:lpstr>
      <vt:lpstr>لَكَ الأَسْمَاءُ الحُسْنَى</vt:lpstr>
      <vt:lpstr>وَالأَمْثَالُ العُلْيَا</vt:lpstr>
      <vt:lpstr>وَالكِبْرِيَاءُ وَالآلاءُ</vt:lpstr>
      <vt:lpstr>أَسْأَلُكَ أَنْ تُصَلّيَ عَلَى مُحَمّدٍ وَآلِ مُحَمّدٍ</vt:lpstr>
      <vt:lpstr>وَأَنْ تَجْعَلَ اسْمِي فِي هذِهِ اللّيْلَةِ فِي السّعَدَاءِ</vt:lpstr>
      <vt:lpstr>وَرُوحِي مَعَ الشّهَدَاءِ</vt:lpstr>
      <vt:lpstr>وَإِحْسَانِي فِي عِلّيّينَ</vt:lpstr>
      <vt:lpstr>وَإِسَاءَتِي مَغْفُورَةً</vt:lpstr>
      <vt:lpstr>وَأَنْ تَهَبَ لِي يَقِيناً تُبَاشِرُ بِهِ قَلْبِي</vt:lpstr>
      <vt:lpstr>وَإِيمَاناً يُذْهِبُ الشّكّ عَنّي</vt:lpstr>
      <vt:lpstr>وَتُرْضِيَنِي بِمَا قَسَمْتَ لِي</vt:lpstr>
      <vt:lpstr>وَآتِنَا فِي الدّنْيَا حَسَنَةً</vt:lpstr>
      <vt:lpstr>وَفِي الآخِرَةِ حَسَنَةً</vt:lpstr>
      <vt:lpstr>وَقِنَا عَذَابَ النَّارِ الحَرِيقِ</vt:lpstr>
      <vt:lpstr>وَارْزُقْنِي فِيهَا ذِكْرَكَ وَشُكْرَكَ وَالرّغْبَةَ إِلَيْكَ</vt:lpstr>
      <vt:lpstr>وَالإِنَابَةَ وَالتّوْفِيقَ لِمَا وَفّقْتَ لَهُ مُحَمّداً وَآلَ مُحَمّدٍ</vt:lpstr>
      <vt:lpstr> عَلَيْهِ وَعَلَيْهِمُ السّلامُ.</vt:lpstr>
      <vt:lpstr>اَللَّهُمَّ صَلِّ عَلَى مُحَمَّدٍ وَ آلِ ممُحَمّدٍ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229</cp:revision>
  <cp:lastPrinted>1601-01-01T00:00:00Z</cp:lastPrinted>
  <dcterms:created xsi:type="dcterms:W3CDTF">1601-01-01T00:00:00Z</dcterms:created>
  <dcterms:modified xsi:type="dcterms:W3CDTF">2020-04-26T20:57:33Z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