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930" r:id="rId2"/>
    <p:sldId id="3868" r:id="rId3"/>
    <p:sldId id="3869" r:id="rId4"/>
    <p:sldId id="3932" r:id="rId5"/>
    <p:sldId id="3951" r:id="rId6"/>
    <p:sldId id="3952" r:id="rId7"/>
    <p:sldId id="3953" r:id="rId8"/>
    <p:sldId id="3954" r:id="rId9"/>
    <p:sldId id="3955" r:id="rId10"/>
    <p:sldId id="3956" r:id="rId11"/>
    <p:sldId id="3957" r:id="rId12"/>
    <p:sldId id="3958" r:id="rId13"/>
    <p:sldId id="3975" r:id="rId14"/>
    <p:sldId id="3976" r:id="rId15"/>
    <p:sldId id="3977" r:id="rId16"/>
    <p:sldId id="3978" r:id="rId17"/>
    <p:sldId id="3979" r:id="rId18"/>
    <p:sldId id="3980" r:id="rId19"/>
    <p:sldId id="3981" r:id="rId20"/>
    <p:sldId id="3982" r:id="rId21"/>
    <p:sldId id="3983" r:id="rId22"/>
    <p:sldId id="3984" r:id="rId23"/>
    <p:sldId id="3985" r:id="rId24"/>
    <p:sldId id="3986" r:id="rId25"/>
    <p:sldId id="3987" r:id="rId26"/>
    <p:sldId id="3988" r:id="rId27"/>
    <p:sldId id="3989" r:id="rId28"/>
    <p:sldId id="3990" r:id="rId29"/>
    <p:sldId id="3991" r:id="rId30"/>
    <p:sldId id="3931" r:id="rId31"/>
    <p:sldId id="3415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>
        <p:scale>
          <a:sx n="95" d="100"/>
          <a:sy n="95" d="100"/>
        </p:scale>
        <p:origin x="-1248" y="-42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B613A22-741A-41FC-9AA9-148608CF7E11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D9FDBE-1984-48E8-980C-73F65A4B18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82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6E7C7-EA45-479E-BAB8-FE481EDC63D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392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76B3A-017B-4410-968E-41C857D50C1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48067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B0258-193B-44A2-861D-1046AFD1C53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93431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3AC2-0D65-4D71-872D-DB43668DB1B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19879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A9C7A-34C9-4EF9-9FE7-6BD9E491C3A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40416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D3450-029E-4954-8F51-29E6D1177E4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9675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D0880-89E4-4B71-903A-925138DF3C7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7013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7C5F6-A159-47D5-B10B-764A5B99C3B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6752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2774C-4F5D-4102-86BB-21827EB6541F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8095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0A212-A416-4DAB-AED5-DD319936BCC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04530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3BAE2-A331-4372-A84F-C0BA69BEA56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81566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4B66A806-5BFA-438A-9987-F4DAE57896D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02443"/>
            <a:ext cx="9144000" cy="9317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3048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أَقْرَبَ إِلَيّ مِنْ حَبْلِ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الوَرِيدِ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You are nearer to me than my life-vein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rtl="1"/>
            <a:r>
              <a:rPr lang="ur-PK" dirty="0"/>
              <a:t>اے مجھ سے میری رگِ جان سے زیادہ</a:t>
            </a:r>
          </a:p>
          <a:p>
            <a:pPr rtl="1"/>
            <a:r>
              <a:rPr lang="ur-PK" dirty="0"/>
              <a:t> قریب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ya aqraba ilayya min habli alwaridi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اللّهُ يَا اللّهُ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b="1" kern="1200" dirty="0">
                <a:ea typeface="MS Mincho" pitchFamily="49" charset="-128"/>
              </a:rPr>
              <a:t>O Allah; O Allah; O Allah; </a:t>
            </a:r>
            <a:endParaRPr lang="it-IT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dirty="0"/>
              <a:t> اے الله، اے الله، اے الله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ya allahu ya allahu ya allahu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 الأَسْمَاءُ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الحُسْنَى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To You are the Most Excellent Names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تیرے لیے ہیں اچھے اچھے نام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laka alasma‘u alhusna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وَالأَمْثَالُ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العُلْيَا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most elevated examples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بلند ترین نمونے</a:t>
            </a:r>
            <a:endParaRPr lang="en-US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wal-amthalu al`ulia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41896162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وَالكِبْرِيَاءُ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وَالآلاءُ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greatness and bounties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rtl="1"/>
            <a:r>
              <a:rPr lang="ur-PK" dirty="0"/>
              <a:t>اور بڑائیاں اور</a:t>
            </a:r>
          </a:p>
          <a:p>
            <a:pPr rtl="1"/>
            <a:r>
              <a:rPr lang="ur-PK" dirty="0"/>
              <a:t> مہربانیاں ہیں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wal-kibrya‘u wal-ala‘u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25378552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أَنْ تُصَلّيَ عَلَى مُحَمّدٍ وَآلِ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beseech You to bless Muhammad and the Household of Muhammad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 سوال کرتا ہوں تجھ سے کہ محمد وآل محمد پر رحمت نازل فرما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as’aluka an tusalliya `ala muhammadin wa ali muhammadin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38122595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تَجْعَلَ اسْمِي فِي هذِهِ اللّيْلَةِ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السّعَدَاءِ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include my name with the list of the happiest ones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اور یہ کہ آج کی رات میں مجھے نیکوکاروں کے زمرے میں شمار کر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taj`ala asmy fi hadhihi allaylati fi alssu`ada‘i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10639358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وَرُوحِي مَعَ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الشّهَدَاءِ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add my soul to the martyrs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rtl="1"/>
            <a:r>
              <a:rPr lang="ur-PK" dirty="0"/>
              <a:t>میری</a:t>
            </a:r>
          </a:p>
          <a:p>
            <a:pPr rtl="1"/>
            <a:r>
              <a:rPr lang="ur-PK" dirty="0"/>
              <a:t> روح کو شہیدوں کے ساتھ قرار دے،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ruhy ma`a alshshuhada‘i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31332972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وَإِحْسَانِي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عِلّيّينَ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record my good deeds in the most exalted </a:t>
            </a:r>
            <a:r>
              <a:rPr lang="en-US" b="1" kern="1200" dirty="0" smtClean="0">
                <a:ea typeface="MS Mincho" pitchFamily="49" charset="-128"/>
              </a:rPr>
              <a:t>rank</a:t>
            </a:r>
          </a:p>
          <a:p>
            <a:pPr marL="342900" indent="-342900" eaLnBrk="1" hangingPunct="1">
              <a:defRPr/>
            </a:pPr>
            <a:r>
              <a:rPr lang="ur-PK" dirty="0"/>
              <a:t>میری اطاعت کو مقام علیین میں پہنچا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ihsany fi `illiyyina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28747360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وَإِحْسَانِي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عِلّيّينَ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record my good deeds in the most exalted </a:t>
            </a:r>
            <a:r>
              <a:rPr lang="en-US" b="1" kern="1200" dirty="0" smtClean="0">
                <a:ea typeface="MS Mincho" pitchFamily="49" charset="-128"/>
              </a:rPr>
              <a:t>rank</a:t>
            </a:r>
          </a:p>
          <a:p>
            <a:pPr marL="342900" indent="-342900" eaLnBrk="1" hangingPunct="1">
              <a:defRPr/>
            </a:pPr>
            <a:r>
              <a:rPr lang="ur-PK" dirty="0"/>
              <a:t>میری اطاعت کو مقام علیین میں پہنچا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ihsany fi `illiyyina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9700989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7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ar-SA" altLang="en-US" b="1" dirty="0">
                <a:latin typeface="Alvi Nastaleeq" pitchFamily="2" charset="0"/>
              </a:rPr>
              <a:t>اے الله! رحمت فرما محمد وآل)ع( محمد پر 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وَإِسَاءَتِي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مَغْفُورَةً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decide my offense to be forgiven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اور میری برائی کو معاف شدہ قرار دے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isa‘aty maghfuratan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1380095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تَهَبَ لِي يَقِيناً تُبَاشِرُ بِهِ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قَلْبِي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grant me certitude that fills in my </a:t>
            </a:r>
            <a:r>
              <a:rPr lang="en-US" b="1" kern="1200" dirty="0" smtClean="0">
                <a:ea typeface="MS Mincho" pitchFamily="49" charset="-128"/>
              </a:rPr>
              <a:t>heart</a:t>
            </a:r>
          </a:p>
          <a:p>
            <a:pPr rtl="1"/>
            <a:r>
              <a:rPr lang="ur-PK" dirty="0"/>
              <a:t>اور یہ کہ مجھے وہ یقین دے جو میرے دل</a:t>
            </a:r>
          </a:p>
          <a:p>
            <a:pPr rtl="1"/>
            <a:r>
              <a:rPr lang="ur-PK" dirty="0"/>
              <a:t>میں بسار ہے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tahaba li yaqinan tubashiru bihi qalbi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11938203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وَإِيمَاناً يُذْهِبُ الشّكّ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 faith which drives doubt away from </a:t>
            </a:r>
            <a:r>
              <a:rPr lang="en-US" b="1" kern="1200" dirty="0" smtClean="0">
                <a:ea typeface="MS Mincho" pitchFamily="49" charset="-128"/>
              </a:rPr>
              <a:t>me</a:t>
            </a:r>
          </a:p>
          <a:p>
            <a:pPr marL="342900" indent="-342900" eaLnBrk="1" hangingPunct="1">
              <a:defRPr/>
            </a:pPr>
            <a:r>
              <a:rPr lang="ur-PK" dirty="0"/>
              <a:t>اور وہ ایمان دے جو شک کو مجھ سے دور کردے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‘imanan yudhhibu alshshkk `anni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24855357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وَتُرْضِيَنِي بِمَا قَسَمْتَ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make me feel satisfied with that which You decide for </a:t>
            </a:r>
            <a:r>
              <a:rPr lang="en-US" b="1" kern="1200" dirty="0" smtClean="0">
                <a:ea typeface="MS Mincho" pitchFamily="49" charset="-128"/>
              </a:rPr>
              <a:t>me</a:t>
            </a:r>
          </a:p>
          <a:p>
            <a:pPr marL="342900" indent="-342900" eaLnBrk="1" hangingPunct="1">
              <a:defRPr/>
            </a:pPr>
            <a:r>
              <a:rPr lang="ur-PK" dirty="0"/>
              <a:t>اور مجھے اس پر راضی بنا جو حصہ تو نے مجھے دیا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turdiyany bima qasamta li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41197886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وَآتِنَا فِي الدّنْيَا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(please) grant us reward in this </a:t>
            </a:r>
            <a:r>
              <a:rPr lang="en-US" b="1" kern="1200" dirty="0" smtClean="0">
                <a:ea typeface="MS Mincho" pitchFamily="49" charset="-128"/>
              </a:rPr>
              <a:t>world</a:t>
            </a:r>
          </a:p>
          <a:p>
            <a:pPr marL="342900" indent="-342900" eaLnBrk="1" hangingPunct="1">
              <a:defRPr/>
            </a:pPr>
            <a:r>
              <a:rPr lang="ur-PK" dirty="0"/>
              <a:t>ور ہمیں دنیا میں بہترین زندگی دے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wa atina fi alddunya hasanatan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1897120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الآخِرَةِ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reward in the Hereafter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rtl="1"/>
            <a:r>
              <a:rPr lang="ur-PK" dirty="0" smtClean="0"/>
              <a:t>آخرت</a:t>
            </a:r>
            <a:r>
              <a:rPr lang="en-US" dirty="0" smtClean="0"/>
              <a:t> </a:t>
            </a:r>
            <a:r>
              <a:rPr lang="ur-PK" dirty="0" smtClean="0"/>
              <a:t>میں</a:t>
            </a:r>
            <a:r>
              <a:rPr lang="ur-PK" dirty="0"/>
              <a:t> خوش ترین اجر عطا کر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fi alakhirati hasanatan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38799347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وَقِنَا عَذَابَ النَّارِ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الحَرِيقِ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save us from the torment of the </a:t>
            </a:r>
            <a:r>
              <a:rPr lang="en-US" b="1" kern="1200" dirty="0" err="1">
                <a:ea typeface="MS Mincho" pitchFamily="49" charset="-128"/>
              </a:rPr>
              <a:t>buring</a:t>
            </a:r>
            <a:r>
              <a:rPr lang="en-US" b="1" kern="1200" dirty="0">
                <a:ea typeface="MS Mincho" pitchFamily="49" charset="-128"/>
              </a:rPr>
              <a:t> Fire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اور ہمیں جلانے والی آگ کے عذاب سے بچا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qina `adhaba alnnari alhariqi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34263000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وَارْزُقْنِي فِيهَا ذِكْرَكَ وَشُكْرَكَ وَالرّغْبَةَ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(also) confer upon us at this night Your mentioning, thanking You, and desiring for You, </a:t>
            </a:r>
            <a:endParaRPr lang="en-US" sz="2800" b="1" kern="1200" dirty="0" smtClean="0">
              <a:ea typeface="MS Mincho" pitchFamily="49" charset="-128"/>
            </a:endParaRPr>
          </a:p>
          <a:p>
            <a:pPr rtl="1"/>
            <a:r>
              <a:rPr lang="ur-PK" sz="2800" dirty="0"/>
              <a:t>اور اس ماہ میں مجھے ہمت دے کہ تجھے یادکروں، تیرا شکر بجا لاؤں، تیری طرف توجہ</a:t>
            </a:r>
          </a:p>
          <a:p>
            <a:pPr rtl="1"/>
            <a:r>
              <a:rPr lang="ur-PK" sz="2800" dirty="0"/>
              <a:t>رکھوں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warzuqny fiha dhikraka wa shukraka wal-rraghbata ilayka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6692938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وَالإِنَابَةَ وَالتّوْفِيقَ لِمَا وَفّقْتَ لَهُ مُحَمّداً وَآلَ 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turning to You, and success to that to which You led Muhammad and the Household of Muhammad</a:t>
            </a:r>
            <a:r>
              <a:rPr lang="en-US" sz="2800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sz="2800" dirty="0"/>
              <a:t>،تیری طرف پلٹوں اور توبہ کروں اور مجھے اس عمل کی توفیق دے جس کی توفیق تو نے محمد وآل محمد کو دی</a:t>
            </a:r>
            <a:r>
              <a:rPr lang="en-US" sz="2800" b="1" kern="1200" dirty="0" smtClean="0">
                <a:ea typeface="MS Mincho" pitchFamily="49" charset="-128"/>
              </a:rPr>
              <a:t>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wal-inabata wal-ttawfiqa lima waffaqta lahu muhammadan wa ala muhammadin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22902546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عَلَيْهِ وَعَلَيْهِمُ السّلامُ.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peace be upon him and them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ur-PK"/>
              <a:t>کہ خدا رحمت کرے آنحضرت اور ان کی آل(ع) پر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 `alayhi wa `alayhimu alssalamu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  <p:extLst>
      <p:ext uri="{BB962C8B-B14F-4D97-AF65-F5344CB8AC3E}">
        <p14:creationId xmlns:p14="http://schemas.microsoft.com/office/powerpoint/2010/main" val="34652406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الرَّحْمَٰنِ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ar-SA" altLang="en-US" b="1">
                <a:latin typeface="Alvi Nastaleeq" pitchFamily="2" charset="0"/>
              </a:rPr>
              <a:t>عظیم اور دائمی رحمتوں والے خدا کے نام سے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ar-SA" altLang="en-US" b="1" dirty="0">
                <a:latin typeface="Alvi Nastaleeq" pitchFamily="2" charset="0"/>
              </a:rPr>
              <a:t>اے الله! </a:t>
            </a:r>
            <a:r>
              <a:rPr lang="ar-SA" altLang="en-US" b="1">
                <a:latin typeface="Alvi Nastaleeq" pitchFamily="2" charset="0"/>
              </a:rPr>
              <a:t>رحمت فرما محمد وآل)ع( محمد پر 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31747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48" name="Text Box 10"/>
          <p:cNvSpPr txBox="1">
            <a:spLocks noChangeArrowheads="1"/>
          </p:cNvSpPr>
          <p:nvPr/>
        </p:nvSpPr>
        <p:spPr bwMode="auto">
          <a:xfrm>
            <a:off x="304800" y="227013"/>
            <a:ext cx="5486400" cy="369887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  <p:sp>
        <p:nvSpPr>
          <p:cNvPr id="3174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136525" y="57912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Sura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Fatiha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مُكَوّرَ اللّيْلِ عَلَى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النّهَارِ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makes the night overlap the </a:t>
            </a:r>
            <a:r>
              <a:rPr lang="en-US" b="1" kern="1200" dirty="0" smtClean="0">
                <a:ea typeface="MS Mincho" pitchFamily="49" charset="-128"/>
              </a:rPr>
              <a:t>day</a:t>
            </a:r>
          </a:p>
          <a:p>
            <a:pPr marL="342900" indent="-342900" eaLnBrk="1" hangingPunct="1">
              <a:defRPr/>
            </a:pPr>
            <a:r>
              <a:rPr lang="ar-SA" dirty="0"/>
              <a:t> اے رات کو دن پر چڑھانے والے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mukawwira allayli `ala alnnahari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وَمُكَوّرَ النّهَارِ عَلَى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اللّيْلِ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makes the day overlap the night</a:t>
            </a:r>
            <a:r>
              <a:rPr lang="en-US" b="1" kern="1200" dirty="0" smtClean="0">
                <a:ea typeface="MS Mincho" pitchFamily="49" charset="-128"/>
              </a:rPr>
              <a:t>;</a:t>
            </a:r>
          </a:p>
          <a:p>
            <a:pPr marL="342900" indent="-342900" eaLnBrk="1" hangingPunct="1">
              <a:defRPr/>
            </a:pPr>
            <a:r>
              <a:rPr lang="ur-PK" dirty="0"/>
              <a:t>اور دن کو رات پر لپیٹ دینے والے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mukawwira alnnahari `ala allayli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عَلِيمُ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حَكِيمُ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All-knowing; O the All-wise</a:t>
            </a:r>
            <a:r>
              <a:rPr lang="en-US" b="1" kern="1200" dirty="0" smtClean="0">
                <a:ea typeface="MS Mincho" pitchFamily="49" charset="-128"/>
              </a:rPr>
              <a:t>;</a:t>
            </a:r>
          </a:p>
          <a:p>
            <a:pPr marL="342900" indent="-342900" eaLnBrk="1" hangingPunct="1">
              <a:defRPr/>
            </a:pPr>
            <a:r>
              <a:rPr lang="ur-PK" dirty="0"/>
              <a:t>ے دانا ،اے حکمت والے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`alimu ya hakimu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يَارَبّ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الأَرْبَابِ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Lord of lords</a:t>
            </a:r>
            <a:r>
              <a:rPr lang="en-US" b="1" kern="1200" dirty="0" smtClean="0">
                <a:ea typeface="MS Mincho" pitchFamily="49" charset="-128"/>
              </a:rPr>
              <a:t>;</a:t>
            </a:r>
          </a:p>
          <a:p>
            <a:pPr rtl="1"/>
            <a:r>
              <a:rPr lang="ur-PK" dirty="0"/>
              <a:t>ے پالنے والوں</a:t>
            </a:r>
          </a:p>
          <a:p>
            <a:pPr rtl="1"/>
            <a:r>
              <a:rPr lang="ur-PK" dirty="0"/>
              <a:t> کے پالنے والے،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rabba al-arbabi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وَسَيّدَ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السَّادَاتِ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Master of masters</a:t>
            </a:r>
            <a:r>
              <a:rPr lang="en-US" b="1" kern="1200" dirty="0" smtClean="0">
                <a:ea typeface="MS Mincho" pitchFamily="49" charset="-128"/>
              </a:rPr>
              <a:t>;</a:t>
            </a:r>
          </a:p>
          <a:p>
            <a:pPr marL="342900" indent="-342900" eaLnBrk="1" hangingPunct="1">
              <a:defRPr/>
            </a:pPr>
            <a:r>
              <a:rPr lang="ur-PK" dirty="0"/>
              <a:t> اور سرداروں کے سردار،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sayyida alssadati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لا إِلهَ إِلاَّ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أَنْتَ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There is no god save You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ur-PK" dirty="0"/>
              <a:t>تیرے سواء کوئی معبود نہیں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 ilaha illa anta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ct val="20000"/>
          </a:spcBef>
          <a:defRPr sz="2800" b="1" i="1" dirty="0">
            <a:solidFill>
              <a:srgbClr val="000066"/>
            </a:solidFill>
            <a:ea typeface="MS Mincho" pitchFamily="49" charset="-128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12372</TotalTime>
  <Words>1103</Words>
  <Application>Microsoft Office PowerPoint</Application>
  <PresentationFormat>On-screen Show (4:3)</PresentationFormat>
  <Paragraphs>189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Default Design</vt:lpstr>
      <vt:lpstr>PowerPoint Presentation</vt:lpstr>
      <vt:lpstr>اَللَّهُمَّ صَلِّ عَلَى مُحَمَّدٍ وَ آلِ ممُحَمّدٍ</vt:lpstr>
      <vt:lpstr>بِسْمِ اللَّهِ الرَّحْمَٰنِ الرَّحِيمِ</vt:lpstr>
      <vt:lpstr>يَا مُكَوّرَ اللّيْلِ عَلَى النّهَارِ</vt:lpstr>
      <vt:lpstr>وَمُكَوّرَ النّهَارِ عَلَى اللّيْلِ</vt:lpstr>
      <vt:lpstr>يَا عَلِيمُ يَا حَكِيمُ</vt:lpstr>
      <vt:lpstr>يَارَبّ الأَرْبَابِ</vt:lpstr>
      <vt:lpstr>وَسَيّدَ السَّادَاتِ</vt:lpstr>
      <vt:lpstr>لا إِلهَ إِلاَّ أَنْتَ</vt:lpstr>
      <vt:lpstr>يَا أَقْرَبَ إِلَيّ مِنْ حَبْلِ الوَرِيدِ</vt:lpstr>
      <vt:lpstr>يَا اللّهُ يَا اللّهُ يَا اللّهُ </vt:lpstr>
      <vt:lpstr>لَكَ الأَسْمَاءُ الحُسْنَى</vt:lpstr>
      <vt:lpstr>وَالأَمْثَالُ العُلْيَا</vt:lpstr>
      <vt:lpstr>وَالكِبْرِيَاءُ وَالآلاءُ</vt:lpstr>
      <vt:lpstr>أَسْأَلُكَ أَنْ تُصَلّيَ عَلَى مُحَمّدٍ وَآلِ مُحَمّدٍ</vt:lpstr>
      <vt:lpstr>وَأَنْ تَجْعَلَ اسْمِي فِي هذِهِ اللّيْلَةِ فِي السّعَدَاءِ</vt:lpstr>
      <vt:lpstr>وَرُوحِي مَعَ الشّهَدَاءِ</vt:lpstr>
      <vt:lpstr>وَإِحْسَانِي فِي عِلّيّينَ</vt:lpstr>
      <vt:lpstr>وَإِحْسَانِي فِي عِلّيّينَ</vt:lpstr>
      <vt:lpstr>وَإِسَاءَتِي مَغْفُورَةً</vt:lpstr>
      <vt:lpstr>وَأَنْ تَهَبَ لِي يَقِيناً تُبَاشِرُ بِهِ قَلْبِي</vt:lpstr>
      <vt:lpstr>وَإِيمَاناً يُذْهِبُ الشّكّ عَنّي</vt:lpstr>
      <vt:lpstr>وَتُرْضِيَنِي بِمَا قَسَمْتَ لِي</vt:lpstr>
      <vt:lpstr>وَآتِنَا فِي الدّنْيَا حَسَنَةً</vt:lpstr>
      <vt:lpstr>وَفِي الآخِرَةِ حَسَنَةً</vt:lpstr>
      <vt:lpstr>وَقِنَا عَذَابَ النَّارِ الحَرِيقِ</vt:lpstr>
      <vt:lpstr>وَارْزُقْنِي فِيهَا ذِكْرَكَ وَشُكْرَكَ وَالرّغْبَةَ إِلَيْكَ</vt:lpstr>
      <vt:lpstr>وَالإِنَابَةَ وَالتّوْفِيقَ لِمَا وَفّقْتَ لَهُ مُحَمّداً وَآلَ مُحَمّدٍ</vt:lpstr>
      <vt:lpstr> عَلَيْهِ وَعَلَيْهِمُ السّلامُ.</vt:lpstr>
      <vt:lpstr>اَللَّهُمَّ صَلِّ عَلَى مُحَمَّدٍ وَ آلِ ممُحَمّدٍ</vt:lpstr>
      <vt:lpstr>Please recite   Sūrat al-Fātiḥah for ALL MARHUMEEN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hp</cp:lastModifiedBy>
  <cp:revision>232</cp:revision>
  <cp:lastPrinted>1601-01-01T00:00:00Z</cp:lastPrinted>
  <dcterms:created xsi:type="dcterms:W3CDTF">1601-01-01T00:00:00Z</dcterms:created>
  <dcterms:modified xsi:type="dcterms:W3CDTF">2020-04-28T11:40:43Z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