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30" r:id="rId2"/>
    <p:sldId id="3868" r:id="rId3"/>
    <p:sldId id="3869" r:id="rId4"/>
    <p:sldId id="3932" r:id="rId5"/>
    <p:sldId id="3951" r:id="rId6"/>
    <p:sldId id="3952" r:id="rId7"/>
    <p:sldId id="3953" r:id="rId8"/>
    <p:sldId id="3954" r:id="rId9"/>
    <p:sldId id="3955" r:id="rId10"/>
    <p:sldId id="3956" r:id="rId11"/>
    <p:sldId id="3957" r:id="rId12"/>
    <p:sldId id="3958" r:id="rId13"/>
    <p:sldId id="3975" r:id="rId14"/>
    <p:sldId id="3976" r:id="rId15"/>
    <p:sldId id="3977" r:id="rId16"/>
    <p:sldId id="3978" r:id="rId17"/>
    <p:sldId id="3979" r:id="rId18"/>
    <p:sldId id="3980" r:id="rId19"/>
    <p:sldId id="3981" r:id="rId20"/>
    <p:sldId id="3982" r:id="rId21"/>
    <p:sldId id="3983" r:id="rId22"/>
    <p:sldId id="3984" r:id="rId23"/>
    <p:sldId id="3985" r:id="rId24"/>
    <p:sldId id="3986" r:id="rId25"/>
    <p:sldId id="3987" r:id="rId26"/>
    <p:sldId id="3988" r:id="rId27"/>
    <p:sldId id="3989" r:id="rId28"/>
    <p:sldId id="3990" r:id="rId29"/>
    <p:sldId id="3991" r:id="rId30"/>
    <p:sldId id="3931" r:id="rId31"/>
    <p:sldId id="341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95" d="100"/>
          <a:sy n="95" d="100"/>
        </p:scale>
        <p:origin x="-1248" y="-4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613A22-741A-41FC-9AA9-148608CF7E11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D9FDBE-1984-48E8-980C-73F65A4B1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8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E7C7-EA45-479E-BAB8-FE481EDC63D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392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76B3A-017B-4410-968E-41C857D50C1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806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B0258-193B-44A2-861D-1046AFD1C53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343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3AC2-0D65-4D71-872D-DB43668DB1B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987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A9C7A-34C9-4EF9-9FE7-6BD9E491C3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041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3450-029E-4954-8F51-29E6D1177E4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9675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0880-89E4-4B71-903A-925138DF3C7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0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C5F6-A159-47D5-B10B-764A5B99C3B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75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2774C-4F5D-4102-86BB-21827EB6541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8095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0A212-A416-4DAB-AED5-DD319936BCC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3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BAE2-A331-4372-A84F-C0BA69BEA5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156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B66A806-5BFA-438A-9987-F4DAE57896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2443"/>
            <a:ext cx="9144000" cy="931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أَقْرَبَ إِلَيّ مِنْ حَبْلِ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الوَرِيدِ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nearer to me than my life-vein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rtl="1"/>
            <a:r>
              <a:rPr lang="ur-PK" dirty="0"/>
              <a:t>اے مجھ سے میری رگِ جان سے زیادہ</a:t>
            </a:r>
          </a:p>
          <a:p>
            <a:pPr rtl="1"/>
            <a:r>
              <a:rPr lang="ur-PK" dirty="0"/>
              <a:t> قریب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aqraba ilayya min habli alwaridi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it-IT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dirty="0"/>
              <a:t> اے الله، اے الله، اے الله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تیرے لیے ہیں اچھے اچھے نام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بلند ترین نمونے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4189616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rtl="1"/>
            <a:r>
              <a:rPr lang="ur-PK" dirty="0"/>
              <a:t>اور بڑائیاں اور</a:t>
            </a:r>
          </a:p>
          <a:p>
            <a:pPr rtl="1"/>
            <a:r>
              <a:rPr lang="ur-PK" dirty="0"/>
              <a:t> مہربانیاں ہیں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2537855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سوال کرتا ہوں تجھ سے کہ محمد وآل محمد پر رحمت نازل فرما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3812259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آج کی رات میں مجھے نیکوکاروں کے زمرے میں شمار کر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063935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میری</a:t>
            </a:r>
          </a:p>
          <a:p>
            <a:pPr rtl="1"/>
            <a:r>
              <a:rPr lang="ur-PK" dirty="0"/>
              <a:t> روح کو شہیدوں کے ساتھ قرار دے،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3133297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میری اطاعت کو مقام علیین میں پہنچا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2874736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میری اطاعت کو مقام علیین میں پہنچا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970098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میری برائی کو معاف شدہ قرار 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38009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</a:t>
            </a:r>
            <a:r>
              <a:rPr lang="en-US" b="1" kern="1200" dirty="0" smtClean="0">
                <a:ea typeface="MS Mincho" pitchFamily="49" charset="-128"/>
              </a:rPr>
              <a:t>heart</a:t>
            </a:r>
          </a:p>
          <a:p>
            <a:pPr rtl="1"/>
            <a:r>
              <a:rPr lang="ur-PK" dirty="0"/>
              <a:t>اور یہ کہ مجھے وہ یقین دے جو میرے دل</a:t>
            </a:r>
          </a:p>
          <a:p>
            <a:pPr rtl="1"/>
            <a:r>
              <a:rPr lang="ur-PK" dirty="0"/>
              <a:t>میں بسار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193820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وہ ایمان دے جو شک کو مجھ سے دور کردے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2485535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مجھے اس پر راضی بنا جو حصہ تو نے مجھے دیا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4119788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</a:t>
            </a:r>
            <a:r>
              <a:rPr lang="en-US" b="1" kern="1200" dirty="0" smtClean="0">
                <a:ea typeface="MS Mincho" pitchFamily="49" charset="-128"/>
              </a:rPr>
              <a:t>world</a:t>
            </a:r>
          </a:p>
          <a:p>
            <a:pPr marL="342900" indent="-342900" eaLnBrk="1" hangingPunct="1">
              <a:defRPr/>
            </a:pPr>
            <a:r>
              <a:rPr lang="ur-PK" dirty="0"/>
              <a:t>ور ہمیں دنیا میں بہترین زندگی 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897120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 smtClean="0"/>
              <a:t>آخرت</a:t>
            </a:r>
            <a:r>
              <a:rPr lang="en-US" dirty="0" smtClean="0"/>
              <a:t> </a:t>
            </a:r>
            <a:r>
              <a:rPr lang="ur-PK" dirty="0" smtClean="0"/>
              <a:t>میں</a:t>
            </a:r>
            <a:r>
              <a:rPr lang="ur-PK" dirty="0"/>
              <a:t> خوش ترین اجر عطا کر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3879934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</a:t>
            </a:r>
            <a:r>
              <a:rPr lang="en-US" b="1" kern="1200" dirty="0" err="1">
                <a:ea typeface="MS Mincho" pitchFamily="49" charset="-128"/>
              </a:rPr>
              <a:t>buring</a:t>
            </a:r>
            <a:r>
              <a:rPr lang="en-US" b="1" kern="1200" dirty="0">
                <a:ea typeface="MS Mincho" pitchFamily="49" charset="-128"/>
              </a:rPr>
              <a:t> Fire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جلانے والی آگ کے عذاب سے بچا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342630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(also) confer upon us at this night Your mentioning, thanking You, and desiring for You, </a:t>
            </a:r>
            <a:endParaRPr lang="en-US" sz="2800" b="1" kern="1200" dirty="0" smtClean="0">
              <a:ea typeface="MS Mincho" pitchFamily="49" charset="-128"/>
            </a:endParaRPr>
          </a:p>
          <a:p>
            <a:pPr rtl="1"/>
            <a:r>
              <a:rPr lang="ur-PK" sz="2800" dirty="0"/>
              <a:t>اور اس ماہ میں مجھے ہمت دے کہ تجھے یادکروں، تیرا شکر بجا لاؤں، تیری طرف توجہ</a:t>
            </a:r>
          </a:p>
          <a:p>
            <a:pPr rtl="1"/>
            <a:r>
              <a:rPr lang="ur-PK" sz="2800" dirty="0"/>
              <a:t>رکھوں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669293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turning to You, and success to that to which You led Muhammad and the Household of Muhammad</a:t>
            </a:r>
            <a:r>
              <a:rPr lang="en-US" sz="2800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sz="2800" dirty="0"/>
              <a:t>،تیری طرف پلٹوں اور توبہ کروں اور مجھے اس عمل کی توفیق دے جس کی توفیق تو نے محمد وآل محمد کو دی</a:t>
            </a:r>
            <a:r>
              <a:rPr lang="en-US" sz="2800" b="1" kern="1200" dirty="0" smtClean="0">
                <a:ea typeface="MS Mincho" pitchFamily="49" charset="-128"/>
              </a:rPr>
              <a:t>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2290254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/>
              <a:t>کہ خدا رحمت کرے آنحضرت اور ان کی آل(ع) پر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3465240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</a:t>
            </a:r>
            <a:r>
              <a:rPr lang="ar-SA" altLang="en-US" b="1">
                <a:latin typeface="Alvi Nastaleeq" pitchFamily="2" charset="0"/>
              </a:rPr>
              <a:t>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  <p:sp>
        <p:nvSpPr>
          <p:cNvPr id="3174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36525" y="5791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مُكَوّرَ اللّيْلِ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النّهَارِ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makes the night overlap the </a:t>
            </a:r>
            <a:r>
              <a:rPr lang="en-US" b="1" kern="1200" dirty="0" smtClean="0">
                <a:ea typeface="MS Mincho" pitchFamily="49" charset="-128"/>
              </a:rPr>
              <a:t>day</a:t>
            </a:r>
          </a:p>
          <a:p>
            <a:pPr marL="342900" indent="-342900" eaLnBrk="1" hangingPunct="1">
              <a:defRPr/>
            </a:pPr>
            <a:r>
              <a:rPr lang="ar-SA" dirty="0"/>
              <a:t> اے رات کو دن پر چڑھانے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mukawwira allayli `ala alnnahari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وَمُكَوّرَ النّهَارِ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اللّيْلِ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the day overlap the night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اور دن کو رات پر لپیٹ دینے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mukawwira alnnahari `ala allayli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عَلِيمُ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حَكِيمُ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All-knowing; O the All-wise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ے دانا ،اے حکمت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`alimu ya hakimu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يَارَبّ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الأَرْبَابِ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Lord of lords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rtl="1"/>
            <a:r>
              <a:rPr lang="ur-PK" dirty="0"/>
              <a:t>ے پالنے والوں</a:t>
            </a:r>
          </a:p>
          <a:p>
            <a:pPr rtl="1"/>
            <a:r>
              <a:rPr lang="ur-PK" dirty="0"/>
              <a:t> کے پالنے والے،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rabba al-arbabi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وَسَيّدَ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السَّادَاتِ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Master of masters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 اور سرداروں کے سردار،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sayyida alssadati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save You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تیرے سواء کوئی معبود نہیں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 ilaha illa anta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12372</TotalTime>
  <Words>1103</Words>
  <Application>Microsoft Office PowerPoint</Application>
  <PresentationFormat>On-screen Show (4:3)</PresentationFormat>
  <Paragraphs>189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مُكَوّرَ اللّيْلِ عَلَى النّهَارِ</vt:lpstr>
      <vt:lpstr>وَمُكَوّرَ النّهَارِ عَلَى اللّيْلِ</vt:lpstr>
      <vt:lpstr>يَا عَلِيمُ يَا حَكِيمُ</vt:lpstr>
      <vt:lpstr>يَارَبّ الأَرْبَابِ</vt:lpstr>
      <vt:lpstr>وَسَيّدَ السَّادَاتِ</vt:lpstr>
      <vt:lpstr>لا إِلهَ إِلاَّ أَنْتَ</vt:lpstr>
      <vt:lpstr>يَا أَقْرَبَ إِلَيّ مِنْ حَبْلِ الوَرِيدِ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hp</cp:lastModifiedBy>
  <cp:revision>232</cp:revision>
  <cp:lastPrinted>1601-01-01T00:00:00Z</cp:lastPrinted>
  <dcterms:created xsi:type="dcterms:W3CDTF">1601-01-01T00:00:00Z</dcterms:created>
  <dcterms:modified xsi:type="dcterms:W3CDTF">2020-04-28T11:40:43Z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