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930" r:id="rId2"/>
    <p:sldId id="3868" r:id="rId3"/>
    <p:sldId id="3869" r:id="rId4"/>
    <p:sldId id="3932" r:id="rId5"/>
    <p:sldId id="3951" r:id="rId6"/>
    <p:sldId id="3952" r:id="rId7"/>
    <p:sldId id="3953" r:id="rId8"/>
    <p:sldId id="3954" r:id="rId9"/>
    <p:sldId id="3955" r:id="rId10"/>
    <p:sldId id="3956" r:id="rId11"/>
    <p:sldId id="3957" r:id="rId12"/>
    <p:sldId id="3958" r:id="rId13"/>
    <p:sldId id="3959" r:id="rId14"/>
    <p:sldId id="3960" r:id="rId15"/>
    <p:sldId id="3961" r:id="rId16"/>
    <p:sldId id="3962" r:id="rId17"/>
    <p:sldId id="3963" r:id="rId18"/>
    <p:sldId id="3964" r:id="rId19"/>
    <p:sldId id="3965" r:id="rId20"/>
    <p:sldId id="3966" r:id="rId21"/>
    <p:sldId id="3967" r:id="rId22"/>
    <p:sldId id="3968" r:id="rId23"/>
    <p:sldId id="3969" r:id="rId24"/>
    <p:sldId id="3970" r:id="rId25"/>
    <p:sldId id="3971" r:id="rId26"/>
    <p:sldId id="3972" r:id="rId27"/>
    <p:sldId id="3973" r:id="rId28"/>
    <p:sldId id="3974" r:id="rId29"/>
    <p:sldId id="3931" r:id="rId30"/>
    <p:sldId id="341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613A22-741A-41FC-9AA9-148608CF7E11}" type="datetimeFigureOut">
              <a:rPr lang="en-US"/>
              <a:pPr>
                <a:defRPr/>
              </a:pPr>
              <a:t>27/04/2020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D9FDBE-1984-48E8-980C-73F65A4B1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82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E7C7-EA45-479E-BAB8-FE481EDC63D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392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76B3A-017B-4410-968E-41C857D50C1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48067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B0258-193B-44A2-861D-1046AFD1C53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3431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3AC2-0D65-4D71-872D-DB43668DB1B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9879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A9C7A-34C9-4EF9-9FE7-6BD9E491C3A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4041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D3450-029E-4954-8F51-29E6D1177E4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9675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D0880-89E4-4B71-903A-925138DF3C7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701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7C5F6-A159-47D5-B10B-764A5B99C3B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675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2774C-4F5D-4102-86BB-21827EB6541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8095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0A212-A416-4DAB-AED5-DD319936BCC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04530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3BAE2-A331-4372-A84F-C0BA69BEA5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81566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4B66A806-5BFA-438A-9987-F4DAE57896D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02443"/>
            <a:ext cx="9144000" cy="9317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أَقْرَبَ إِلَيّ مِنْ حَبْلِ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الوَرِيدِ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are nearer to me than my life-vein.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aqraba ilayya min habli alwaridi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bounties.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Muhammad,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martyrs,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rank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forgiven,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heart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me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me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grant us reward in this world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reward in the Hereafter,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fi alakhirati hasanatan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save us from the torment of the </a:t>
            </a:r>
            <a:r>
              <a:rPr lang="en-US" b="1" kern="1200" dirty="0" err="1">
                <a:ea typeface="MS Mincho" pitchFamily="49" charset="-128"/>
              </a:rPr>
              <a:t>buring</a:t>
            </a:r>
            <a:r>
              <a:rPr lang="en-US" b="1" kern="1200" dirty="0">
                <a:ea typeface="MS Mincho" pitchFamily="49" charset="-128"/>
              </a:rPr>
              <a:t> Fire,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(also) confer upon us at this night Your mentioning, thanking You, and desiring for You, 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turning to You, and success to that to which You led Muhammad and the Household of Muhammad</a:t>
            </a:r>
            <a:r>
              <a:rPr lang="en-US" b="1" kern="1200" dirty="0" smtClean="0">
                <a:ea typeface="MS Mincho" pitchFamily="49" charset="-128"/>
              </a:rPr>
              <a:t>,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 peace be upon him and them.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 `alayhi wa `alayhimu alssalamu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748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  <p:sp>
        <p:nvSpPr>
          <p:cNvPr id="3174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136525" y="57912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مُكَوّرَ اللّيْلِ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النّهَارِ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makes the night overlap the day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mukawwira allayli `ala alnnahari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وَمُكَوّرَ النّهَارِ عَلَى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اللّيْلِ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makes the day overlap the night;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mukawwira alnnahari `ala allayli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عَلِيمُ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حَكِيمُ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All-knowing; O the All-wise;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`alimu ya hakimu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يَارَبّ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الأَرْبَابِ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Lord of lords;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rabba al-arbabi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وَسَيّدَ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السَّادَاتِ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Master of masters;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sayyida alssadati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إِلهَ إِلاَّ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أَنْتَ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There is no god save You.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 ilaha illa anta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التّاسِعَة وَالْعِشْرين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Twenty-Ninth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12361</TotalTime>
  <Words>893</Words>
  <Application>Microsoft Office PowerPoint</Application>
  <PresentationFormat>On-screen Show (4:3)</PresentationFormat>
  <Paragraphs>149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مُكَوّرَ اللّيْلِ عَلَى النّهَارِ</vt:lpstr>
      <vt:lpstr>وَمُكَوّرَ النّهَارِ عَلَى اللّيْلِ</vt:lpstr>
      <vt:lpstr>يَا عَلِيمُ يَا حَكِيمُ</vt:lpstr>
      <vt:lpstr>يَارَبّ الأَرْبَابِ</vt:lpstr>
      <vt:lpstr>وَسَيّدَ السَّادَاتِ</vt:lpstr>
      <vt:lpstr>لا إِلهَ إِلاَّ أَنْتَ</vt:lpstr>
      <vt:lpstr>يَا أَقْرَبَ إِلَيّ مِنْ حَبْلِ الوَرِيدِ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</vt:lpstr>
      <vt:lpstr>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228</cp:revision>
  <cp:lastPrinted>1601-01-01T00:00:00Z</cp:lastPrinted>
  <dcterms:created xsi:type="dcterms:W3CDTF">1601-01-01T00:00:00Z</dcterms:created>
  <dcterms:modified xsi:type="dcterms:W3CDTF">2020-04-26T20:54:23Z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