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930" r:id="rId2"/>
    <p:sldId id="3868" r:id="rId3"/>
    <p:sldId id="3869" r:id="rId4"/>
    <p:sldId id="3932" r:id="rId5"/>
    <p:sldId id="3933" r:id="rId6"/>
    <p:sldId id="3934" r:id="rId7"/>
    <p:sldId id="3935" r:id="rId8"/>
    <p:sldId id="3936" r:id="rId9"/>
    <p:sldId id="3937" r:id="rId10"/>
    <p:sldId id="3938" r:id="rId11"/>
    <p:sldId id="3939" r:id="rId12"/>
    <p:sldId id="3940" r:id="rId13"/>
    <p:sldId id="3941" r:id="rId14"/>
    <p:sldId id="3942" r:id="rId15"/>
    <p:sldId id="3943" r:id="rId16"/>
    <p:sldId id="3944" r:id="rId17"/>
    <p:sldId id="3945" r:id="rId18"/>
    <p:sldId id="3946" r:id="rId19"/>
    <p:sldId id="3947" r:id="rId20"/>
    <p:sldId id="3948" r:id="rId21"/>
    <p:sldId id="3949" r:id="rId22"/>
    <p:sldId id="3950" r:id="rId23"/>
    <p:sldId id="3951" r:id="rId24"/>
    <p:sldId id="3952" r:id="rId25"/>
    <p:sldId id="3953" r:id="rId26"/>
    <p:sldId id="3954" r:id="rId27"/>
    <p:sldId id="3955" r:id="rId28"/>
    <p:sldId id="3956" r:id="rId29"/>
    <p:sldId id="3957" r:id="rId30"/>
    <p:sldId id="3931" r:id="rId31"/>
    <p:sldId id="341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1E6EA7-4201-4260-8344-D9310E05D103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E82F0B-E72E-4223-AC40-E6AF76D7C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D4ED-A2A7-43D6-A103-033A1702BE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494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92C27-6EE8-43A1-B77B-F34CA266EFE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125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37E82-6B98-4586-8AD8-CAAF13D06B3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67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B789-A5FC-4CC1-93ED-C2D85C1DF5A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286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87647-8E3F-4FBA-AD2F-E13A1E5BDDF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1731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7EFCC-D9C9-4B38-8B8A-1C919550843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135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43BD7-079F-4D8B-ADAC-41B0726F836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546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62AC5-EBCC-4FBB-9B7B-9A773F92B3E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4466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D7A1A-575C-4304-8461-475C9D83570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5878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E7514-D9D9-4217-BB2F-1F268FD026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253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AE5A-856A-4497-BA00-DDEFA6EB45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4439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E6770908-F378-4A99-AE6A-63D1FBB4AFF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26243"/>
            <a:ext cx="9144000" cy="9317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وَارِثُ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Inheritor (of all things);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warithu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بَاعِثَ مَنْ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القُبُورِ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</a:t>
            </a:r>
            <a:r>
              <a:rPr lang="en-US" b="1" kern="1200" dirty="0" err="1">
                <a:ea typeface="MS Mincho" pitchFamily="49" charset="-128"/>
              </a:rPr>
              <a:t>Resurrector</a:t>
            </a:r>
            <a:r>
              <a:rPr lang="en-US" b="1" kern="1200" dirty="0">
                <a:ea typeface="MS Mincho" pitchFamily="49" charset="-128"/>
              </a:rPr>
              <a:t> of those in graves;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ya ba`itha man fi alquburi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world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</a:t>
            </a:r>
            <a:r>
              <a:rPr lang="en-US" b="1" kern="1200" dirty="0" err="1">
                <a:ea typeface="MS Mincho" pitchFamily="49" charset="-128"/>
              </a:rPr>
              <a:t>buring</a:t>
            </a:r>
            <a:r>
              <a:rPr lang="en-US" b="1" kern="1200" dirty="0">
                <a:ea typeface="MS Mincho" pitchFamily="49" charset="-128"/>
              </a:rPr>
              <a:t> Fire,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Muhammad, 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them.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277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2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  <p:sp>
        <p:nvSpPr>
          <p:cNvPr id="327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36525" y="6172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خَازِنَ اللّيْلِ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الهَوَاءِ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commits the night to the custody of the atmosphere,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khazina allayli fi alhawa‘i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وَخَازِنَ النّورِ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السّمَاءِ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He Who stores light in the heavens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khazina alnnuri fi alssama‘i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وَمَانِعَ السّمَاءِ أَنْ تَقَعَ عَلَى الأَرْضِ إِلاَّ بِإِذْنِهِ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prevents the heavens from falling on the earth except by His permission,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mani`a alssama‘i an taqa`a `ala alardi illa bi-idhnihi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وَحَابِسَهُمَا أَنْ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تَزُولا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prevents them from vanishing;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habisahuma an tazula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عَلِيمُ يَا عَظِيمُ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All-knowing; O the All-great;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`alimu ya `azimu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غَفُورُ يَا دَائِمُ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All-forgiving; O the Everlasting;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ghafuru ya da’imu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12347</TotalTime>
  <Words>945</Words>
  <Application>Microsoft Office PowerPoint</Application>
  <PresentationFormat>On-screen Show (4:3)</PresentationFormat>
  <Paragraphs>154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خَازِنَ اللّيْلِ فِي الهَوَاءِ</vt:lpstr>
      <vt:lpstr>وَخَازِنَ النّورِ فِي السّمَاءِ</vt:lpstr>
      <vt:lpstr>وَمَانِعَ السّمَاءِ أَنْ تَقَعَ عَلَى الأَرْضِ إِلاَّ بِإِذْنِهِ</vt:lpstr>
      <vt:lpstr>وَحَابِسَهُمَا أَنْ تَزُولا</vt:lpstr>
      <vt:lpstr>يَا عَلِيمُ يَا عَظِيمُ</vt:lpstr>
      <vt:lpstr>يَا غَفُورُ يَا دَائِمُ</vt:lpstr>
      <vt:lpstr>يَا اللّهُ يَا وَارِثُ</vt:lpstr>
      <vt:lpstr>يَا بَاعِثَ مَنْ فِي القُبُورِ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224</cp:revision>
  <cp:lastPrinted>1601-01-01T00:00:00Z</cp:lastPrinted>
  <dcterms:created xsi:type="dcterms:W3CDTF">1601-01-01T00:00:00Z</dcterms:created>
  <dcterms:modified xsi:type="dcterms:W3CDTF">2020-04-26T20:49:37Z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