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5"/>
  </p:notesMasterIdLst>
  <p:sldIdLst>
    <p:sldId id="354" r:id="rId2"/>
    <p:sldId id="893" r:id="rId3"/>
    <p:sldId id="766" r:id="rId4"/>
    <p:sldId id="1006" r:id="rId5"/>
    <p:sldId id="1007" r:id="rId6"/>
    <p:sldId id="1008" r:id="rId7"/>
    <p:sldId id="1009" r:id="rId8"/>
    <p:sldId id="1010" r:id="rId9"/>
    <p:sldId id="1011" r:id="rId10"/>
    <p:sldId id="1012" r:id="rId11"/>
    <p:sldId id="1013" r:id="rId12"/>
    <p:sldId id="1014" r:id="rId13"/>
    <p:sldId id="1015" r:id="rId14"/>
    <p:sldId id="1075" r:id="rId15"/>
    <p:sldId id="1016" r:id="rId16"/>
    <p:sldId id="1017" r:id="rId17"/>
    <p:sldId id="1018" r:id="rId18"/>
    <p:sldId id="1019" r:id="rId19"/>
    <p:sldId id="1020" r:id="rId20"/>
    <p:sldId id="1021" r:id="rId21"/>
    <p:sldId id="1022" r:id="rId22"/>
    <p:sldId id="1023" r:id="rId23"/>
    <p:sldId id="1024" r:id="rId24"/>
    <p:sldId id="1025" r:id="rId25"/>
    <p:sldId id="1026" r:id="rId26"/>
    <p:sldId id="1027" r:id="rId27"/>
    <p:sldId id="1028" r:id="rId28"/>
    <p:sldId id="1029" r:id="rId29"/>
    <p:sldId id="1030" r:id="rId30"/>
    <p:sldId id="1031" r:id="rId31"/>
    <p:sldId id="1032" r:id="rId32"/>
    <p:sldId id="1033" r:id="rId33"/>
    <p:sldId id="1034" r:id="rId34"/>
    <p:sldId id="1035" r:id="rId35"/>
    <p:sldId id="1036" r:id="rId36"/>
    <p:sldId id="1037" r:id="rId37"/>
    <p:sldId id="1038" r:id="rId38"/>
    <p:sldId id="1039" r:id="rId39"/>
    <p:sldId id="1040" r:id="rId40"/>
    <p:sldId id="1041" r:id="rId41"/>
    <p:sldId id="1042" r:id="rId42"/>
    <p:sldId id="1043" r:id="rId43"/>
    <p:sldId id="1044" r:id="rId44"/>
    <p:sldId id="1045" r:id="rId45"/>
    <p:sldId id="1076" r:id="rId46"/>
    <p:sldId id="1046" r:id="rId47"/>
    <p:sldId id="1047" r:id="rId48"/>
    <p:sldId id="1048" r:id="rId49"/>
    <p:sldId id="1049" r:id="rId50"/>
    <p:sldId id="1050" r:id="rId51"/>
    <p:sldId id="1051" r:id="rId52"/>
    <p:sldId id="1052" r:id="rId53"/>
    <p:sldId id="1053" r:id="rId54"/>
    <p:sldId id="1054" r:id="rId55"/>
    <p:sldId id="1055" r:id="rId56"/>
    <p:sldId id="1056" r:id="rId57"/>
    <p:sldId id="1057" r:id="rId58"/>
    <p:sldId id="1058" r:id="rId59"/>
    <p:sldId id="1059" r:id="rId60"/>
    <p:sldId id="1060" r:id="rId61"/>
    <p:sldId id="1061" r:id="rId62"/>
    <p:sldId id="1062" r:id="rId63"/>
    <p:sldId id="1063" r:id="rId64"/>
    <p:sldId id="1064" r:id="rId65"/>
    <p:sldId id="1065" r:id="rId66"/>
    <p:sldId id="1066" r:id="rId67"/>
    <p:sldId id="1067" r:id="rId68"/>
    <p:sldId id="1068" r:id="rId69"/>
    <p:sldId id="1069" r:id="rId70"/>
    <p:sldId id="1070" r:id="rId71"/>
    <p:sldId id="1071" r:id="rId72"/>
    <p:sldId id="1072" r:id="rId73"/>
    <p:sldId id="1073" r:id="rId74"/>
    <p:sldId id="1074" r:id="rId75"/>
    <p:sldId id="352" r:id="rId76"/>
    <p:sldId id="1077" r:id="rId77"/>
    <p:sldId id="1080" r:id="rId78"/>
    <p:sldId id="1081" r:id="rId79"/>
    <p:sldId id="1082" r:id="rId80"/>
    <p:sldId id="1083" r:id="rId81"/>
    <p:sldId id="1084" r:id="rId82"/>
    <p:sldId id="1085" r:id="rId83"/>
    <p:sldId id="1086" r:id="rId84"/>
    <p:sldId id="1087" r:id="rId85"/>
    <p:sldId id="1088" r:id="rId86"/>
    <p:sldId id="1089" r:id="rId87"/>
    <p:sldId id="1090" r:id="rId88"/>
    <p:sldId id="1091" r:id="rId89"/>
    <p:sldId id="1092" r:id="rId90"/>
    <p:sldId id="1093" r:id="rId91"/>
    <p:sldId id="1094" r:id="rId92"/>
    <p:sldId id="1095" r:id="rId93"/>
    <p:sldId id="1096" r:id="rId94"/>
    <p:sldId id="1097" r:id="rId95"/>
    <p:sldId id="1098" r:id="rId96"/>
    <p:sldId id="1099" r:id="rId97"/>
    <p:sldId id="1100" r:id="rId98"/>
    <p:sldId id="1101" r:id="rId99"/>
    <p:sldId id="1102" r:id="rId100"/>
    <p:sldId id="1103" r:id="rId101"/>
    <p:sldId id="1104" r:id="rId102"/>
    <p:sldId id="1105" r:id="rId103"/>
    <p:sldId id="1106" r:id="rId104"/>
    <p:sldId id="1107" r:id="rId105"/>
    <p:sldId id="1108" r:id="rId106"/>
    <p:sldId id="1109" r:id="rId107"/>
    <p:sldId id="1110" r:id="rId108"/>
    <p:sldId id="1111" r:id="rId109"/>
    <p:sldId id="1112" r:id="rId110"/>
    <p:sldId id="1113" r:id="rId111"/>
    <p:sldId id="1114" r:id="rId112"/>
    <p:sldId id="1115" r:id="rId113"/>
    <p:sldId id="1116" r:id="rId114"/>
    <p:sldId id="1117" r:id="rId115"/>
    <p:sldId id="1118" r:id="rId116"/>
    <p:sldId id="1119" r:id="rId117"/>
    <p:sldId id="1120" r:id="rId118"/>
    <p:sldId id="1121" r:id="rId119"/>
    <p:sldId id="1122" r:id="rId120"/>
    <p:sldId id="1123" r:id="rId121"/>
    <p:sldId id="1124" r:id="rId122"/>
    <p:sldId id="1125" r:id="rId123"/>
    <p:sldId id="1126" r:id="rId124"/>
    <p:sldId id="1127" r:id="rId125"/>
    <p:sldId id="1128" r:id="rId126"/>
    <p:sldId id="1129" r:id="rId127"/>
    <p:sldId id="1130" r:id="rId128"/>
    <p:sldId id="1131" r:id="rId129"/>
    <p:sldId id="1132" r:id="rId130"/>
    <p:sldId id="1133" r:id="rId131"/>
    <p:sldId id="1134" r:id="rId132"/>
    <p:sldId id="1135" r:id="rId133"/>
    <p:sldId id="1136" r:id="rId134"/>
    <p:sldId id="1137" r:id="rId135"/>
    <p:sldId id="1138" r:id="rId136"/>
    <p:sldId id="1139" r:id="rId137"/>
    <p:sldId id="1140" r:id="rId138"/>
    <p:sldId id="1141" r:id="rId139"/>
    <p:sldId id="1142" r:id="rId140"/>
    <p:sldId id="1143" r:id="rId141"/>
    <p:sldId id="1144" r:id="rId142"/>
    <p:sldId id="1147" r:id="rId143"/>
    <p:sldId id="1148" r:id="rId144"/>
    <p:sldId id="1149" r:id="rId145"/>
    <p:sldId id="1150" r:id="rId146"/>
    <p:sldId id="1151" r:id="rId147"/>
    <p:sldId id="1152" r:id="rId148"/>
    <p:sldId id="1153" r:id="rId149"/>
    <p:sldId id="1154" r:id="rId150"/>
    <p:sldId id="1155" r:id="rId151"/>
    <p:sldId id="1156" r:id="rId152"/>
    <p:sldId id="1157" r:id="rId153"/>
    <p:sldId id="1158" r:id="rId154"/>
    <p:sldId id="1159" r:id="rId155"/>
    <p:sldId id="1160" r:id="rId156"/>
    <p:sldId id="1161" r:id="rId157"/>
    <p:sldId id="1162" r:id="rId158"/>
    <p:sldId id="1163" r:id="rId159"/>
    <p:sldId id="1164" r:id="rId160"/>
    <p:sldId id="1165" r:id="rId161"/>
    <p:sldId id="1166" r:id="rId162"/>
    <p:sldId id="1167" r:id="rId163"/>
    <p:sldId id="1168" r:id="rId164"/>
    <p:sldId id="1169" r:id="rId165"/>
    <p:sldId id="1170" r:id="rId166"/>
    <p:sldId id="1171" r:id="rId167"/>
    <p:sldId id="1172" r:id="rId168"/>
    <p:sldId id="1173" r:id="rId169"/>
    <p:sldId id="1174" r:id="rId170"/>
    <p:sldId id="1175" r:id="rId171"/>
    <p:sldId id="1176" r:id="rId172"/>
    <p:sldId id="1177" r:id="rId173"/>
    <p:sldId id="1178" r:id="rId174"/>
    <p:sldId id="1179" r:id="rId175"/>
    <p:sldId id="1180" r:id="rId176"/>
    <p:sldId id="1181" r:id="rId177"/>
    <p:sldId id="1182" r:id="rId178"/>
    <p:sldId id="1183" r:id="rId179"/>
    <p:sldId id="1184" r:id="rId180"/>
    <p:sldId id="1185" r:id="rId181"/>
    <p:sldId id="1186" r:id="rId182"/>
    <p:sldId id="1187" r:id="rId183"/>
    <p:sldId id="1188" r:id="rId184"/>
    <p:sldId id="1189" r:id="rId185"/>
    <p:sldId id="1190" r:id="rId186"/>
    <p:sldId id="1191" r:id="rId187"/>
    <p:sldId id="1192" r:id="rId188"/>
    <p:sldId id="1193" r:id="rId189"/>
    <p:sldId id="1194" r:id="rId190"/>
    <p:sldId id="1195" r:id="rId191"/>
    <p:sldId id="1196" r:id="rId192"/>
    <p:sldId id="1197" r:id="rId193"/>
    <p:sldId id="1198" r:id="rId194"/>
    <p:sldId id="1199" r:id="rId195"/>
    <p:sldId id="1200" r:id="rId196"/>
    <p:sldId id="1201" r:id="rId197"/>
    <p:sldId id="1202" r:id="rId198"/>
    <p:sldId id="1203" r:id="rId199"/>
    <p:sldId id="1204" r:id="rId200"/>
    <p:sldId id="1205" r:id="rId201"/>
    <p:sldId id="1206" r:id="rId202"/>
    <p:sldId id="1207" r:id="rId203"/>
    <p:sldId id="1208" r:id="rId20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العنكبوت</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ʿAnkabūt</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spider)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29</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69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ءَامَنُوا۟ وَعَمِلُوا۟ ٱلصَّـٰلِحَـٰتِ لَنُكَفِّرَنَّ عَنْهُمْ سَيِّـَٔاتِهِمْ وَلَنَجْزِيَنَّهُمْ أَحْسَنَ ٱلَّذِى كَانُوا۟ يَعْمَلُونَ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We will absolve them of their misdeeds and We will surely reward them by the best of what they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2923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أَنْ خَلَقَ لَكُم مِّنْ أَنفُسِكُمْ أَزْوَٰجًا لِّتَسْكُنُوٓا۟ إِلَيْهَا وَجَعَلَ بَيْنَكُم مَّوَدَّةً وَرَحْمَةً ۚ إِنَّ فِى ذَٰلِكَ لَـَٔايَـٰتٍ لِّقَوْمٍ يَتَفَكَّرُونَ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He created for you mates from your own selves that you may take comfort in them, and He ordained affection and mercy between you. There are indeed signs in that for a people who reflect.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92315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خَلْقُ ٱلسَّمَـٰوَٰتِ وَٱلْأَرْضِ وَٱخْتِلَـٰفُ أَلْسِنَتِكُمْ وَأَلْوَٰنِكُمْ ۚ إِنَّ فِى ذَٰلِكَ لَـَٔايَـٰتٍ لِّلْعَـٰلِمِينَ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His signs is the creation of the heavens and the earth, and the difference of your languages and </a:t>
            </a:r>
            <a:r>
              <a:rPr lang="en-US" altLang="en-US" sz="3200" dirty="0" err="1">
                <a:latin typeface="Calibri" panose="020F0502020204030204" pitchFamily="34" charset="0"/>
              </a:rPr>
              <a:t>colours</a:t>
            </a:r>
            <a:r>
              <a:rPr lang="en-US" altLang="en-US" sz="3200" dirty="0">
                <a:latin typeface="Calibri" panose="020F0502020204030204" pitchFamily="34" charset="0"/>
              </a:rPr>
              <a:t>. There are indeed signs in that for those who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60652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مَنَامُكُم بِٱلَّيْلِ وَٱلنَّهَارِ وَٱبْتِغَآؤُكُم مِّن فَضْلِهِۦٓ ۚ إِنَّ فِى ذَٰلِكَ لَـَٔايَـٰتٍ لِّقَوْمٍ يَسْمَعُونَ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your sleep by night and day, and your pursuit of His grace. There are indeed signs in that for a people who listen.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744483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يُرِيكُمُ ٱلْبَرْقَ خَوْفًا وَطَمَعًا وَيُنَزِّلُ مِنَ ٱلسَّمَآءِ مَآءً فَيُحْىِۦ بِهِ ٱلْأَرْضَ بَعْدَ مَوْتِهَآ ۚ إِنَّ فِى ذَٰلِكَ لَـَٔايَـٰتٍ لِّقَوْمٍ يَعْقِلُونَ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He shows you the lightning, arousing fear and hope, and He sends down water from the sky, and with it revives the earth after its death. There are indeed signs in that for a people who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73991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ءَايَـٰتِهِۦٓ أَن تَقُومَ ٱلسَّمَآءُ وَٱلْأَرْضُ بِأَمْرِهِۦ ۚ ثُمَّ إِذَا دَعَاكُمْ دَعْوَةً مِّنَ ٱلْأَرْضِ إِذَآ أَنتُمْ تَخْرُجُونَ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the sky and the earth stand by His command, and then, when He calls you forth from the earth, behold, you will come forth.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26043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وَلَهُۥ مَن فِى ٱلسَّمَـٰوَٰتِ وَٱلْأَرْضِ ۖ كُلٌّ لَّهُۥ قَـٰنِتُونَ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whoever is in the heavens and the earth. All are obedient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645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يَبْدَؤُا۟ ٱلْخَلْقَ ثُمَّ يُعِيدُهُۥ وَهُوَ أَهْوَنُ عَلَيْهِ ۚ وَلَهُ ٱلْمَثَلُ ٱلْأَعْلَىٰ فِى ٱلسَّمَـٰوَٰتِ وَٱلْأَرْضِ ۚ وَهُوَ ٱلْعَزِيزُ ٱلْحَكِيمُ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originates the creation, and then He will bring it back —and that is more simple for Him. His is the loftiest description in the heavens and the earth. And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19513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ضَرَبَ لَكُم مَّثَلًا مِّنْ أَنفُسِكُمْ ۖ هَل لَّكُم مِّن مَّا مَلَكَتْ أَيْمَـٰنُكُم مِّن شُرَكَآءَ فِى مَا رَزَقْنَـٰكُمْ فَأَنتُمْ فِيهِ سَوَآءٌ تَخَافُونَهُمْ كَخِيفَتِكُمْ أَنفُسَكُمْ ۚ كَذَٰلِكَ نُفَصِّلُ ٱلْـَٔايَـٰتِ لِقَوْمٍ يَعْقِلُونَ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draws for you an example from yourselves: Do you have among your slaves any partners [who may share] in what We have provided you, so that you are equal in its respect, and you revere them as you revere one another</a:t>
            </a:r>
            <a:r>
              <a:rPr lang="en-US" altLang="en-US" sz="3200" dirty="0" smtClean="0">
                <a:latin typeface="Calibri" panose="020F0502020204030204" pitchFamily="34" charset="0"/>
              </a:rPr>
              <a:t>? </a:t>
            </a:r>
            <a:r>
              <a:rPr lang="en-US" altLang="en-US" sz="3200" dirty="0">
                <a:latin typeface="Calibri" panose="020F0502020204030204" pitchFamily="34" charset="0"/>
              </a:rPr>
              <a:t>Thus do We </a:t>
            </a:r>
            <a:r>
              <a:rPr lang="en-US" altLang="en-US" sz="3200" dirty="0" smtClean="0">
                <a:latin typeface="Calibri" panose="020F0502020204030204" pitchFamily="34" charset="0"/>
              </a:rPr>
              <a:t>elaborate </a:t>
            </a:r>
            <a:r>
              <a:rPr lang="en-US" altLang="en-US" sz="3200" dirty="0">
                <a:latin typeface="Calibri" panose="020F0502020204030204" pitchFamily="34" charset="0"/>
              </a:rPr>
              <a:t>the signs for a people who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80010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ٱتَّبَعَ ٱلَّذِينَ ظَلَمُوٓا۟ أَهْوَآءَهُم بِغَيْرِ عِلْمٍ ۖ فَمَن يَهْدِى مَنْ أَضَلَّ ٱللَّـهُ ۖ وَمَا لَهُم مِّن نَّـٰصِرِينَ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 wrongdoers follow their own desires without any knowledge. So who will guide those whom Allah has led astray? They will have no helpers.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11991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فَأَقِمْ وَجْهَكَ لِلدِّينِ حَنِيفًا ۚ فِطْرَتَ ٱللَّـهِ ٱلَّتِى فَطَرَ ٱلنَّاسَ عَلَيْهَا ۚ لَا تَبْدِيلَ لِخَلْقِ ٱللَّـهِ ۚ ذَٰلِكَ ٱلدِّينُ ٱلْقَيِّمُ وَلَـٰكِنَّ أَكْثَرَ ٱلنَّاسِ لَا يَعْلَمُونَ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set your heart on the religion as a people of pure faith, the origination of Allah according to which He originated mankind (There is no altering Allah’s creation; that is the upright religion,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436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وَوَصَّيْنَا ٱلْإِنسَـٰنَ بِوَٰلِدَيْهِ حُسْنًا ۖ وَإِن جَـٰهَدَاكَ لِتُشْرِكَ بِى مَا لَيْسَ لَكَ بِهِۦ عِلْمٌ فَلَا تُطِعْهُمَآ ۚ إِلَىَّ مَرْجِعُكُمْ فَأُنَبِّئُكُم بِمَا كُنتُمْ تَعْمَلُونَ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enjoined man to be good to his parents. But if they urge you to ascribe to Me as partner that of which you have no knowledge, then do not obey them. To Me will be your return, whereat I will inform you concerning that which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80579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مُنِيبِينَ إِلَيْهِ وَٱتَّقُوهُ وَأَقِيمُوا۟ ٱلصَّلَوٰةَ وَلَا تَكُونُوا۟ مِنَ ٱلْمُشْرِكِينَ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—turning to Him in penitence, and be wary of Him, and maintain the prayer, and do not be among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73936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ٱلَّذِينَ فَرَّقُوا۟ دِينَهُمْ وَكَانُوا۟ شِيَعًا ۖ كُلُّ حِزْبٍۭ بِمَا لَدَيْهِمْ فَرِحُونَ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—of those who split up their religion and became sects: each faction exulting in what it possessed.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76932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مَسَّ ٱلنَّاسَ ضُرٌّ دَعَوْا۟ رَبَّهُم مُّنِيبِينَ إِلَيْهِ ثُمَّ إِذَآ أَذَاقَهُم مِّنْهُ رَحْمَةً إِذَا فَرِيقٌ مِّنْهُم بِرَبِّهِمْ يُشْرِكُونَ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distress befalls people, they supplicate their Lord, turning to Him in penitence. Then, when He lets them taste His mercy, behold, a part of them ascribe partners to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707740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لِيَكْفُرُوا۟ بِمَآ ءَاتَيْنَـٰهُمْ ۚ فَتَمَتَّعُوا۟ فَسَوْفَ تَعْلَمُونَ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being ungrateful toward what We have given them. So let them enjoy.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98398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أَنزَلْنَا عَلَيْهِمْ سُلْطَـٰنًا فَهُوَ يَتَكَلَّمُ بِمَا كَانُوا۟ بِهِۦ يُشْرِكُونَ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We sent down to them any authority which might speak of what they associate with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91151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وَإِذَآ أَذَقْنَا ٱلنَّاسَ رَحْمَةً فَرِحُوا۟ بِهَا ۖ وَإِن تُصِبْهُمْ سَيِّئَةٌۢ بِمَا قَدَّمَتْ أَيْدِيهِمْ إِذَا هُمْ يَقْنَطُونَ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We let people taste [Our] mercy, they exult in it; but should an ill visit them because of what their hands have sent ahead, behold, they become despondent!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92379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أَنَّ ٱللَّـهَ يَبْسُطُ ٱلرِّزْقَ لِمَن يَشَآءُ وَيَقْدِرُ ۚ إِنَّ فِى ذَٰلِكَ لَـَٔايَـٰتٍ لِّقَوْمٍ يُؤْمِنُونَ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see that Allah expands the provision for whomever He wishes, and tightens it? There are indeed signs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97583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فَـَٔاتِ ذَا ٱلْقُرْبَىٰ حَقَّهُۥ وَٱلْمِسْكِينَ وَٱبْنَ ٱلسَّبِيلِ ۚ ذَٰلِكَ خَيْرٌ لِّلَّذِينَ يُرِيدُونَ وَجْهَ ٱللَّـهِ ۖ وَأُو۟لَـٰٓئِكَ هُمُ ٱلْمُفْلِحُونَ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Give the relative his right, and the needy and the </a:t>
            </a:r>
            <a:r>
              <a:rPr lang="en-US" altLang="en-US" sz="3200" dirty="0" err="1">
                <a:latin typeface="Calibri" panose="020F0502020204030204" pitchFamily="34" charset="0"/>
              </a:rPr>
              <a:t>traveller</a:t>
            </a:r>
            <a:r>
              <a:rPr lang="en-US" altLang="en-US" sz="3200" dirty="0">
                <a:latin typeface="Calibri" panose="020F0502020204030204" pitchFamily="34" charset="0"/>
              </a:rPr>
              <a:t> [as well]. That is better for those who seek Allah’s pleasure, and it is they who are the felicitous.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9715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ءَاتَيْتُم مِّن رِّبًا لِّيَرْبُوَا۟ فِىٓ أَمْوَٰلِ ٱلنَّاسِ فَلَا يَرْبُوا۟ عِندَ ٱللَّـهِ ۖ وَمَآ ءَاتَيْتُم مِّن زَكَوٰةٍ تُرِيدُونَ وَجْهَ ٱللَّـهِ فَأُو۟لَـٰٓئِكَ هُمُ ٱلْمُضْعِفُونَ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which you give in usury in order that it may increase people’s wealth does not increase with Allah. But what you pay as </a:t>
            </a:r>
            <a:r>
              <a:rPr lang="en-US" altLang="en-US" sz="3200" dirty="0" err="1">
                <a:latin typeface="Calibri" panose="020F0502020204030204" pitchFamily="34" charset="0"/>
              </a:rPr>
              <a:t>zakāt</a:t>
            </a:r>
            <a:r>
              <a:rPr lang="en-US" altLang="en-US" sz="3200" dirty="0">
                <a:latin typeface="Calibri" panose="020F0502020204030204" pitchFamily="34" charset="0"/>
              </a:rPr>
              <a:t> seeking Allah’s pleasure —it is they who will be given a manifold increase.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98874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خَلَقَكُمْ ثُمَّ رَزَقَكُمْ ثُمَّ يُمِيتُكُمْ ثُمَّ يُحْيِيكُمْ ۖ هَلْ مِن شُرَكَآئِكُم مَّن يَفْعَلُ مِن ذَٰلِكُم مِّن شَىْءٍ ۚ سُبْحَـٰنَهُۥ وَتَعَـٰلَىٰ عَمَّا يُشْرِكُونَ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created you and then He provided for you, then He makes you die, then He will bring you to life. Is there anyone among your partners who does anything of that kind? Immaculate is He and exalted above [having] any partners that they ascribe [to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1744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ءَامَنُوا۟ وَعَمِلُوا۟ ٱلصَّـٰلِحَـٰتِ لَنُدْخِلَنَّهُمْ فِى ٱلصَّـٰلِحِينَ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do righteous deeds, We will surely admit them among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88714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ظَهَرَ ٱلْفَسَادُ فِى ٱلْبَرِّ وَٱلْبَحْرِ بِمَا كَسَبَتْ أَيْدِى ٱلنَّاسِ لِيُذِيقَهُم بَعْضَ ٱلَّذِى عَمِلُوا۟ لَعَلَّهُمْ يَرْجِعُونَ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Corruption has appeared in land and sea because of the doings of the people’s hands, that He may make them taste something of what they have done, so that they may come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75034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سِيرُوا۟ فِى ٱلْأَرْضِ فَٱنظُرُوا۟ كَيْفَ كَانَ عَـٰقِبَةُ ٱلَّذِينَ مِن قَبْلُ ۚ كَانَ أَكْثَرُهُم مُّشْرِكِينَ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‘Travel over the land and then observe how was the fate of those who were before [you], most of whom were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48509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فَأَقِمْ وَجْهَكَ لِلدِّينِ ٱلْقَيِّمِ مِن قَبْلِ أَن يَأْتِىَ يَوْمٌ لَّا مَرَدَّ لَهُۥ مِنَ ٱللَّـهِ ۖ يَوْمَئِذٍ يَصَّدَّعُونَ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set your heart on the upright religion, before there comes a day irrevocable from Allah. On that day they shall be split [into various groups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44816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كَفَرَ فَعَلَيْهِ كُفْرُهُۥ ۖ وَمَنْ عَمِلَ صَـٰلِحًا فَلِأَنفُسِهِمْ يَمْهَدُونَ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is faithless shall face the consequences of his faithlessness, and those who act righteously only prepare for their own souls,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17788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لِيَجْزِىَ ٱلَّذِينَ ءَامَنُوا۟ وَعَمِلُوا۟ ٱلصَّـٰلِحَـٰتِ مِن فَضْلِهِۦٓ ۚ إِنَّهُۥ لَا يُحِبُّ ٱلْكَـٰفِرِينَ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He may reward those who have faith and do righteous deeds out of His grace. Indeed He does not like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85488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أَن يُرْسِلَ ٱلرِّيَاحَ مُبَشِّرَٰتٍ وَلِيُذِيقَكُم مِّن رَّحْمَتِهِۦ وَلِتَجْرِىَ ٱلْفُلْكُ بِأَمْرِهِۦ وَلِتَبْتَغُوا۟ مِن فَضْلِهِۦ وَلَعَلَّكُمْ تَشْكُرُونَ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of His signs is that He sends the winds as bearers of good news and to let you taste of His mercy, and that the ships may sail by His command, and that you may seek of His grace, and so that you may give [Him]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68751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مِن قَبْلِكَ رُسُلًا إِلَىٰ قَوْمِهِمْ فَجَآءُوهُم بِٱلْبَيِّنَـٰتِ فَٱنتَقَمْنَا مِنَ ٱلَّذِينَ أَجْرَمُوا۟ ۖ وَكَانَ حَقًّا عَلَيْنَا نَصْرُ ٱلْمُؤْمِنِينَ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apostles to their people before you, and they brought them manifest proofs. Then We took vengeance upon those who were guilty, and it was a must for Us to help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49125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يُرْسِلُ ٱلرِّيَـٰحَ فَتُثِيرُ سَحَابًا فَيَبْسُطُهُۥ فِى ٱلسَّمَآءِ كَيْفَ يَشَآءُ وَيَجْعَلُهُۥ كِسَفًا فَتَرَى ٱلْوَدْقَ يَخْرُجُ مِنْ خِلَـٰلِهِۦ ۖ فَإِذَآ أَصَابَ بِهِۦ مَن يَشَآءُ مِنْ عِبَادِهِۦٓ إِذَا هُمْ يَسْتَبْشِرُونَ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sends the winds. Then they raise a cloud, then He spreads it as He wishes in the sky, and forms it into fragments, whereat you see the rain issuing from its midst. Then, when He strikes with it whomever of His servants that He wishes, behold, they rejoice;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08865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كَانُوا۟ مِن قَبْلِ أَن يُنَزَّلَ عَلَيْهِم مِّن قَبْلِهِۦ لَمُبْلِسِينَ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they had, before it was sent down upon them, been despondent earlier.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10862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فَٱنظُرْ إِلَىٰٓ ءَاثَـٰرِ رَحْمَتِ ٱللَّـهِ كَيْفَ يُحْىِ ٱلْأَرْضَ بَعْدَ مَوْتِهَآ ۚ إِنَّ ذَٰلِكَ لَمُحْىِ ٱلْمَوْتَىٰ ۖ وَهُوَ عَلَىٰ كُلِّ شَىْءٍ قَدِيرٌ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observe the effects of Allah’s mercy: how He revives the earth after its death! Indeed He is the reviver of the dead, and He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3847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ٱلنَّاسِ مَن يَقُولُ ءَامَنَّا بِٱللَّـهِ فَإِذَآ أُوذِىَ فِى ٱللَّـهِ جَعَلَ فِتْنَةَ ٱلنَّاسِ كَعَذَابِ ٱللَّـهِ وَلَئِن جَآءَ نَصْرٌ مِّن رَّبِّكَ لَيَقُولُنَّ إِنَّا كُنَّا مَعَكُمْ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people there are those who say, ‘We have faith in Allah,’ but if such a one is tormented in Allah’s cause, he takes persecution by the people for Allah’s punishment. Yet if there comes any </a:t>
            </a:r>
            <a:r>
              <a:rPr lang="en-US" altLang="en-US" sz="3200" dirty="0" smtClean="0">
                <a:latin typeface="Calibri" panose="020F0502020204030204" pitchFamily="34" charset="0"/>
              </a:rPr>
              <a:t>help </a:t>
            </a:r>
            <a:r>
              <a:rPr lang="en-US" altLang="en-US" sz="3200" dirty="0">
                <a:latin typeface="Calibri" panose="020F0502020204030204" pitchFamily="34" charset="0"/>
              </a:rPr>
              <a:t>from your Lord, they will say for sure, ‘We were indeed with you</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7811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وَلَئِنْ أَرْسَلْنَا رِيحًا فَرَأَوْهُ مُصْفَرًّا لَّظَلُّوا۟ مِنۢ بَعْدِهِۦ يَكْفُرُونَ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We send a wind and they see </a:t>
            </a:r>
            <a:r>
              <a:rPr lang="en-US" altLang="en-US" sz="3200" dirty="0" smtClean="0">
                <a:latin typeface="Calibri" panose="020F0502020204030204" pitchFamily="34" charset="0"/>
              </a:rPr>
              <a:t>it </a:t>
            </a:r>
            <a:r>
              <a:rPr lang="en-US" altLang="en-US" sz="3200" dirty="0">
                <a:latin typeface="Calibri" panose="020F0502020204030204" pitchFamily="34" charset="0"/>
              </a:rPr>
              <a:t>turn yellow, they will surely become ungrateful after that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043851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فَإِنَّكَ </a:t>
            </a:r>
            <a:r>
              <a:rPr lang="ar-SA" altLang="en-US" sz="7200" dirty="0">
                <a:latin typeface="Arabic Typesetting" panose="03020402040406030203" pitchFamily="66" charset="-78"/>
                <a:cs typeface="Arabic Typesetting" panose="03020402040406030203" pitchFamily="66" charset="-78"/>
              </a:rPr>
              <a:t>لَا تُسْمِعُ ٱلْمَوْتَىٰ وَلَا تُسْمِعُ ٱلصُّمَّ ٱلدُّعَآءَ إِذَا وَلَّوْا۟ مُدْبِرِينَ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 cannot make the dead hear, nor can you make the deaf hear the call when they turn their backs [upon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80308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أَنتَ بِهَـٰدِ ٱلْعُمْىِ عَن ضَلَـٰلَتِهِمْ ۖ إِن تُسْمِعُ إِلَّا مَن يُؤْمِنُ بِـَٔايَـٰتِنَا فَهُم مُّسْلِمُونَ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can you lead the blind out of their error. You can make hear only those who have faith in Our signs, and thus have submitted.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85919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خَلَقَكُم مِّن ضَعْفٍ ثُمَّ جَعَلَ مِنۢ بَعْدِ ضَعْفٍ قُوَّةً ثُمَّ جَعَلَ مِنۢ بَعْدِ قُوَّةٍ ضَعْفًا وَشَيْبَةً ۚ يَخْلُقُ مَا يَشَآءُ ۖ وَهُوَ ٱلْعَلِيمُ ٱلْقَدِيرُ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created you from [a state of] weakness, then He gave you power after weakness. Then, after power, He ordained weakness and old age: He creates whatever He wishes, and He is the All-knowing, the All-powerful.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08211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تَقُومُ ٱلسَّاعَةُ يُقْسِمُ ٱلْمُجْرِمُونَ مَا لَبِثُوا۟ غَيْرَ سَاعَةٍ ۚ كَذَٰلِكَ كَانُوا۟ يُؤْفَكُونَ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on the day when the Hour sets in the guilty will swear that they had remained only for an hour. That is how they were used to lying [in the world].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003603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أُوتُوا۟ ٱلْعِلْمَ وَٱلْإِيمَـٰنَ لَقَدْ لَبِثْتُمْ فِى كِتَـٰبِ ٱللَّـهِ إِلَىٰ يَوْمِ ٱلْبَعْثِ ۖ فَهَـٰذَا يَوْمُ ٱلْبَعْثِ وَلَـٰكِنَّكُمْ كُنتُمْ لَا تَعْلَمُونَ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those who were given knowledge and faith will say, ‘Certainly you remained in Allah’s </a:t>
            </a:r>
            <a:r>
              <a:rPr lang="en-US" altLang="en-US" sz="3200" dirty="0" smtClean="0">
                <a:latin typeface="Calibri" panose="020F0502020204030204" pitchFamily="34" charset="0"/>
              </a:rPr>
              <a:t>Book </a:t>
            </a:r>
            <a:r>
              <a:rPr lang="en-US" altLang="en-US" sz="3200" dirty="0">
                <a:latin typeface="Calibri" panose="020F0502020204030204" pitchFamily="34" charset="0"/>
              </a:rPr>
              <a:t>until the Day of Resurrection. This is the Day of Resurrection, but you did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873775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فَيَوْمَئِذٍ لَّا يَنفَعُ ٱلَّذِينَ ظَلَمُوا۟ مَعْذِرَتُهُمْ وَلَا هُمْ يُسْتَعْتَبُونَ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the excuses of the wrongdoers will not benefit them, nor will they be asked to propitiate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12338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ضَرَبْنَا لِلنَّاسِ فِى هَـٰذَا ٱلْقُرْءَانِ مِن كُلِّ مَثَلٍ ۚ وَلَئِن جِئْتَهُم بِـَٔايَةٍ لَّيَقُولَنَّ ٱلَّذِينَ كَفَرُوٓا۟ إِنْ أَنتُمْ إِلَّا مُبْطِلُونَ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drawn for mankind in this </a:t>
            </a:r>
            <a:r>
              <a:rPr lang="en-US" altLang="en-US" sz="3200" dirty="0" err="1">
                <a:latin typeface="Calibri" panose="020F0502020204030204" pitchFamily="34" charset="0"/>
              </a:rPr>
              <a:t>Qurʾān</a:t>
            </a:r>
            <a:r>
              <a:rPr lang="en-US" altLang="en-US" sz="3200" dirty="0">
                <a:latin typeface="Calibri" panose="020F0502020204030204" pitchFamily="34" charset="0"/>
              </a:rPr>
              <a:t> every [kind of] parable. Indeed if you bring them a sign</a:t>
            </a:r>
            <a:r>
              <a:rPr lang="en-US" altLang="en-US" sz="3200" dirty="0" smtClean="0">
                <a:latin typeface="Calibri" panose="020F0502020204030204" pitchFamily="34" charset="0"/>
              </a:rPr>
              <a:t>, </a:t>
            </a:r>
            <a:r>
              <a:rPr lang="en-US" altLang="en-US" sz="3200" dirty="0">
                <a:latin typeface="Calibri" panose="020F0502020204030204" pitchFamily="34" charset="0"/>
              </a:rPr>
              <a:t>the faithless will surely say, ‘You are nothing but fabricators!’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935704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يَطْبَعُ ٱللَّـهُ عَلَىٰ قُلُوبِ ٱلَّذِينَ لَا يَعْلَمُونَ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does Allah seal the hearts of those who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196458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فَٱصْبِرْ إِنَّ وَعْدَ ٱللَّـهِ حَقٌّ ۖ وَلَا يَسْتَخِفَّنَّكَ ٱلَّذِينَ لَا يُوقِنُونَ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Allah’s promise is indeed true. And do not let yourself be upset by those who have no conviction.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502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أَوَلَيْسَ </a:t>
            </a:r>
            <a:r>
              <a:rPr lang="ar-SA" altLang="en-US" sz="7200" dirty="0">
                <a:latin typeface="Arabic Typesetting" panose="03020402040406030203" pitchFamily="66" charset="-78"/>
                <a:cs typeface="Arabic Typesetting" panose="03020402040406030203" pitchFamily="66" charset="-78"/>
              </a:rPr>
              <a:t>ٱللَّـهُ بِأَعْلَمَ بِمَا فِى صُدُورِ ٱلْعَـٰلَمِينَ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Does </a:t>
            </a:r>
            <a:r>
              <a:rPr lang="en-US" altLang="en-US" sz="3200" dirty="0">
                <a:latin typeface="Calibri" panose="020F0502020204030204" pitchFamily="34" charset="0"/>
              </a:rPr>
              <a:t>not Allah know best what is in the breasts of the creatures?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877177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610579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الدخان</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Dukhān</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smoke)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44</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59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extLst>
      <p:ext uri="{BB962C8B-B14F-4D97-AF65-F5344CB8AC3E}">
        <p14:creationId xmlns:p14="http://schemas.microsoft.com/office/powerpoint/2010/main" val="353499403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719237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44986234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689004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وَٱلْكِتَـٰبِ ٱلْمُبِينِ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62006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أَنزَلْنَـٰهُ فِى لَيْلَةٍ مُّبَـٰرَكَةٍ ۚ إِنَّا كُنَّا مُنذِرِينَ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sent it down on a blessed night,</a:t>
            </a:r>
          </a:p>
          <a:p>
            <a:pPr>
              <a:lnSpc>
                <a:spcPct val="90000"/>
              </a:lnSpc>
            </a:pPr>
            <a:r>
              <a:rPr lang="en-US" altLang="en-US" sz="3200" dirty="0">
                <a:latin typeface="Calibri" panose="020F0502020204030204" pitchFamily="34" charset="0"/>
              </a:rPr>
              <a:t>and indeed We have been warning [mankind].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491542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فِيهَا يُفْرَقُ كُلُّ أَمْرٍ حَكِيمٍ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definitive matter is resolved in it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979296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أَمْرًا مِّنْ عِندِنَآ ۚ إِنَّا كُنَّا مُرْسِلِينَ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an </a:t>
            </a:r>
            <a:r>
              <a:rPr lang="en-US" altLang="en-US" sz="3200" dirty="0" smtClean="0">
                <a:latin typeface="Calibri" panose="020F0502020204030204" pitchFamily="34" charset="0"/>
              </a:rPr>
              <a:t>ordinance </a:t>
            </a:r>
            <a:r>
              <a:rPr lang="en-US" altLang="en-US" sz="3200" dirty="0">
                <a:latin typeface="Calibri" panose="020F0502020204030204" pitchFamily="34" charset="0"/>
              </a:rPr>
              <a:t>from Us.</a:t>
            </a:r>
          </a:p>
          <a:p>
            <a:pPr>
              <a:lnSpc>
                <a:spcPct val="90000"/>
              </a:lnSpc>
            </a:pPr>
            <a:r>
              <a:rPr lang="en-US" altLang="en-US" sz="3200" dirty="0">
                <a:latin typeface="Calibri" panose="020F0502020204030204" pitchFamily="34" charset="0"/>
              </a:rPr>
              <a:t>Indeed We have been sending [apostles],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520255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رَحْمَةً مِّن رَّبِّكَ ۚ إِنَّهُۥ هُوَ ٱلسَّمِيعُ ٱلْعَلِيمُ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mercy from your Lord</a:t>
            </a:r>
          </a:p>
          <a:p>
            <a:pPr>
              <a:lnSpc>
                <a:spcPct val="90000"/>
              </a:lnSpc>
            </a:pPr>
            <a:r>
              <a:rPr lang="en-US" altLang="en-US" sz="3200" dirty="0">
                <a:latin typeface="Calibri" panose="020F0502020204030204" pitchFamily="34" charset="0"/>
              </a:rPr>
              <a:t>—indeed He is the All-hearing, the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9709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وَلَيَعْلَمَنَّ ٱللَّـهُ ٱلَّذِينَ ءَامَنُوا۟ وَلَيَعْلَمَنَّ ٱلْمُنَـٰفِقِينَ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shall surely ascertain those who have faith, and He shall surely ascertain the hypocrites.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369736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ٱلسَّمَـٰوَٰتِ وَٱلْأَرْضِ وَمَا بَيْنَهُمَآ ۖ إِن كُنتُم مُّوقِنِينَ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Lord of the heavens and the earth,</a:t>
            </a:r>
          </a:p>
          <a:p>
            <a:pPr>
              <a:lnSpc>
                <a:spcPct val="90000"/>
              </a:lnSpc>
            </a:pPr>
            <a:r>
              <a:rPr lang="en-US" altLang="en-US" sz="3200" dirty="0">
                <a:latin typeface="Calibri" panose="020F0502020204030204" pitchFamily="34" charset="0"/>
              </a:rPr>
              <a:t>and whatever is between them,</a:t>
            </a:r>
          </a:p>
          <a:p>
            <a:pPr>
              <a:lnSpc>
                <a:spcPct val="90000"/>
              </a:lnSpc>
            </a:pPr>
            <a:r>
              <a:rPr lang="en-US" altLang="en-US" sz="3200" dirty="0">
                <a:latin typeface="Calibri" panose="020F0502020204030204" pitchFamily="34" charset="0"/>
              </a:rPr>
              <a:t>should you have conviction.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97735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لَآ إِلَـٰهَ إِلَّا هُوَ يُحْىِۦ وَيُمِيتُ ۖ رَبُّكُمْ وَرَبُّ ءَابَآئِكُمُ ٱلْأَوَّلِينَ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god except Him:</a:t>
            </a:r>
          </a:p>
          <a:p>
            <a:pPr>
              <a:lnSpc>
                <a:spcPct val="90000"/>
              </a:lnSpc>
            </a:pPr>
            <a:r>
              <a:rPr lang="en-US" altLang="en-US" sz="3200" dirty="0">
                <a:latin typeface="Calibri" panose="020F0502020204030204" pitchFamily="34" charset="0"/>
              </a:rPr>
              <a:t>He gives life and brings death,</a:t>
            </a:r>
          </a:p>
          <a:p>
            <a:pPr>
              <a:lnSpc>
                <a:spcPct val="90000"/>
              </a:lnSpc>
            </a:pPr>
            <a:r>
              <a:rPr lang="en-US" altLang="en-US" sz="3200" dirty="0">
                <a:latin typeface="Calibri" panose="020F0502020204030204" pitchFamily="34" charset="0"/>
              </a:rPr>
              <a:t>your Lord and the Lord of your forefathers.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065513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هُمْ فِى شَكٍّۢ يَلْعَبُونَ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play around in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729560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فَٱرْتَقِبْ يَوْمَ تَأْتِى ٱلسَّمَآءُ بِدُخَانٍ مُّبِينٍ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watch out for the day</a:t>
            </a:r>
          </a:p>
          <a:p>
            <a:pPr>
              <a:lnSpc>
                <a:spcPct val="90000"/>
              </a:lnSpc>
            </a:pPr>
            <a:r>
              <a:rPr lang="en-US" altLang="en-US" sz="3200" dirty="0">
                <a:latin typeface="Calibri" panose="020F0502020204030204" pitchFamily="34" charset="0"/>
              </a:rPr>
              <a:t>when the sky brings on a manifest smoke,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611215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يَغْشَى ٱلنَّاسَ ۖ هَـٰذَا عَذَابٌ أَلِيمٌ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enveloping the people.</a:t>
            </a:r>
          </a:p>
          <a:p>
            <a:pPr>
              <a:lnSpc>
                <a:spcPct val="90000"/>
              </a:lnSpc>
            </a:pPr>
            <a:r>
              <a:rPr lang="en-US" altLang="en-US" sz="3200" dirty="0">
                <a:latin typeface="Calibri" panose="020F0502020204030204" pitchFamily="34" charset="0"/>
              </a:rPr>
              <a:t>[They will cry out:] ‘This is a painful punishment.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981254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رَّبَّنَا ٱكْشِفْ عَنَّا ٱلْعَذَابَ إِنَّا مُؤْمِنُونَ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Remove from us this punishment.</a:t>
            </a:r>
          </a:p>
          <a:p>
            <a:pPr>
              <a:lnSpc>
                <a:spcPct val="90000"/>
              </a:lnSpc>
            </a:pPr>
            <a:r>
              <a:rPr lang="en-US" altLang="en-US" sz="3200" dirty="0">
                <a:latin typeface="Calibri" panose="020F0502020204030204" pitchFamily="34" charset="0"/>
              </a:rPr>
              <a:t>Indeed we have believed!’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281999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أَنَّىٰ لَهُمُ ٱلذِّكْرَىٰ وَقَدْ جَآءَهُمْ رَسُولٌ مُّبِينٌ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will the admonition avail them,</a:t>
            </a:r>
          </a:p>
          <a:p>
            <a:pPr>
              <a:lnSpc>
                <a:spcPct val="90000"/>
              </a:lnSpc>
            </a:pPr>
            <a:r>
              <a:rPr lang="en-US" altLang="en-US" sz="3200" dirty="0">
                <a:latin typeface="Calibri" panose="020F0502020204030204" pitchFamily="34" charset="0"/>
              </a:rPr>
              <a:t>when a manifest apostle had already come to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758523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تَوَلَّوْا۟ عَنْهُ وَقَالُوا۟ مُعَلَّمٌ مَّجْنُونٌ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turned away from him,</a:t>
            </a:r>
          </a:p>
          <a:p>
            <a:pPr>
              <a:lnSpc>
                <a:spcPct val="90000"/>
              </a:lnSpc>
            </a:pPr>
            <a:r>
              <a:rPr lang="en-US" altLang="en-US" sz="3200" dirty="0">
                <a:latin typeface="Calibri" panose="020F0502020204030204" pitchFamily="34" charset="0"/>
              </a:rPr>
              <a:t>and said, ‘A tutored madman?’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471491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كَاشِفُوا۟ ٱلْعَذَابِ قَلِيلًا ۚ إِنَّكُمْ عَآئِدُونَ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will withdraw the punishment a little;</a:t>
            </a:r>
          </a:p>
          <a:p>
            <a:pPr>
              <a:lnSpc>
                <a:spcPct val="90000"/>
              </a:lnSpc>
            </a:pPr>
            <a:r>
              <a:rPr lang="en-US" altLang="en-US" sz="3200" dirty="0">
                <a:latin typeface="Calibri" panose="020F0502020204030204" pitchFamily="34" charset="0"/>
              </a:rPr>
              <a:t>but you will indeed revert [to your earlier ways].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2517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نَبْطِشُ ٱلْبَطْشَةَ ٱلْكُبْرَىٰٓ إِنَّا مُنتَقِمُونَ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strike with the most terrible striking,</a:t>
            </a:r>
          </a:p>
          <a:p>
            <a:pPr>
              <a:lnSpc>
                <a:spcPct val="90000"/>
              </a:lnSpc>
            </a:pPr>
            <a:r>
              <a:rPr lang="en-US" altLang="en-US" sz="3200" dirty="0">
                <a:latin typeface="Calibri" panose="020F0502020204030204" pitchFamily="34" charset="0"/>
              </a:rPr>
              <a:t>We will indeed take vengeance [on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298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لِلَّذِينَ ءَامَنُوا۟ ٱتَّبِعُوا۟ سَبِيلَنَا وَلْنَحْمِلْ خَطَـٰيَـٰكُمْ وَمَا هُم بِحَـٰمِلِينَ مِنْ خَطَـٰيَـٰهُم مِّن شَىْءٍ ۖ إِنَّهُمْ لَكَـٰذِبُونَ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to the faithful, ‘Follow our way and we will bear [responsibility for] your iniquities.’ They will not bear anything of their iniquities. They are indeed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044502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فَتَنَّا قَبْلَهُمْ قَوْمَ فِرْعَوْنَ وَجَآءَهُمْ رَسُولٌ كَرِيمٌ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tried</a:t>
            </a:r>
          </a:p>
          <a:p>
            <a:pPr>
              <a:lnSpc>
                <a:spcPct val="90000"/>
              </a:lnSpc>
            </a:pPr>
            <a:r>
              <a:rPr lang="en-US" altLang="en-US" sz="3200" dirty="0">
                <a:latin typeface="Calibri" panose="020F0502020204030204" pitchFamily="34" charset="0"/>
              </a:rPr>
              <a:t>the people of Pharaoh before them,</a:t>
            </a:r>
          </a:p>
          <a:p>
            <a:pPr>
              <a:lnSpc>
                <a:spcPct val="90000"/>
              </a:lnSpc>
            </a:pPr>
            <a:r>
              <a:rPr lang="en-US" altLang="en-US" sz="3200" dirty="0">
                <a:latin typeface="Calibri" panose="020F0502020204030204" pitchFamily="34" charset="0"/>
              </a:rPr>
              <a:t>when a noble apostle came to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271781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أَدُّوٓا۟ إِلَىَّ عِبَادَ ٱللَّـهِ ۖ إِنِّى لَكُمْ رَسُولٌ أَمِينٌ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[saying,] ‘Give over the servants of </a:t>
            </a:r>
            <a:r>
              <a:rPr lang="en-US" altLang="en-US" sz="3200" dirty="0" smtClean="0">
                <a:latin typeface="Calibri" panose="020F0502020204030204" pitchFamily="34" charset="0"/>
              </a:rPr>
              <a:t>Allah </a:t>
            </a:r>
            <a:r>
              <a:rPr lang="en-US" altLang="en-US" sz="3200" dirty="0">
                <a:latin typeface="Calibri" panose="020F0502020204030204" pitchFamily="34" charset="0"/>
              </a:rPr>
              <a:t>to me;</a:t>
            </a:r>
          </a:p>
          <a:p>
            <a:pPr>
              <a:lnSpc>
                <a:spcPct val="90000"/>
              </a:lnSpc>
            </a:pPr>
            <a:r>
              <a:rPr lang="en-US" altLang="en-US" sz="3200" dirty="0">
                <a:latin typeface="Calibri" panose="020F0502020204030204" pitchFamily="34" charset="0"/>
              </a:rPr>
              <a:t>indeed I am a trusted apostle [sent] to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676365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 لَّا تَعْلُوا۟ عَلَى ٱللَّـهِ ۖ إِنِّىٓ ءَاتِيكُم بِسُلْطَـٰنٍ مُّبِينٍ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defy Allah.</a:t>
            </a:r>
          </a:p>
          <a:p>
            <a:pPr>
              <a:lnSpc>
                <a:spcPct val="90000"/>
              </a:lnSpc>
            </a:pPr>
            <a:r>
              <a:rPr lang="en-US" altLang="en-US" sz="3200" dirty="0">
                <a:latin typeface="Calibri" panose="020F0502020204030204" pitchFamily="34" charset="0"/>
              </a:rPr>
              <a:t>Indeed I bring you a manifest authority.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114427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وَإِنِّى عُذْتُ بِرَبِّى وَرَبِّكُمْ أَن تَرْجُمُونِ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seek the protection of my Lord and your Lord,</a:t>
            </a:r>
          </a:p>
          <a:p>
            <a:pPr>
              <a:lnSpc>
                <a:spcPct val="90000"/>
              </a:lnSpc>
            </a:pPr>
            <a:r>
              <a:rPr lang="en-US" altLang="en-US" sz="3200" dirty="0">
                <a:latin typeface="Calibri" panose="020F0502020204030204" pitchFamily="34" charset="0"/>
              </a:rPr>
              <a:t>lest you should stone me.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588317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لَّمْ تُؤْمِنُوا۟ لِى فَٱعْتَزِلُونِ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do not believe me,</a:t>
            </a:r>
          </a:p>
          <a:p>
            <a:pPr>
              <a:lnSpc>
                <a:spcPct val="90000"/>
              </a:lnSpc>
            </a:pPr>
            <a:r>
              <a:rPr lang="en-US" altLang="en-US" sz="3200" dirty="0">
                <a:latin typeface="Calibri" panose="020F0502020204030204" pitchFamily="34" charset="0"/>
              </a:rPr>
              <a:t>keep out of my 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407158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فَدَعَا رَبَّهُۥٓ أَنَّ هَـٰٓؤُلَآءِ قَوْمٌ مُّجْرِمُونَ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invoked his Lord, [saying,]</a:t>
            </a:r>
          </a:p>
          <a:p>
            <a:pPr>
              <a:lnSpc>
                <a:spcPct val="90000"/>
              </a:lnSpc>
            </a:pPr>
            <a:r>
              <a:rPr lang="en-US" altLang="en-US" sz="3200" dirty="0">
                <a:latin typeface="Calibri" panose="020F0502020204030204" pitchFamily="34" charset="0"/>
              </a:rPr>
              <a:t>‘These are indeed a guilty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902338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فَأَسْرِ بِعِبَادِى لَيْلًا إِنَّكُم مُّتَّبَعُونَ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told him,] ‘Set out with My servants by night;</a:t>
            </a:r>
          </a:p>
          <a:p>
            <a:pPr>
              <a:lnSpc>
                <a:spcPct val="90000"/>
              </a:lnSpc>
            </a:pPr>
            <a:r>
              <a:rPr lang="en-US" altLang="en-US" sz="3200" dirty="0">
                <a:latin typeface="Calibri" panose="020F0502020204030204" pitchFamily="34" charset="0"/>
              </a:rPr>
              <a:t>for you will indeed be pursued.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392110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وَٱتْرُكِ ٱلْبَحْرَ رَهْوًا ۖ إِنَّهُمْ جُندٌ مُّغْرَقُونَ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leave the sea calmly;</a:t>
            </a:r>
          </a:p>
          <a:p>
            <a:pPr>
              <a:lnSpc>
                <a:spcPct val="90000"/>
              </a:lnSpc>
            </a:pPr>
            <a:r>
              <a:rPr lang="en-US" altLang="en-US" sz="3200" dirty="0">
                <a:latin typeface="Calibri" panose="020F0502020204030204" pitchFamily="34" charset="0"/>
              </a:rPr>
              <a:t>they will indeed be a drowned host.’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79530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كَمْ تَرَكُوا۟ مِن جَنَّـٰتٍ وَعُيُونٍ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gardens and springs did they leave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398192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وَزُرُوعٍ وَمَقَامٍ كَرِيمٍ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Fields and splendid places,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3719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وَلَيَحْمِلُنَّ أَثْقَالَهُمْ وَأَثْقَالًا مَّعَ أَثْقَالِهِمْ ۖ وَلَيُسْـَٔلُنَّ يَوْمَ ٱلْقِيَـٰمَةِ عَمَّا كَانُوا۟ يَفْتَرُونَ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surely they will carry their own burdens and other burdens along with their own burdens, and they will surely be questioned on the Day of Resurrection concerning that which they used to fabricate.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767349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وَنَعْمَةٍ كَانُوا۟ فِيهَا فَـٰكِهِينَ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bounties wherein they rejoiced!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714915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 وَأَوْرَثْنَـٰهَا قَوْمًا ءَاخَرِينَ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was;</a:t>
            </a:r>
          </a:p>
          <a:p>
            <a:pPr>
              <a:lnSpc>
                <a:spcPct val="90000"/>
              </a:lnSpc>
            </a:pPr>
            <a:r>
              <a:rPr lang="en-US" altLang="en-US" sz="3200" dirty="0">
                <a:latin typeface="Calibri" panose="020F0502020204030204" pitchFamily="34" charset="0"/>
              </a:rPr>
              <a:t>and We bequeathed them to another people.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450239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بَكَتْ عَلَيْهِمُ ٱلسَّمَآءُ وَٱلْأَرْضُ وَمَا كَانُوا۟ مُنظَرِينَ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neither the sky wept for them,</a:t>
            </a:r>
          </a:p>
          <a:p>
            <a:pPr>
              <a:lnSpc>
                <a:spcPct val="90000"/>
              </a:lnSpc>
            </a:pPr>
            <a:r>
              <a:rPr lang="en-US" altLang="en-US" sz="3200" dirty="0">
                <a:latin typeface="Calibri" panose="020F0502020204030204" pitchFamily="34" charset="0"/>
              </a:rPr>
              <a:t>nor the earth;</a:t>
            </a:r>
          </a:p>
          <a:p>
            <a:pPr>
              <a:lnSpc>
                <a:spcPct val="90000"/>
              </a:lnSpc>
            </a:pPr>
            <a:r>
              <a:rPr lang="en-US" altLang="en-US" sz="3200" dirty="0">
                <a:latin typeface="Calibri" panose="020F0502020204030204" pitchFamily="34" charset="0"/>
              </a:rPr>
              <a:t>nor were they granted any respite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874400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نَجَّيْنَا بَنِىٓ إِسْرَٰٓءِيلَ مِنَ ٱلْعَذَابِ ٱلْمُهِينِ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delivered the Children of Israel</a:t>
            </a:r>
          </a:p>
          <a:p>
            <a:pPr>
              <a:lnSpc>
                <a:spcPct val="90000"/>
              </a:lnSpc>
            </a:pPr>
            <a:r>
              <a:rPr lang="en-US" altLang="en-US" sz="3200" dirty="0">
                <a:latin typeface="Calibri" panose="020F0502020204030204" pitchFamily="34" charset="0"/>
              </a:rPr>
              <a:t>from a humiliating torment,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079288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فِرْعَوْنَ ۚ إِنَّهُۥ كَانَ عَالِيًا مِّنَ ٱلْمُسْرِفِينَ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Pharaoh.</a:t>
            </a:r>
          </a:p>
          <a:p>
            <a:pPr>
              <a:lnSpc>
                <a:spcPct val="90000"/>
              </a:lnSpc>
            </a:pPr>
            <a:r>
              <a:rPr lang="en-US" altLang="en-US" sz="3200" dirty="0">
                <a:latin typeface="Calibri" panose="020F0502020204030204" pitchFamily="34" charset="0"/>
              </a:rPr>
              <a:t>Indeed he was a tyrant among the profligates.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337119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ٱخْتَرْنَـٰهُمْ عَلَىٰ عِلْمٍ عَلَى ٱلْعَـٰلَمِينَ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chose them knowingly</a:t>
            </a:r>
          </a:p>
          <a:p>
            <a:pPr>
              <a:lnSpc>
                <a:spcPct val="90000"/>
              </a:lnSpc>
            </a:pPr>
            <a:r>
              <a:rPr lang="en-US" altLang="en-US" sz="3200" dirty="0">
                <a:latin typeface="Calibri" panose="020F0502020204030204" pitchFamily="34" charset="0"/>
              </a:rPr>
              <a:t>above all the nations.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89570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وَءَاتَيْنَـٰهُم مِّنَ ٱلْـَٔايَـٰتِ مَا فِيهِ بَلَـٰٓؤٌا۟ مُّبِينٌ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them some signs</a:t>
            </a:r>
          </a:p>
          <a:p>
            <a:pPr>
              <a:lnSpc>
                <a:spcPct val="90000"/>
              </a:lnSpc>
            </a:pPr>
            <a:r>
              <a:rPr lang="en-US" altLang="en-US" sz="3200" dirty="0">
                <a:latin typeface="Calibri" panose="020F0502020204030204" pitchFamily="34" charset="0"/>
              </a:rPr>
              <a:t>in which there was a manifest test.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79339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هَـٰٓؤُلَآءِ لَيَقُولُونَ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these ones say,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363969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هِىَ إِلَّا مَوْتَتُنَا ٱلْأُولَىٰ وَمَا نَحْنُ بِمُنشَرِينَ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be just our first death,</a:t>
            </a:r>
          </a:p>
          <a:p>
            <a:pPr>
              <a:lnSpc>
                <a:spcPct val="90000"/>
              </a:lnSpc>
            </a:pPr>
            <a:r>
              <a:rPr lang="en-US" altLang="en-US" sz="3200" dirty="0">
                <a:latin typeface="Calibri" panose="020F0502020204030204" pitchFamily="34" charset="0"/>
              </a:rPr>
              <a:t>and we shall not be resurrected.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273156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فَأْتُوا۟ بِـَٔابَآئِنَآ إِن كُنتُمْ صَـٰدِقِينَ ﴿٣٦﴾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Bring our fathers back [to life],</a:t>
            </a:r>
          </a:p>
          <a:p>
            <a:pPr>
              <a:lnSpc>
                <a:spcPct val="90000"/>
              </a:lnSpc>
            </a:pPr>
            <a:r>
              <a:rPr lang="en-US" altLang="en-US" sz="3200" dirty="0">
                <a:latin typeface="Calibri" panose="020F0502020204030204" pitchFamily="34" charset="0"/>
              </a:rPr>
              <a:t>should you be truthful.’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8375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نُوحًا إِلَىٰ قَوْمِهِۦ فَلَبِثَ فِيهِمْ أَلْفَ سَنَةٍ إِلَّا خَمْسِينَ عَامًا فَأَخَذَهُمُ ٱلطُّوفَانُ وَهُمْ ظَـٰلِمُونَ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Noah to his people, and he remained with them for a thousand-less-fifty years. Then the flood overtook them while they were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603130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أَهُمْ خَيْرٌ أَمْ قَوْمُ تُبَّعٍ وَٱلَّذِينَ مِن قَبْلِهِمْ ۚ أَهْلَكْنَـٰهُمْ ۖ إِنَّهُمْ كَانُوا۟ مُجْرِمِينَ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Are they better, or the people of </a:t>
            </a:r>
            <a:r>
              <a:rPr lang="en-US" altLang="en-US" sz="3200" i="1" dirty="0" err="1">
                <a:latin typeface="Calibri" panose="020F0502020204030204" pitchFamily="34" charset="0"/>
              </a:rPr>
              <a:t>Tubbaʿ</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those who were before them?</a:t>
            </a:r>
          </a:p>
          <a:p>
            <a:pPr>
              <a:lnSpc>
                <a:spcPct val="90000"/>
              </a:lnSpc>
            </a:pPr>
            <a:r>
              <a:rPr lang="en-US" altLang="en-US" sz="3200" dirty="0">
                <a:latin typeface="Calibri" panose="020F0502020204030204" pitchFamily="34" charset="0"/>
              </a:rPr>
              <a:t>We destroyed them;</a:t>
            </a:r>
          </a:p>
          <a:p>
            <a:pPr>
              <a:lnSpc>
                <a:spcPct val="90000"/>
              </a:lnSpc>
            </a:pPr>
            <a:r>
              <a:rPr lang="en-US" altLang="en-US" sz="3200" dirty="0">
                <a:latin typeface="Calibri" panose="020F0502020204030204" pitchFamily="34" charset="0"/>
              </a:rPr>
              <a:t>indeed they were guilty.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450411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خَلَقْنَا ٱلسَّمَـٰوَٰتِ وَٱلْأَرْضَ وَمَا بَيْنَهُمَا لَـٰعِبِينَ ﴿٣٨﴾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 heavens and the earth</a:t>
            </a:r>
          </a:p>
          <a:p>
            <a:pPr>
              <a:lnSpc>
                <a:spcPct val="90000"/>
              </a:lnSpc>
            </a:pPr>
            <a:r>
              <a:rPr lang="en-US" altLang="en-US" sz="3200" dirty="0">
                <a:latin typeface="Calibri" panose="020F0502020204030204" pitchFamily="34" charset="0"/>
              </a:rPr>
              <a:t>and whatever is between them for play.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778806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خَلَقْنَـٰهُمَآ إِلَّا بِٱلْحَقِّ وَلَـٰكِنَّ أَكْثَرَهُمْ لَا يَعْلَمُونَ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them except with reason;</a:t>
            </a:r>
          </a:p>
          <a:p>
            <a:pPr>
              <a:lnSpc>
                <a:spcPct val="90000"/>
              </a:lnSpc>
            </a:pPr>
            <a:r>
              <a:rPr lang="en-US" altLang="en-US" sz="3200" dirty="0">
                <a:latin typeface="Calibri" panose="020F0502020204030204" pitchFamily="34" charset="0"/>
              </a:rPr>
              <a:t>but most of them do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851493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يَوْمَ ٱلْفَصْلِ مِيقَـٰتُهُمْ أَجْمَعِينَ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Day of Judgement</a:t>
            </a:r>
          </a:p>
          <a:p>
            <a:pPr>
              <a:lnSpc>
                <a:spcPct val="90000"/>
              </a:lnSpc>
            </a:pPr>
            <a:r>
              <a:rPr lang="en-US" altLang="en-US" sz="3200" dirty="0">
                <a:latin typeface="Calibri" panose="020F0502020204030204" pitchFamily="34" charset="0"/>
              </a:rPr>
              <a:t>is the tryst for them all,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314400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لَا يُغْنِى مَوْلًى عَن مَّوْلًى شَيْـًٔا وَلَا هُمْ يُنصَرُونَ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a:t>
            </a:r>
          </a:p>
          <a:p>
            <a:pPr>
              <a:lnSpc>
                <a:spcPct val="90000"/>
              </a:lnSpc>
            </a:pPr>
            <a:r>
              <a:rPr lang="en-US" altLang="en-US" sz="3200" dirty="0">
                <a:latin typeface="Calibri" panose="020F0502020204030204" pitchFamily="34" charset="0"/>
              </a:rPr>
              <a:t>when a friend will not avail a friend in any way,</a:t>
            </a:r>
          </a:p>
          <a:p>
            <a:pPr>
              <a:lnSpc>
                <a:spcPct val="90000"/>
              </a:lnSpc>
            </a:pPr>
            <a:r>
              <a:rPr lang="en-US" altLang="en-US" sz="3200" dirty="0">
                <a:latin typeface="Calibri" panose="020F0502020204030204" pitchFamily="34" charset="0"/>
              </a:rPr>
              <a:t>nor will they be helped,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161369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رَّحِمَ ٱللَّـهُ ۚ إِنَّهُۥ هُوَ ٱلْعَزِيزُ ٱلرَّحِيمُ ﴿٤٢﴾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for him on whom Allah has mercy.</a:t>
            </a:r>
          </a:p>
          <a:p>
            <a:pPr>
              <a:lnSpc>
                <a:spcPct val="90000"/>
              </a:lnSpc>
            </a:pPr>
            <a:r>
              <a:rPr lang="en-US" altLang="en-US" sz="3200" dirty="0">
                <a:latin typeface="Calibri" panose="020F0502020204030204" pitchFamily="34" charset="0"/>
              </a:rPr>
              <a:t>Indeed He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626199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شَجَرَتَ ٱلزَّقُّومِ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tree of </a:t>
            </a:r>
            <a:r>
              <a:rPr lang="en-US" altLang="en-US" sz="3200" i="1" dirty="0" err="1">
                <a:latin typeface="Calibri" panose="020F0502020204030204" pitchFamily="34" charset="0"/>
              </a:rPr>
              <a:t>Zaqqūm</a:t>
            </a:r>
            <a:endParaRPr lang="en-US" altLang="en-US" sz="3200" i="1" dirty="0">
              <a:latin typeface="Calibri" panose="020F0502020204030204" pitchFamily="34" charset="0"/>
            </a:endParaRP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058835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طَعَامُ ٱلْأَثِيمِ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will be the food of the sinful.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122976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كَٱلْمُهْلِ يَغْلِى فِى ٱلْبُطُونِ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Like molten copper it will boil in the bellies,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864550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كَغَلْىِ ٱلْحَمِيمِ ﴿٤٦﴾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boiling like boiling water.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4848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فَأَنجَيْنَـٰهُ وَأَصْحَـٰبَ ٱلسَّفِينَةِ وَجَعَلْنَـٰهَآ ءَايَةً لِّلْعَـٰلَمِينَ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delivered him and the occupants of the Ark, and made it a sign for all the 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623497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خُذُوهُ فَٱعْتِلُوهُ إِلَىٰ سَوَآءِ ٱلْجَحِيمِ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drag him to the middle of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944945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صُبُّوا۟ فَوْقَ رَأْسِهِۦ مِنْ عَذَابِ ٱلْحَمِيمِ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pour over his head</a:t>
            </a:r>
          </a:p>
          <a:p>
            <a:pPr>
              <a:lnSpc>
                <a:spcPct val="90000"/>
              </a:lnSpc>
            </a:pPr>
            <a:r>
              <a:rPr lang="en-US" altLang="en-US" sz="3200" dirty="0">
                <a:latin typeface="Calibri" panose="020F0502020204030204" pitchFamily="34" charset="0"/>
              </a:rPr>
              <a:t>the punishment of boiling water.’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864151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ذُقْ إِنَّكَ أَنتَ ٱلْعَزِيزُ ٱلْكَرِيمُ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‘Taste!</a:t>
            </a:r>
          </a:p>
          <a:p>
            <a:pPr>
              <a:lnSpc>
                <a:spcPct val="90000"/>
              </a:lnSpc>
            </a:pPr>
            <a:r>
              <a:rPr lang="en-US" altLang="en-US" sz="3200" dirty="0">
                <a:latin typeface="Calibri" panose="020F0502020204030204" pitchFamily="34" charset="0"/>
              </a:rPr>
              <a:t>Indeed you are the [self-styled] mighty and noble!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340268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هَـٰذَا مَا كُنتُم بِهِۦ تَمْتَرُونَ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indeed what you used to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575694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ٱلْمُتَّقِينَ فِى مَقَامٍ أَمِينٍ ﴿٥١﴾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err="1">
                <a:latin typeface="Calibri" panose="020F0502020204030204" pitchFamily="34" charset="0"/>
              </a:rPr>
              <a:t>Godwary</a:t>
            </a:r>
            <a:r>
              <a:rPr lang="en-US" altLang="en-US" sz="3200" dirty="0">
                <a:latin typeface="Calibri" panose="020F0502020204030204" pitchFamily="34" charset="0"/>
              </a:rPr>
              <a:t> will be in a secure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048735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فِى جَنَّـٰتٍ وَعُيُونٍ ﴿٥٢﴾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amid gardens and springs,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984964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يَلْبَسُونَ مِن سُندُسٍ وَإِسْتَبْرَقٍ مُّتَقَـٰبِلِينَ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dressed in fine silk and brocade,</a:t>
            </a:r>
          </a:p>
          <a:p>
            <a:pPr>
              <a:lnSpc>
                <a:spcPct val="90000"/>
              </a:lnSpc>
            </a:pPr>
            <a:r>
              <a:rPr lang="en-US" altLang="en-US" sz="3200" dirty="0">
                <a:latin typeface="Calibri" panose="020F0502020204030204" pitchFamily="34" charset="0"/>
              </a:rPr>
              <a:t>sitting face to face.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650717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وَزَوَّجْنَـٰهُم بِحُورٍ عِينٍ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shall it be,</a:t>
            </a:r>
          </a:p>
          <a:p>
            <a:pPr>
              <a:lnSpc>
                <a:spcPct val="90000"/>
              </a:lnSpc>
            </a:pPr>
            <a:r>
              <a:rPr lang="en-US" altLang="en-US" sz="3200" dirty="0">
                <a:latin typeface="Calibri" panose="020F0502020204030204" pitchFamily="34" charset="0"/>
              </a:rPr>
              <a:t>and We shall wed them to black-eyed </a:t>
            </a:r>
            <a:r>
              <a:rPr lang="en-US" altLang="en-US" sz="3200" dirty="0" err="1">
                <a:latin typeface="Calibri" panose="020F0502020204030204" pitchFamily="34" charset="0"/>
              </a:rPr>
              <a:t>houris</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318611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يَدْعُونَ فِيهَا بِكُلِّ فَـٰكِهَةٍ ءَامِنِينَ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will call for every fruit, in safety.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795552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يَذُوقُونَ فِيهَا ٱلْمَوْتَ إِلَّا ٱلْمَوْتَةَ ٱلْأُولَىٰ ۖ وَوَقَىٰهُمْ عَذَابَ ٱلْجَحِيمِ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will not taste death</a:t>
            </a:r>
          </a:p>
          <a:p>
            <a:pPr>
              <a:lnSpc>
                <a:spcPct val="90000"/>
              </a:lnSpc>
            </a:pPr>
            <a:r>
              <a:rPr lang="en-US" altLang="en-US" sz="3200" dirty="0">
                <a:latin typeface="Calibri" panose="020F0502020204030204" pitchFamily="34" charset="0"/>
              </a:rPr>
              <a:t>except the first death,</a:t>
            </a:r>
          </a:p>
          <a:p>
            <a:pPr>
              <a:lnSpc>
                <a:spcPct val="90000"/>
              </a:lnSpc>
            </a:pPr>
            <a:r>
              <a:rPr lang="en-US" altLang="en-US" sz="3200" dirty="0">
                <a:latin typeface="Calibri" panose="020F0502020204030204" pitchFamily="34" charset="0"/>
              </a:rPr>
              <a:t>and He will save them from the punishment of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0963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وَإِبْرَٰهِيمَ إِذْ قَالَ لِقَوْمِهِ ٱعْبُدُوا۟ ٱللَّـهَ وَٱتَّقُوهُ ۖ ذَٰلِكُمْ خَيْرٌ لَّكُمْ إِن كُنتُمْ تَعْلَمُونَ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Abraham, when he said to his people, ‘Worship Allah and be wary of Him. That is better for you, should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975182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فَضْلًا مِّن رَّبِّكَ ۚ ذَٰلِكَ هُوَ ٱلْفَوْزُ ٱلْعَظِيمُ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grace from your Lord.</a:t>
            </a:r>
          </a:p>
          <a:p>
            <a:pPr>
              <a:lnSpc>
                <a:spcPct val="90000"/>
              </a:lnSpc>
            </a:pPr>
            <a:r>
              <a:rPr lang="en-US" altLang="en-US" sz="3200" dirty="0">
                <a:latin typeface="Calibri" panose="020F0502020204030204" pitchFamily="34" charset="0"/>
              </a:rPr>
              <a:t>That is the great success.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729068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فَإِنَّمَا يَسَّرْنَـٰهُ بِلِسَانِكَ لَعَلَّهُمْ يَتَذَكَّرُونَ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made it simple in your language,</a:t>
            </a:r>
          </a:p>
          <a:p>
            <a:pPr>
              <a:lnSpc>
                <a:spcPct val="90000"/>
              </a:lnSpc>
            </a:pPr>
            <a:r>
              <a:rPr lang="en-US" altLang="en-US" sz="3200" dirty="0">
                <a:latin typeface="Calibri" panose="020F0502020204030204" pitchFamily="34" charset="0"/>
              </a:rPr>
              <a:t>so that they may take admonition.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101321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فَٱرْتَقِبْ إِنَّهُم مُّرْتَقِبُونَ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wait!</a:t>
            </a:r>
          </a:p>
          <a:p>
            <a:pPr>
              <a:lnSpc>
                <a:spcPct val="90000"/>
              </a:lnSpc>
            </a:pPr>
            <a:r>
              <a:rPr lang="en-US" altLang="en-US" sz="3200" dirty="0">
                <a:latin typeface="Calibri" panose="020F0502020204030204" pitchFamily="34" charset="0"/>
              </a:rPr>
              <a:t>Indeed they [too] are waiting.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9141996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Dukhān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2770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تَعْبُدُونَ مِن دُونِ ٱللَّـهِ أَوْثَـٰنًا وَتَخْلُقُونَ إِفْكًا ۚ إِنَّ ٱلَّذِينَ تَعْبُدُونَ مِن دُونِ ٱللَّـهِ لَا يَمْلِكُونَ لَكُمْ رِزْقًا فَٱبْتَغُوا۟ عِندَ ٱللَّـهِ ٱلرِّزْقَ وَٱعْبُدُوهُ وَٱشْكُرُوا۟ لَهُۥٓ ۖ إِلَيْهِ تُرْجَعُونَ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fact, instead of Allah you worship idols, and you invent a lie. Indeed those whom you worship besides Allah have no control over your provision. So seek all [your] provision from Allah, and worship Him and thank Him, and to Him you shall be brought back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7220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تُكَذِّبُوا۟ فَقَدْ كَذَّبَ أُمَمٌ مِّن قَبْلِكُمْ ۖ وَمَا عَلَى ٱلرَّسُولِ إِلَّا ٱلْبَلَـٰغُ ٱلْمُبِينُ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impugn [the Apostle’s teaching], then [other] nations have impugned [likewise] before you, and the Apostle’s duty is only to communicate in clear terms.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9296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كَيْفَ يُبْدِئُ ٱللَّـهُ ٱلْخَلْقَ ثُمَّ يُعِيدُهُۥٓ ۚ إِنَّ ذَٰلِكَ عَلَى ٱللَّـهِ يَسِيرٌ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how Allah originates the creation? Then He will bring it back. That is indeed easy for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753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سِيرُوا۟ فِى ٱلْأَرْضِ فَٱنظُرُوا۟ كَيْفَ بَدَأَ ٱلْخَلْقَ ۚ ثُمَّ ٱللَّـهُ يُنشِئُ ٱلنَّشْأَةَ ٱلْـَٔاخِرَةَ ۚ إِنَّ ٱللَّـهَ عَلَىٰ كُلِّ شَىْءٍ قَدِيرٌ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‘Travel over the land and then observe how He has originated the creation.’ Then Allah shall bring about the genesis of the Hereafter. Indeed Allah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9425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يُعَذِّبُ مَن يَشَآءُ وَيَرْحَمُ مَن يَشَآءُ ۖ وَإِلَيْهِ تُقْلَبُونَ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punish whomever He wishes and have mercy on whomever He wishes, and to Him you will be returned.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4614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أَنتُم بِمُعْجِزِينَ فِى ٱلْأَرْضِ وَلَا فِى ٱلسَّمَآءِ ۖ وَمَا لَكُم مِّن دُونِ ٱللَّـهِ مِن وَلِىٍّۢ وَلَا نَصِيرٍ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cannot thwart Him on the earth or in the sky, nor do you have besides Allah any guardian or any helper.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5793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كَفَرُوا۟ بِـَٔايَـٰتِ ٱللَّـهِ وَلِقَآئِهِۦٓ أُو۟لَـٰٓئِكَ يَئِسُوا۟ مِن رَّحْمَتِى وَأُو۟لَـٰٓئِكَ لَهُمْ عَذَابٌ أَلِيمٌ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deny the signs of Allah and the encounter with Him, they have despaired of My mercy, and for such there is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8018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فَمَا كَانَ جَوَابَ قَوْمِهِۦٓ إِلَّآ أَن قَالُوا۟ ٱقْتُلُوهُ أَوْ حَرِّقُوهُ فَأَنجَىٰهُ ٱللَّـهُ مِنَ ٱلنَّارِ ۚ إِنَّ فِى ذَٰلِكَ لَـَٔايَـٰتٍ لِّقَوْمٍ يُؤْمِنُونَ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only answer of his people was that they said, ‘Kill him, or burn him.’ Then Allah delivered him from the fire. There are indeed signs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0783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إِنَّمَا ٱتَّخَذْتُم مِّن دُونِ ٱللَّـهِ أَوْثَـٰنًا مَّوَدَّةَ بَيْنِكُمْ فِى ٱلْحَيَوٰةِ ٱلدُّنْيَا ۖ ثُمَّ يَوْمَ ٱلْقِيَـٰمَةِ يَكْفُرُ بَعْضُكُم بِبَعْضٍ وَيَلْعَنُ بَعْضُكُم بَعْضًا وَمَأْوَىٰكُمُ ٱلنَّارُ وَمَا لَكُم مِّن نَّـٰصِرِينَ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 have taken idols [for worship] besides Allah for the sake of [mutual] affection amongst yourselves in the life of the world. Then on the Day of Resurrection you will disown one another and curse one another</a:t>
            </a:r>
            <a:r>
              <a:rPr lang="en-US" altLang="en-US" sz="3200" dirty="0" smtClean="0">
                <a:latin typeface="Calibri" panose="020F0502020204030204" pitchFamily="34" charset="0"/>
              </a:rPr>
              <a:t>, </a:t>
            </a:r>
            <a:r>
              <a:rPr lang="en-US" altLang="en-US" sz="3200" dirty="0">
                <a:latin typeface="Calibri" panose="020F0502020204030204" pitchFamily="34" charset="0"/>
              </a:rPr>
              <a:t>and the Fire will be your abode, and you will not have any helpers.’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972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فَـَٔامَنَ لَهُۥ لُوطٌ ۘ وَقَالَ إِنِّى مُهَاجِرٌ إِلَىٰ رَبِّىٓ ۖ إِنَّهُۥ هُوَ ٱلْعَزِيزُ ٱلْحَكِيمُ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Lot believed in him, and he said, ‘Indeed I am migrating toward my Lord. Indeed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568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وَوَهَبْنَا لَهُۥٓ إِسْحَـٰقَ وَيَعْقُوبَ وَجَعَلْنَا فِى ذُرِّيَّتِهِ ٱلنُّبُوَّةَ وَٱلْكِتَـٰبَ وَءَاتَيْنَـٰهُ أَجْرَهُۥ فِى ٱلدُّنْيَا ۖ وَإِنَّهُۥ فِى ٱلْـَٔاخِرَةِ لَمِنَ ٱلصَّـٰلِحِينَ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him Isaac and Jacob, and We ordained among his descendants </a:t>
            </a:r>
            <a:r>
              <a:rPr lang="en-US" altLang="en-US" sz="3200" dirty="0" err="1">
                <a:latin typeface="Calibri" panose="020F0502020204030204" pitchFamily="34" charset="0"/>
              </a:rPr>
              <a:t>prophethood</a:t>
            </a:r>
            <a:r>
              <a:rPr lang="en-US" altLang="en-US" sz="3200" dirty="0">
                <a:latin typeface="Calibri" panose="020F0502020204030204" pitchFamily="34" charset="0"/>
              </a:rPr>
              <a:t> and the Book, and We gave him his reward in the world, and in the Hereafter he will indeed be among the Righteous.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2644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وَلُوطًا إِذْ قَالَ لِقَوْمِهِۦٓ إِنَّكُمْ لَتَأْتُونَ ٱلْفَـٰحِشَةَ مَا سَبَقَكُم بِهَا مِنْ أَحَدٍ مِّنَ ٱلْعَـٰلَمِينَ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Lot, when he said to his people, ‘You indeed commit an indecency none in the world has ever committed before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1066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أَئِنَّكُمْ لَتَأْتُونَ ٱلرِّجَالَ وَتَقْطَعُونَ ٱلسَّبِيلَ وَتَأْتُونَ فِى نَادِيكُمُ ٱلْمُنكَرَ ۖ فَمَا كَانَ جَوَابَ قَوْمِهِۦٓ إِلَّآ أَن قَالُوا۟ ٱئْتِنَا بِعَذَابِ ٱللَّـهِ إِن كُنتَ مِنَ ٱلصَّـٰدِقِينَ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Do you come to men, and cut off the way</a:t>
            </a:r>
            <a:r>
              <a:rPr lang="en-US" altLang="en-US" sz="3200" dirty="0" smtClean="0">
                <a:latin typeface="Calibri" panose="020F0502020204030204" pitchFamily="34" charset="0"/>
              </a:rPr>
              <a:t>, </a:t>
            </a:r>
            <a:r>
              <a:rPr lang="en-US" altLang="en-US" sz="3200" dirty="0">
                <a:latin typeface="Calibri" panose="020F0502020204030204" pitchFamily="34" charset="0"/>
              </a:rPr>
              <a:t>and commit outrages in your gatherings?’ But the only answer of his people was that they said, ‘Bring us Allah’s punishment should you be truthful.’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5930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ٱنصُرْنِى عَلَى ٱلْقَوْمِ ٱلْمُفْسِدِينَ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Help me against this corruptive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4349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وَلَمَّا جَآءَتْ رُسُلُنَآ إِبْرَٰهِيمَ بِٱلْبُشْرَىٰ قَالُوٓا۟ إِنَّا مُهْلِكُوٓا۟ أَهْلِ هَـٰذِهِ ٱلْقَرْيَةِ ۖ إِنَّ أَهْلَهَا كَانُوا۟ ظَـٰلِمِينَ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a:t>
            </a:r>
            <a:r>
              <a:rPr lang="en-US" altLang="en-US" sz="3200" dirty="0" smtClean="0">
                <a:latin typeface="Calibri" panose="020F0502020204030204" pitchFamily="34" charset="0"/>
              </a:rPr>
              <a:t>messengers </a:t>
            </a:r>
            <a:r>
              <a:rPr lang="en-US" altLang="en-US" sz="3200" dirty="0">
                <a:latin typeface="Calibri" panose="020F0502020204030204" pitchFamily="34" charset="0"/>
              </a:rPr>
              <a:t>came to Abraham with the good news, they said, ‘We are indeed going to destroy the people of this town. Its people are indeed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1639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 فِيهَا لُوطًا ۚ قَالُوا۟ نَحْنُ أَعْلَمُ بِمَن فِيهَا ۖ لَنُنَجِّيَنَّهُۥ وَأَهْلَهُۥٓ إِلَّا ٱمْرَأَتَهُۥ كَانَتْ مِنَ ٱلْغَـٰبِرِينَ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‘Lot is indeed in it.’ They said, ‘We know better those who are in it. We will surely deliver him and his family, except his wife: she shall be one of those who remain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5317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وَلَمَّآ أَن جَآءَتْ رُسُلُنَا لُوطًا سِىٓءَ بِهِمْ وَضَاقَ بِهِمْ ذَرْعًا وَقَالُوا۟ لَا تَخَفْ وَلَا تَحْزَنْ ۖ إِنَّا مُنَجُّوكَ وَأَهْلَكَ إِلَّا ٱمْرَأَتَكَ كَانَتْ مِنَ ٱلْغَـٰبِرِينَ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messengers came to Lot, he was distressed on their account and in a predicament for their sake. But they said, ‘Do not be afraid, nor grieve! We shall deliver you and your family, except your wife: she will be one of those who remain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9054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مُنزِلُونَ عَلَىٰٓ أَهْلِ هَـٰذِهِ ٱلْقَرْيَةِ رِجْزًا مِّنَ ٱلسَّمَآءِ بِمَا كَانُوا۟ يَفْسُقُونَ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are indeed going to bring down upon the people of this town a punishment from the sky because of the transgressions they used to commit.’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3030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تَّرَكْنَا مِنْهَآ ءَايَةًۢ بَيِّنَةً لِّقَوْمٍ يَعْقِلُونَ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left of it a manifest sign for a people who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3849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Alif</a:t>
            </a:r>
            <a:r>
              <a:rPr lang="en-US" altLang="en-US" sz="3200" i="1" dirty="0">
                <a:latin typeface="Calibri" panose="020F0502020204030204" pitchFamily="34" charset="0"/>
              </a:rPr>
              <a:t>, </a:t>
            </a:r>
            <a:r>
              <a:rPr lang="en-US" altLang="en-US" sz="3200" i="1" dirty="0" err="1">
                <a:latin typeface="Calibri" panose="020F0502020204030204" pitchFamily="34" charset="0"/>
              </a:rPr>
              <a:t>Lām</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4943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وَإِلَىٰ مَدْيَنَ أَخَاهُمْ شُعَيْبًا فَقَالَ يَـٰقَوْمِ ٱعْبُدُوا۟ ٱللَّـهَ وَٱرْجُوا۟ ٱلْيَوْمَ ٱلْـَٔاخِرَ وَلَا تَعْثَوْا۟ فِى ٱلْأَرْضِ مُفْسِدِينَ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Midian We sent </a:t>
            </a:r>
            <a:r>
              <a:rPr lang="en-US" altLang="en-US" sz="3200" dirty="0" err="1">
                <a:latin typeface="Calibri" panose="020F0502020204030204" pitchFamily="34" charset="0"/>
              </a:rPr>
              <a:t>Shuʿayb</a:t>
            </a:r>
            <a:r>
              <a:rPr lang="en-US" altLang="en-US" sz="3200" dirty="0">
                <a:latin typeface="Calibri" panose="020F0502020204030204" pitchFamily="34" charset="0"/>
              </a:rPr>
              <a:t>, their brother. He said, ‘O my people! Worship Allah, and expect [to encounter] the Last Day, and do not act wickedly on the earth causing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2477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فَكَذَّبُوهُ فَأَخَذَتْهُمُ ٱلرَّجْفَةُ فَأَصْبَحُوا۟ فِى دَارِهِمْ جَـٰثِمِينَ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impugned him, whereupon the earthquake seized them, and they lay lifeless prostrate in their homes.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1863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وَعَادًا وَثَمُودَا۟ وَقَد تَّبَيَّنَ لَكُم مِّن مَّسَـٰكِنِهِمْ ۖ وَزَيَّنَ لَهُمُ ٱلشَّيْطَـٰنُ أَعْمَـٰلَهُمْ فَصَدَّهُمْ عَنِ ٱلسَّبِيلِ وَكَانُوا۟ مُسْتَبْصِرِينَ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r>
              <a:rPr lang="en-US" altLang="en-US" sz="3200" dirty="0">
                <a:latin typeface="Calibri" panose="020F0502020204030204" pitchFamily="34" charset="0"/>
              </a:rPr>
              <a:t>, [whose fate] is evident to you from their habitations. Satan made their deeds seem decorous to them, thus he barred them from the way [of Allah], though they used to be perceptive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4673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وَقَـٰرُونَ وَفِرْعَوْنَ وَهَـٰمَـٰنَ ۖ وَلَقَدْ جَآءَهُم مُّوسَىٰ بِٱلْبَيِّنَـٰتِ فَٱسْتَكْبَرُوا۟ فِى ٱلْأَرْضِ وَمَا كَانُوا۟ سَـٰبِقِينَ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err="1">
                <a:latin typeface="Calibri" panose="020F0502020204030204" pitchFamily="34" charset="0"/>
              </a:rPr>
              <a:t>Korah</a:t>
            </a:r>
            <a:r>
              <a:rPr lang="en-US" altLang="en-US" sz="3200" dirty="0">
                <a:latin typeface="Calibri" panose="020F0502020204030204" pitchFamily="34" charset="0"/>
              </a:rPr>
              <a:t>, Pharaoh, and </a:t>
            </a:r>
            <a:r>
              <a:rPr lang="en-US" altLang="en-US" sz="3200" dirty="0" err="1">
                <a:latin typeface="Calibri" panose="020F0502020204030204" pitchFamily="34" charset="0"/>
              </a:rPr>
              <a:t>Hāmān</a:t>
            </a:r>
            <a:r>
              <a:rPr lang="en-US" altLang="en-US" sz="3200" dirty="0">
                <a:latin typeface="Calibri" panose="020F0502020204030204" pitchFamily="34" charset="0"/>
              </a:rPr>
              <a:t>. Certainly Moses brought them manifest proofs, but they acted arrogantly in the land; though they could not outmaneuver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9151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فَكُلًّا أَخَذْنَا بِذَنۢبِهِۦ ۖ فَمِنْهُم مَّنْ أَرْسَلْنَا عَلَيْهِ حَاصِبًا وَمِنْهُم مَّنْ أَخَذَتْهُ ٱلصَّيْحَةُ وَمِنْهُم مَّنْ خَسَفْنَا بِهِ ٱلْأَرْضَ وَمِنْهُم مَّنْ أَغْرَقْنَا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seized each [of them] for his sin: among them were those upon whom We unleashed a rain of stones, and among them were those who were seized by the Cry, and among them were those whom We caused the earth to swallow, and among them were those whom We drowned.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4559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كَانَ ٱللَّـهُ لِيَظْلِمَهُمْ وَلَـٰكِن كَانُوٓا۟ أَنفُسَهُمْ يَظْلِمُونَ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It </a:t>
            </a:r>
            <a:r>
              <a:rPr lang="en-US" altLang="en-US" sz="3200" dirty="0">
                <a:latin typeface="Calibri" panose="020F0502020204030204" pitchFamily="34" charset="0"/>
              </a:rPr>
              <a:t>was not Allah who wronged them, but it was they who used to wrong themselves.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1532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مَثَلُ ٱلَّذِينَ ٱتَّخَذُوا۟ مِن دُونِ ٱللَّـهِ أَوْلِيَآءَ كَمَثَلِ ٱلْعَنكَبُوتِ ٱتَّخَذَتْ بَيْتًا ۖ وَإِنَّ أَوْهَنَ ٱلْبُيُوتِ لَبَيْتُ ٱلْعَنكَبُوتِ ۖ لَوْ كَانُوا۟ يَعْلَمُونَ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parable of those who take guardians instead of Allah is that of the spider that takes a home, and indeed the frailest of homes is the home of a spider, had they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7574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يَعْلَمُ مَا يَدْعُونَ مِن دُونِهِۦ مِن شَىْءٍ ۚ وَهُوَ ٱلْعَزِيزُ ٱلْحَكِيمُ ﴿٤٢﴾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indeed knows whatever thing they invoke besides Him, and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7351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وَتِلْكَ ٱلْأَمْثَـٰلُ نَضْرِبُهَا لِلنَّاسِ ۖ وَمَا يَعْقِلُهَآ إِلَّا ٱلْعَـٰلِمُونَ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draw these parables for mankind; but no one grasps them except those who have knowledge.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101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ٱللَّـهُ ٱلسَّمَـٰوَٰتِ وَٱلْأَرْضَ بِٱلْحَقِّ ۚ إِنَّ فِى ذَٰلِكَ لَـَٔايَةً لِّلْمُؤْمِنِينَ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created the heavens and the earth with reason. There is indeed a sign in that for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1102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أَحَسِبَ ٱلنَّاسُ أَن يُتْرَكُوٓا۟ أَن يَقُولُوٓا۟ ءَامَنَّا وَهُمْ لَا يُفْتَنُونَ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 people suppose that they will be let off because they say, ‘We have faith,’ and they will not be tested?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699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ٱتْلُ مَآ أُوحِىَ إِلَيْكَ مِنَ ٱلْكِتَـٰبِ وَأَقِمِ ٱلصَّلَوٰةَ ۖ إِنَّ ٱلصَّلَوٰةَ تَنْهَىٰ عَنِ ٱلْفَحْشَآءِ وَٱلْمُنكَرِ ۗ وَلَذِكْرُ ٱللَّـهِ أَكْبَرُ ۗ وَٱللَّـهُ يَعْلَمُ مَا تَصْنَعُونَ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Recite what has been revealed to you of the Book, and maintain the prayer. Indeed the prayer prevents indecencies and wrongs, and the remembrance of Allah is surely greater. And Allah knows whatever [deeds]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9818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تُجَـٰدِلُوٓا۟ أَهْلَ ٱلْكِتَـٰبِ إِلَّا بِٱلَّتِى هِىَ أَحْسَنُ إِلَّا ٱلَّذِينَ ظَلَمُوا۟ مِنْهُمْ ۖ وَقُولُوٓا۟ ءَامَنَّا بِٱلَّذِىٓ أُنزِلَ إِلَيْنَا وَأُنزِلَ إِلَيْكُمْ وَإِلَـٰهُنَا وَإِلَـٰهُكُمْ وَٰحِدٌ وَنَحْنُ لَهُۥ مُسْلِمُونَ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dispute with the People of the Book except in a manner which is best, barring such of them as are wrongdoers, and say, ‘We believe in that which has been sent down to us and has been sent down to you; our God and your God is one [and the same], and to Him do we submit.’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54380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أَنزَلْنَآ إِلَيْكَ ٱلْكِتَـٰبَ ۚ فَٱلَّذِينَ ءَاتَيْنَـٰهُمُ ٱلْكِتَـٰبَ يُؤْمِنُونَ بِهِۦ ۖ وَمِنْ هَـٰٓؤُلَآءِ مَن يُؤْمِنُ بِهِۦ ۚ وَمَا يَجْحَدُ بِـَٔايَـٰتِنَآ إِلَّا ٱلْكَـٰفِرُونَ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have We sent down the Book to you; and those to whom We have given the Book believe in it, and of </a:t>
            </a:r>
            <a:r>
              <a:rPr lang="en-US" altLang="en-US" sz="3200" dirty="0" smtClean="0">
                <a:latin typeface="Calibri" panose="020F0502020204030204" pitchFamily="34" charset="0"/>
              </a:rPr>
              <a:t>these </a:t>
            </a:r>
            <a:r>
              <a:rPr lang="en-US" altLang="en-US" sz="3200" dirty="0">
                <a:latin typeface="Calibri" panose="020F0502020204030204" pitchFamily="34" charset="0"/>
              </a:rPr>
              <a:t>there are some who believe in it, and none contests Our signs except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0736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كُنتَ تَتْلُوا۟ مِن قَبْلِهِۦ مِن كِتَـٰبٍ وَلَا تَخُطُّهُۥ بِيَمِينِكَ ۖ إِذًا لَّٱرْتَابَ ٱلْمُبْطِلُونَ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did not use to recite any scripture before it, nor did you write it with your right hand, for then the impugners would have been skeptical.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9229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هُوَ ءَايَـٰتٌۢ بَيِّنَـٰتٌ فِى صُدُورِ ٱلَّذِينَ أُوتُوا۟ ٱلْعِلْمَ ۚ وَمَا يَجْحَدُ بِـَٔايَـٰتِنَآ إِلَّا ٱلظَّـٰلِمُونَ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it is [present as] manifest signs in the breasts of those who have been given knowledge, and none contests Our signs except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31529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لَوْلَآ أُنزِلَ عَلَيْهِ ءَايَـٰتٌ مِّن رَّبِّهِۦ ۖ قُلْ إِنَّمَا ٱلْـَٔايَـٰتُ عِندَ ٱللَّـهِ وَإِنَّمَآ أَنَا۠ نَذِيرٌ مُّبِينٌ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‘Why has not some </a:t>
            </a:r>
            <a:r>
              <a:rPr lang="en-US" altLang="en-US" sz="3200" dirty="0" smtClean="0">
                <a:latin typeface="Calibri" panose="020F0502020204030204" pitchFamily="34" charset="0"/>
              </a:rPr>
              <a:t>sign </a:t>
            </a:r>
            <a:r>
              <a:rPr lang="en-US" altLang="en-US" sz="3200" dirty="0">
                <a:latin typeface="Calibri" panose="020F0502020204030204" pitchFamily="34" charset="0"/>
              </a:rPr>
              <a:t>been sent down to him from his Lord?’ Say, ‘The signs are only with Allah, and I am only a manifest warner.’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3962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يَكْفِهِمْ أَنَّآ أَنزَلْنَا عَلَيْكَ ٱلْكِتَـٰبَ يُتْلَىٰ عَلَيْهِمْ ۚ إِنَّ فِى ذَٰلِكَ لَرَحْمَةً وَذِكْرَىٰ لِقَوْمٍ يُؤْمِنُونَ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it not suffice them that We have sent down to you the Book which is recited to them? There is indeed a mercy and admonition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5586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كَفَىٰ بِٱللَّـهِ بَيْنِى وَبَيْنَكُمْ شَهِيدًا ۖ يَعْلَمُ مَا فِى ٱلسَّمَـٰوَٰتِ وَٱلْأَرْضِ ۗ وَٱلَّذِينَ ءَامَنُوا۟ بِٱلْبَـٰطِلِ وَكَفَرُوا۟ بِٱللَّـهِ أُو۟لَـٰٓئِكَ هُمُ ٱلْخَـٰسِرُونَ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‘Allah suffices as a witness between me and you: He knows whatever there is in the heavens and the earth. Those who put faith in falsehood and defy Allah, —it is they who are the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8451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وَيَسْتَعْجِلُونَكَ بِٱلْعَذَابِ ۚ وَلَوْلَآ أَجَلٌ مُّسَمًّى لَّجَآءَهُمُ ٱلْعَذَابُ وَلَيَأْتِيَنَّهُم بَغْتَةً وَهُمْ لَا يَشْعُرُونَ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ask you to hasten the punishment. Yet were it not for a specified time, the punishment would have surely overtaken them. Surely it will overtake them suddenly while they are unaware.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0553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يَسْتَعْجِلُونَكَ بِٱلْعَذَابِ وَإِنَّ جَهَنَّمَ لَمُحِيطَةٌۢ بِٱلْكَـٰفِرِينَ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ask you to hasten the punishment, and indeed hell will besiege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9269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فَتَنَّا ٱلَّذِينَ مِن قَبْلِهِمْ ۖ فَلَيَعْلَمَنَّ ٱللَّـهُ ٱلَّذِينَ صَدَقُوا۟ وَلَيَعْلَمَنَّ ٱلْكَـٰذِبِينَ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tested those who were before them. So Allah shall surely ascertain those who are truthful, and He shall surely ascertain the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85450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يَغْشَىٰهُمُ ٱلْعَذَابُ مِن فَوْقِهِمْ وَمِن تَحْتِ أَرْجُلِهِمْ وَيَقُولُ ذُوقُوا۟ مَا كُنتُمْ تَعْمَلُونَ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when the punishment envelopes them, from above them and from under their feet, and He will say, ‘Taste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52454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يَـٰعِبَادِىَ ٱلَّذِينَ ءَامَنُوٓا۟ إِنَّ أَرْضِى وَٰسِعَةٌ فَإِيَّـٰىَ فَٱعْبُدُونِ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servants who have faith! My earth is indeed vast. So worship [only]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4050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 نَفْسٍ ذَآئِقَةُ ٱلْمَوْتِ ۖ ثُمَّ إِلَيْنَا تُرْجَعُونَ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soul shall taste death. Then you shall be brought back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5612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ءَامَنُوا۟ وَعَمِلُوا۟ ٱلصَّـٰلِحَـٰتِ لَنُبَوِّئَنَّهُم مِّنَ ٱلْجَنَّةِ غُرَفًا تَجْرِى مِن تَحْتِهَا ٱلْأَنْهَـٰرُ خَـٰلِدِينَ فِيهَا ۚ نِعْمَ أَجْرُ ٱلْعَـٰمِلِينَ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do righteous deeds, We will surely settle them in lofty abodes of paradise with streams running in them, to remain in them [forever]. How excellent is the reward of the workers!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50966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صَبَرُوا۟ وَعَلَىٰ رَبِّهِمْ يَتَوَكَّلُونَ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patient and who put their trust in their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16104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وَكَأَيِّن مِّن دَآبَّةٍ لَّا تَحْمِلُ رِزْقَهَا ٱللَّـهُ يَرْزُقُهَا وَإِيَّاكُمْ ۚ وَهُوَ ٱلسَّمِيعُ ٱلْعَلِيمُ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an animal there is that does not carry its own provision. Allah provides for it, and for you, and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59550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خَلَقَ ٱلسَّمَـٰوَٰتِ وَٱلْأَرْضَ وَسَخَّرَ ٱلشَّمْسَ وَٱلْقَمَرَ لَيَقُولُنَّ ٱللَّـهُ ۖ فَأَنَّىٰ يُؤْفَكُونَ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ask them, ‘Who created the heavens and the earth, and disposed the sun and the moon?’ They will surely say, ‘Allah.’ Then where do they 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58879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يَبْسُطُ ٱلرِّزْقَ لِمَن يَشَآءُ مِنْ عِبَادِهِۦ وَيَقْدِرُ لَهُۥٓ ۚ إِنَّ ٱللَّـهَ بِكُلِّ شَىْءٍ عَلِيمٌ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expands the provision for whomever He wishes of His servants, and tightens it for him. Indeed Allah has knowledge of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79057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نَّزَّلَ مِنَ ٱلسَّمَآءِ مَآءً فَأَحْيَا بِهِ ٱلْأَرْضَ مِنۢ بَعْدِ مَوْتِهَا لَيَقُولُنَّ ٱللَّـهُ ۚ قُلِ ٱلْحَمْدُ لِلَّـهِ ۚ بَلْ أَكْثَرُهُمْ لَا يَعْقِلُونَ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ask them, ‘Who sends down water from the sky, with which He revives the earth after its death?’ They will surely say, ‘Allah.’ Say, ‘All praise belongs to Allah!’ But most of them do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33850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هَـٰذِهِ ٱلْحَيَوٰةُ ٱلدُّنْيَآ إِلَّا لَهْوٌ وَلَعِبٌ ۚ وَإِنَّ ٱلدَّارَ ٱلْـَٔاخِرَةَ لَهِىَ ٱلْحَيَوَانُ ۚ لَوْ كَانُوا۟ يَعْلَمُونَ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life of this world is nothing but diversion and play, but the abode of the Hereafter is indeed Life, had they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357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حَسِبَ ٱلَّذِينَ يَعْمَلُونَ ٱلسَّيِّـَٔاتِ أَن يَسْبِقُونَا ۚ سَآءَ مَا يَحْكُمُونَ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those who commit misdeeds suppose that they can outmaneuver Us? Evil is the judgement that they make.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5082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رَكِبُوا۟ فِى ٱلْفُلْكِ دَعَوُا۟ ٱللَّـهَ مُخْلِصِينَ لَهُ ٱلدِّينَ فَلَمَّا نَجَّىٰهُمْ إِلَى ٱلْبَرِّ إِذَا هُمْ يُشْرِكُونَ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board the ship, they invoke Allah putting exclusive faith in Him, but when He delivers them to land, behold, they ascribe partners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4667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لِيَكْفُرُوا۟ بِمَآ ءَاتَيْنَـٰهُمْ وَلِيَتَمَتَّعُوا۟ ۖ فَسَوْفَ يَعْلَمُونَ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being ungrateful for what We have given them! So let them enjoy.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55535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أَنَّا جَعَلْنَا حَرَمًا ءَامِنًا وَيُتَخَطَّفُ ٱلنَّاسُ مِنْ حَوْلِهِمْ ۚ أَفَبِٱلْبَـٰطِلِ يُؤْمِنُونَ وَبِنِعْمَةِ ٱللَّـهِ يَكْفُرُونَ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seen that We have appointed a safe sanctuary</a:t>
            </a:r>
            <a:r>
              <a:rPr lang="en-US" altLang="en-US" sz="3200" dirty="0" smtClean="0">
                <a:latin typeface="Calibri" panose="020F0502020204030204" pitchFamily="34" charset="0"/>
              </a:rPr>
              <a:t>, </a:t>
            </a:r>
            <a:r>
              <a:rPr lang="en-US" altLang="en-US" sz="3200" dirty="0">
                <a:latin typeface="Calibri" panose="020F0502020204030204" pitchFamily="34" charset="0"/>
              </a:rPr>
              <a:t>while the people are despoiled all around them? Would they then believe in falsehood and be ungrateful toward the blessing of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54618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أَظْلَمُ مِمَّنِ ٱفْتَرَىٰ عَلَى ٱللَّـهِ كَذِبًا أَوْ كَذَّبَ بِٱلْحَقِّ لَمَّا جَآءَهُۥٓ ۚ أَلَيْسَ فِى جَهَنَّمَ مَثْوًى لِّلْكَـٰفِرِينَ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a greater wrongdoer than him who fabricates a lie against Allah, or denies the truth when it comes to him? Is not the [final] abode of the faithless in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21640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جَـٰهَدُوا۟ فِينَا لَنَهْدِيَنَّهُمْ سُبُلَنَا ۚ وَإِنَّ ٱللَّـهَ لَمَعَ ٱلْمُحْسِنِينَ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strive in Us, We shall surely guide them in Our ways, and Allah is indeed with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64668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الروم</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al-Rūm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err="1" smtClean="0">
                <a:solidFill>
                  <a:srgbClr val="FFFF00"/>
                </a:solidFill>
                <a:latin typeface="Trebuchet MS" panose="020B0603020202020204" pitchFamily="34" charset="0"/>
                <a:cs typeface="Traditional Arabic" panose="02020603050405020304" pitchFamily="18" charset="-78"/>
              </a:rPr>
              <a:t>byzantines</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30</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60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extLst>
      <p:ext uri="{BB962C8B-B14F-4D97-AF65-F5344CB8AC3E}">
        <p14:creationId xmlns:p14="http://schemas.microsoft.com/office/powerpoint/2010/main" val="10302149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38320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9595782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Alif</a:t>
            </a:r>
            <a:r>
              <a:rPr lang="en-US" altLang="en-US" sz="3200" i="1" dirty="0">
                <a:latin typeface="Calibri" panose="020F0502020204030204" pitchFamily="34" charset="0"/>
              </a:rPr>
              <a:t>, </a:t>
            </a:r>
            <a:r>
              <a:rPr lang="en-US" altLang="en-US" sz="3200" i="1" dirty="0" err="1">
                <a:latin typeface="Calibri" panose="020F0502020204030204" pitchFamily="34" charset="0"/>
              </a:rPr>
              <a:t>Lām</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85150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كَانَ يَرْجُوا۟ لِقَآءَ ٱللَّـهِ فَإِنَّ أَجَلَ ٱللَّـهِ لَـَٔاتٍ ۚ وَهُوَ ٱلسَّمِيعُ ٱلْعَلِيمُ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expects to encounter Allah [should know that] Allah’s [appointed] time will indeed come, and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00782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غُلِبَتِ ٱلرُّومُ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Byzantium has been vanquished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79228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أَدْنَى ٱلْأَرْضِ وَهُم مِّنۢ بَعْدِ غَلَبِهِمْ سَيَغْلِبُونَ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nearby territory, but following their defeat they will be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80014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بِضْعِ سِنِينَ ۗ لِلَّـهِ ٱلْأَمْرُ مِن قَبْلُ وَمِنۢ بَعْدُ ۚ وَيَوْمَئِذٍ يَفْرَحُ ٱلْمُؤْمِنُونَ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few years. All command belongs to Allah, before and after, and on that day the faithful will rejoice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8218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بِنَصْرِ ٱللَّـهِ ۚ يَنصُرُ مَن يَشَآءُ ۖ وَهُوَ ٱلْعَزِيزُ ٱلرَّحِيمُ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at Allah’s help. He helps whomever He wishes, and He is the All-mighty,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80585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وَعْدَ ٱللَّـهِ ۖ لَا يُخْلِفُ ٱللَّـهُ وَعْدَهُۥ وَلَـٰكِنَّ أَكْثَرَ ٱلنَّاسِ لَا يَعْلَمُونَ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promise of Allah: Allah does not break His promise, but most people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99589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يَعْلَمُونَ ظَـٰهِرًا مِّنَ ٱلْحَيَوٰةِ ٱلدُّنْيَا وَهُمْ عَنِ ٱلْـَٔاخِرَةِ هُمْ غَـٰفِلُونَ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know just an outward aspect of the life of the world, but they are oblivious of the Hereafter.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53399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يَتَفَكَّرُوا۟ فِىٓ أَنفُسِهِم ۗ مَّا خَلَقَ ٱللَّـهُ ٱلسَّمَـٰوَٰتِ وَٱلْأَرْضَ وَمَا بَيْنَهُمَآ إِلَّا بِٱلْحَقِّ وَأَجَلٍ مُّسَمًّى ۗ وَإِنَّ كَثِيرًا مِّنَ ٱلنَّاسِ بِلِقَآئِ رَبِّهِمْ لَكَـٰفِرُونَ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reflected in their own souls? Allah did not create the heavens and the earth and whatever is between them except with reason and for a specified term. Indeed many of the people disbelieve in the encounter with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20377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يَسِيرُوا۟ فِى ٱلْأَرْضِ فَيَنظُرُوا۟ كَيْفَ كَانَ عَـٰقِبَةُ ٱلَّذِينَ مِن قَبْلِهِمْ ۚ كَانُوٓا۟ أَشَدَّ مِنْهُمْ قُوَّةً وَأَثَارُوا۟ ٱلْأَرْضَ وَعَمَرُوهَآ أَكْثَرَ مِمَّا عَمَرُوهَا وَجَآءَتْهُمْ رُسُلُهُم بِٱلْبَيِّنَـٰتِ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traveled in the land so that they may observe how was the fate of those who were before them? They were more powerful than them, and they plowed the earth and developed it more than they have developed it. Their apostles brought them manifest proofs.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71468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فَمَا </a:t>
            </a:r>
            <a:r>
              <a:rPr lang="ar-SA" altLang="en-US" sz="7200" dirty="0">
                <a:latin typeface="Arabic Typesetting" panose="03020402040406030203" pitchFamily="66" charset="-78"/>
                <a:cs typeface="Arabic Typesetting" panose="03020402040406030203" pitchFamily="66" charset="-78"/>
              </a:rPr>
              <a:t>كَانَ ٱللَّـهُ لِيَظْلِمَهُمْ وَلَـٰكِن كَانُوٓا۟ أَنفُسَهُمْ يَظْلِمُونَ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it was not Allah who wronged them, but it was they who used to wrong themselves.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60035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كَانَ عَـٰقِبَةَ ٱلَّذِينَ أَسَـٰٓـُٔوا۟ ٱلسُّوٓأَىٰٓ أَن كَذَّبُوا۟ بِـَٔايَـٰتِ ٱللَّـهِ وَكَانُوا۟ بِهَا يَسْتَهْزِءُونَ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 fate of those who committed misdeeds was that they denied the signs of Allah and they used to deride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0606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جَـٰهَدَ فَإِنَّمَا يُجَـٰهِدُ لِنَفْسِهِۦٓ ۚ إِنَّ ٱللَّـهَ لَغَنِىٌّ عَنِ ٱلْعَـٰلَمِينَ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strives, strives only for his own sake</a:t>
            </a:r>
            <a:r>
              <a:rPr lang="en-US" altLang="en-US" sz="3200" dirty="0" smtClean="0">
                <a:latin typeface="Calibri" panose="020F0502020204030204" pitchFamily="34" charset="0"/>
              </a:rPr>
              <a:t>. </a:t>
            </a:r>
            <a:r>
              <a:rPr lang="en-US" altLang="en-US" sz="3200" dirty="0">
                <a:latin typeface="Calibri" panose="020F0502020204030204" pitchFamily="34" charset="0"/>
              </a:rPr>
              <a:t>Indeed Allah has no need of the creatures.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48787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ٱللَّـهُ يَبْدَؤُا۟ ٱلْخَلْقَ ثُمَّ يُعِيدُهُۥ ثُمَّ إِلَيْهِ تُرْجَعُونَ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originates the creation, then He will bring it back, then you will be brought back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46037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تَقُومُ ٱلسَّاعَةُ يُبْلِسُ ٱلْمُجْرِمُونَ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Hour sets in, the guilty will despair.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48991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 يَكُن لَّهُم مِّن شُرَكَآئِهِمْ شُفَعَـٰٓؤُا۟ وَكَانُوا۟ بِشُرَكَآئِهِمْ كَـٰفِرِينَ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None of those whom they ascribed as partners [to Allah] will intercede for them, and they will disavow their partners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05500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وَيَوْمَ تَقُومُ ٱلسَّاعَةُ يَوْمَئِذٍ يَتَفَرَّقُونَ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 Hour sets in, they will be divided on that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82463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فَأَمَّا ٱلَّذِينَ ءَامَنُوا۟ وَعَمِلُوا۟ ٱلصَّـٰلِحَـٰتِ فَهُمْ فِى رَوْضَةٍ يُحْبَرُونَ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they shall be in a garden, rejoicing.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869135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وَأَمَّا ٱلَّذِينَ كَفَرُوا۟ وَكَذَّبُوا۟ بِـَٔايَـٰتِنَا وَلِقَآئِ ٱلْـَٔاخِرَةِ فَأُو۟لَـٰٓئِكَ فِى ٱلْعَذَابِ مُحْضَرُونَ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those who were faithless and denied Our signs and the encounter of the Hereafter, they will be brought to the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4164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فَسُبْحَـٰنَ ٱللَّـهِ حِينَ تُمْسُونَ وَحِينَ تُصْبِحُونَ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glorify Allah when you enter evening and when you rise at dawn.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15627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 ٱلْحَمْدُ فِى ٱلسَّمَـٰوَٰتِ وَٱلْأَرْضِ وَعَشِيًّا وَحِينَ تُظْهِرُونَ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belongs all praise in the heavens and the earth, at nightfall and when you enter noontime.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30835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يُخْرِجُ ٱلْحَىَّ مِنَ ٱلْمَيِّتِ وَيُخْرِجُ ٱلْمَيِّتَ مِنَ ٱلْحَىِّ وَيُحْىِ ٱلْأَرْضَ بَعْدَ مَوْتِهَا ۚ وَكَذَٰلِكَ تُخْرَجُونَ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brings forth the living from the dead, and brings forth the dead from the living, and revives the earth after its death. Likewise you [too] shall be raised [from the dead].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18470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ءَايَـٰتِهِۦٓ أَنْ خَلَقَكُم مِّن تُرَابٍ ثُمَّ إِذَآ أَنتُم بَشَرٌ تَنتَشِرُونَ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Of His signs is that He created you from dust, then, behold, you are humans scattering [all over]!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Rūm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5702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9097</TotalTime>
  <Words>9268</Words>
  <Application>Microsoft Office PowerPoint</Application>
  <PresentationFormat>Widescreen</PresentationFormat>
  <Paragraphs>672</Paragraphs>
  <Slides>203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203</vt:i4>
      </vt:variant>
    </vt:vector>
  </HeadingPairs>
  <TitlesOfParts>
    <vt:vector size="210" baseType="lpstr">
      <vt:lpstr>Arabic Typesetting</vt:lpstr>
      <vt:lpstr>Arial</vt:lpstr>
      <vt:lpstr>Calibri</vt:lpstr>
      <vt:lpstr>Simplified Arabic</vt:lpstr>
      <vt:lpstr>Traditional Arabic</vt:lpstr>
      <vt:lpstr>Trebuchet MS</vt:lpstr>
      <vt:lpstr>Ramadan</vt:lpstr>
      <vt:lpstr>PowerPoint Presentation</vt:lpstr>
      <vt:lpstr>اَللَّهُمَّ صَلِّ عَلَى مُحَمَّدٍ وَ آلِ مُحَمَّد</vt:lpstr>
      <vt:lpstr>بِسْمِ اللهِ الرَّحْمنِ الرَّحِيمِ</vt:lpstr>
      <vt:lpstr>الٓمٓ ﴿١﴾</vt:lpstr>
      <vt:lpstr> أَحَسِبَ ٱلنَّاسُ أَن يُتْرَكُوٓا۟ أَن يَقُولُوٓا۟ ءَامَنَّا وَهُمْ لَا يُفْتَنُونَ ﴿٢﴾</vt:lpstr>
      <vt:lpstr> وَلَقَدْ فَتَنَّا ٱلَّذِينَ مِن قَبْلِهِمْ ۖ فَلَيَعْلَمَنَّ ٱللَّـهُ ٱلَّذِينَ صَدَقُوا۟ وَلَيَعْلَمَنَّ ٱلْكَـٰذِبِينَ ﴿٣﴾</vt:lpstr>
      <vt:lpstr> أَمْ حَسِبَ ٱلَّذِينَ يَعْمَلُونَ ٱلسَّيِّـَٔاتِ أَن يَسْبِقُونَا ۚ سَآءَ مَا يَحْكُمُونَ ﴿٤﴾ </vt:lpstr>
      <vt:lpstr>مَن كَانَ يَرْجُوا۟ لِقَآءَ ٱللَّـهِ فَإِنَّ أَجَلَ ٱللَّـهِ لَـَٔاتٍ ۚ وَهُوَ ٱلسَّمِيعُ ٱلْعَلِيمُ ﴿٥﴾</vt:lpstr>
      <vt:lpstr> وَمَن جَـٰهَدَ فَإِنَّمَا يُجَـٰهِدُ لِنَفْسِهِۦٓ ۚ إِنَّ ٱللَّـهَ لَغَنِىٌّ عَنِ ٱلْعَـٰلَمِينَ ﴿٦﴾</vt:lpstr>
      <vt:lpstr>وَٱلَّذِينَ ءَامَنُوا۟ وَعَمِلُوا۟ ٱلصَّـٰلِحَـٰتِ لَنُكَفِّرَنَّ عَنْهُمْ سَيِّـَٔاتِهِمْ وَلَنَجْزِيَنَّهُمْ أَحْسَنَ ٱلَّذِى كَانُوا۟ يَعْمَلُونَ ﴿٧﴾</vt:lpstr>
      <vt:lpstr> وَوَصَّيْنَا ٱلْإِنسَـٰنَ بِوَٰلِدَيْهِ حُسْنًا ۖ وَإِن جَـٰهَدَاكَ لِتُشْرِكَ بِى مَا لَيْسَ لَكَ بِهِۦ عِلْمٌ فَلَا تُطِعْهُمَآ ۚ إِلَىَّ مَرْجِعُكُمْ فَأُنَبِّئُكُم بِمَا كُنتُمْ تَعْمَلُونَ ﴿٨﴾</vt:lpstr>
      <vt:lpstr> وَٱلَّذِينَ ءَامَنُوا۟ وَعَمِلُوا۟ ٱلصَّـٰلِحَـٰتِ لَنُدْخِلَنَّهُمْ فِى ٱلصَّـٰلِحِينَ ﴿٩﴾</vt:lpstr>
      <vt:lpstr> وَمِنَ ٱلنَّاسِ مَن يَقُولُ ءَامَنَّا بِٱللَّـهِ فَإِذَآ أُوذِىَ فِى ٱللَّـهِ جَعَلَ فِتْنَةَ ٱلنَّاسِ كَعَذَابِ ٱللَّـهِ وَلَئِن جَآءَ نَصْرٌ مِّن رَّبِّكَ لَيَقُولُنَّ إِنَّا كُنَّا مَعَكُمْ ۚ</vt:lpstr>
      <vt:lpstr>أَوَلَيْسَ ٱللَّـهُ بِأَعْلَمَ بِمَا فِى صُدُورِ ٱلْعَـٰلَمِينَ ﴿١٠﴾</vt:lpstr>
      <vt:lpstr> وَلَيَعْلَمَنَّ ٱللَّـهُ ٱلَّذِينَ ءَامَنُوا۟ وَلَيَعْلَمَنَّ ٱلْمُنَـٰفِقِينَ ﴿١١﴾</vt:lpstr>
      <vt:lpstr> وَقَالَ ٱلَّذِينَ كَفَرُوا۟ لِلَّذِينَ ءَامَنُوا۟ ٱتَّبِعُوا۟ سَبِيلَنَا وَلْنَحْمِلْ خَطَـٰيَـٰكُمْ وَمَا هُم بِحَـٰمِلِينَ مِنْ خَطَـٰيَـٰهُم مِّن شَىْءٍ ۖ إِنَّهُمْ لَكَـٰذِبُونَ ﴿١٢﴾</vt:lpstr>
      <vt:lpstr> وَلَيَحْمِلُنَّ أَثْقَالَهُمْ وَأَثْقَالًا مَّعَ أَثْقَالِهِمْ ۖ وَلَيُسْـَٔلُنَّ يَوْمَ ٱلْقِيَـٰمَةِ عَمَّا كَانُوا۟ يَفْتَرُونَ ﴿١٣﴾</vt:lpstr>
      <vt:lpstr> وَلَقَدْ أَرْسَلْنَا نُوحًا إِلَىٰ قَوْمِهِۦ فَلَبِثَ فِيهِمْ أَلْفَ سَنَةٍ إِلَّا خَمْسِينَ عَامًا فَأَخَذَهُمُ ٱلطُّوفَانُ وَهُمْ ظَـٰلِمُونَ ﴿١٤﴾</vt:lpstr>
      <vt:lpstr>فَأَنجَيْنَـٰهُ وَأَصْحَـٰبَ ٱلسَّفِينَةِ وَجَعَلْنَـٰهَآ ءَايَةً لِّلْعَـٰلَمِينَ ﴿١٥﴾</vt:lpstr>
      <vt:lpstr> وَإِبْرَٰهِيمَ إِذْ قَالَ لِقَوْمِهِ ٱعْبُدُوا۟ ٱللَّـهَ وَٱتَّقُوهُ ۖ ذَٰلِكُمْ خَيْرٌ لَّكُمْ إِن كُنتُمْ تَعْلَمُونَ ﴿١٦﴾</vt:lpstr>
      <vt:lpstr> إِنَّمَا تَعْبُدُونَ مِن دُونِ ٱللَّـهِ أَوْثَـٰنًا وَتَخْلُقُونَ إِفْكًا ۚ إِنَّ ٱلَّذِينَ تَعْبُدُونَ مِن دُونِ ٱللَّـهِ لَا يَمْلِكُونَ لَكُمْ رِزْقًا فَٱبْتَغُوا۟ عِندَ ٱللَّـهِ ٱلرِّزْقَ وَٱعْبُدُوهُ وَٱشْكُرُوا۟ لَهُۥٓ ۖ إِلَيْهِ تُرْجَعُونَ ﴿١٧﴾</vt:lpstr>
      <vt:lpstr> وَإِن تُكَذِّبُوا۟ فَقَدْ كَذَّبَ أُمَمٌ مِّن قَبْلِكُمْ ۖ وَمَا عَلَى ٱلرَّسُولِ إِلَّا ٱلْبَلَـٰغُ ٱلْمُبِينُ ﴿١٨﴾</vt:lpstr>
      <vt:lpstr> أَوَلَمْ يَرَوْا۟ كَيْفَ يُبْدِئُ ٱللَّـهُ ٱلْخَلْقَ ثُمَّ يُعِيدُهُۥٓ ۚ إِنَّ ذَٰلِكَ عَلَى ٱللَّـهِ يَسِيرٌ ﴿١٩﴾</vt:lpstr>
      <vt:lpstr> قُلْ سِيرُوا۟ فِى ٱلْأَرْضِ فَٱنظُرُوا۟ كَيْفَ بَدَأَ ٱلْخَلْقَ ۚ ثُمَّ ٱللَّـهُ يُنشِئُ ٱلنَّشْأَةَ ٱلْـَٔاخِرَةَ ۚ إِنَّ ٱللَّـهَ عَلَىٰ كُلِّ شَىْءٍ قَدِيرٌ ﴿٢٠﴾ </vt:lpstr>
      <vt:lpstr>يُعَذِّبُ مَن يَشَآءُ وَيَرْحَمُ مَن يَشَآءُ ۖ وَإِلَيْهِ تُقْلَبُونَ ﴿٢١﴾</vt:lpstr>
      <vt:lpstr> وَمَآ أَنتُم بِمُعْجِزِينَ فِى ٱلْأَرْضِ وَلَا فِى ٱلسَّمَآءِ ۖ وَمَا لَكُم مِّن دُونِ ٱللَّـهِ مِن وَلِىٍّۢ وَلَا نَصِيرٍ ﴿٢٢﴾</vt:lpstr>
      <vt:lpstr> وَٱلَّذِينَ كَفَرُوا۟ بِـَٔايَـٰتِ ٱللَّـهِ وَلِقَآئِهِۦٓ أُو۟لَـٰٓئِكَ يَئِسُوا۟ مِن رَّحْمَتِى وَأُو۟لَـٰٓئِكَ لَهُمْ عَذَابٌ أَلِيمٌ ﴿٢٣﴾</vt:lpstr>
      <vt:lpstr>فَمَا كَانَ جَوَابَ قَوْمِهِۦٓ إِلَّآ أَن قَالُوا۟ ٱقْتُلُوهُ أَوْ حَرِّقُوهُ فَأَنجَىٰهُ ٱللَّـهُ مِنَ ٱلنَّارِ ۚ إِنَّ فِى ذَٰلِكَ لَـَٔايَـٰتٍ لِّقَوْمٍ يُؤْمِنُونَ ﴿٢٤﴾</vt:lpstr>
      <vt:lpstr> وَقَالَ إِنَّمَا ٱتَّخَذْتُم مِّن دُونِ ٱللَّـهِ أَوْثَـٰنًا مَّوَدَّةَ بَيْنِكُمْ فِى ٱلْحَيَوٰةِ ٱلدُّنْيَا ۖ ثُمَّ يَوْمَ ٱلْقِيَـٰمَةِ يَكْفُرُ بَعْضُكُم بِبَعْضٍ وَيَلْعَنُ بَعْضُكُم بَعْضًا وَمَأْوَىٰكُمُ ٱلنَّارُ وَمَا لَكُم مِّن نَّـٰصِرِينَ ﴿٢٥﴾</vt:lpstr>
      <vt:lpstr> فَـَٔامَنَ لَهُۥ لُوطٌ ۘ وَقَالَ إِنِّى مُهَاجِرٌ إِلَىٰ رَبِّىٓ ۖ إِنَّهُۥ هُوَ ٱلْعَزِيزُ ٱلْحَكِيمُ ﴿٢٦﴾</vt:lpstr>
      <vt:lpstr> وَوَهَبْنَا لَهُۥٓ إِسْحَـٰقَ وَيَعْقُوبَ وَجَعَلْنَا فِى ذُرِّيَّتِهِ ٱلنُّبُوَّةَ وَٱلْكِتَـٰبَ وَءَاتَيْنَـٰهُ أَجْرَهُۥ فِى ٱلدُّنْيَا ۖ وَإِنَّهُۥ فِى ٱلْـَٔاخِرَةِ لَمِنَ ٱلصَّـٰلِحِينَ ﴿٢٧﴾</vt:lpstr>
      <vt:lpstr> وَلُوطًا إِذْ قَالَ لِقَوْمِهِۦٓ إِنَّكُمْ لَتَأْتُونَ ٱلْفَـٰحِشَةَ مَا سَبَقَكُم بِهَا مِنْ أَحَدٍ مِّنَ ٱلْعَـٰلَمِينَ ﴿٢٨﴾</vt:lpstr>
      <vt:lpstr> أَئِنَّكُمْ لَتَأْتُونَ ٱلرِّجَالَ وَتَقْطَعُونَ ٱلسَّبِيلَ وَتَأْتُونَ فِى نَادِيكُمُ ٱلْمُنكَرَ ۖ فَمَا كَانَ جَوَابَ قَوْمِهِۦٓ إِلَّآ أَن قَالُوا۟ ٱئْتِنَا بِعَذَابِ ٱللَّـهِ إِن كُنتَ مِنَ ٱلصَّـٰدِقِينَ ﴿٢٩﴾</vt:lpstr>
      <vt:lpstr> قَالَ رَبِّ ٱنصُرْنِى عَلَى ٱلْقَوْمِ ٱلْمُفْسِدِينَ ﴿٣٠﴾</vt:lpstr>
      <vt:lpstr>وَلَمَّا جَآءَتْ رُسُلُنَآ إِبْرَٰهِيمَ بِٱلْبُشْرَىٰ قَالُوٓا۟ إِنَّا مُهْلِكُوٓا۟ أَهْلِ هَـٰذِهِ ٱلْقَرْيَةِ ۖ إِنَّ أَهْلَهَا كَانُوا۟ ظَـٰلِمِينَ ﴿٣١﴾</vt:lpstr>
      <vt:lpstr> قَالَ إِنَّ فِيهَا لُوطًا ۚ قَالُوا۟ نَحْنُ أَعْلَمُ بِمَن فِيهَا ۖ لَنُنَجِّيَنَّهُۥ وَأَهْلَهُۥٓ إِلَّا ٱمْرَأَتَهُۥ كَانَتْ مِنَ ٱلْغَـٰبِرِينَ ﴿٣٢﴾</vt:lpstr>
      <vt:lpstr> وَلَمَّآ أَن جَآءَتْ رُسُلُنَا لُوطًا سِىٓءَ بِهِمْ وَضَاقَ بِهِمْ ذَرْعًا وَقَالُوا۟ لَا تَخَفْ وَلَا تَحْزَنْ ۖ إِنَّا مُنَجُّوكَ وَأَهْلَكَ إِلَّا ٱمْرَأَتَكَ كَانَتْ مِنَ ٱلْغَـٰبِرِينَ ﴿٣٣﴾</vt:lpstr>
      <vt:lpstr> إِنَّا مُنزِلُونَ عَلَىٰٓ أَهْلِ هَـٰذِهِ ٱلْقَرْيَةِ رِجْزًا مِّنَ ٱلسَّمَآءِ بِمَا كَانُوا۟ يَفْسُقُونَ ﴿٣٤﴾ </vt:lpstr>
      <vt:lpstr>وَلَقَد تَّرَكْنَا مِنْهَآ ءَايَةًۢ بَيِّنَةً لِّقَوْمٍ يَعْقِلُونَ ﴿٣٥﴾</vt:lpstr>
      <vt:lpstr> وَإِلَىٰ مَدْيَنَ أَخَاهُمْ شُعَيْبًا فَقَالَ يَـٰقَوْمِ ٱعْبُدُوا۟ ٱللَّـهَ وَٱرْجُوا۟ ٱلْيَوْمَ ٱلْـَٔاخِرَ وَلَا تَعْثَوْا۟ فِى ٱلْأَرْضِ مُفْسِدِينَ ﴿٣٦﴾</vt:lpstr>
      <vt:lpstr> فَكَذَّبُوهُ فَأَخَذَتْهُمُ ٱلرَّجْفَةُ فَأَصْبَحُوا۟ فِى دَارِهِمْ جَـٰثِمِينَ ﴿٣٧﴾</vt:lpstr>
      <vt:lpstr> وَعَادًا وَثَمُودَا۟ وَقَد تَّبَيَّنَ لَكُم مِّن مَّسَـٰكِنِهِمْ ۖ وَزَيَّنَ لَهُمُ ٱلشَّيْطَـٰنُ أَعْمَـٰلَهُمْ فَصَدَّهُمْ عَنِ ٱلسَّبِيلِ وَكَانُوا۟ مُسْتَبْصِرِينَ ﴿٣٨﴾</vt:lpstr>
      <vt:lpstr>وَقَـٰرُونَ وَفِرْعَوْنَ وَهَـٰمَـٰنَ ۖ وَلَقَدْ جَآءَهُم مُّوسَىٰ بِٱلْبَيِّنَـٰتِ فَٱسْتَكْبَرُوا۟ فِى ٱلْأَرْضِ وَمَا كَانُوا۟ سَـٰبِقِينَ ﴿٣٩﴾</vt:lpstr>
      <vt:lpstr> فَكُلًّا أَخَذْنَا بِذَنۢبِهِۦ ۖ فَمِنْهُم مَّنْ أَرْسَلْنَا عَلَيْهِ حَاصِبًا وَمِنْهُم مَّنْ أَخَذَتْهُ ٱلصَّيْحَةُ وَمِنْهُم مَّنْ خَسَفْنَا بِهِ ٱلْأَرْضَ وَمِنْهُم مَّنْ أَغْرَقْنَا ۚ</vt:lpstr>
      <vt:lpstr>وَمَا كَانَ ٱللَّـهُ لِيَظْلِمَهُمْ وَلَـٰكِن كَانُوٓا۟ أَنفُسَهُمْ يَظْلِمُونَ ﴿٤٠﴾</vt:lpstr>
      <vt:lpstr> مَثَلُ ٱلَّذِينَ ٱتَّخَذُوا۟ مِن دُونِ ٱللَّـهِ أَوْلِيَآءَ كَمَثَلِ ٱلْعَنكَبُوتِ ٱتَّخَذَتْ بَيْتًا ۖ وَإِنَّ أَوْهَنَ ٱلْبُيُوتِ لَبَيْتُ ٱلْعَنكَبُوتِ ۖ لَوْ كَانُوا۟ يَعْلَمُونَ ﴿٤١﴾</vt:lpstr>
      <vt:lpstr> إِنَّ ٱللَّـهَ يَعْلَمُ مَا يَدْعُونَ مِن دُونِهِۦ مِن شَىْءٍ ۚ وَهُوَ ٱلْعَزِيزُ ٱلْحَكِيمُ ﴿٤٢﴾ </vt:lpstr>
      <vt:lpstr>وَتِلْكَ ٱلْأَمْثَـٰلُ نَضْرِبُهَا لِلنَّاسِ ۖ وَمَا يَعْقِلُهَآ إِلَّا ٱلْعَـٰلِمُونَ ﴿٤٣﴾</vt:lpstr>
      <vt:lpstr> خَلَقَ ٱللَّـهُ ٱلسَّمَـٰوَٰتِ وَٱلْأَرْضَ بِٱلْحَقِّ ۚ إِنَّ فِى ذَٰلِكَ لَـَٔايَةً لِّلْمُؤْمِنِينَ ﴿٤٤﴾</vt:lpstr>
      <vt:lpstr> ٱتْلُ مَآ أُوحِىَ إِلَيْكَ مِنَ ٱلْكِتَـٰبِ وَأَقِمِ ٱلصَّلَوٰةَ ۖ إِنَّ ٱلصَّلَوٰةَ تَنْهَىٰ عَنِ ٱلْفَحْشَآءِ وَٱلْمُنكَرِ ۗ وَلَذِكْرُ ٱللَّـهِ أَكْبَرُ ۗ وَٱللَّـهُ يَعْلَمُ مَا تَصْنَعُونَ ﴿٤٥﴾</vt:lpstr>
      <vt:lpstr> وَلَا تُجَـٰدِلُوٓا۟ أَهْلَ ٱلْكِتَـٰبِ إِلَّا بِٱلَّتِى هِىَ أَحْسَنُ إِلَّا ٱلَّذِينَ ظَلَمُوا۟ مِنْهُمْ ۖ وَقُولُوٓا۟ ءَامَنَّا بِٱلَّذِىٓ أُنزِلَ إِلَيْنَا وَأُنزِلَ إِلَيْكُمْ وَإِلَـٰهُنَا وَإِلَـٰهُكُمْ وَٰحِدٌ وَنَحْنُ لَهُۥ مُسْلِمُونَ ﴿٤٦﴾</vt:lpstr>
      <vt:lpstr> وَكَذَٰلِكَ أَنزَلْنَآ إِلَيْكَ ٱلْكِتَـٰبَ ۚ فَٱلَّذِينَ ءَاتَيْنَـٰهُمُ ٱلْكِتَـٰبَ يُؤْمِنُونَ بِهِۦ ۖ وَمِنْ هَـٰٓؤُلَآءِ مَن يُؤْمِنُ بِهِۦ ۚ وَمَا يَجْحَدُ بِـَٔايَـٰتِنَآ إِلَّا ٱلْكَـٰفِرُونَ ﴿٤٧﴾</vt:lpstr>
      <vt:lpstr> وَمَا كُنتَ تَتْلُوا۟ مِن قَبْلِهِۦ مِن كِتَـٰبٍ وَلَا تَخُطُّهُۥ بِيَمِينِكَ ۖ إِذًا لَّٱرْتَابَ ٱلْمُبْطِلُونَ ﴿٤٨﴾</vt:lpstr>
      <vt:lpstr> بَلْ هُوَ ءَايَـٰتٌۢ بَيِّنَـٰتٌ فِى صُدُورِ ٱلَّذِينَ أُوتُوا۟ ٱلْعِلْمَ ۚ وَمَا يَجْحَدُ بِـَٔايَـٰتِنَآ إِلَّا ٱلظَّـٰلِمُونَ ﴿٤٩﴾</vt:lpstr>
      <vt:lpstr> وَقَالُوا۟ لَوْلَآ أُنزِلَ عَلَيْهِ ءَايَـٰتٌ مِّن رَّبِّهِۦ ۖ قُلْ إِنَّمَا ٱلْـَٔايَـٰتُ عِندَ ٱللَّـهِ وَإِنَّمَآ أَنَا۠ نَذِيرٌ مُّبِينٌ ﴿٥٠﴾</vt:lpstr>
      <vt:lpstr> أَوَلَمْ يَكْفِهِمْ أَنَّآ أَنزَلْنَا عَلَيْكَ ٱلْكِتَـٰبَ يُتْلَىٰ عَلَيْهِمْ ۚ إِنَّ فِى ذَٰلِكَ لَرَحْمَةً وَذِكْرَىٰ لِقَوْمٍ يُؤْمِنُونَ ﴿٥١﴾</vt:lpstr>
      <vt:lpstr> قُلْ كَفَىٰ بِٱللَّـهِ بَيْنِى وَبَيْنَكُمْ شَهِيدًا ۖ يَعْلَمُ مَا فِى ٱلسَّمَـٰوَٰتِ وَٱلْأَرْضِ ۗ وَٱلَّذِينَ ءَامَنُوا۟ بِٱلْبَـٰطِلِ وَكَفَرُوا۟ بِٱللَّـهِ أُو۟لَـٰٓئِكَ هُمُ ٱلْخَـٰسِرُونَ ﴿٥٢﴾</vt:lpstr>
      <vt:lpstr>وَيَسْتَعْجِلُونَكَ بِٱلْعَذَابِ ۚ وَلَوْلَآ أَجَلٌ مُّسَمًّى لَّجَآءَهُمُ ٱلْعَذَابُ وَلَيَأْتِيَنَّهُم بَغْتَةً وَهُمْ لَا يَشْعُرُونَ ﴿٥٣﴾</vt:lpstr>
      <vt:lpstr> يَسْتَعْجِلُونَكَ بِٱلْعَذَابِ وَإِنَّ جَهَنَّمَ لَمُحِيطَةٌۢ بِٱلْكَـٰفِرِينَ ﴿٥٤﴾</vt:lpstr>
      <vt:lpstr> يَوْمَ يَغْشَىٰهُمُ ٱلْعَذَابُ مِن فَوْقِهِمْ وَمِن تَحْتِ أَرْجُلِهِمْ وَيَقُولُ ذُوقُوا۟ مَا كُنتُمْ تَعْمَلُونَ ﴿٥٥﴾</vt:lpstr>
      <vt:lpstr> يَـٰعِبَادِىَ ٱلَّذِينَ ءَامَنُوٓا۟ إِنَّ أَرْضِى وَٰسِعَةٌ فَإِيَّـٰىَ فَٱعْبُدُونِ ﴿٥٦﴾</vt:lpstr>
      <vt:lpstr> كُلُّ نَفْسٍ ذَآئِقَةُ ٱلْمَوْتِ ۖ ثُمَّ إِلَيْنَا تُرْجَعُونَ ﴿٥٧﴾</vt:lpstr>
      <vt:lpstr> وَٱلَّذِينَ ءَامَنُوا۟ وَعَمِلُوا۟ ٱلصَّـٰلِحَـٰتِ لَنُبَوِّئَنَّهُم مِّنَ ٱلْجَنَّةِ غُرَفًا تَجْرِى مِن تَحْتِهَا ٱلْأَنْهَـٰرُ خَـٰلِدِينَ فِيهَا ۚ نِعْمَ أَجْرُ ٱلْعَـٰمِلِينَ ﴿٥٨﴾</vt:lpstr>
      <vt:lpstr> ٱلَّذِينَ صَبَرُوا۟ وَعَلَىٰ رَبِّهِمْ يَتَوَكَّلُونَ ﴿٥٩﴾</vt:lpstr>
      <vt:lpstr> وَكَأَيِّن مِّن دَآبَّةٍ لَّا تَحْمِلُ رِزْقَهَا ٱللَّـهُ يَرْزُقُهَا وَإِيَّاكُمْ ۚ وَهُوَ ٱلسَّمِيعُ ٱلْعَلِيمُ ﴿٦٠﴾</vt:lpstr>
      <vt:lpstr> وَلَئِن سَأَلْتَهُم مَّنْ خَلَقَ ٱلسَّمَـٰوَٰتِ وَٱلْأَرْضَ وَسَخَّرَ ٱلشَّمْسَ وَٱلْقَمَرَ لَيَقُولُنَّ ٱللَّـهُ ۖ فَأَنَّىٰ يُؤْفَكُونَ ﴿٦١﴾</vt:lpstr>
      <vt:lpstr> ٱللَّـهُ يَبْسُطُ ٱلرِّزْقَ لِمَن يَشَآءُ مِنْ عِبَادِهِۦ وَيَقْدِرُ لَهُۥٓ ۚ إِنَّ ٱللَّـهَ بِكُلِّ شَىْءٍ عَلِيمٌ ﴿٦٢﴾</vt:lpstr>
      <vt:lpstr> وَلَئِن سَأَلْتَهُم مَّن نَّزَّلَ مِنَ ٱلسَّمَآءِ مَآءً فَأَحْيَا بِهِ ٱلْأَرْضَ مِنۢ بَعْدِ مَوْتِهَا لَيَقُولُنَّ ٱللَّـهُ ۚ قُلِ ٱلْحَمْدُ لِلَّـهِ ۚ بَلْ أَكْثَرُهُمْ لَا يَعْقِلُونَ ﴿٦٣﴾</vt:lpstr>
      <vt:lpstr>وَمَا هَـٰذِهِ ٱلْحَيَوٰةُ ٱلدُّنْيَآ إِلَّا لَهْوٌ وَلَعِبٌ ۚ وَإِنَّ ٱلدَّارَ ٱلْـَٔاخِرَةَ لَهِىَ ٱلْحَيَوَانُ ۚ لَوْ كَانُوا۟ يَعْلَمُونَ ﴿٦٤﴾</vt:lpstr>
      <vt:lpstr> فَإِذَا رَكِبُوا۟ فِى ٱلْفُلْكِ دَعَوُا۟ ٱللَّـهَ مُخْلِصِينَ لَهُ ٱلدِّينَ فَلَمَّا نَجَّىٰهُمْ إِلَى ٱلْبَرِّ إِذَا هُمْ يُشْرِكُونَ ﴿٦٥﴾</vt:lpstr>
      <vt:lpstr> لِيَكْفُرُوا۟ بِمَآ ءَاتَيْنَـٰهُمْ وَلِيَتَمَتَّعُوا۟ ۖ فَسَوْفَ يَعْلَمُونَ ﴿٦٦﴾</vt:lpstr>
      <vt:lpstr> أَوَلَمْ يَرَوْا۟ أَنَّا جَعَلْنَا حَرَمًا ءَامِنًا وَيُتَخَطَّفُ ٱلنَّاسُ مِنْ حَوْلِهِمْ ۚ أَفَبِٱلْبَـٰطِلِ يُؤْمِنُونَ وَبِنِعْمَةِ ٱللَّـهِ يَكْفُرُونَ ﴿٦٧﴾</vt:lpstr>
      <vt:lpstr> وَمَنْ أَظْلَمُ مِمَّنِ ٱفْتَرَىٰ عَلَى ٱللَّـهِ كَذِبًا أَوْ كَذَّبَ بِٱلْحَقِّ لَمَّا جَآءَهُۥٓ ۚ أَلَيْسَ فِى جَهَنَّمَ مَثْوًى لِّلْكَـٰفِرِينَ ﴿٦٨﴾</vt:lpstr>
      <vt:lpstr> وَٱلَّذِينَ جَـٰهَدُوا۟ فِينَا لَنَهْدِيَنَّهُمْ سُبُلَنَا ۚ وَإِنَّ ٱللَّـهَ لَمَعَ ٱلْمُحْسِنِينَ ﴿٦٩﴾</vt:lpstr>
      <vt:lpstr>اَللَّهُمَّ صَلِّ عَلَى مُحَمَّدٍ وَ آلِ مُحَمَّد</vt:lpstr>
      <vt:lpstr>PowerPoint Presentation</vt:lpstr>
      <vt:lpstr>اَللَّهُمَّ صَلِّ عَلَى مُحَمَّدٍ وَ آلِ مُحَمَّد</vt:lpstr>
      <vt:lpstr>بِسْمِ اللهِ الرَّحْمنِ الرَّحِيمِ</vt:lpstr>
      <vt:lpstr>الٓمٓ ﴿١﴾</vt:lpstr>
      <vt:lpstr> غُلِبَتِ ٱلرُّومُ ﴿٢﴾</vt:lpstr>
      <vt:lpstr> فِىٓ أَدْنَى ٱلْأَرْضِ وَهُم مِّنۢ بَعْدِ غَلَبِهِمْ سَيَغْلِبُونَ ﴿٣﴾</vt:lpstr>
      <vt:lpstr> فِى بِضْعِ سِنِينَ ۗ لِلَّـهِ ٱلْأَمْرُ مِن قَبْلُ وَمِنۢ بَعْدُ ۚ وَيَوْمَئِذٍ يَفْرَحُ ٱلْمُؤْمِنُونَ ﴿٤﴾</vt:lpstr>
      <vt:lpstr> بِنَصْرِ ٱللَّـهِ ۚ يَنصُرُ مَن يَشَآءُ ۖ وَهُوَ ٱلْعَزِيزُ ٱلرَّحِيمُ ﴿٥﴾</vt:lpstr>
      <vt:lpstr>وَعْدَ ٱللَّـهِ ۖ لَا يُخْلِفُ ٱللَّـهُ وَعْدَهُۥ وَلَـٰكِنَّ أَكْثَرَ ٱلنَّاسِ لَا يَعْلَمُونَ ﴿٦﴾</vt:lpstr>
      <vt:lpstr> يَعْلَمُونَ ظَـٰهِرًا مِّنَ ٱلْحَيَوٰةِ ٱلدُّنْيَا وَهُمْ عَنِ ٱلْـَٔاخِرَةِ هُمْ غَـٰفِلُونَ ﴿٧﴾</vt:lpstr>
      <vt:lpstr> أَوَلَمْ يَتَفَكَّرُوا۟ فِىٓ أَنفُسِهِم ۗ مَّا خَلَقَ ٱللَّـهُ ٱلسَّمَـٰوَٰتِ وَٱلْأَرْضَ وَمَا بَيْنَهُمَآ إِلَّا بِٱلْحَقِّ وَأَجَلٍ مُّسَمًّى ۗ وَإِنَّ كَثِيرًا مِّنَ ٱلنَّاسِ بِلِقَآئِ رَبِّهِمْ لَكَـٰفِرُونَ ﴿٨﴾</vt:lpstr>
      <vt:lpstr> أَوَلَمْ يَسِيرُوا۟ فِى ٱلْأَرْضِ فَيَنظُرُوا۟ كَيْفَ كَانَ عَـٰقِبَةُ ٱلَّذِينَ مِن قَبْلِهِمْ ۚ كَانُوٓا۟ أَشَدَّ مِنْهُمْ قُوَّةً وَأَثَارُوا۟ ٱلْأَرْضَ وَعَمَرُوهَآ أَكْثَرَ مِمَّا عَمَرُوهَا وَجَآءَتْهُمْ رُسُلُهُم بِٱلْبَيِّنَـٰتِ ۖ</vt:lpstr>
      <vt:lpstr>فَمَا كَانَ ٱللَّـهُ لِيَظْلِمَهُمْ وَلَـٰكِن كَانُوٓا۟ أَنفُسَهُمْ يَظْلِمُونَ ﴿٩﴾</vt:lpstr>
      <vt:lpstr> ثُمَّ كَانَ عَـٰقِبَةَ ٱلَّذِينَ أَسَـٰٓـُٔوا۟ ٱلسُّوٓأَىٰٓ أَن كَذَّبُوا۟ بِـَٔايَـٰتِ ٱللَّـهِ وَكَانُوا۟ بِهَا يَسْتَهْزِءُونَ ﴿١٠﴾ </vt:lpstr>
      <vt:lpstr>ٱللَّـهُ يَبْدَؤُا۟ ٱلْخَلْقَ ثُمَّ يُعِيدُهُۥ ثُمَّ إِلَيْهِ تُرْجَعُونَ ﴿١١﴾</vt:lpstr>
      <vt:lpstr> وَيَوْمَ تَقُومُ ٱلسَّاعَةُ يُبْلِسُ ٱلْمُجْرِمُونَ ﴿١٢﴾</vt:lpstr>
      <vt:lpstr> وَلَمْ يَكُن لَّهُم مِّن شُرَكَآئِهِمْ شُفَعَـٰٓؤُا۟ وَكَانُوا۟ بِشُرَكَآئِهِمْ كَـٰفِرِينَ ﴿١٣﴾ </vt:lpstr>
      <vt:lpstr>وَيَوْمَ تَقُومُ ٱلسَّاعَةُ يَوْمَئِذٍ يَتَفَرَّقُونَ ﴿١٤﴾</vt:lpstr>
      <vt:lpstr> فَأَمَّا ٱلَّذِينَ ءَامَنُوا۟ وَعَمِلُوا۟ ٱلصَّـٰلِحَـٰتِ فَهُمْ فِى رَوْضَةٍ يُحْبَرُونَ ﴿١٥﴾</vt:lpstr>
      <vt:lpstr>وَأَمَّا ٱلَّذِينَ كَفَرُوا۟ وَكَذَّبُوا۟ بِـَٔايَـٰتِنَا وَلِقَآئِ ٱلْـَٔاخِرَةِ فَأُو۟لَـٰٓئِكَ فِى ٱلْعَذَابِ مُحْضَرُونَ ﴿١٦﴾ </vt:lpstr>
      <vt:lpstr>فَسُبْحَـٰنَ ٱللَّـهِ حِينَ تُمْسُونَ وَحِينَ تُصْبِحُونَ ﴿١٧﴾</vt:lpstr>
      <vt:lpstr> وَلَهُ ٱلْحَمْدُ فِى ٱلسَّمَـٰوَٰتِ وَٱلْأَرْضِ وَعَشِيًّا وَحِينَ تُظْهِرُونَ ﴿١٨﴾</vt:lpstr>
      <vt:lpstr> يُخْرِجُ ٱلْحَىَّ مِنَ ٱلْمَيِّتِ وَيُخْرِجُ ٱلْمَيِّتَ مِنَ ٱلْحَىِّ وَيُحْىِ ٱلْأَرْضَ بَعْدَ مَوْتِهَا ۚ وَكَذَٰلِكَ تُخْرَجُونَ ﴿١٩﴾</vt:lpstr>
      <vt:lpstr> وَمِنْ ءَايَـٰتِهِۦٓ أَنْ خَلَقَكُم مِّن تُرَابٍ ثُمَّ إِذَآ أَنتُم بَشَرٌ تَنتَشِرُونَ ﴿٢٠﴾</vt:lpstr>
      <vt:lpstr> وَمِنْ ءَايَـٰتِهِۦٓ أَنْ خَلَقَ لَكُم مِّنْ أَنفُسِكُمْ أَزْوَٰجًا لِّتَسْكُنُوٓا۟ إِلَيْهَا وَجَعَلَ بَيْنَكُم مَّوَدَّةً وَرَحْمَةً ۚ إِنَّ فِى ذَٰلِكَ لَـَٔايَـٰتٍ لِّقَوْمٍ يَتَفَكَّرُونَ ﴿٢١﴾</vt:lpstr>
      <vt:lpstr> وَمِنْ ءَايَـٰتِهِۦ خَلْقُ ٱلسَّمَـٰوَٰتِ وَٱلْأَرْضِ وَٱخْتِلَـٰفُ أَلْسِنَتِكُمْ وَأَلْوَٰنِكُمْ ۚ إِنَّ فِى ذَٰلِكَ لَـَٔايَـٰتٍ لِّلْعَـٰلِمِينَ ﴿٢٢﴾</vt:lpstr>
      <vt:lpstr> وَمِنْ ءَايَـٰتِهِۦ مَنَامُكُم بِٱلَّيْلِ وَٱلنَّهَارِ وَٱبْتِغَآؤُكُم مِّن فَضْلِهِۦٓ ۚ إِنَّ فِى ذَٰلِكَ لَـَٔايَـٰتٍ لِّقَوْمٍ يَسْمَعُونَ ﴿٢٣﴾</vt:lpstr>
      <vt:lpstr> وَمِنْ ءَايَـٰتِهِۦ يُرِيكُمُ ٱلْبَرْقَ خَوْفًا وَطَمَعًا وَيُنَزِّلُ مِنَ ٱلسَّمَآءِ مَآءً فَيُحْىِۦ بِهِ ٱلْأَرْضَ بَعْدَ مَوْتِهَآ ۚ إِنَّ فِى ذَٰلِكَ لَـَٔايَـٰتٍ لِّقَوْمٍ يَعْقِلُونَ ﴿٢٤﴾</vt:lpstr>
      <vt:lpstr>وَمِنْ ءَايَـٰتِهِۦٓ أَن تَقُومَ ٱلسَّمَآءُ وَٱلْأَرْضُ بِأَمْرِهِۦ ۚ ثُمَّ إِذَا دَعَاكُمْ دَعْوَةً مِّنَ ٱلْأَرْضِ إِذَآ أَنتُمْ تَخْرُجُونَ ﴿٢٥﴾ </vt:lpstr>
      <vt:lpstr>وَلَهُۥ مَن فِى ٱلسَّمَـٰوَٰتِ وَٱلْأَرْضِ ۖ كُلٌّ لَّهُۥ قَـٰنِتُونَ ﴿٢٦﴾</vt:lpstr>
      <vt:lpstr> وَهُوَ ٱلَّذِى يَبْدَؤُا۟ ٱلْخَلْقَ ثُمَّ يُعِيدُهُۥ وَهُوَ أَهْوَنُ عَلَيْهِ ۚ وَلَهُ ٱلْمَثَلُ ٱلْأَعْلَىٰ فِى ٱلسَّمَـٰوَٰتِ وَٱلْأَرْضِ ۚ وَهُوَ ٱلْعَزِيزُ ٱلْحَكِيمُ ﴿٢٧﴾</vt:lpstr>
      <vt:lpstr> ضَرَبَ لَكُم مَّثَلًا مِّنْ أَنفُسِكُمْ ۖ هَل لَّكُم مِّن مَّا مَلَكَتْ أَيْمَـٰنُكُم مِّن شُرَكَآءَ فِى مَا رَزَقْنَـٰكُمْ فَأَنتُمْ فِيهِ سَوَآءٌ تَخَافُونَهُمْ كَخِيفَتِكُمْ أَنفُسَكُمْ ۚ كَذَٰلِكَ نُفَصِّلُ ٱلْـَٔايَـٰتِ لِقَوْمٍ يَعْقِلُونَ ﴿٢٨﴾</vt:lpstr>
      <vt:lpstr> بَلِ ٱتَّبَعَ ٱلَّذِينَ ظَلَمُوٓا۟ أَهْوَآءَهُم بِغَيْرِ عِلْمٍ ۖ فَمَن يَهْدِى مَنْ أَضَلَّ ٱللَّـهُ ۖ وَمَا لَهُم مِّن نَّـٰصِرِينَ ﴿٢٩﴾</vt:lpstr>
      <vt:lpstr> فَأَقِمْ وَجْهَكَ لِلدِّينِ حَنِيفًا ۚ فِطْرَتَ ٱللَّـهِ ٱلَّتِى فَطَرَ ٱلنَّاسَ عَلَيْهَا ۚ لَا تَبْدِيلَ لِخَلْقِ ٱللَّـهِ ۚ ذَٰلِكَ ٱلدِّينُ ٱلْقَيِّمُ وَلَـٰكِنَّ أَكْثَرَ ٱلنَّاسِ لَا يَعْلَمُونَ ﴿٣٠﴾</vt:lpstr>
      <vt:lpstr> مُنِيبِينَ إِلَيْهِ وَٱتَّقُوهُ وَأَقِيمُوا۟ ٱلصَّلَوٰةَ وَلَا تَكُونُوا۟ مِنَ ٱلْمُشْرِكِينَ ﴿٣١﴾</vt:lpstr>
      <vt:lpstr> مِنَ ٱلَّذِينَ فَرَّقُوا۟ دِينَهُمْ وَكَانُوا۟ شِيَعًا ۖ كُلُّ حِزْبٍۭ بِمَا لَدَيْهِمْ فَرِحُونَ ﴿٣٢﴾</vt:lpstr>
      <vt:lpstr>وَإِذَا مَسَّ ٱلنَّاسَ ضُرٌّ دَعَوْا۟ رَبَّهُم مُّنِيبِينَ إِلَيْهِ ثُمَّ إِذَآ أَذَاقَهُم مِّنْهُ رَحْمَةً إِذَا فَرِيقٌ مِّنْهُم بِرَبِّهِمْ يُشْرِكُونَ ﴿٣٣﴾</vt:lpstr>
      <vt:lpstr> لِيَكْفُرُوا۟ بِمَآ ءَاتَيْنَـٰهُمْ ۚ فَتَمَتَّعُوا۟ فَسَوْفَ تَعْلَمُونَ ﴿٣٤﴾ </vt:lpstr>
      <vt:lpstr>أَمْ أَنزَلْنَا عَلَيْهِمْ سُلْطَـٰنًا فَهُوَ يَتَكَلَّمُ بِمَا كَانُوا۟ بِهِۦ يُشْرِكُونَ ﴿٣٥﴾</vt:lpstr>
      <vt:lpstr> وَإِذَآ أَذَقْنَا ٱلنَّاسَ رَحْمَةً فَرِحُوا۟ بِهَا ۖ وَإِن تُصِبْهُمْ سَيِّئَةٌۢ بِمَا قَدَّمَتْ أَيْدِيهِمْ إِذَا هُمْ يَقْنَطُونَ ﴿٣٦﴾</vt:lpstr>
      <vt:lpstr> أَوَلَمْ يَرَوْا۟ أَنَّ ٱللَّـهَ يَبْسُطُ ٱلرِّزْقَ لِمَن يَشَآءُ وَيَقْدِرُ ۚ إِنَّ فِى ذَٰلِكَ لَـَٔايَـٰتٍ لِّقَوْمٍ يُؤْمِنُونَ ﴿٣٧﴾</vt:lpstr>
      <vt:lpstr> فَـَٔاتِ ذَا ٱلْقُرْبَىٰ حَقَّهُۥ وَٱلْمِسْكِينَ وَٱبْنَ ٱلسَّبِيلِ ۚ ذَٰلِكَ خَيْرٌ لِّلَّذِينَ يُرِيدُونَ وَجْهَ ٱللَّـهِ ۖ وَأُو۟لَـٰٓئِكَ هُمُ ٱلْمُفْلِحُونَ ﴿٣٨﴾</vt:lpstr>
      <vt:lpstr> وَمَآ ءَاتَيْتُم مِّن رِّبًا لِّيَرْبُوَا۟ فِىٓ أَمْوَٰلِ ٱلنَّاسِ فَلَا يَرْبُوا۟ عِندَ ٱللَّـهِ ۖ وَمَآ ءَاتَيْتُم مِّن زَكَوٰةٍ تُرِيدُونَ وَجْهَ ٱللَّـهِ فَأُو۟لَـٰٓئِكَ هُمُ ٱلْمُضْعِفُونَ ﴿٣٩﴾</vt:lpstr>
      <vt:lpstr> ٱللَّـهُ ٱلَّذِى خَلَقَكُمْ ثُمَّ رَزَقَكُمْ ثُمَّ يُمِيتُكُمْ ثُمَّ يُحْيِيكُمْ ۖ هَلْ مِن شُرَكَآئِكُم مَّن يَفْعَلُ مِن ذَٰلِكُم مِّن شَىْءٍ ۚ سُبْحَـٰنَهُۥ وَتَعَـٰلَىٰ عَمَّا يُشْرِكُونَ ﴿٤٠﴾</vt:lpstr>
      <vt:lpstr> ظَهَرَ ٱلْفَسَادُ فِى ٱلْبَرِّ وَٱلْبَحْرِ بِمَا كَسَبَتْ أَيْدِى ٱلنَّاسِ لِيُذِيقَهُم بَعْضَ ٱلَّذِى عَمِلُوا۟ لَعَلَّهُمْ يَرْجِعُونَ ﴿٤١﴾</vt:lpstr>
      <vt:lpstr>قُلْ سِيرُوا۟ فِى ٱلْأَرْضِ فَٱنظُرُوا۟ كَيْفَ كَانَ عَـٰقِبَةُ ٱلَّذِينَ مِن قَبْلُ ۚ كَانَ أَكْثَرُهُم مُّشْرِكِينَ ﴿٤٢﴾</vt:lpstr>
      <vt:lpstr> فَأَقِمْ وَجْهَكَ لِلدِّينِ ٱلْقَيِّمِ مِن قَبْلِ أَن يَأْتِىَ يَوْمٌ لَّا مَرَدَّ لَهُۥ مِنَ ٱللَّـهِ ۖ يَوْمَئِذٍ يَصَّدَّعُونَ ﴿٤٣﴾</vt:lpstr>
      <vt:lpstr> مَن كَفَرَ فَعَلَيْهِ كُفْرُهُۥ ۖ وَمَنْ عَمِلَ صَـٰلِحًا فَلِأَنفُسِهِمْ يَمْهَدُونَ ﴿٤٤﴾</vt:lpstr>
      <vt:lpstr> لِيَجْزِىَ ٱلَّذِينَ ءَامَنُوا۟ وَعَمِلُوا۟ ٱلصَّـٰلِحَـٰتِ مِن فَضْلِهِۦٓ ۚ إِنَّهُۥ لَا يُحِبُّ ٱلْكَـٰفِرِينَ ﴿٤٥﴾</vt:lpstr>
      <vt:lpstr> وَمِنْ ءَايَـٰتِهِۦٓ أَن يُرْسِلَ ٱلرِّيَاحَ مُبَشِّرَٰتٍ وَلِيُذِيقَكُم مِّن رَّحْمَتِهِۦ وَلِتَجْرِىَ ٱلْفُلْكُ بِأَمْرِهِۦ وَلِتَبْتَغُوا۟ مِن فَضْلِهِۦ وَلَعَلَّكُمْ تَشْكُرُونَ ﴿٤٦﴾</vt:lpstr>
      <vt:lpstr> وَلَقَدْ أَرْسَلْنَا مِن قَبْلِكَ رُسُلًا إِلَىٰ قَوْمِهِمْ فَجَآءُوهُم بِٱلْبَيِّنَـٰتِ فَٱنتَقَمْنَا مِنَ ٱلَّذِينَ أَجْرَمُوا۟ ۖ وَكَانَ حَقًّا عَلَيْنَا نَصْرُ ٱلْمُؤْمِنِينَ ﴿٤٧﴾</vt:lpstr>
      <vt:lpstr> ٱللَّـهُ ٱلَّذِى يُرْسِلُ ٱلرِّيَـٰحَ فَتُثِيرُ سَحَابًا فَيَبْسُطُهُۥ فِى ٱلسَّمَآءِ كَيْفَ يَشَآءُ وَيَجْعَلُهُۥ كِسَفًا فَتَرَى ٱلْوَدْقَ يَخْرُجُ مِنْ خِلَـٰلِهِۦ ۖ فَإِذَآ أَصَابَ بِهِۦ مَن يَشَآءُ مِنْ عِبَادِهِۦٓ إِذَا هُمْ يَسْتَبْشِرُونَ ﴿٤٨﴾</vt:lpstr>
      <vt:lpstr>وَإِن كَانُوا۟ مِن قَبْلِ أَن يُنَزَّلَ عَلَيْهِم مِّن قَبْلِهِۦ لَمُبْلِسِينَ ﴿٤٩﴾</vt:lpstr>
      <vt:lpstr>فَٱنظُرْ إِلَىٰٓ ءَاثَـٰرِ رَحْمَتِ ٱللَّـهِ كَيْفَ يُحْىِ ٱلْأَرْضَ بَعْدَ مَوْتِهَآ ۚ إِنَّ ذَٰلِكَ لَمُحْىِ ٱلْمَوْتَىٰ ۖ وَهُوَ عَلَىٰ كُلِّ شَىْءٍ قَدِيرٌ ﴿٥٠﴾</vt:lpstr>
      <vt:lpstr>وَلَئِنْ أَرْسَلْنَا رِيحًا فَرَأَوْهُ مُصْفَرًّا لَّظَلُّوا۟ مِنۢ بَعْدِهِۦ يَكْفُرُونَ ﴿٥١﴾</vt:lpstr>
      <vt:lpstr>فَإِنَّكَ لَا تُسْمِعُ ٱلْمَوْتَىٰ وَلَا تُسْمِعُ ٱلصُّمَّ ٱلدُّعَآءَ إِذَا وَلَّوْا۟ مُدْبِرِينَ ﴿٥٢﴾</vt:lpstr>
      <vt:lpstr> وَمَآ أَنتَ بِهَـٰدِ ٱلْعُمْىِ عَن ضَلَـٰلَتِهِمْ ۖ إِن تُسْمِعُ إِلَّا مَن يُؤْمِنُ بِـَٔايَـٰتِنَا فَهُم مُّسْلِمُونَ ﴿٥٣﴾</vt:lpstr>
      <vt:lpstr> ٱللَّـهُ ٱلَّذِى خَلَقَكُم مِّن ضَعْفٍ ثُمَّ جَعَلَ مِنۢ بَعْدِ ضَعْفٍ قُوَّةً ثُمَّ جَعَلَ مِنۢ بَعْدِ قُوَّةٍ ضَعْفًا وَشَيْبَةً ۚ يَخْلُقُ مَا يَشَآءُ ۖ وَهُوَ ٱلْعَلِيمُ ٱلْقَدِيرُ ﴿٥٤﴾</vt:lpstr>
      <vt:lpstr> وَيَوْمَ تَقُومُ ٱلسَّاعَةُ يُقْسِمُ ٱلْمُجْرِمُونَ مَا لَبِثُوا۟ غَيْرَ سَاعَةٍ ۚ كَذَٰلِكَ كَانُوا۟ يُؤْفَكُونَ ﴿٥٥﴾</vt:lpstr>
      <vt:lpstr> وَقَالَ ٱلَّذِينَ أُوتُوا۟ ٱلْعِلْمَ وَٱلْإِيمَـٰنَ لَقَدْ لَبِثْتُمْ فِى كِتَـٰبِ ٱللَّـهِ إِلَىٰ يَوْمِ ٱلْبَعْثِ ۖ فَهَـٰذَا يَوْمُ ٱلْبَعْثِ وَلَـٰكِنَّكُمْ كُنتُمْ لَا تَعْلَمُونَ ﴿٥٦﴾</vt:lpstr>
      <vt:lpstr> فَيَوْمَئِذٍ لَّا يَنفَعُ ٱلَّذِينَ ظَلَمُوا۟ مَعْذِرَتُهُمْ وَلَا هُمْ يُسْتَعْتَبُونَ ﴿٥٧﴾</vt:lpstr>
      <vt:lpstr> وَلَقَدْ ضَرَبْنَا لِلنَّاسِ فِى هَـٰذَا ٱلْقُرْءَانِ مِن كُلِّ مَثَلٍ ۚ وَلَئِن جِئْتَهُم بِـَٔايَةٍ لَّيَقُولَنَّ ٱلَّذِينَ كَفَرُوٓا۟ إِنْ أَنتُمْ إِلَّا مُبْطِلُونَ ﴿٥٨﴾</vt:lpstr>
      <vt:lpstr> كَذَٰلِكَ يَطْبَعُ ٱللَّـهُ عَلَىٰ قُلُوبِ ٱلَّذِينَ لَا يَعْلَمُونَ ﴿٥٩﴾</vt:lpstr>
      <vt:lpstr> فَٱصْبِرْ إِنَّ وَعْدَ ٱللَّـهِ حَقٌّ ۖ وَلَا يَسْتَخِفَّنَّكَ ٱلَّذِينَ لَا يُوقِنُونَ ﴿٦٠﴾</vt:lpstr>
      <vt:lpstr>اَللَّهُمَّ صَلِّ عَلَى مُحَمَّدٍ وَ آلِ مُحَمَّد</vt:lpstr>
      <vt:lpstr>PowerPoint Presentation</vt:lpstr>
      <vt:lpstr>اَللَّهُمَّ صَلِّ عَلَى مُحَمَّدٍ وَ آلِ مُحَمَّد</vt:lpstr>
      <vt:lpstr>بِسْمِ اللهِ الرَّحْمنِ الرَّحِيمِ</vt:lpstr>
      <vt:lpstr>حمٓ ﴿١﴾ </vt:lpstr>
      <vt:lpstr>وَٱلْكِتَـٰبِ ٱلْمُبِينِ ﴿٢﴾</vt:lpstr>
      <vt:lpstr> إِنَّآ أَنزَلْنَـٰهُ فِى لَيْلَةٍ مُّبَـٰرَكَةٍ ۚ إِنَّا كُنَّا مُنذِرِينَ ﴿٣﴾</vt:lpstr>
      <vt:lpstr> فِيهَا يُفْرَقُ كُلُّ أَمْرٍ حَكِيمٍ ﴿٤﴾</vt:lpstr>
      <vt:lpstr> أَمْرًا مِّنْ عِندِنَآ ۚ إِنَّا كُنَّا مُرْسِلِينَ ﴿٥﴾</vt:lpstr>
      <vt:lpstr> رَحْمَةً مِّن رَّبِّكَ ۚ إِنَّهُۥ هُوَ ٱلسَّمِيعُ ٱلْعَلِيمُ ﴿٦﴾</vt:lpstr>
      <vt:lpstr> رَبِّ ٱلسَّمَـٰوَٰتِ وَٱلْأَرْضِ وَمَا بَيْنَهُمَآ ۖ إِن كُنتُم مُّوقِنِينَ ﴿٧﴾</vt:lpstr>
      <vt:lpstr> لَآ إِلَـٰهَ إِلَّا هُوَ يُحْىِۦ وَيُمِيتُ ۖ رَبُّكُمْ وَرَبُّ ءَابَآئِكُمُ ٱلْأَوَّلِينَ ﴿٨﴾</vt:lpstr>
      <vt:lpstr> بَلْ هُمْ فِى شَكٍّۢ يَلْعَبُونَ ﴿٩﴾</vt:lpstr>
      <vt:lpstr> فَٱرْتَقِبْ يَوْمَ تَأْتِى ٱلسَّمَآءُ بِدُخَانٍ مُّبِينٍ ﴿١٠﴾</vt:lpstr>
      <vt:lpstr> يَغْشَى ٱلنَّاسَ ۖ هَـٰذَا عَذَابٌ أَلِيمٌ ﴿١١﴾</vt:lpstr>
      <vt:lpstr> رَّبَّنَا ٱكْشِفْ عَنَّا ٱلْعَذَابَ إِنَّا مُؤْمِنُونَ ﴿١٢﴾</vt:lpstr>
      <vt:lpstr> أَنَّىٰ لَهُمُ ٱلذِّكْرَىٰ وَقَدْ جَآءَهُمْ رَسُولٌ مُّبِينٌ ﴿١٣﴾</vt:lpstr>
      <vt:lpstr> ثُمَّ تَوَلَّوْا۟ عَنْهُ وَقَالُوا۟ مُعَلَّمٌ مَّجْنُونٌ ﴿١٤﴾</vt:lpstr>
      <vt:lpstr> إِنَّا كَاشِفُوا۟ ٱلْعَذَابِ قَلِيلًا ۚ إِنَّكُمْ عَآئِدُونَ ﴿١٥﴾</vt:lpstr>
      <vt:lpstr> يَوْمَ نَبْطِشُ ٱلْبَطْشَةَ ٱلْكُبْرَىٰٓ إِنَّا مُنتَقِمُونَ ﴿١٦﴾</vt:lpstr>
      <vt:lpstr> وَلَقَدْ فَتَنَّا قَبْلَهُمْ قَوْمَ فِرْعَوْنَ وَجَآءَهُمْ رَسُولٌ كَرِيمٌ ﴿١٧﴾</vt:lpstr>
      <vt:lpstr> أَنْ أَدُّوٓا۟ إِلَىَّ عِبَادَ ٱللَّـهِ ۖ إِنِّى لَكُمْ رَسُولٌ أَمِينٌ ﴿١٨﴾</vt:lpstr>
      <vt:lpstr>وَأَن لَّا تَعْلُوا۟ عَلَى ٱللَّـهِ ۖ إِنِّىٓ ءَاتِيكُم بِسُلْطَـٰنٍ مُّبِينٍ ﴿١٩﴾</vt:lpstr>
      <vt:lpstr> وَإِنِّى عُذْتُ بِرَبِّى وَرَبِّكُمْ أَن تَرْجُمُونِ ﴿٢٠﴾</vt:lpstr>
      <vt:lpstr> وَإِن لَّمْ تُؤْمِنُوا۟ لِى فَٱعْتَزِلُونِ ﴿٢١﴾</vt:lpstr>
      <vt:lpstr> فَدَعَا رَبَّهُۥٓ أَنَّ هَـٰٓؤُلَآءِ قَوْمٌ مُّجْرِمُونَ ﴿٢٢﴾</vt:lpstr>
      <vt:lpstr> فَأَسْرِ بِعِبَادِى لَيْلًا إِنَّكُم مُّتَّبَعُونَ ﴿٢٣﴾</vt:lpstr>
      <vt:lpstr> وَٱتْرُكِ ٱلْبَحْرَ رَهْوًا ۖ إِنَّهُمْ جُندٌ مُّغْرَقُونَ ﴿٢٤﴾</vt:lpstr>
      <vt:lpstr> كَمْ تَرَكُوا۟ مِن جَنَّـٰتٍ وَعُيُونٍ ﴿٢٥﴾</vt:lpstr>
      <vt:lpstr> وَزُرُوعٍ وَمَقَامٍ كَرِيمٍ ﴿٢٦﴾ </vt:lpstr>
      <vt:lpstr>وَنَعْمَةٍ كَانُوا۟ فِيهَا فَـٰكِهِينَ ﴿٢٧﴾</vt:lpstr>
      <vt:lpstr> كَذَٰلِكَ ۖ وَأَوْرَثْنَـٰهَا قَوْمًا ءَاخَرِينَ ﴿٢٨﴾</vt:lpstr>
      <vt:lpstr> فَمَا بَكَتْ عَلَيْهِمُ ٱلسَّمَآءُ وَٱلْأَرْضُ وَمَا كَانُوا۟ مُنظَرِينَ ﴿٢٩﴾</vt:lpstr>
      <vt:lpstr> وَلَقَدْ نَجَّيْنَا بَنِىٓ إِسْرَٰٓءِيلَ مِنَ ٱلْعَذَابِ ٱلْمُهِينِ ﴿٣٠﴾</vt:lpstr>
      <vt:lpstr> مِن فِرْعَوْنَ ۚ إِنَّهُۥ كَانَ عَالِيًا مِّنَ ٱلْمُسْرِفِينَ ﴿٣١﴾ </vt:lpstr>
      <vt:lpstr>وَلَقَدِ ٱخْتَرْنَـٰهُمْ عَلَىٰ عِلْمٍ عَلَى ٱلْعَـٰلَمِينَ ﴿٣٢﴾</vt:lpstr>
      <vt:lpstr> وَءَاتَيْنَـٰهُم مِّنَ ٱلْـَٔايَـٰتِ مَا فِيهِ بَلَـٰٓؤٌا۟ مُّبِينٌ ﴿٣٣﴾</vt:lpstr>
      <vt:lpstr> إِنَّ هَـٰٓؤُلَآءِ لَيَقُولُونَ ﴿٣٤﴾ </vt:lpstr>
      <vt:lpstr>إِنْ هِىَ إِلَّا مَوْتَتُنَا ٱلْأُولَىٰ وَمَا نَحْنُ بِمُنشَرِينَ ﴿٣٥﴾</vt:lpstr>
      <vt:lpstr> فَأْتُوا۟ بِـَٔابَآئِنَآ إِن كُنتُمْ صَـٰدِقِينَ ﴿٣٦﴾ </vt:lpstr>
      <vt:lpstr>أَهُمْ خَيْرٌ أَمْ قَوْمُ تُبَّعٍ وَٱلَّذِينَ مِن قَبْلِهِمْ ۚ أَهْلَكْنَـٰهُمْ ۖ إِنَّهُمْ كَانُوا۟ مُجْرِمِينَ ﴿٣٧﴾</vt:lpstr>
      <vt:lpstr> وَمَا خَلَقْنَا ٱلسَّمَـٰوَٰتِ وَٱلْأَرْضَ وَمَا بَيْنَهُمَا لَـٰعِبِينَ ﴿٣٨﴾ </vt:lpstr>
      <vt:lpstr>مَا خَلَقْنَـٰهُمَآ إِلَّا بِٱلْحَقِّ وَلَـٰكِنَّ أَكْثَرَهُمْ لَا يَعْلَمُونَ ﴿٣٩﴾</vt:lpstr>
      <vt:lpstr>إِنَّ يَوْمَ ٱلْفَصْلِ مِيقَـٰتُهُمْ أَجْمَعِينَ ﴿٤٠﴾</vt:lpstr>
      <vt:lpstr> يَوْمَ لَا يُغْنِى مَوْلًى عَن مَّوْلًى شَيْـًٔا وَلَا هُمْ يُنصَرُونَ ﴿٤١﴾</vt:lpstr>
      <vt:lpstr> إِلَّا مَن رَّحِمَ ٱللَّـهُ ۚ إِنَّهُۥ هُوَ ٱلْعَزِيزُ ٱلرَّحِيمُ ﴿٤٢﴾ </vt:lpstr>
      <vt:lpstr>إِنَّ شَجَرَتَ ٱلزَّقُّومِ ﴿٤٣﴾</vt:lpstr>
      <vt:lpstr> طَعَامُ ٱلْأَثِيمِ ﴿٤٤﴾</vt:lpstr>
      <vt:lpstr> كَٱلْمُهْلِ يَغْلِى فِى ٱلْبُطُونِ ﴿٤٥﴾</vt:lpstr>
      <vt:lpstr> كَغَلْىِ ٱلْحَمِيمِ ﴿٤٦﴾ </vt:lpstr>
      <vt:lpstr>خُذُوهُ فَٱعْتِلُوهُ إِلَىٰ سَوَآءِ ٱلْجَحِيمِ ﴿٤٧﴾</vt:lpstr>
      <vt:lpstr> ثُمَّ صُبُّوا۟ فَوْقَ رَأْسِهِۦ مِنْ عَذَابِ ٱلْحَمِيمِ ﴿٤٨﴾</vt:lpstr>
      <vt:lpstr> ذُقْ إِنَّكَ أَنتَ ٱلْعَزِيزُ ٱلْكَرِيمُ ﴿٤٩﴾</vt:lpstr>
      <vt:lpstr> إِنَّ هَـٰذَا مَا كُنتُم بِهِۦ تَمْتَرُونَ ﴿٥٠﴾</vt:lpstr>
      <vt:lpstr> إِنَّ ٱلْمُتَّقِينَ فِى مَقَامٍ أَمِينٍ ﴿٥١﴾ </vt:lpstr>
      <vt:lpstr>فِى جَنَّـٰتٍ وَعُيُونٍ ﴿٥٢﴾ </vt:lpstr>
      <vt:lpstr>يَلْبَسُونَ مِن سُندُسٍ وَإِسْتَبْرَقٍ مُّتَقَـٰبِلِينَ ﴿٥٣﴾</vt:lpstr>
      <vt:lpstr> كَذَٰلِكَ وَزَوَّجْنَـٰهُم بِحُورٍ عِينٍ ﴿٥٤﴾</vt:lpstr>
      <vt:lpstr> يَدْعُونَ فِيهَا بِكُلِّ فَـٰكِهَةٍ ءَامِنِينَ ﴿٥٥﴾</vt:lpstr>
      <vt:lpstr> لَا يَذُوقُونَ فِيهَا ٱلْمَوْتَ إِلَّا ٱلْمَوْتَةَ ٱلْأُولَىٰ ۖ وَوَقَىٰهُمْ عَذَابَ ٱلْجَحِيمِ ﴿٥٦﴾</vt:lpstr>
      <vt:lpstr> فَضْلًا مِّن رَّبِّكَ ۚ ذَٰلِكَ هُوَ ٱلْفَوْزُ ٱلْعَظِيمُ ﴿٥٧﴾</vt:lpstr>
      <vt:lpstr> فَإِنَّمَا يَسَّرْنَـٰهُ بِلِسَانِكَ لَعَلَّهُمْ يَتَذَكَّرُونَ ﴿٥٨﴾</vt:lpstr>
      <vt:lpstr> فَٱرْتَقِبْ إِنَّهُم مُّرْتَقِبُونَ ﴿٥٩﴾</vt:lpstr>
      <vt:lpstr>اَللَّهُمَّ صَلِّ عَلَى مُحَمَّدٍ وَ آلِ مُحَمَّد</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user</cp:lastModifiedBy>
  <cp:revision>636</cp:revision>
  <dcterms:created xsi:type="dcterms:W3CDTF">2005-07-27T05:58:58Z</dcterms:created>
  <dcterms:modified xsi:type="dcterms:W3CDTF">2023-04-12T17:13:42Z</dcterms:modified>
</cp:coreProperties>
</file>