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30" r:id="rId2"/>
    <p:sldId id="3868" r:id="rId3"/>
    <p:sldId id="3869" r:id="rId4"/>
    <p:sldId id="3897" r:id="rId5"/>
    <p:sldId id="3931" r:id="rId6"/>
    <p:sldId id="3932" r:id="rId7"/>
    <p:sldId id="3933" r:id="rId8"/>
    <p:sldId id="3934" r:id="rId9"/>
    <p:sldId id="3935" r:id="rId10"/>
    <p:sldId id="3936" r:id="rId11"/>
    <p:sldId id="3962" r:id="rId12"/>
    <p:sldId id="3963" r:id="rId13"/>
    <p:sldId id="3937" r:id="rId14"/>
    <p:sldId id="3938" r:id="rId15"/>
    <p:sldId id="3939" r:id="rId16"/>
    <p:sldId id="3940" r:id="rId17"/>
    <p:sldId id="3941" r:id="rId18"/>
    <p:sldId id="3942" r:id="rId19"/>
    <p:sldId id="3943" r:id="rId20"/>
    <p:sldId id="3944" r:id="rId21"/>
    <p:sldId id="3945" r:id="rId22"/>
    <p:sldId id="3946" r:id="rId23"/>
    <p:sldId id="3947" r:id="rId24"/>
    <p:sldId id="3948" r:id="rId25"/>
    <p:sldId id="3949" r:id="rId26"/>
    <p:sldId id="3950" r:id="rId27"/>
    <p:sldId id="3951" r:id="rId28"/>
    <p:sldId id="3952" r:id="rId29"/>
    <p:sldId id="3953" r:id="rId30"/>
    <p:sldId id="3964" r:id="rId31"/>
    <p:sldId id="3870" r:id="rId32"/>
    <p:sldId id="341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345398-F80A-44F4-A9DF-1BF99BD5A775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59B2F88-CAC4-4B73-8725-6236CFAF2D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09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358B9-2BB9-42C7-AA20-4DA510E7247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304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C4E09-FC17-421A-BE39-A23077A1A92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867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0EBAF-CA3C-4520-938A-34E45D0E37C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483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1F3CB-15F0-4492-8040-DC37D1B390F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4938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228C3-A5FD-4BB8-A9FC-608862B9C1E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928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04C3-F99D-4132-9123-B5108E2CB41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024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E1DEF-CB38-4727-B7DD-5365DBB64B7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7701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38EF3-14CD-4203-AA8C-A482B541014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021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1BCC-4592-4C58-9F6D-46AAC6422E7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4226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4FE75-CB1B-4F95-A4F0-3D22EF15ACB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3453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CEB23-DEBE-4F87-AE7C-1EA1D27920F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7446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B6374B40-B2B4-4780-852E-0569ABAAABD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36525" y="6042025"/>
            <a:ext cx="888841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</a:t>
            </a:r>
            <a:r>
              <a:rPr lang="en-US" sz="1100" b="1" dirty="0" smtClean="0">
                <a:solidFill>
                  <a:srgbClr val="000066"/>
                </a:solidFill>
              </a:rPr>
              <a:t>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5334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سَمِيعُ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All-hearing,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sami`u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يَاَاللّهُ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قَرِيبُ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</a:t>
            </a:r>
            <a:r>
              <a:rPr lang="en-US" b="1" kern="1200" dirty="0" smtClean="0">
                <a:ea typeface="MS Mincho" pitchFamily="49" charset="-128"/>
              </a:rPr>
              <a:t>Near,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yallahu ya qaribu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مُجِيبُ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Responding,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mujibu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examples,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bounties.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Muhammad,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ones,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martyrs,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rank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forgiven,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heart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me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me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world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Hereafter,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burning Fire,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(also) confer upon us at this night Your mentioning, thanking You, and desiring for You, 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turning to You, and success to that to which You led Muhammad and the Household of Muhammad, 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 smtClean="0">
                <a:ea typeface="MS Mincho" pitchFamily="49" charset="-128"/>
              </a:rPr>
              <a:t>peace </a:t>
            </a:r>
            <a:r>
              <a:rPr lang="en-US" b="1" kern="1200" dirty="0">
                <a:ea typeface="MS Mincho" pitchFamily="49" charset="-128"/>
              </a:rPr>
              <a:t>be upon him and them.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`alayhi wa `alayhimu alssalamu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2578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  <p:sp>
        <p:nvSpPr>
          <p:cNvPr id="3379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36525" y="6172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جَاعِلَ اللّيْلِ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لِبَاساً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makes night a covering,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ja`ila allayli libasan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وَالنّهَارِ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مَعَاشاً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makes daylight for seeking livelihood,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wal-nnahari ma`ashan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وَالأَرْضِ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مِهَاداً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makes the earth an expanse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wal-ardi mihadan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وَالجِبَالِ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أَوْتَاداً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mountains bulwarks;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wal-jibali awtadan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قَاهِرُ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Dominant,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qahiru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جَبَّارُ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Omnipotent,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jabbaru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اللّيْلَةِ الخامِسَةِ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Twenty-Fifth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12213</TotalTime>
  <Words>927</Words>
  <Application>Microsoft Office PowerPoint</Application>
  <PresentationFormat>On-screen Show (4:3)</PresentationFormat>
  <Paragraphs>161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جَاعِلَ اللّيْلِ لِبَاساً</vt:lpstr>
      <vt:lpstr>وَالنّهَارِ مَعَاشاً</vt:lpstr>
      <vt:lpstr>وَالأَرْضِ مِهَاداً</vt:lpstr>
      <vt:lpstr>وَالجِبَالِ أَوْتَاداً</vt:lpstr>
      <vt:lpstr>يَا اللّهُ يَا قَاهِرُ</vt:lpstr>
      <vt:lpstr>يَا اللّهُ يَا جَبَّارُ</vt:lpstr>
      <vt:lpstr>يَا اللّهُ يَا سَمِيعُ</vt:lpstr>
      <vt:lpstr>يَاَاللّهُ يَا قَرِيبُ</vt:lpstr>
      <vt:lpstr>يَا اللّهُ يَا مُجِيبُ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209</cp:revision>
  <cp:lastPrinted>1601-01-01T00:00:00Z</cp:lastPrinted>
  <dcterms:created xsi:type="dcterms:W3CDTF">1601-01-01T00:00:00Z</dcterms:created>
  <dcterms:modified xsi:type="dcterms:W3CDTF">2020-04-26T20:39:25Z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