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902" r:id="rId2"/>
    <p:sldId id="3661" r:id="rId3"/>
    <p:sldId id="3662" r:id="rId4"/>
    <p:sldId id="3895" r:id="rId5"/>
    <p:sldId id="3903" r:id="rId6"/>
    <p:sldId id="3904" r:id="rId7"/>
    <p:sldId id="3905" r:id="rId8"/>
    <p:sldId id="3906" r:id="rId9"/>
    <p:sldId id="3907" r:id="rId10"/>
    <p:sldId id="3908" r:id="rId11"/>
    <p:sldId id="3893" r:id="rId12"/>
    <p:sldId id="3415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66"/>
    <a:srgbClr val="000099"/>
    <a:srgbClr val="80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 showGuides="1">
      <p:cViewPr varScale="1">
        <p:scale>
          <a:sx n="84" d="100"/>
          <a:sy n="84" d="100"/>
        </p:scale>
        <p:origin x="1426" y="67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A7FBF95-F228-44DD-A648-9F45305B7034}" type="datetimeFigureOut">
              <a:rPr lang="en-US"/>
              <a:pPr>
                <a:defRPr/>
              </a:pPr>
              <a:t>23/04/2020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49978D9-DC6A-4C3A-9ABA-3CA17AE43BB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1E7B09-2944-4D44-ACB0-E3AB691E9854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3806588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8FDCB0-684A-49CA-8765-05AE22D4FDBF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6566568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1EB967-5DFF-4A08-A66F-52263A36AC32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728665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CEE1D2-87DF-4F61-87C0-1EA3254D5EEC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86355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44A13B-E805-421F-AAE1-8B0483B9D5CB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762621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A831E1-FFF4-4CAF-BC30-4F68E023AC4F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2078980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246F66-2378-4C2E-BA28-5FD425C75618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55947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D11C91-DBFB-4B78-BE70-E1B215160F6F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169776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C7433A-CF9D-47AD-815F-F95DDA79733A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426203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A52C29-DF84-425D-8EDA-B3E41112BDC2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820300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7D8BF8-1FFF-40E3-AB60-73272F8AEE64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4888721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</a:defRPr>
            </a:lvl1pPr>
          </a:lstStyle>
          <a:p>
            <a:fld id="{96D259E1-D879-43C4-9900-B140A5D02FAF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63550" y="228600"/>
            <a:ext cx="8147050" cy="57150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1295400" y="5029200"/>
            <a:ext cx="655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i="1">
                <a:solidFill>
                  <a:srgbClr val="FFFF00"/>
                </a:solidFill>
              </a:rPr>
              <a:t>(Arabic text along with English Translation and Transliteration)</a:t>
            </a:r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228600" y="701675"/>
            <a:ext cx="86868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6000" b="1" dirty="0">
                <a:solidFill>
                  <a:srgbClr val="FFFF00"/>
                </a:solidFill>
                <a:latin typeface="Trebuchet MS" panose="020B0603020202020204" pitchFamily="34" charset="0"/>
              </a:rPr>
              <a:t>Ramadan first night </a:t>
            </a:r>
            <a:r>
              <a:rPr lang="en-US" altLang="en-US" sz="6000" b="1" dirty="0" err="1" smtClean="0">
                <a:solidFill>
                  <a:srgbClr val="FFFF00"/>
                </a:solidFill>
                <a:latin typeface="Trebuchet MS" panose="020B0603020202020204" pitchFamily="34" charset="0"/>
              </a:rPr>
              <a:t>Dua’a</a:t>
            </a:r>
            <a:endParaRPr lang="en-US" altLang="en-US" sz="4800" b="1" dirty="0">
              <a:solidFill>
                <a:srgbClr val="FFFF00"/>
              </a:solidFill>
              <a:latin typeface="Trebuchet MS" panose="020B0603020202020204" pitchFamily="34" charset="0"/>
            </a:endParaRPr>
          </a:p>
        </p:txBody>
      </p:sp>
      <p:sp>
        <p:nvSpPr>
          <p:cNvPr id="2054" name="Rectangle 1"/>
          <p:cNvSpPr>
            <a:spLocks noChangeArrowheads="1"/>
          </p:cNvSpPr>
          <p:nvPr/>
        </p:nvSpPr>
        <p:spPr bwMode="auto">
          <a:xfrm>
            <a:off x="1303333" y="2590800"/>
            <a:ext cx="6697667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en-US" sz="8000" dirty="0">
                <a:solidFill>
                  <a:srgbClr val="FFFF00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اللّهُمّ إِنّهُ قَدْ دَخَلَ شَهْرُ رَمَضَانَ</a:t>
            </a:r>
            <a:endParaRPr lang="en-US" altLang="en-US" sz="8000" dirty="0">
              <a:solidFill>
                <a:srgbClr val="FFFF00"/>
              </a:solidFill>
              <a:latin typeface="Arabic Typesetting" panose="03020402040406030203" pitchFamily="66" charset="-78"/>
              <a:ea typeface="Arial Unicode MS" panose="020B0604020202020204" pitchFamily="34" charset="-128"/>
              <a:cs typeface="Arabic Typesetting" panose="03020402040406030203" pitchFamily="66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05534" y="3773269"/>
            <a:ext cx="71240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fi-FI" altLang="en-US" sz="3600" b="1" i="1" dirty="0" smtClean="0">
                <a:solidFill>
                  <a:srgbClr val="FFFF00"/>
                </a:solidFill>
                <a:latin typeface="Trebuchet MS" panose="020B0603020202020204" pitchFamily="34" charset="0"/>
              </a:rPr>
              <a:t>Allahumma Innahu Qad Dakhala</a:t>
            </a:r>
            <a:endParaRPr lang="en-GB" altLang="en-US" sz="3600" b="1" i="1" dirty="0">
              <a:solidFill>
                <a:srgbClr val="FFFF00"/>
              </a:solidFill>
              <a:latin typeface="Trebuchet MS" panose="020B0603020202020204" pitchFamily="34" charset="0"/>
            </a:endParaRPr>
          </a:p>
        </p:txBody>
      </p:sp>
      <p:pic>
        <p:nvPicPr>
          <p:cNvPr id="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28600"/>
            <a:ext cx="262255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 smtClean="0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 smtClean="0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.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وَتَقَبّلْهُ مِنَّا.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accept from us.</a:t>
            </a:r>
          </a:p>
        </p:txBody>
      </p:sp>
      <p:sp>
        <p:nvSpPr>
          <p:cNvPr id="1126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wa taqabbalhu minna</a:t>
            </a:r>
          </a:p>
        </p:txBody>
      </p:sp>
      <p:sp>
        <p:nvSpPr>
          <p:cNvPr id="1126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1127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 send Your blessings on </a:t>
            </a:r>
            <a:r>
              <a:rPr lang="en-US" sz="3600" b="1" kern="1200" dirty="0" smtClean="0">
                <a:ea typeface="MS Mincho" pitchFamily="49" charset="-128"/>
              </a:rPr>
              <a:t>Muhammad and </a:t>
            </a:r>
            <a:r>
              <a:rPr lang="en-US" sz="3600" b="1" kern="1200" dirty="0">
                <a:ea typeface="MS Mincho" pitchFamily="49" charset="-128"/>
              </a:rPr>
              <a:t>the family of Muhammad.</a:t>
            </a:r>
            <a:endParaRPr lang="en-US" sz="3600" b="1" kern="1200" dirty="0" smtClean="0">
              <a:ea typeface="MS Mincho" pitchFamily="49" charset="-128"/>
            </a:endParaRPr>
          </a:p>
        </p:txBody>
      </p:sp>
      <p:sp>
        <p:nvSpPr>
          <p:cNvPr id="12292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allahumma salli `ala muhammadin wa ali muhammadin</a:t>
            </a:r>
          </a:p>
        </p:txBody>
      </p:sp>
      <p:sp>
        <p:nvSpPr>
          <p:cNvPr id="1229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1229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8534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ar-SA" altLang="en-US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13315" name="AutoShape 2"/>
          <p:cNvSpPr>
            <a:spLocks noChangeArrowheads="1"/>
          </p:cNvSpPr>
          <p:nvPr/>
        </p:nvSpPr>
        <p:spPr bwMode="auto">
          <a:xfrm>
            <a:off x="611188" y="1196975"/>
            <a:ext cx="7993062" cy="460851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16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42672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  <p:sp>
        <p:nvSpPr>
          <p:cNvPr id="13317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85800" y="3149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6000" b="1" smtClean="0">
                <a:solidFill>
                  <a:srgbClr val="FFFF00"/>
                </a:solidFill>
              </a:rPr>
              <a:t>Please recite  </a:t>
            </a:r>
            <a:br>
              <a:rPr lang="en-US" altLang="en-US" sz="6000" b="1" smtClean="0">
                <a:solidFill>
                  <a:srgbClr val="FFFF00"/>
                </a:solidFill>
              </a:rPr>
            </a:br>
            <a:r>
              <a:rPr lang="en-US" altLang="en-US" sz="6000" b="1" smtClean="0">
                <a:solidFill>
                  <a:srgbClr val="FFFF00"/>
                </a:solidFill>
              </a:rPr>
              <a:t>Sūrat al-Fātiḥah</a:t>
            </a:r>
            <a:br>
              <a:rPr lang="en-US" altLang="en-US" sz="6000" b="1" smtClean="0">
                <a:solidFill>
                  <a:srgbClr val="FFFF00"/>
                </a:solidFill>
              </a:rPr>
            </a:br>
            <a:r>
              <a:rPr lang="en-US" altLang="en-US" sz="6000" b="1" smtClean="0">
                <a:solidFill>
                  <a:srgbClr val="FFFF00"/>
                </a:solidFill>
              </a:rPr>
              <a:t>for</a:t>
            </a:r>
            <a:br>
              <a:rPr lang="en-US" altLang="en-US" sz="6000" b="1" smtClean="0">
                <a:solidFill>
                  <a:srgbClr val="FFFF00"/>
                </a:solidFill>
              </a:rPr>
            </a:br>
            <a:r>
              <a:rPr lang="en-US" altLang="en-US" sz="6000" b="1" smtClean="0">
                <a:solidFill>
                  <a:srgbClr val="FFFF00"/>
                </a:solidFill>
              </a:rPr>
              <a:t>ALL MARHUMEEN</a:t>
            </a:r>
            <a:br>
              <a:rPr lang="en-US" altLang="en-US" sz="6000" b="1" smtClean="0">
                <a:solidFill>
                  <a:srgbClr val="FFFF00"/>
                </a:solidFill>
              </a:rPr>
            </a:br>
            <a:endParaRPr lang="en-GB" altLang="en-US" sz="6000" b="1" smtClean="0">
              <a:solidFill>
                <a:srgbClr val="FFFF00"/>
              </a:solidFill>
            </a:endParaRP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370428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 smtClean="0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 smtClean="0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.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extLst/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 send Your blessings on </a:t>
            </a:r>
            <a:r>
              <a:rPr lang="en-US" sz="3600" b="1" kern="1200" dirty="0" smtClean="0">
                <a:ea typeface="MS Mincho" pitchFamily="49" charset="-128"/>
              </a:rPr>
              <a:t>Muhammad and </a:t>
            </a:r>
            <a:r>
              <a:rPr lang="en-US" sz="3600" b="1" kern="1200" dirty="0">
                <a:ea typeface="MS Mincho" pitchFamily="49" charset="-128"/>
              </a:rPr>
              <a:t>the family of Muhammad.</a:t>
            </a:r>
            <a:endParaRPr lang="en-US" sz="3600" b="1" kern="1200" dirty="0" smtClean="0">
              <a:ea typeface="MS Mincho" pitchFamily="49" charset="-128"/>
            </a:endParaRPr>
          </a:p>
        </p:txBody>
      </p:sp>
      <p:sp>
        <p:nvSpPr>
          <p:cNvPr id="3076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allahumma salli `ala muhammadin wa ali muhammadin</a:t>
            </a: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307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In the Name of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the </a:t>
            </a:r>
            <a:r>
              <a:rPr lang="en-US" sz="3600" b="1" kern="1200" dirty="0">
                <a:ea typeface="MS Mincho" pitchFamily="49" charset="-128"/>
              </a:rPr>
              <a:t>All-merciful, the All-compassionate</a:t>
            </a: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bis-mil-lahir-rah-mnir-rahim</a:t>
            </a:r>
          </a:p>
        </p:txBody>
      </p:sp>
      <p:sp>
        <p:nvSpPr>
          <p:cNvPr id="41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410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 إِنّهُ قَدْ دَخَلَ شَهْرُ رَمَضَانَ.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: </a:t>
            </a:r>
            <a:r>
              <a:rPr lang="en-US" sz="3600" b="1" kern="1200" dirty="0">
                <a:ea typeface="MS Mincho" pitchFamily="49" charset="-128"/>
              </a:rPr>
              <a:t>Surely, the month of </a:t>
            </a:r>
            <a:r>
              <a:rPr lang="en-US" sz="3600" b="1" kern="1200" dirty="0" err="1">
                <a:ea typeface="MS Mincho" pitchFamily="49" charset="-128"/>
              </a:rPr>
              <a:t>Ramadhan</a:t>
            </a:r>
            <a:r>
              <a:rPr lang="en-US" sz="3600" b="1" kern="1200" dirty="0">
                <a:ea typeface="MS Mincho" pitchFamily="49" charset="-128"/>
              </a:rPr>
              <a:t> has begun.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allahumma innahu qad dakhala shahru ramadhana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 رَبّ شَهْرِ رَمَضَانَ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; </a:t>
            </a:r>
            <a:r>
              <a:rPr lang="en-US" sz="3600" b="1" kern="1200" dirty="0">
                <a:ea typeface="MS Mincho" pitchFamily="49" charset="-128"/>
              </a:rPr>
              <a:t>O the Lord of the month of </a:t>
            </a:r>
            <a:r>
              <a:rPr lang="en-US" sz="3600" b="1" kern="1200" dirty="0" err="1">
                <a:ea typeface="MS Mincho" pitchFamily="49" charset="-128"/>
              </a:rPr>
              <a:t>Ramadhan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allahumma rabba shahri ramadhana</a:t>
            </a: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الّذِي أَنْزَلْتَ فِيهِ القُرْآنَ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in which You have revealed the Qur'an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alladhy anzalta fihi alqur’ana</a:t>
            </a: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وَجَعَلْتَهُ بَيّنَاتٍ مِنَ الهُدَى وَالفُرْقَانِ.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making it a guidance to people and clear proofs of the guidance and the distinction.</a:t>
            </a:r>
          </a:p>
        </p:txBody>
      </p:sp>
      <p:sp>
        <p:nvSpPr>
          <p:cNvPr id="8196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wa ja`altahu bayyinatin mina alhuda wal-furqani</a:t>
            </a:r>
          </a:p>
        </p:txBody>
      </p:sp>
      <p:sp>
        <p:nvSpPr>
          <p:cNvPr id="819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819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 فَبَارِكْ لَنَا فِي شَهْرِ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رَمَضَانَ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So, O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, </a:t>
            </a:r>
            <a:r>
              <a:rPr lang="en-US" sz="3600" b="1" kern="1200" dirty="0">
                <a:ea typeface="MS Mincho" pitchFamily="49" charset="-128"/>
              </a:rPr>
              <a:t>please bless us in the month of </a:t>
            </a:r>
            <a:r>
              <a:rPr lang="en-US" sz="3600" b="1" kern="1200" dirty="0" err="1">
                <a:ea typeface="MS Mincho" pitchFamily="49" charset="-128"/>
              </a:rPr>
              <a:t>Ramadhan</a:t>
            </a:r>
            <a:r>
              <a:rPr lang="en-US" sz="3600" b="1" kern="1200" dirty="0">
                <a:ea typeface="MS Mincho" pitchFamily="49" charset="-128"/>
              </a:rPr>
              <a:t>,</a:t>
            </a:r>
          </a:p>
        </p:txBody>
      </p:sp>
      <p:sp>
        <p:nvSpPr>
          <p:cNvPr id="9220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allahumma fabarik lana fi shahri ramadhana</a:t>
            </a:r>
          </a:p>
        </p:txBody>
      </p:sp>
      <p:sp>
        <p:nvSpPr>
          <p:cNvPr id="922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922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وَأَعِنَّا عَلَى صِيَامِهِ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وَصَلَوَاتِهِ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help us observe fasting and offer prayers in it,</a:t>
            </a:r>
          </a:p>
        </p:txBody>
      </p:sp>
      <p:sp>
        <p:nvSpPr>
          <p:cNvPr id="1024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wa a`inna `ala siyamihi wa salawatihi</a:t>
            </a:r>
          </a:p>
        </p:txBody>
      </p:sp>
      <p:sp>
        <p:nvSpPr>
          <p:cNvPr id="1024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1024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15331</TotalTime>
  <Words>422</Words>
  <Application>Microsoft Office PowerPoint</Application>
  <PresentationFormat>On-screen Show (4:3)</PresentationFormat>
  <Paragraphs>64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Trebuchet MS</vt:lpstr>
      <vt:lpstr>Simplified Arabic</vt:lpstr>
      <vt:lpstr>Arial Unicode MS</vt:lpstr>
      <vt:lpstr>Attari_Quran</vt:lpstr>
      <vt:lpstr>MS Mincho</vt:lpstr>
      <vt:lpstr>Default Design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اللّهُمّ إِنّهُ قَدْ دَخَلَ شَهْرُ رَمَضَانَ.</vt:lpstr>
      <vt:lpstr>اللّهُمّ رَبّ شَهْرِ رَمَضَانَ</vt:lpstr>
      <vt:lpstr>الّذِي أَنْزَلْتَ فِيهِ القُرْآنَ</vt:lpstr>
      <vt:lpstr>وَجَعَلْتَهُ بَيّنَاتٍ مِنَ الهُدَى وَالفُرْقَانِ.</vt:lpstr>
      <vt:lpstr>اللّهُمّ فَبَارِكْ لَنَا فِي شَهْرِ رَمَضَانَ</vt:lpstr>
      <vt:lpstr>وَأَعِنَّا عَلَى صِيَامِهِ وَصَلَوَاتِهِ</vt:lpstr>
      <vt:lpstr>وَتَقَبّلْهُ مِنَّا.</vt:lpstr>
      <vt:lpstr>اَللَّهُمَّ صَلِّ عَلَى مُحَمَّدٍ وَ آلِ مُحَمَّد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Rehan Ali Lotlikar</cp:lastModifiedBy>
  <cp:revision>327</cp:revision>
  <cp:lastPrinted>1601-01-01T00:00:00Z</cp:lastPrinted>
  <dcterms:created xsi:type="dcterms:W3CDTF">1601-01-01T00:00:00Z</dcterms:created>
  <dcterms:modified xsi:type="dcterms:W3CDTF">2020-04-23T10:24:16Z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