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8" r:id="rId8"/>
    <p:sldId id="3899" r:id="rId9"/>
    <p:sldId id="3900" r:id="rId10"/>
    <p:sldId id="3901" r:id="rId11"/>
    <p:sldId id="3893" r:id="rId12"/>
    <p:sldId id="341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00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9" d="100"/>
          <a:sy n="89" d="100"/>
        </p:scale>
        <p:origin x="855" y="60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0DF48FC-4EED-4A1F-AE31-2903EEC2D164}" type="datetimeFigureOut">
              <a:rPr lang="en-US"/>
              <a:pPr>
                <a:defRPr/>
              </a:pPr>
              <a:t>27-Apr-20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61A0C1C-4596-44DB-B236-4BE0CC007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073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F9852-3E7F-4470-AD73-A3C3B5E3241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53714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9217D-68BA-4732-842A-1280B2B9CFD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4319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905D7-1132-4C3E-B331-FFACC11CE90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8740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D46E3-72DB-4A67-BB15-76C4C69B8D8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116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6D007-07CC-495B-AC31-79862C97CDE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3227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7BD3D-DC02-4677-86A5-BCAA6076377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5571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5279A-E498-4755-A1E0-DFDDE17CDC7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5769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212A9-AB5A-4710-B710-3567766D5A1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3905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C9AF4-600C-4092-9FFC-86FEEB182CB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3079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1C329-34D6-45BF-A6DF-03CBA0FA63D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6876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CD172-7BEB-4361-B165-7C754E85AAC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0698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EA438AA-C295-4438-8D67-19E8F188F4E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295400" y="55626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28600" y="838200"/>
            <a:ext cx="8686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Trebuchet MS" pitchFamily="34" charset="0"/>
              </a:rPr>
              <a:t>Ramadan daily </a:t>
            </a:r>
            <a:r>
              <a:rPr lang="en-US" sz="6000" b="1" dirty="0" err="1">
                <a:solidFill>
                  <a:srgbClr val="FFFF00"/>
                </a:solidFill>
                <a:latin typeface="Trebuchet MS" pitchFamily="34" charset="0"/>
              </a:rPr>
              <a:t>Dua’a</a:t>
            </a:r>
            <a:endParaRPr lang="en-US" sz="48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062710" y="1800761"/>
            <a:ext cx="494237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SA" sz="80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اللّهُمّ رَبّ شَهْرِ رَمَضَانَ</a:t>
            </a:r>
            <a:endParaRPr lang="en-US" sz="8000" dirty="0">
              <a:solidFill>
                <a:srgbClr val="FFFF0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219200" y="4114800"/>
            <a:ext cx="66294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 dirty="0" err="1">
                <a:solidFill>
                  <a:srgbClr val="FFFF00"/>
                </a:solidFill>
              </a:rPr>
              <a:t>Sayyid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ibn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Tawus</a:t>
            </a:r>
            <a:r>
              <a:rPr lang="en-US" sz="2400" b="1" dirty="0">
                <a:solidFill>
                  <a:srgbClr val="FFFF00"/>
                </a:solidFill>
              </a:rPr>
              <a:t>  (</a:t>
            </a:r>
            <a:r>
              <a:rPr lang="en-US" sz="2400" b="1" dirty="0" err="1">
                <a:solidFill>
                  <a:srgbClr val="FFFF00"/>
                </a:solidFill>
              </a:rPr>
              <a:t>r.a</a:t>
            </a:r>
            <a:r>
              <a:rPr lang="en-US" sz="2400" b="1" dirty="0">
                <a:solidFill>
                  <a:srgbClr val="FFFF00"/>
                </a:solidFill>
              </a:rPr>
              <a:t>) has mentioned that if one says the following supplication each night in Ramadan, his sins of forty years will be forgiven for him/her.</a:t>
            </a:r>
          </a:p>
        </p:txBody>
      </p:sp>
      <p:sp>
        <p:nvSpPr>
          <p:cNvPr id="2" name="Rectangle 1"/>
          <p:cNvSpPr/>
          <p:nvPr/>
        </p:nvSpPr>
        <p:spPr>
          <a:xfrm>
            <a:off x="668529" y="3244334"/>
            <a:ext cx="78069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3600" b="1" i="1" dirty="0">
                <a:solidFill>
                  <a:srgbClr val="FFFF00"/>
                </a:solidFill>
                <a:latin typeface="Trebuchet MS" pitchFamily="34" charset="0"/>
              </a:rPr>
              <a:t>Allahumma Rabba Shahri Ramadan</a:t>
            </a:r>
            <a:endParaRPr lang="en-GB" sz="36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رَحْمنُ يَا عَلاَّمُ.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the All-beneficent; O the All-knowing.</a:t>
            </a:r>
          </a:p>
          <a:p>
            <a:pPr marL="342900" indent="-342900" eaLnBrk="1" hangingPunct="1">
              <a:defRPr/>
            </a:pPr>
            <a:r>
              <a:rPr lang="ur-PK" sz="3600" b="1" dirty="0"/>
              <a:t> اے زیادہ رحم والے اے زیادہ علم والے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ya rahmanu ya `allamu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86688554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Muhammad and the family of Muhammad.</a:t>
            </a:r>
          </a:p>
          <a:p>
            <a:pPr marL="342900" indent="-342900" eaLnBrk="1" hangingPunct="1">
              <a:defRPr/>
            </a:pPr>
            <a:r>
              <a:rPr lang="ar-SA" altLang="en-US" sz="3600" b="1" dirty="0">
                <a:latin typeface="Alvi Nastaleeq" pitchFamily="2" charset="0"/>
              </a:rPr>
              <a:t>اے الله! رحمت فرما </a:t>
            </a:r>
            <a:r>
              <a:rPr lang="ar-SA" altLang="en-US" sz="3600" b="1">
                <a:latin typeface="Alvi Nastaleeq" pitchFamily="2" charset="0"/>
              </a:rPr>
              <a:t>محمد وآل </a:t>
            </a:r>
            <a:r>
              <a:rPr lang="ar-SA" altLang="en-US" sz="3600" b="1" dirty="0">
                <a:latin typeface="Alvi Nastaleeq" pitchFamily="2" charset="0"/>
              </a:rPr>
              <a:t>محمد پر </a:t>
            </a: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15073" y="53340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20483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20485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Muhammad and the family of Muhammad.</a:t>
            </a:r>
          </a:p>
          <a:p>
            <a:pPr marL="342900" indent="-342900" eaLnBrk="1" hangingPunct="1">
              <a:defRPr/>
            </a:pPr>
            <a:r>
              <a:rPr lang="ar-SA" altLang="en-US" sz="3600" b="1" dirty="0">
                <a:latin typeface="Alvi Nastaleeq" pitchFamily="2" charset="0"/>
              </a:rPr>
              <a:t>اے الله! رحمت فرما محمد وآل محمد پر </a:t>
            </a: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8100" y="54864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All-merciful, the All-compassionate</a:t>
            </a:r>
          </a:p>
          <a:p>
            <a:pPr marL="342900" indent="-342900" eaLnBrk="1" hangingPunct="1">
              <a:defRPr/>
            </a:pPr>
            <a:r>
              <a:rPr lang="ur-PK" sz="3600" b="1" dirty="0"/>
              <a:t>خدا کے نام سے( شروع کرتا ہوں)جو بڑا مہربا ن نہایت رحم والا ہے</a:t>
            </a: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152400" y="5413516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104457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رَبَّ شَهْرِ رَمَضَانَ الَّذِي أَنْزَلْتَ فِيهِ الْقُرْآنَ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28470" y="30480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Allah: the Lord of the month of Ramadan in which You have revealed the Qur'an</a:t>
            </a:r>
          </a:p>
          <a:p>
            <a:pPr marL="342900" indent="-342900" eaLnBrk="1" hangingPunct="1">
              <a:defRPr/>
            </a:pPr>
            <a:r>
              <a:rPr lang="ur-PK" b="1" dirty="0"/>
              <a:t>اے اللہ! اے ماہ رمضان کے پروردگار کہ جس میں تو نے قرآن کریم نازل فرمایا </a:t>
            </a:r>
            <a:endParaRPr lang="en-US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63640" y="5410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allahumma rabba shahri ramdana alladhy anzalta fihi alqur’ana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وَافْتَرَضْتَ عَلَى عِبَادِكَ فِيهِ الصِّيَامَ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made obligatory fasting in this month upon Your servants.</a:t>
            </a:r>
          </a:p>
          <a:p>
            <a:pPr marL="342900" indent="-342900" eaLnBrk="1" hangingPunct="1">
              <a:defRPr/>
            </a:pPr>
            <a:r>
              <a:rPr lang="ur-PK" sz="3600" b="1" dirty="0"/>
              <a:t>اور اپنے بندوں پر اس ماہ میں روزے رکھنا فرض کیے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waftaradta `ala `ibadika fihi alssiyama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86688554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صَلِّ عَلَى مُحَمَّدٍ وَآلِ مُحَمَّدٍ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Please send blessings upon Muhammad and the Household of Muhammad</a:t>
            </a:r>
          </a:p>
          <a:p>
            <a:pPr marL="342900" indent="-342900" eaLnBrk="1" hangingPunct="1">
              <a:defRPr/>
            </a:pPr>
            <a:r>
              <a:rPr lang="ur-PK" sz="3600" b="1" dirty="0"/>
              <a:t>محمد و آل محمد پر رحمت نازل فرما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salli `ala muhammadin wa ali muhammadin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86688554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وارْزُقْنِي حَجَّ بَيْتِكَ الْحَرَامِ فِي هذَا الْعَامِ وَفِي كُلِّ عَامٍ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provide me with the opportunity of going to Your ‘Sacred House’ for pilgrimage in this year and in all years.</a:t>
            </a:r>
          </a:p>
          <a:p>
            <a:pPr marL="342900" indent="-342900" eaLnBrk="1" hangingPunct="1">
              <a:defRPr/>
            </a:pPr>
            <a:r>
              <a:rPr lang="ur-PK" b="1" dirty="0"/>
              <a:t> اور مجھے اسی سال اپنے بیت الحرام (کعبہ) کا حج نصیب فرما اور آئندہ سالوں میں بھی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8100" y="54864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warzuqny hajj baytika alharami fi `amy hadha wa fi kulli `amin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86688554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وَاغْفِرْ لِيَ الذُّنُوبَ الْعِظَامَ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Forgive my overbearing sins, </a:t>
            </a:r>
          </a:p>
          <a:p>
            <a:pPr rtl="1"/>
            <a:r>
              <a:rPr lang="ur-PK" sz="3600" b="1" dirty="0"/>
              <a:t>اور میرے</a:t>
            </a:r>
          </a:p>
          <a:p>
            <a:pPr rtl="1"/>
            <a:r>
              <a:rPr lang="ur-PK" sz="3600" b="1" dirty="0"/>
              <a:t>اب تک کے تمام گناہان کبیرہ معاف کردے</a:t>
            </a: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52578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waghfir li tilka aldhdhnuba al`izama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86688554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فَإنَّهُ لا يَغْفِرُهَا غَيْرُكَ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for verily no one other than You can do it,</a:t>
            </a:r>
          </a:p>
          <a:p>
            <a:pPr marL="342900" indent="-342900" eaLnBrk="1" hangingPunct="1">
              <a:defRPr/>
            </a:pPr>
            <a:r>
              <a:rPr lang="ur-PK" sz="3600" b="1" dirty="0"/>
              <a:t>کیونکہ سوائے تیرے انہیں کوئی معاف نہیں کرسکتا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fa’innahu la yaghfiruha ghayruka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86688554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15328</TotalTime>
  <Words>606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Alvi Nastaleeq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اللّهُمَّ رَبَّ شَهْرِ رَمَضَانَ الَّذِي أَنْزَلْتَ فِيهِ الْقُرْآنَ</vt:lpstr>
      <vt:lpstr>وَافْتَرَضْتَ عَلَى عِبَادِكَ فِيهِ الصِّيَامَ </vt:lpstr>
      <vt:lpstr>صَلِّ عَلَى مُحَمَّدٍ وَآلِ مُحَمَّدٍ</vt:lpstr>
      <vt:lpstr>وارْزُقْنِي حَجَّ بَيْتِكَ الْحَرَامِ فِي هذَا الْعَامِ وَفِي كُلِّ عَامٍ</vt:lpstr>
      <vt:lpstr>وَاغْفِرْ لِيَ الذُّنُوبَ الْعِظَامَ </vt:lpstr>
      <vt:lpstr>فَإنَّهُ لا يَغْفِرُهَا غَيْرُكَ</vt:lpstr>
      <vt:lpstr>يَا رَحْمنُ يَا عَلاَّمُ.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natsu dragneel</cp:lastModifiedBy>
  <cp:revision>324</cp:revision>
  <cp:lastPrinted>1601-01-01T00:00:00Z</cp:lastPrinted>
  <dcterms:created xsi:type="dcterms:W3CDTF">1601-01-01T00:00:00Z</dcterms:created>
  <dcterms:modified xsi:type="dcterms:W3CDTF">2020-04-26T21:38:08Z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