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893" r:id="rId12"/>
    <p:sldId id="341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0DF48FC-4EED-4A1F-AE31-2903EEC2D164}" type="datetimeFigureOut">
              <a:rPr lang="en-US"/>
              <a:pPr>
                <a:defRPr/>
              </a:pPr>
              <a:t>23/04/2020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61A0C1C-4596-44DB-B236-4BE0CC007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07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F9852-3E7F-4470-AD73-A3C3B5E3241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3714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9217D-68BA-4732-842A-1280B2B9CF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319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905D7-1132-4C3E-B331-FFACC11CE90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8740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D46E3-72DB-4A67-BB15-76C4C69B8D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116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6D007-07CC-495B-AC31-79862C97CDE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3227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7BD3D-DC02-4677-86A5-BCAA6076377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5571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5279A-E498-4755-A1E0-DFDDE17CDC7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5769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212A9-AB5A-4710-B710-3567766D5A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905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9AF4-600C-4092-9FFC-86FEEB182CB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3079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1C329-34D6-45BF-A6DF-03CBA0FA63D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6876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CD172-7BEB-4361-B165-7C754E85AAC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0698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EA438AA-C295-4438-8D67-19E8F188F4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5626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8600" y="838200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 smtClean="0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062710" y="1800761"/>
            <a:ext cx="494237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000" dirty="0" smtClean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 رَبّ شَهْرِ رَمَضَانَ</a:t>
            </a:r>
            <a:endParaRPr 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219200" y="4114800"/>
            <a:ext cx="6629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</a:rPr>
              <a:t>Sayyid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ibn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Tawus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(</a:t>
            </a:r>
            <a:r>
              <a:rPr lang="en-US" sz="2400" b="1" dirty="0" err="1" smtClean="0">
                <a:solidFill>
                  <a:srgbClr val="FFFF00"/>
                </a:solidFill>
              </a:rPr>
              <a:t>r.a</a:t>
            </a:r>
            <a:r>
              <a:rPr lang="en-US" sz="2400" b="1" dirty="0" smtClean="0">
                <a:solidFill>
                  <a:srgbClr val="FFFF00"/>
                </a:solidFill>
              </a:rPr>
              <a:t>) has </a:t>
            </a:r>
            <a:r>
              <a:rPr lang="en-US" sz="2400" b="1" dirty="0">
                <a:solidFill>
                  <a:srgbClr val="FFFF00"/>
                </a:solidFill>
              </a:rPr>
              <a:t>mentioned that if one says the following supplication each night in Ramadan, his sins of forty years will be forgiven for </a:t>
            </a:r>
            <a:r>
              <a:rPr lang="en-US" sz="2400" b="1" dirty="0" smtClean="0">
                <a:solidFill>
                  <a:srgbClr val="FFFF00"/>
                </a:solidFill>
              </a:rPr>
              <a:t>him/her.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8529" y="3244334"/>
            <a:ext cx="78069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600" b="1" i="1" dirty="0">
                <a:solidFill>
                  <a:srgbClr val="FFFF00"/>
                </a:solidFill>
                <a:latin typeface="Trebuchet MS" pitchFamily="34" charset="0"/>
              </a:rPr>
              <a:t>Allahumma Rabba Shahri Ramadan</a:t>
            </a:r>
            <a:endParaRPr lang="en-GB" sz="36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رَحْمنُ يَا عَلاَّمُ.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All-beneficent; O the All-knowing.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ya rahmanu ya `allamu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2048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10445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رَبَّ شَهْرِ رَمَضَانَ الَّذِي أَنْزَلْتَ فِيهِ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الْقُرْآنَ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Allah: the Lord of the month of Ramadan in which You have revealed the Qur'an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rabba shahri ramdana alladhy anzalta fihi alqur’ana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وَافْتَرَضْتَ عَلَى عِبَادِكَ فِيهِ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الصِّيَامَ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made obligatory fasting in this month upon Your servants.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waftaradta `ala `ibadika fihi alssiyama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صَلِّ عَلَى مُحَمَّدٍ وَآلِ مُحَمَّدٍ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Please send blessings upon Muhammad and the Household of Muhammad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salli `ala muhammadin wa ali muhammadin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وارْزُقْنِي حَجَّ بَيْتِكَ الْحَرَامِ فِي هذَا الْعَامِ وَفِي كُلِّ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عَامٍ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provide me with the opportunity of going to Your ‘Sacred House’ for pilgrimage in this year and in all years.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warzuqny hajj baytika alharami fi `amy hadha wa fi kulli `amin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وَاغْفِرْ لِيَ الذُّنُوبَ الْعِظَامَ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Forgive my overbearing sins, 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waghfir li tilka aldhdhnuba al`izama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فَإنَّهُ لا يَغْفِرُهَا غَيْرُكَ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 verily no one other than You can do it,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fa’innahu la yaghfiruha ghayruka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866885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15320</TotalTime>
  <Words>470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اللّهُمَّ رَبَّ شَهْرِ رَمَضَانَ الَّذِي أَنْزَلْتَ فِيهِ الْقُرْآنَ</vt:lpstr>
      <vt:lpstr>وَافْتَرَضْتَ عَلَى عِبَادِكَ فِيهِ الصِّيَامَ </vt:lpstr>
      <vt:lpstr>صَلِّ عَلَى مُحَمَّدٍ وَآلِ مُحَمَّدٍ</vt:lpstr>
      <vt:lpstr>وارْزُقْنِي حَجَّ بَيْتِكَ الْحَرَامِ فِي هذَا الْعَامِ وَفِي كُلِّ عَامٍ</vt:lpstr>
      <vt:lpstr>وَاغْفِرْ لِيَ الذُّنُوبَ الْعِظَامَ </vt:lpstr>
      <vt:lpstr>فَإنَّهُ لا يَغْفِرُهَا غَيْرُكَ</vt:lpstr>
      <vt:lpstr>يَا رَحْمنُ يَا عَلاَّمُ.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313</cp:revision>
  <cp:lastPrinted>1601-01-01T00:00:00Z</cp:lastPrinted>
  <dcterms:created xsi:type="dcterms:W3CDTF">1601-01-01T00:00:00Z</dcterms:created>
  <dcterms:modified xsi:type="dcterms:W3CDTF">2020-04-23T09:31:13Z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