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283" r:id="rId2"/>
    <p:sldId id="3661" r:id="rId3"/>
    <p:sldId id="3662" r:id="rId4"/>
    <p:sldId id="3894" r:id="rId5"/>
    <p:sldId id="3895" r:id="rId6"/>
    <p:sldId id="3896" r:id="rId7"/>
    <p:sldId id="3897" r:id="rId8"/>
    <p:sldId id="3898" r:id="rId9"/>
    <p:sldId id="3899" r:id="rId10"/>
    <p:sldId id="3900" r:id="rId11"/>
    <p:sldId id="3901" r:id="rId12"/>
    <p:sldId id="3902" r:id="rId13"/>
    <p:sldId id="3903" r:id="rId14"/>
    <p:sldId id="3904" r:id="rId15"/>
    <p:sldId id="3905" r:id="rId16"/>
    <p:sldId id="3906" r:id="rId17"/>
    <p:sldId id="3907" r:id="rId18"/>
    <p:sldId id="3893" r:id="rId19"/>
    <p:sldId id="341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000099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4" d="100"/>
          <a:sy n="84" d="100"/>
        </p:scale>
        <p:origin x="1426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56BF759-E722-4BBC-9A03-077B52B82419}" type="datetimeFigureOut">
              <a:rPr lang="en-US"/>
              <a:pPr>
                <a:defRPr/>
              </a:pPr>
              <a:t>23/04/2020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ADEF792-E95E-44C3-B10C-46FB74E5FB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323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C6D0A-53F0-42FC-9C31-BB86EF7F063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53173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CA5C8-A70D-471C-84D7-7D2BD47EB41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1550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B7102-7C8C-4C42-9913-DD66E974010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31928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BE093-E7F6-4873-BB26-A96D14A3F85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012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2C938-A4EB-468F-AFE6-0E1AF0A1EF3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2450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396F3-9777-49E8-AF9B-744A8309FFD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1067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33FDE-D377-4B05-9811-014BE009AA6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8754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AEE59-C1D6-4D5C-9A92-A5621DBA906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8093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B6043-BE10-494C-8861-F054329571C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9859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3F38D-675C-4727-95EF-DBD1A0BD230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1043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4B3E4-3632-4B68-8B11-33722450503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1259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7A9A340-8272-46DA-AAE7-F114CA5C12D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1295400" y="5486400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FFFF00"/>
                </a:solidFill>
              </a:rPr>
              <a:t>(Arabic text along with English Translation and Transliteration)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28600" y="938213"/>
            <a:ext cx="8686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Trebuchet MS" pitchFamily="34" charset="0"/>
              </a:rPr>
              <a:t>Ramadan daily </a:t>
            </a:r>
            <a:r>
              <a:rPr lang="en-US" sz="6000" b="1" dirty="0" err="1" smtClean="0">
                <a:solidFill>
                  <a:srgbClr val="FFFF00"/>
                </a:solidFill>
                <a:latin typeface="Trebuchet MS" pitchFamily="34" charset="0"/>
              </a:rPr>
              <a:t>Dua’a</a:t>
            </a:r>
            <a:endParaRPr lang="en-US" sz="48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979313" y="1972641"/>
            <a:ext cx="333777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ar-SA" sz="8000" dirty="0" smtClean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يَا </a:t>
            </a:r>
            <a:r>
              <a:rPr lang="ar-SA" sz="8000" dirty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عَلِيُّ يَا </a:t>
            </a:r>
            <a:r>
              <a:rPr lang="ar-SA" sz="8000" dirty="0" smtClean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عَظِيمُ</a:t>
            </a:r>
            <a:endParaRPr lang="en-US" sz="8000" dirty="0">
              <a:solidFill>
                <a:srgbClr val="FFFF00"/>
              </a:solidFill>
              <a:latin typeface="Arabic Typesetting" panose="03020402040406030203" pitchFamily="66" charset="-78"/>
              <a:ea typeface="Arial Unicode MS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295400" y="4702175"/>
            <a:ext cx="6629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FFFF00"/>
                </a:solidFill>
              </a:rPr>
              <a:t>This supplication can be recited after all obligatory prayers in Ramadan</a:t>
            </a:r>
          </a:p>
        </p:txBody>
      </p:sp>
      <p:pic>
        <p:nvPicPr>
          <p:cNvPr id="1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91213" y="3582710"/>
            <a:ext cx="49139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3600" b="1" i="1" dirty="0">
                <a:solidFill>
                  <a:srgbClr val="FFFF00"/>
                </a:solidFill>
                <a:latin typeface="Trebuchet MS" pitchFamily="34" charset="0"/>
              </a:rPr>
              <a:t>Ya `Aliyyu Ya `Azimu</a:t>
            </a:r>
            <a:endParaRPr lang="en-GB" sz="40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00914" y="3228945"/>
            <a:ext cx="25421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b="1" i="1" dirty="0">
                <a:solidFill>
                  <a:srgbClr val="FFFF00"/>
                </a:solidFill>
                <a:latin typeface="Trebuchet MS" pitchFamily="34" charset="0"/>
              </a:rPr>
              <a:t>Ya `Aliyyu Ya `Azimu</a:t>
            </a:r>
            <a:endParaRPr lang="en-GB" sz="20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6837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وَهُوَ شَهْرُ رَمَضَانَ الَّذِي أَنْزَلْتَ فِيهِ الْقُرْآنَ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it is the month of Ramadan during which You revealed the Qur'an 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wahuwa shahru ramadanal-ladhi anzalta fihil-qur`ana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هُدَىً لِلنَّاسِ وَبَيِّنَاتٍ مِنَ الْهُدَى وَالْفُرْقَانِ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as guidance for people and clear proofs on true guidance and distinction (between the right and the wrong);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hudan lin-nasi wabayyinatin minal-huda wal-furqani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وَجَعَلْتَ فِيهِ لَيْلَةَ الْقَدْرِ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You decided the Grand Night to be in it,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waja’alta fihi laylatal-qadri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وَجَعَلْتَهَا خَيْراً مِنْ أَلْفِ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شَهْرٍ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You have decided it to be more favorable that one thousand months.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waja’altaha khayran min alfi shahrin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فَيَا ذَا الْمَنِّ وَلا يُمَنُّ عَلَيْكَ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So, O the Lord of graces; and none can ever do favor to You;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fayadhal-manni wala yumannu `alayka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مُنَّ عَلَيَّ بِفَكَاكِ رَقَبَتِي مِنَ النَّارِ فِي مَنْ تَمُنُّ عَلَيْهِ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Please do me a favor by releasing me from the Fire and by including me with those to whom You do this favor,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munna `alayya bifakaki raqabati minan-nari fi man tamunnu `alayhi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وَأَدْخِلْنِي الْجَنَّةَ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allow me to enter Paradise;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wa-adkhilnil-jannata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بِرَحْمَتِكَ يَا أَرْحَمَ الرَّاحِمِينَ.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on account of Your mercy; O the most Merciful of all those who show mercy.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birahmatika ya arhamar-rahimina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10243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4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10245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the </a:t>
            </a:r>
            <a:r>
              <a:rPr lang="en-US" sz="3600" b="1" kern="1200" dirty="0">
                <a:ea typeface="MS Mincho" pitchFamily="49" charset="-128"/>
              </a:rPr>
              <a:t>All-merciful, the All-compassionate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bis-mil-lahir-rah-mnir-rahim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عَلِيُّ 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عَظِيمُ</a:t>
            </a:r>
            <a:r>
              <a:rPr lang="en-US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غَفُورُ 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رَحِيمُ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the Most High; O the All-great; </a:t>
            </a:r>
            <a:endParaRPr lang="en-US" sz="3600" b="1" kern="1200" dirty="0" smtClean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O </a:t>
            </a:r>
            <a:r>
              <a:rPr lang="en-US" sz="3600" b="1" kern="1200" dirty="0">
                <a:ea typeface="MS Mincho" pitchFamily="49" charset="-128"/>
              </a:rPr>
              <a:t>the All-forgiving; O the All-merciful</a:t>
            </a: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ya `aliyyu ya `azimu ya ghafuru ya rahimu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6837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أَنْتَ الرَّبُّ الْعَظِيمُ الَّذِي لَيْسَ كَمِثْلِهِ شَيْءٌ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 are the All-great Lord, Like Whom there is </a:t>
            </a:r>
            <a:r>
              <a:rPr lang="en-US" sz="3600" b="1" kern="1200" dirty="0" smtClean="0">
                <a:ea typeface="MS Mincho" pitchFamily="49" charset="-128"/>
              </a:rPr>
              <a:t>nothing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antar-rabbul-`azimu alladhi laysa kamithlihi shay`un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وَهُوَ السَّمِيعُ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الْبَصِيرُ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He is the All-hearing, the All-aware;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wahuwas-sami’ul-basiru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وَهذَا شَهْرٌ عَظَّمْتَهُ وَكَرَّمْتَهُ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this is a month that You have glorified and ennobled,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wahadha shahrun `azzamtahu wakarramtahu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وَشَرَّفْتَهُ وَفَضَّلْتَهُ عَلَى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الشُّهُورِ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honored and preferred to the other months,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washarraftahu wafaddaltahu `alash-shuhuri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104457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وَهُوَ الشَّهْرُ الَّذِي فَرَضْتَ صِيَامَهُ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عَلَيَّ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it is the month that You imposed upon me to observe fasting in it,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wahuwash-sharhul-ladhi faradta siyamahu `alayya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25423216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15280</TotalTime>
  <Words>687</Words>
  <Application>Microsoft Office PowerPoint</Application>
  <PresentationFormat>On-screen Show (4:3)</PresentationFormat>
  <Paragraphs>102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 Unicode MS</vt:lpstr>
      <vt:lpstr>MS Mincho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يَا عَلِيُّ يَا عَظِيمُ يَا غَفُورُ يَا رَحِيمُ</vt:lpstr>
      <vt:lpstr> أَنْتَ الرَّبُّ الْعَظِيمُ الَّذِي لَيْسَ كَمِثْلِهِ شَيْءٌ</vt:lpstr>
      <vt:lpstr>وَهُوَ السَّمِيعُ الْبَصِيرُ</vt:lpstr>
      <vt:lpstr>وَهذَا شَهْرٌ عَظَّمْتَهُ وَكَرَّمْتَهُ</vt:lpstr>
      <vt:lpstr>وَشَرَّفْتَهُ وَفَضَّلْتَهُ عَلَى الشُّهُورِ</vt:lpstr>
      <vt:lpstr>وَهُوَ الشَّهْرُ الَّذِي فَرَضْتَ صِيَامَهُ عَلَيَّ</vt:lpstr>
      <vt:lpstr>وَهُوَ شَهْرُ رَمَضَانَ الَّذِي أَنْزَلْتَ فِيهِ الْقُرْآنَ </vt:lpstr>
      <vt:lpstr>هُدَىً لِلنَّاسِ وَبَيِّنَاتٍ مِنَ الْهُدَى وَالْفُرْقَانِ</vt:lpstr>
      <vt:lpstr>وَجَعَلْتَ فِيهِ لَيْلَةَ الْقَدْرِ </vt:lpstr>
      <vt:lpstr>وَجَعَلْتَهَا خَيْراً مِنْ أَلْفِ شَهْرٍ</vt:lpstr>
      <vt:lpstr>فَيَا ذَا الْمَنِّ وَلا يُمَنُّ عَلَيْكَ</vt:lpstr>
      <vt:lpstr>مُنَّ عَلَيَّ بِفَكَاكِ رَقَبَتِي مِنَ النَّارِ فِي مَنْ تَمُنُّ عَلَيْهِ</vt:lpstr>
      <vt:lpstr>وَأَدْخِلْنِي الْجَنَّةَ</vt:lpstr>
      <vt:lpstr>بِرَحْمَتِكَ يَا أَرْحَمَ الرَّاحِمِينَ.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299</cp:revision>
  <cp:lastPrinted>1601-01-01T00:00:00Z</cp:lastPrinted>
  <dcterms:created xsi:type="dcterms:W3CDTF">1601-01-01T00:00:00Z</dcterms:created>
  <dcterms:modified xsi:type="dcterms:W3CDTF">2020-04-23T08:35:29Z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