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3" r:id="rId2"/>
    <p:sldId id="3661" r:id="rId3"/>
    <p:sldId id="3662" r:id="rId4"/>
    <p:sldId id="3639" r:id="rId5"/>
    <p:sldId id="3894" r:id="rId6"/>
    <p:sldId id="3895" r:id="rId7"/>
    <p:sldId id="3896" r:id="rId8"/>
    <p:sldId id="3897" r:id="rId9"/>
    <p:sldId id="3898" r:id="rId10"/>
    <p:sldId id="3899" r:id="rId11"/>
    <p:sldId id="3900" r:id="rId12"/>
    <p:sldId id="3901" r:id="rId13"/>
    <p:sldId id="3902" r:id="rId14"/>
    <p:sldId id="3903" r:id="rId15"/>
    <p:sldId id="3904" r:id="rId16"/>
    <p:sldId id="3905" r:id="rId17"/>
    <p:sldId id="3906" r:id="rId18"/>
    <p:sldId id="3907" r:id="rId19"/>
    <p:sldId id="3908" r:id="rId20"/>
    <p:sldId id="3893" r:id="rId21"/>
    <p:sldId id="341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C1D7AC0-3B92-4ECB-BC00-BF7940A2D47D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72F6B6-8016-4F04-91DE-FBF559A7F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4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D5CFB-BFAD-4725-B473-4CD1598A56D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7081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04B-A1E1-4A93-B97A-06473E2F47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219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25A18-163A-4ED4-973B-D3FB474620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288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1309-2897-4431-AAFC-C881C0362F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029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65039-071A-4DB4-A0BA-66FC1EBB688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4816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42AA-4C32-4F56-AC11-75530D00B33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506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8254-0F7A-429E-896D-8BB1B60840D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07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5D172-1E8D-49E2-804A-3DC370A1A63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8989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AC71B-ECF0-4C8B-9182-2BF600E880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08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1037A-8F9D-4CED-9E1E-0DBA30E46B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950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B35B6-D857-4427-B96F-52811E5B5E8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9355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4100835-5D91-4EBD-98C7-FF5A9E4D22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257800"/>
            <a:ext cx="655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8600" y="1000125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daily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47800" y="2205841"/>
            <a:ext cx="59699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إلهِي وَقَفَ السّائِلُونَ </a:t>
            </a:r>
            <a:r>
              <a:rPr lang="ar-SA" sz="8000" dirty="0" smtClean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بِبَابِكَ</a:t>
            </a:r>
            <a:endParaRPr 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98230" y="3657600"/>
            <a:ext cx="46999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600" b="1" i="1" dirty="0">
                <a:solidFill>
                  <a:srgbClr val="FFFF00"/>
                </a:solidFill>
                <a:latin typeface="Trebuchet MS" pitchFamily="34" charset="0"/>
              </a:rPr>
              <a:t>Ilaahi Waqafa Sailun</a:t>
            </a:r>
            <a:endParaRPr lang="en-GB" sz="4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فَمَنْ لِلْمُذْنِبِ المُقَصِّرِ إذَا غَرِقَ فِي بَحْرِ ذُنُوبِهِ وَآثَامِهِ؟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 will then stand for the sinful and the negligent who sinks in the ocean of his sins and offenses?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faman lil-mudhnibil-muqassiri idha ghariqa fi bahri dhunubihi wa athamih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683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إنْ كُنْتَ لا تَرْحَم إلاّ المُطِيعِينَ فَمَنْ لِلْعاصِينَ؟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God : If you have mercy upon non but the obedient to You, who will then stand for the disobedient?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ilahi in kunta la tarhamu illal-muti’ina faman lil-‘as'in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وَإنْ كُنْتَ لا تَقْبَل إلاّ مِنْ العَامِلِينَ فَمَنْ للْمُقَصِّرِينَ؟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if You accept none but those who do acts of worship to You, who will then stand for the negligent?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in kunta la taqbalu illa minal-‘amilina faman lil-muqassirin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رَبِحَ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الصّائِمُونَ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God : The observers of fasting have won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Ilahi rabihas-sa`imun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وَفَازَ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القَائِمُونَ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doers of acts of worship to You have prospered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wafazal-qa`imun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وَنَجَا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الُمخْلِصُونَ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those who act sincerely have been saved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wanajal-mukhlisun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وَنَحْنُ عَبِيدُكَ المُذْنِبُونَ فَارْحَمْنَا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بِرَحْمَتِكَ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But we, Your sinful servants, beseech Your mercy; so, (please do) have mercy upon us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wanahnu ‘abidukal-mudhnibuna farhamna birahmatik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وَأَعْتِقْنَا مِنَ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بَعَفْوِك</a:t>
            </a:r>
            <a:r>
              <a:rPr lang="en-US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كَريمُ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release us from the chastisement of Hellfire, out of Your </a:t>
            </a:r>
            <a:r>
              <a:rPr lang="en-US" sz="3600" b="1" kern="1200" dirty="0" smtClean="0">
                <a:ea typeface="MS Mincho" pitchFamily="49" charset="-128"/>
              </a:rPr>
              <a:t>pardon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All-generous</a:t>
            </a:r>
            <a:r>
              <a:rPr lang="en-US" sz="3600" b="1" kern="1200" dirty="0" smtClean="0">
                <a:ea typeface="MS Mincho" pitchFamily="49" charset="-128"/>
              </a:rPr>
              <a:t>: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a’tiqna minan-nari bi’afwik, ya karimu,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أَرْحَمَ الرّاحِمِينَ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most Merciful of all those who show mercy!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ya arhamar-rahimin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 اللّهُ عَلَى مُحَمَّدٍ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وَآلِهِ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الطَّاهِرِينَ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 </a:t>
            </a:r>
            <a:r>
              <a:rPr lang="en-US" sz="3600" b="1" kern="1200" dirty="0">
                <a:ea typeface="MS Mincho" pitchFamily="49" charset="-128"/>
              </a:rPr>
              <a:t>send blessings upon Muhammad and upon his Family, the Immaculate. 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salla allahu `ala muhammadin wa alihi alttahirina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235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  <p:sp>
        <p:nvSpPr>
          <p:cNvPr id="2355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-457200"/>
            <a:ext cx="680085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3962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وَقَفَ السّائِلُونَ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بِبَابِكَ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0292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God: The beseechers have stood at Your Door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6172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ilahi waqafas-sa`iluna bibabik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وَلاذَ الفُقَراءُ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بِجَنابِكَ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poor have resorted to Your refuge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waladhal-fuqara`u bijanabik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وَوَقَفَتْ سَفِينَةُ المسَاكِينِ عَلَى سَاحِلِ بَحْرِ جُودِكَ وَكَرَمِكَ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ship of the needy have cast anchor near the coast of the sea of Your Magnanimity and Generosity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wawaqafat safinatul-masakini ‘ala sahili bahri judika wakaramik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يَرْجُونَ الجَوَازَ إلَى سَاحَةِ رَحْمَتِكَ وَنِعْمَتِكَ.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Hoping for permission to enter the yard of Your Mercy and Favor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yarjunal jawaza ila sahati rahmatika wani’matik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89916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إلهِي إنْ كُنْتَ لا تَرْحَم فِي هَذا الشَّهْرِ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الشَّرِيفِ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my God : If You, in this holy month, will have mercy </a:t>
            </a:r>
            <a:r>
              <a:rPr lang="en-US" sz="3600" b="1" kern="1200" dirty="0" smtClean="0">
                <a:ea typeface="MS Mincho" pitchFamily="49" charset="-128"/>
              </a:rPr>
              <a:t>upon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ilahi in kunta la tarhamu fi hadhash-shahrish-sharifi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إلاّ مَنْ أَخْلَصَ لَكَ فِي صِيَامِهِ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وَقِيَامِهِ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none but those who sincerely observe fasting and do acts of worship to You,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 illa man akhlasa laka fi siyamihi waqiyamih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لكل يوم من ايام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Ramadan daily Dua’a</a:t>
            </a:r>
          </a:p>
        </p:txBody>
      </p:sp>
    </p:spTree>
    <p:extLst>
      <p:ext uri="{BB962C8B-B14F-4D97-AF65-F5344CB8AC3E}">
        <p14:creationId xmlns:p14="http://schemas.microsoft.com/office/powerpoint/2010/main" val="1929983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15276</TotalTime>
  <Words>763</Words>
  <Application>Microsoft Office PowerPoint</Application>
  <PresentationFormat>On-screen Show (4:3)</PresentationFormat>
  <Paragraphs>108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إلهِي وَقَفَ السّائِلُونَ بِبَابِكَ</vt:lpstr>
      <vt:lpstr>وَلاذَ الفُقَراءُ بِجَنابِكَ</vt:lpstr>
      <vt:lpstr>وَوَقَفَتْ سَفِينَةُ المسَاكِينِ عَلَى سَاحِلِ بَحْرِ جُودِكَ وَكَرَمِكَ</vt:lpstr>
      <vt:lpstr>يَرْجُونَ الجَوَازَ إلَى سَاحَةِ رَحْمَتِكَ وَنِعْمَتِكَ.</vt:lpstr>
      <vt:lpstr>إلهِي إنْ كُنْتَ لا تَرْحَم فِي هَذا الشَّهْرِ الشَّرِيفِ</vt:lpstr>
      <vt:lpstr> إلاّ مَنْ أَخْلَصَ لَكَ فِي صِيَامِهِ وَقِيَامِهِ</vt:lpstr>
      <vt:lpstr>فَمَنْ لِلْمُذْنِبِ المُقَصِّرِ إذَا غَرِقَ فِي بَحْرِ ذُنُوبِهِ وَآثَامِهِ؟</vt:lpstr>
      <vt:lpstr>إلهِي إنْ كُنْتَ لا تَرْحَم إلاّ المُطِيعِينَ فَمَنْ لِلْعاصِينَ؟</vt:lpstr>
      <vt:lpstr>وَإنْ كُنْتَ لا تَقْبَل إلاّ مِنْ العَامِلِينَ فَمَنْ للْمُقَصِّرِينَ؟</vt:lpstr>
      <vt:lpstr>إلهِي رَبِحَ الصّائِمُونَ</vt:lpstr>
      <vt:lpstr>وَفَازَ القَائِمُونَ</vt:lpstr>
      <vt:lpstr>وَنَجَا الُمخْلِصُونَ</vt:lpstr>
      <vt:lpstr>وَنَحْنُ عَبِيدُكَ المُذْنِبُونَ فَارْحَمْنَا بِرَحْمَتِكَ</vt:lpstr>
      <vt:lpstr>وَأَعْتِقْنَا مِنَ النَّارِ بَعَفْوِك يا كَريمُ</vt:lpstr>
      <vt:lpstr>يا أَرْحَمَ الرّاحِمِينَ</vt:lpstr>
      <vt:lpstr>وَصَلَّى اللّهُ عَلَى مُحَمَّدٍ وَآلِهِ الطَّاهِرِينَ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289</cp:revision>
  <cp:lastPrinted>1601-01-01T00:00:00Z</cp:lastPrinted>
  <dcterms:created xsi:type="dcterms:W3CDTF">1601-01-01T00:00:00Z</dcterms:created>
  <dcterms:modified xsi:type="dcterms:W3CDTF">2020-04-23T08:25:14Z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