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83" r:id="rId2"/>
    <p:sldId id="3661" r:id="rId3"/>
    <p:sldId id="3662" r:id="rId4"/>
    <p:sldId id="3639" r:id="rId5"/>
    <p:sldId id="3894" r:id="rId6"/>
    <p:sldId id="3895" r:id="rId7"/>
    <p:sldId id="3896" r:id="rId8"/>
    <p:sldId id="3897" r:id="rId9"/>
    <p:sldId id="3898" r:id="rId10"/>
    <p:sldId id="3899" r:id="rId11"/>
    <p:sldId id="3900" r:id="rId12"/>
    <p:sldId id="3893" r:id="rId13"/>
    <p:sldId id="341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65005CC-F1B6-4966-BA34-81BA62E721E6}" type="datetimeFigureOut">
              <a:rPr lang="en-US"/>
              <a:pPr>
                <a:defRPr/>
              </a:pPr>
              <a:t>15/04/2020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53BB6C-D411-4DBF-8E3F-5C1DB3BA7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20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EE362-BC94-4C47-98DB-39BBC711E82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1247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D783D-C176-4AB4-827C-A795BCBF0A1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8610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3BC82-D1C4-4C81-910A-BEF706FEF02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42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EE3F7-B490-4D08-A18F-4F6F41459AF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3033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F3D0B-2489-4CA8-8E41-65CEDF38653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7107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18037-8D60-4CE9-8CD0-DA2EAFBED7D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9069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22256-B81F-418D-B8CF-22D90C775A4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4668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53DD8-5DBD-443D-A9DA-7C24046024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6797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B9F80-F658-4B35-8BDA-5FD13C919FB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9030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01233-952B-49B9-97F8-3B829119ADD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6430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31146-968D-47AC-9CFB-D2E18CF745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738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D1B945F-EC34-4E85-A82B-CEF476187DD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97513"/>
            <a:ext cx="655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862013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1371600" y="1844932"/>
            <a:ext cx="6553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1219200" y="4191000"/>
            <a:ext cx="6629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Al-Kaf`amiy, in ‘</a:t>
            </a:r>
            <a:r>
              <a:rPr lang="en-US" b="1" i="1">
                <a:solidFill>
                  <a:srgbClr val="FFFF00"/>
                </a:solidFill>
              </a:rPr>
              <a:t>al-Balad al-Amin</a:t>
            </a:r>
            <a:r>
              <a:rPr lang="en-US" b="1">
                <a:solidFill>
                  <a:srgbClr val="FFFF00"/>
                </a:solidFill>
              </a:rPr>
              <a:t>’ and </a:t>
            </a:r>
            <a:r>
              <a:rPr lang="en-US" b="1" i="1">
                <a:solidFill>
                  <a:srgbClr val="FFFF00"/>
                </a:solidFill>
              </a:rPr>
              <a:t>‘al-Misbah</a:t>
            </a:r>
            <a:r>
              <a:rPr lang="en-US" b="1">
                <a:solidFill>
                  <a:srgbClr val="FFFF00"/>
                </a:solidFill>
              </a:rPr>
              <a:t>’, has quoted the </a:t>
            </a:r>
            <a:r>
              <a:rPr lang="en-US" b="1" i="1">
                <a:solidFill>
                  <a:srgbClr val="FFFF00"/>
                </a:solidFill>
              </a:rPr>
              <a:t>Kitab al-Ikhtiyar</a:t>
            </a:r>
            <a:r>
              <a:rPr lang="en-US" b="1">
                <a:solidFill>
                  <a:srgbClr val="FFFF00"/>
                </a:solidFill>
              </a:rPr>
              <a:t> of Sayyid Ibn Baqi that if one recites the following supplication everyday in Ramadan, Almighty Allah will forgive the sins of forty years of his age</a:t>
            </a:r>
          </a:p>
        </p:txBody>
      </p:sp>
      <p:sp>
        <p:nvSpPr>
          <p:cNvPr id="2" name="Rectangle 1"/>
          <p:cNvSpPr/>
          <p:nvPr/>
        </p:nvSpPr>
        <p:spPr>
          <a:xfrm>
            <a:off x="668527" y="3168371"/>
            <a:ext cx="7806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Allahumma Rabba Shahri Ramadan</a:t>
            </a:r>
            <a:endParaRPr lang="en-GB" sz="36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فَإنّهُ لا يَغْفِرُهَا غَيْرُكَ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none can forgive them save You,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fa’innahu la yaghfiruha ghayruka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ذَا الجَلالِ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وَالإكْرَامِ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Lord of majesty and honor.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ya dhaljalali wal-ikrami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1434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the Lord of the month of Ramadan,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allahumma rabba shahri ramadana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الّذِي أَنْزَلْتَ فِيهِ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القُرْآنَ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which You revealed the Qur'an,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alladhy anzalta fihi alqur’ana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وَافْتَرَضْتَ عَلَى عِبَادِكَ فِيهِ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الصّيَامَ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 imposed fasting on Your servants: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waftaradta `ala `ibadika fihi alssiyama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ارْزُقْنِي حَجّ بَيْتِكَ الحَرَامِ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(Please) confer upon me with the pilgrimage to Your Holy House,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urzuqny hajj baytika alharami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هذَا العَامِ وَفِي كُلّ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عَامٍ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this year and every year,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fi hadha al`ami wa fi kulli `amin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وَاغْفِرْ لِيَ الذّنُوبَ العِظَامَ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forgive my serious sins,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waghfir liya aldhdhunuba al`izama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15237</TotalTime>
  <Words>457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رَبّ شَهْرِ رَمَضَانَ</vt:lpstr>
      <vt:lpstr>الّذِي أَنْزَلْتَ فِيهِ القُرْآنَ</vt:lpstr>
      <vt:lpstr>وَافْتَرَضْتَ عَلَى عِبَادِكَ فِيهِ الصّيَامَ</vt:lpstr>
      <vt:lpstr>ارْزُقْنِي حَجّ بَيْتِكَ الحَرَامِ</vt:lpstr>
      <vt:lpstr>فِي هذَا العَامِ وَفِي كُلّ عَامٍ</vt:lpstr>
      <vt:lpstr>وَاغْفِرْ لِيَ الذّنُوبَ العِظَامَ</vt:lpstr>
      <vt:lpstr>فَإنّهُ لا يَغْفِرُهَا غَيْرُكَ</vt:lpstr>
      <vt:lpstr>يَا ذَا الجَلالِ وَالإكْرَامِ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271</cp:revision>
  <cp:lastPrinted>1601-01-01T00:00:00Z</cp:lastPrinted>
  <dcterms:created xsi:type="dcterms:W3CDTF">1601-01-01T00:00:00Z</dcterms:created>
  <dcterms:modified xsi:type="dcterms:W3CDTF">2020-04-15T08:59:29Z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