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83" r:id="rId2"/>
    <p:sldId id="3661" r:id="rId3"/>
    <p:sldId id="3662" r:id="rId4"/>
    <p:sldId id="3639" r:id="rId5"/>
    <p:sldId id="3894" r:id="rId6"/>
    <p:sldId id="3895" r:id="rId7"/>
    <p:sldId id="3896" r:id="rId8"/>
    <p:sldId id="3897" r:id="rId9"/>
    <p:sldId id="3898" r:id="rId10"/>
    <p:sldId id="3899" r:id="rId11"/>
    <p:sldId id="3900" r:id="rId12"/>
    <p:sldId id="3901" r:id="rId13"/>
    <p:sldId id="3902" r:id="rId14"/>
    <p:sldId id="3893" r:id="rId15"/>
    <p:sldId id="341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E6505A3-F787-4834-B22E-FCCC7BD8CA97}" type="datetimeFigureOut">
              <a:rPr lang="en-US"/>
              <a:pPr>
                <a:defRPr/>
              </a:pPr>
              <a:t>15/04/2020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B4D1B87-B121-453F-8B1A-3D3343DAE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73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68F5D-50BB-4A10-B73A-2FDF8F218A0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5365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95B52-F222-4D7F-9C79-22D5B0B629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8176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93650-D65C-4724-81D0-9349BEE895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8461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729B1-5AF3-43D1-8DE6-D0F5C7D9FE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4900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8E544-A914-4C4A-A1DC-943F1DBE55D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3718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249E-5D0D-4C1B-8665-6834009C87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1252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19A0E-F8C4-455D-B3A0-F1402A287D0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6606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1F008-D47E-4B26-95C1-10C754F5F5D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1226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5B1F-B875-4189-A7D0-22769E5EC3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4255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6F10-5013-4931-90BC-1B5C8E6027B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316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74E32-9311-4A05-BE11-9AE29DE0163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591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9EBD25-6647-4F2A-993B-4F5ADB49A89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295400" y="54102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8600" y="1123752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601475" y="2294439"/>
            <a:ext cx="59410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88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للّهُمَّ إنِّي أَسْأَلُكَ أَنْ تَجْعَل</a:t>
            </a:r>
            <a:endParaRPr lang="en-US" sz="88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5893" y="3818776"/>
            <a:ext cx="77096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Allahumma Inni Asaluka an Taj'ala</a:t>
            </a:r>
            <a:endParaRPr lang="en-GB" sz="36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الْمَغْفُورِ ذُنُوبُهُمُ،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sins are forgiven,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almaghfuri dhunubuhum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وَأَسْأَلُكَ أَنْ تُطِيلَ عُمْرِي فِي طَاعَتِكَ،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 pray You to make possible for me long life obeying You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as’aluka an tutila `umry fi ta`atika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وَتُوَسِّعَ لِي فِي رِزْقِي،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to grant me enough means of livelihood.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tuwassi`a li fi rizqi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أَرْحَمَ الرَّاحِمِينَ.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All-merciful of all those who show mercy.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22938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293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293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0403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0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2304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230406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اجْعَلْ فِيمَا تَقْضِي وَتُقَدِّرُ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at the time of taking decisions 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aj`al fima taqdy wa tuqaddiru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الأَمْرِ الْمَحْتُومِ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That are inevitable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mina al-amri almahtumi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وَفِيمَا تَفْرُقُ مِنَ الأَمْرِ الْحَكِيمِ فِي لَيْلَةِ الْقَدْرِ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rendering possible things and events decisively, in the night of </a:t>
            </a:r>
            <a:r>
              <a:rPr lang="en-US" sz="3600" b="1" kern="1200" dirty="0" err="1">
                <a:ea typeface="MS Mincho" pitchFamily="49" charset="-128"/>
              </a:rPr>
              <a:t>Qadr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fima tafruqu mina al-amri alhakimi fi laylati alqadri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914400"/>
            <a:ext cx="8915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تَجْعَلَنِي مِنْ حُجَّاجِ بَيْتِكَ الْحَرَامِ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write my name in the list of those pilgrims of Your  ‘Sacred House’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an taj`alany min hujjaji baytika alharami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الْمَبْرُورِ حَجُّهُمُ،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pilgrimage receive Your approval,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almabruri hajjhumu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الْمَشْكُورِ سَعْيُهُمُ،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efforts are appreciated,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almashkuri sa`yuhumu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daily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2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15247</TotalTime>
  <Words>474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اجْعَلْ فِيمَا تَقْضِي وَتُقَدِّرُ </vt:lpstr>
      <vt:lpstr>مِنَ الأَمْرِ الْمَحْتُومِ </vt:lpstr>
      <vt:lpstr>وَفِيمَا تَفْرُقُ مِنَ الأَمْرِ الْحَكِيمِ فِي لَيْلَةِ الْقَدْرِ</vt:lpstr>
      <vt:lpstr>أَنْ تَجْعَلَنِي مِنْ حُجَّاجِ بَيْتِكَ الْحَرَامِ</vt:lpstr>
      <vt:lpstr>الْمَبْرُورِ حَجُّهُمُ،</vt:lpstr>
      <vt:lpstr>الْمَشْكُورِ سَعْيُهُمُ،</vt:lpstr>
      <vt:lpstr>الْمَغْفُورِ ذُنُوبُهُمُ،</vt:lpstr>
      <vt:lpstr>وَأَسْأَلُكَ أَنْ تُطِيلَ عُمْرِي فِي طَاعَتِكَ،</vt:lpstr>
      <vt:lpstr>وَتُوَسِّعَ لِي فِي رِزْقِي،</vt:lpstr>
      <vt:lpstr>يَا أَرْحَمَ الرَّاحِمِينَ.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269</cp:revision>
  <cp:lastPrinted>1601-01-01T00:00:00Z</cp:lastPrinted>
  <dcterms:created xsi:type="dcterms:W3CDTF">1601-01-01T00:00:00Z</dcterms:created>
  <dcterms:modified xsi:type="dcterms:W3CDTF">2020-04-15T08:58:01Z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