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3" r:id="rId2"/>
    <p:sldId id="4492" r:id="rId3"/>
    <p:sldId id="3330" r:id="rId4"/>
    <p:sldId id="3331" r:id="rId5"/>
    <p:sldId id="4536" r:id="rId6"/>
    <p:sldId id="4537" r:id="rId7"/>
    <p:sldId id="4538" r:id="rId8"/>
    <p:sldId id="4539" r:id="rId9"/>
    <p:sldId id="4540" r:id="rId10"/>
    <p:sldId id="4541" r:id="rId11"/>
    <p:sldId id="4542" r:id="rId12"/>
    <p:sldId id="4543" r:id="rId13"/>
    <p:sldId id="4582" r:id="rId14"/>
    <p:sldId id="4583" r:id="rId15"/>
    <p:sldId id="4584" r:id="rId16"/>
    <p:sldId id="4585" r:id="rId17"/>
    <p:sldId id="4586" r:id="rId18"/>
    <p:sldId id="4587" r:id="rId19"/>
    <p:sldId id="4588" r:id="rId20"/>
    <p:sldId id="4589" r:id="rId21"/>
    <p:sldId id="4590" r:id="rId22"/>
    <p:sldId id="4591" r:id="rId23"/>
    <p:sldId id="4592" r:id="rId24"/>
    <p:sldId id="4593" r:id="rId25"/>
    <p:sldId id="4594" r:id="rId26"/>
    <p:sldId id="4595" r:id="rId27"/>
    <p:sldId id="4596" r:id="rId28"/>
    <p:sldId id="4597" r:id="rId29"/>
    <p:sldId id="4598" r:id="rId30"/>
    <p:sldId id="4599" r:id="rId31"/>
    <p:sldId id="4600" r:id="rId32"/>
    <p:sldId id="4601" r:id="rId33"/>
    <p:sldId id="4602" r:id="rId34"/>
    <p:sldId id="4603" r:id="rId35"/>
    <p:sldId id="4604" r:id="rId36"/>
    <p:sldId id="4605" r:id="rId37"/>
    <p:sldId id="4606" r:id="rId38"/>
    <p:sldId id="4607" r:id="rId39"/>
    <p:sldId id="4608" r:id="rId40"/>
    <p:sldId id="4609" r:id="rId41"/>
    <p:sldId id="4610" r:id="rId42"/>
    <p:sldId id="4611" r:id="rId43"/>
    <p:sldId id="4612" r:id="rId44"/>
    <p:sldId id="4613" r:id="rId45"/>
    <p:sldId id="4614" r:id="rId46"/>
    <p:sldId id="4615" r:id="rId47"/>
    <p:sldId id="4616" r:id="rId48"/>
    <p:sldId id="4617" r:id="rId49"/>
    <p:sldId id="4618" r:id="rId50"/>
    <p:sldId id="4619" r:id="rId51"/>
    <p:sldId id="4620" r:id="rId52"/>
    <p:sldId id="4621" r:id="rId53"/>
    <p:sldId id="4622" r:id="rId54"/>
    <p:sldId id="4623" r:id="rId55"/>
    <p:sldId id="4624" r:id="rId56"/>
    <p:sldId id="4625" r:id="rId57"/>
    <p:sldId id="4626" r:id="rId58"/>
    <p:sldId id="4627" r:id="rId59"/>
    <p:sldId id="4628" r:id="rId60"/>
    <p:sldId id="4629" r:id="rId61"/>
    <p:sldId id="4630" r:id="rId62"/>
    <p:sldId id="4631" r:id="rId63"/>
    <p:sldId id="4632" r:id="rId64"/>
    <p:sldId id="4633" r:id="rId65"/>
    <p:sldId id="4634" r:id="rId66"/>
    <p:sldId id="4635" r:id="rId67"/>
    <p:sldId id="4636" r:id="rId68"/>
    <p:sldId id="4637" r:id="rId69"/>
    <p:sldId id="4638" r:id="rId70"/>
    <p:sldId id="4639" r:id="rId71"/>
    <p:sldId id="4640" r:id="rId72"/>
    <p:sldId id="4641" r:id="rId73"/>
    <p:sldId id="4642" r:id="rId74"/>
    <p:sldId id="4643" r:id="rId75"/>
    <p:sldId id="4644" r:id="rId76"/>
    <p:sldId id="4645" r:id="rId77"/>
    <p:sldId id="4646" r:id="rId78"/>
    <p:sldId id="4647" r:id="rId79"/>
    <p:sldId id="4648" r:id="rId80"/>
    <p:sldId id="4649" r:id="rId81"/>
    <p:sldId id="4650" r:id="rId82"/>
    <p:sldId id="4651" r:id="rId83"/>
    <p:sldId id="4652" r:id="rId84"/>
    <p:sldId id="4653" r:id="rId85"/>
    <p:sldId id="4654" r:id="rId86"/>
    <p:sldId id="4655" r:id="rId87"/>
    <p:sldId id="4656" r:id="rId88"/>
    <p:sldId id="4657" r:id="rId89"/>
    <p:sldId id="4658" r:id="rId90"/>
    <p:sldId id="4659" r:id="rId91"/>
    <p:sldId id="4660" r:id="rId92"/>
    <p:sldId id="4661" r:id="rId93"/>
    <p:sldId id="4662" r:id="rId94"/>
    <p:sldId id="4663" r:id="rId95"/>
    <p:sldId id="4664" r:id="rId96"/>
    <p:sldId id="4665" r:id="rId97"/>
    <p:sldId id="4666" r:id="rId98"/>
    <p:sldId id="4667" r:id="rId99"/>
    <p:sldId id="4668" r:id="rId100"/>
    <p:sldId id="4669" r:id="rId101"/>
    <p:sldId id="4670" r:id="rId102"/>
    <p:sldId id="4671" r:id="rId103"/>
    <p:sldId id="4672" r:id="rId104"/>
    <p:sldId id="4673" r:id="rId105"/>
    <p:sldId id="4674" r:id="rId106"/>
    <p:sldId id="4675" r:id="rId107"/>
    <p:sldId id="4676" r:id="rId108"/>
    <p:sldId id="4677" r:id="rId109"/>
    <p:sldId id="4678" r:id="rId110"/>
    <p:sldId id="4679" r:id="rId111"/>
    <p:sldId id="4680" r:id="rId112"/>
    <p:sldId id="4681" r:id="rId113"/>
    <p:sldId id="4682" r:id="rId114"/>
    <p:sldId id="4683" r:id="rId115"/>
    <p:sldId id="4684" r:id="rId116"/>
    <p:sldId id="4685" r:id="rId117"/>
    <p:sldId id="4686" r:id="rId118"/>
    <p:sldId id="4687" r:id="rId119"/>
    <p:sldId id="4688" r:id="rId120"/>
    <p:sldId id="4689" r:id="rId121"/>
    <p:sldId id="4690" r:id="rId122"/>
    <p:sldId id="4691" r:id="rId123"/>
    <p:sldId id="4692" r:id="rId124"/>
    <p:sldId id="4693" r:id="rId125"/>
    <p:sldId id="4694" r:id="rId126"/>
    <p:sldId id="4695" r:id="rId127"/>
    <p:sldId id="4696" r:id="rId128"/>
    <p:sldId id="4697" r:id="rId129"/>
    <p:sldId id="4698" r:id="rId130"/>
    <p:sldId id="4699" r:id="rId131"/>
    <p:sldId id="4700" r:id="rId132"/>
    <p:sldId id="4701" r:id="rId133"/>
    <p:sldId id="4702" r:id="rId134"/>
    <p:sldId id="4703" r:id="rId135"/>
    <p:sldId id="4704" r:id="rId136"/>
    <p:sldId id="4705" r:id="rId137"/>
    <p:sldId id="4706" r:id="rId138"/>
    <p:sldId id="4707" r:id="rId139"/>
    <p:sldId id="4708" r:id="rId140"/>
    <p:sldId id="4709" r:id="rId141"/>
    <p:sldId id="4710" r:id="rId142"/>
    <p:sldId id="4711" r:id="rId143"/>
    <p:sldId id="4712" r:id="rId144"/>
    <p:sldId id="4713" r:id="rId145"/>
    <p:sldId id="4714" r:id="rId146"/>
    <p:sldId id="4715" r:id="rId147"/>
    <p:sldId id="4716" r:id="rId148"/>
    <p:sldId id="4717" r:id="rId149"/>
    <p:sldId id="4718" r:id="rId150"/>
    <p:sldId id="4719" r:id="rId151"/>
    <p:sldId id="4720" r:id="rId152"/>
    <p:sldId id="4721" r:id="rId153"/>
    <p:sldId id="4722" r:id="rId154"/>
    <p:sldId id="4723" r:id="rId155"/>
    <p:sldId id="4724" r:id="rId156"/>
    <p:sldId id="4725" r:id="rId157"/>
    <p:sldId id="4726" r:id="rId158"/>
    <p:sldId id="4727" r:id="rId159"/>
    <p:sldId id="4728" r:id="rId160"/>
    <p:sldId id="4729" r:id="rId161"/>
    <p:sldId id="4730" r:id="rId162"/>
    <p:sldId id="4731" r:id="rId163"/>
    <p:sldId id="4732" r:id="rId164"/>
    <p:sldId id="4733" r:id="rId165"/>
    <p:sldId id="4734" r:id="rId166"/>
    <p:sldId id="4735" r:id="rId167"/>
    <p:sldId id="4736" r:id="rId168"/>
    <p:sldId id="4737" r:id="rId169"/>
    <p:sldId id="4738" r:id="rId170"/>
    <p:sldId id="4739" r:id="rId171"/>
    <p:sldId id="4740" r:id="rId172"/>
    <p:sldId id="4741" r:id="rId173"/>
    <p:sldId id="4742" r:id="rId174"/>
    <p:sldId id="4743" r:id="rId175"/>
    <p:sldId id="4744" r:id="rId176"/>
    <p:sldId id="4745" r:id="rId177"/>
    <p:sldId id="4746" r:id="rId178"/>
    <p:sldId id="4747" r:id="rId179"/>
    <p:sldId id="4748" r:id="rId180"/>
    <p:sldId id="4749" r:id="rId181"/>
    <p:sldId id="4750" r:id="rId182"/>
    <p:sldId id="4751" r:id="rId183"/>
    <p:sldId id="4752" r:id="rId184"/>
    <p:sldId id="4753" r:id="rId185"/>
    <p:sldId id="4754" r:id="rId186"/>
    <p:sldId id="4755" r:id="rId187"/>
    <p:sldId id="4756" r:id="rId188"/>
    <p:sldId id="4757" r:id="rId189"/>
    <p:sldId id="4758" r:id="rId190"/>
    <p:sldId id="4759" r:id="rId191"/>
    <p:sldId id="4760" r:id="rId192"/>
    <p:sldId id="4761" r:id="rId193"/>
    <p:sldId id="4762" r:id="rId194"/>
    <p:sldId id="4763" r:id="rId195"/>
    <p:sldId id="4764" r:id="rId196"/>
    <p:sldId id="4765" r:id="rId197"/>
    <p:sldId id="4766" r:id="rId198"/>
    <p:sldId id="4767" r:id="rId199"/>
    <p:sldId id="4768" r:id="rId200"/>
    <p:sldId id="4769" r:id="rId201"/>
    <p:sldId id="4770" r:id="rId202"/>
    <p:sldId id="4771" r:id="rId203"/>
    <p:sldId id="4772" r:id="rId204"/>
    <p:sldId id="4773" r:id="rId205"/>
    <p:sldId id="4774" r:id="rId206"/>
    <p:sldId id="4775" r:id="rId207"/>
    <p:sldId id="4776" r:id="rId208"/>
    <p:sldId id="4777" r:id="rId209"/>
    <p:sldId id="4778" r:id="rId210"/>
    <p:sldId id="4779" r:id="rId211"/>
    <p:sldId id="4780" r:id="rId212"/>
    <p:sldId id="4781" r:id="rId213"/>
    <p:sldId id="4782" r:id="rId214"/>
    <p:sldId id="4783" r:id="rId215"/>
    <p:sldId id="4784" r:id="rId216"/>
    <p:sldId id="4785" r:id="rId217"/>
    <p:sldId id="4786" r:id="rId218"/>
    <p:sldId id="4787" r:id="rId219"/>
    <p:sldId id="4788" r:id="rId220"/>
    <p:sldId id="4789" r:id="rId221"/>
    <p:sldId id="4790" r:id="rId222"/>
    <p:sldId id="4791" r:id="rId223"/>
    <p:sldId id="4792" r:id="rId224"/>
    <p:sldId id="4793" r:id="rId225"/>
    <p:sldId id="4794" r:id="rId226"/>
    <p:sldId id="4795" r:id="rId227"/>
    <p:sldId id="4796" r:id="rId228"/>
    <p:sldId id="4797" r:id="rId229"/>
    <p:sldId id="4798" r:id="rId230"/>
    <p:sldId id="4799" r:id="rId231"/>
    <p:sldId id="4800" r:id="rId232"/>
    <p:sldId id="4801" r:id="rId233"/>
    <p:sldId id="4802" r:id="rId234"/>
    <p:sldId id="4803" r:id="rId235"/>
    <p:sldId id="4804" r:id="rId236"/>
    <p:sldId id="4805" r:id="rId237"/>
    <p:sldId id="4806" r:id="rId238"/>
    <p:sldId id="4807" r:id="rId239"/>
    <p:sldId id="4808" r:id="rId240"/>
    <p:sldId id="4809" r:id="rId241"/>
    <p:sldId id="4810" r:id="rId242"/>
    <p:sldId id="4811" r:id="rId243"/>
    <p:sldId id="4812" r:id="rId244"/>
    <p:sldId id="4813" r:id="rId245"/>
    <p:sldId id="4814" r:id="rId246"/>
    <p:sldId id="4815" r:id="rId247"/>
    <p:sldId id="4816" r:id="rId248"/>
    <p:sldId id="4817" r:id="rId249"/>
    <p:sldId id="4818" r:id="rId250"/>
    <p:sldId id="4819" r:id="rId251"/>
    <p:sldId id="4820" r:id="rId252"/>
    <p:sldId id="4821" r:id="rId253"/>
    <p:sldId id="4822" r:id="rId254"/>
    <p:sldId id="4823" r:id="rId255"/>
    <p:sldId id="4824" r:id="rId256"/>
    <p:sldId id="4825" r:id="rId257"/>
    <p:sldId id="4826" r:id="rId258"/>
    <p:sldId id="4827" r:id="rId259"/>
    <p:sldId id="4828" r:id="rId260"/>
    <p:sldId id="4829" r:id="rId261"/>
    <p:sldId id="4830" r:id="rId262"/>
    <p:sldId id="4831" r:id="rId263"/>
    <p:sldId id="4832" r:id="rId264"/>
    <p:sldId id="4833" r:id="rId265"/>
    <p:sldId id="4834" r:id="rId266"/>
    <p:sldId id="4835" r:id="rId267"/>
    <p:sldId id="4836" r:id="rId268"/>
    <p:sldId id="4837" r:id="rId269"/>
    <p:sldId id="4838" r:id="rId270"/>
    <p:sldId id="4839" r:id="rId271"/>
    <p:sldId id="4840" r:id="rId272"/>
    <p:sldId id="4841" r:id="rId273"/>
    <p:sldId id="4842" r:id="rId274"/>
    <p:sldId id="4843" r:id="rId275"/>
    <p:sldId id="4844" r:id="rId276"/>
    <p:sldId id="4845" r:id="rId277"/>
    <p:sldId id="4846" r:id="rId278"/>
    <p:sldId id="4847" r:id="rId279"/>
    <p:sldId id="4848" r:id="rId280"/>
    <p:sldId id="4849" r:id="rId281"/>
    <p:sldId id="4850" r:id="rId282"/>
    <p:sldId id="4851" r:id="rId283"/>
    <p:sldId id="4852" r:id="rId284"/>
    <p:sldId id="4853" r:id="rId285"/>
    <p:sldId id="4854" r:id="rId286"/>
    <p:sldId id="4855" r:id="rId287"/>
    <p:sldId id="4856" r:id="rId288"/>
    <p:sldId id="4857" r:id="rId289"/>
    <p:sldId id="4858" r:id="rId290"/>
    <p:sldId id="4859" r:id="rId291"/>
    <p:sldId id="4860" r:id="rId292"/>
    <p:sldId id="4861" r:id="rId293"/>
    <p:sldId id="4862" r:id="rId294"/>
    <p:sldId id="4863" r:id="rId295"/>
    <p:sldId id="4864" r:id="rId296"/>
    <p:sldId id="4865" r:id="rId297"/>
    <p:sldId id="4866" r:id="rId298"/>
    <p:sldId id="4867" r:id="rId299"/>
    <p:sldId id="4868" r:id="rId300"/>
    <p:sldId id="4869" r:id="rId301"/>
    <p:sldId id="4870" r:id="rId302"/>
    <p:sldId id="4871" r:id="rId303"/>
    <p:sldId id="4872" r:id="rId304"/>
    <p:sldId id="4873" r:id="rId305"/>
    <p:sldId id="4874" r:id="rId306"/>
    <p:sldId id="4875" r:id="rId307"/>
    <p:sldId id="4876" r:id="rId308"/>
    <p:sldId id="4877" r:id="rId309"/>
    <p:sldId id="4878" r:id="rId310"/>
    <p:sldId id="4879" r:id="rId311"/>
    <p:sldId id="4880" r:id="rId312"/>
    <p:sldId id="4881" r:id="rId313"/>
    <p:sldId id="4882" r:id="rId314"/>
    <p:sldId id="4883" r:id="rId315"/>
    <p:sldId id="4884" r:id="rId316"/>
    <p:sldId id="4885" r:id="rId317"/>
    <p:sldId id="4886" r:id="rId318"/>
    <p:sldId id="4887" r:id="rId319"/>
    <p:sldId id="4888" r:id="rId320"/>
    <p:sldId id="4889" r:id="rId321"/>
    <p:sldId id="4890" r:id="rId322"/>
    <p:sldId id="4891" r:id="rId323"/>
    <p:sldId id="4892" r:id="rId324"/>
    <p:sldId id="4893" r:id="rId325"/>
    <p:sldId id="4894" r:id="rId326"/>
    <p:sldId id="4895" r:id="rId327"/>
    <p:sldId id="4896" r:id="rId328"/>
    <p:sldId id="4897" r:id="rId329"/>
    <p:sldId id="4898" r:id="rId330"/>
    <p:sldId id="4899" r:id="rId331"/>
    <p:sldId id="4900" r:id="rId332"/>
    <p:sldId id="4901" r:id="rId333"/>
    <p:sldId id="4902" r:id="rId334"/>
    <p:sldId id="4903" r:id="rId335"/>
    <p:sldId id="4904" r:id="rId336"/>
    <p:sldId id="4905" r:id="rId337"/>
    <p:sldId id="4906" r:id="rId338"/>
    <p:sldId id="4907" r:id="rId339"/>
    <p:sldId id="4908" r:id="rId340"/>
    <p:sldId id="4909" r:id="rId341"/>
    <p:sldId id="4910" r:id="rId342"/>
    <p:sldId id="4911" r:id="rId343"/>
    <p:sldId id="4912" r:id="rId344"/>
    <p:sldId id="4913" r:id="rId345"/>
    <p:sldId id="4914" r:id="rId346"/>
    <p:sldId id="4915" r:id="rId347"/>
    <p:sldId id="4916" r:id="rId348"/>
    <p:sldId id="4917" r:id="rId349"/>
    <p:sldId id="4918" r:id="rId350"/>
    <p:sldId id="4919" r:id="rId351"/>
    <p:sldId id="4920" r:id="rId352"/>
    <p:sldId id="4921" r:id="rId353"/>
    <p:sldId id="4922" r:id="rId354"/>
    <p:sldId id="4923" r:id="rId355"/>
    <p:sldId id="4924" r:id="rId356"/>
    <p:sldId id="4925" r:id="rId357"/>
    <p:sldId id="4926" r:id="rId358"/>
    <p:sldId id="4927" r:id="rId359"/>
    <p:sldId id="4928" r:id="rId360"/>
    <p:sldId id="4929" r:id="rId361"/>
    <p:sldId id="4930" r:id="rId362"/>
    <p:sldId id="4931" r:id="rId363"/>
    <p:sldId id="4932" r:id="rId364"/>
    <p:sldId id="4933" r:id="rId365"/>
    <p:sldId id="4934" r:id="rId366"/>
    <p:sldId id="4935" r:id="rId367"/>
    <p:sldId id="4936" r:id="rId368"/>
    <p:sldId id="4937" r:id="rId369"/>
    <p:sldId id="4938" r:id="rId370"/>
    <p:sldId id="4939" r:id="rId371"/>
    <p:sldId id="4940" r:id="rId372"/>
    <p:sldId id="4941" r:id="rId373"/>
    <p:sldId id="4942" r:id="rId374"/>
    <p:sldId id="4943" r:id="rId375"/>
    <p:sldId id="4944" r:id="rId376"/>
    <p:sldId id="4945" r:id="rId377"/>
    <p:sldId id="4946" r:id="rId378"/>
    <p:sldId id="4947" r:id="rId379"/>
    <p:sldId id="4948" r:id="rId380"/>
    <p:sldId id="4949" r:id="rId381"/>
    <p:sldId id="4544" r:id="rId382"/>
    <p:sldId id="4545" r:id="rId383"/>
    <p:sldId id="4546" r:id="rId384"/>
    <p:sldId id="4547" r:id="rId385"/>
    <p:sldId id="4548" r:id="rId386"/>
    <p:sldId id="4549" r:id="rId387"/>
    <p:sldId id="4550" r:id="rId388"/>
    <p:sldId id="4551" r:id="rId389"/>
    <p:sldId id="4552" r:id="rId390"/>
    <p:sldId id="4553" r:id="rId391"/>
    <p:sldId id="4554" r:id="rId392"/>
    <p:sldId id="4555" r:id="rId393"/>
    <p:sldId id="4556" r:id="rId394"/>
    <p:sldId id="4557" r:id="rId395"/>
    <p:sldId id="4558" r:id="rId396"/>
    <p:sldId id="4559" r:id="rId397"/>
    <p:sldId id="4560" r:id="rId398"/>
    <p:sldId id="4561" r:id="rId399"/>
    <p:sldId id="4562" r:id="rId400"/>
    <p:sldId id="4563" r:id="rId401"/>
    <p:sldId id="4564" r:id="rId402"/>
    <p:sldId id="4565" r:id="rId403"/>
    <p:sldId id="4566" r:id="rId404"/>
    <p:sldId id="4567" r:id="rId405"/>
    <p:sldId id="4568" r:id="rId406"/>
    <p:sldId id="4569" r:id="rId407"/>
    <p:sldId id="4570" r:id="rId408"/>
    <p:sldId id="4571" r:id="rId409"/>
    <p:sldId id="4572" r:id="rId410"/>
    <p:sldId id="4573" r:id="rId411"/>
    <p:sldId id="4574" r:id="rId412"/>
    <p:sldId id="4575" r:id="rId413"/>
    <p:sldId id="4576" r:id="rId414"/>
    <p:sldId id="4577" r:id="rId415"/>
    <p:sldId id="4578" r:id="rId416"/>
    <p:sldId id="4579" r:id="rId417"/>
    <p:sldId id="4580" r:id="rId418"/>
    <p:sldId id="4950" r:id="rId419"/>
    <p:sldId id="4951" r:id="rId420"/>
    <p:sldId id="4952" r:id="rId421"/>
    <p:sldId id="4953" r:id="rId422"/>
    <p:sldId id="4954" r:id="rId423"/>
    <p:sldId id="4955" r:id="rId424"/>
    <p:sldId id="4956" r:id="rId425"/>
    <p:sldId id="4957" r:id="rId426"/>
    <p:sldId id="4958" r:id="rId427"/>
    <p:sldId id="4959" r:id="rId428"/>
    <p:sldId id="4960" r:id="rId429"/>
    <p:sldId id="4961" r:id="rId430"/>
    <p:sldId id="4962" r:id="rId431"/>
    <p:sldId id="4963" r:id="rId432"/>
    <p:sldId id="4964" r:id="rId433"/>
    <p:sldId id="4965" r:id="rId434"/>
    <p:sldId id="4966" r:id="rId435"/>
    <p:sldId id="4967" r:id="rId436"/>
    <p:sldId id="4968" r:id="rId437"/>
    <p:sldId id="4969" r:id="rId438"/>
    <p:sldId id="4970" r:id="rId439"/>
    <p:sldId id="4971" r:id="rId440"/>
    <p:sldId id="4972" r:id="rId441"/>
    <p:sldId id="4973" r:id="rId442"/>
    <p:sldId id="4974" r:id="rId443"/>
    <p:sldId id="4975" r:id="rId444"/>
    <p:sldId id="4976" r:id="rId445"/>
    <p:sldId id="4977" r:id="rId446"/>
    <p:sldId id="4978" r:id="rId447"/>
    <p:sldId id="4979" r:id="rId448"/>
    <p:sldId id="4980" r:id="rId449"/>
    <p:sldId id="4981" r:id="rId450"/>
    <p:sldId id="4982" r:id="rId451"/>
    <p:sldId id="4983" r:id="rId452"/>
    <p:sldId id="4984" r:id="rId453"/>
    <p:sldId id="4985" r:id="rId454"/>
    <p:sldId id="4986" r:id="rId455"/>
    <p:sldId id="4987" r:id="rId456"/>
    <p:sldId id="4988" r:id="rId457"/>
    <p:sldId id="4989" r:id="rId458"/>
    <p:sldId id="4990" r:id="rId459"/>
    <p:sldId id="4991" r:id="rId460"/>
    <p:sldId id="4992" r:id="rId461"/>
    <p:sldId id="4993" r:id="rId462"/>
    <p:sldId id="4994" r:id="rId463"/>
    <p:sldId id="4995" r:id="rId464"/>
    <p:sldId id="4996" r:id="rId465"/>
    <p:sldId id="4997" r:id="rId466"/>
    <p:sldId id="4998" r:id="rId467"/>
    <p:sldId id="4999" r:id="rId468"/>
    <p:sldId id="5000" r:id="rId469"/>
    <p:sldId id="5001" r:id="rId470"/>
    <p:sldId id="5002" r:id="rId471"/>
    <p:sldId id="5003" r:id="rId472"/>
    <p:sldId id="5004" r:id="rId473"/>
    <p:sldId id="5005" r:id="rId474"/>
    <p:sldId id="5006" r:id="rId475"/>
    <p:sldId id="5007" r:id="rId476"/>
    <p:sldId id="5008" r:id="rId477"/>
    <p:sldId id="5009" r:id="rId478"/>
    <p:sldId id="5010" r:id="rId479"/>
    <p:sldId id="5011" r:id="rId480"/>
    <p:sldId id="5012" r:id="rId481"/>
    <p:sldId id="5013" r:id="rId482"/>
    <p:sldId id="5014" r:id="rId483"/>
    <p:sldId id="5015" r:id="rId484"/>
    <p:sldId id="5016" r:id="rId485"/>
    <p:sldId id="5017" r:id="rId486"/>
    <p:sldId id="5018" r:id="rId487"/>
    <p:sldId id="5019" r:id="rId488"/>
    <p:sldId id="5020" r:id="rId489"/>
    <p:sldId id="5021" r:id="rId490"/>
    <p:sldId id="5022" r:id="rId491"/>
    <p:sldId id="5023" r:id="rId492"/>
    <p:sldId id="5024" r:id="rId493"/>
    <p:sldId id="5025" r:id="rId494"/>
    <p:sldId id="5026" r:id="rId495"/>
    <p:sldId id="5027" r:id="rId496"/>
    <p:sldId id="5028" r:id="rId497"/>
    <p:sldId id="5029" r:id="rId498"/>
    <p:sldId id="5030" r:id="rId499"/>
    <p:sldId id="5031" r:id="rId500"/>
    <p:sldId id="5032" r:id="rId501"/>
    <p:sldId id="5033" r:id="rId502"/>
    <p:sldId id="5034" r:id="rId503"/>
    <p:sldId id="5035" r:id="rId504"/>
    <p:sldId id="5036" r:id="rId505"/>
    <p:sldId id="5037" r:id="rId506"/>
    <p:sldId id="5038" r:id="rId507"/>
    <p:sldId id="5039" r:id="rId508"/>
    <p:sldId id="5040" r:id="rId509"/>
    <p:sldId id="5041" r:id="rId510"/>
    <p:sldId id="5042" r:id="rId511"/>
    <p:sldId id="5043" r:id="rId512"/>
    <p:sldId id="5044" r:id="rId513"/>
    <p:sldId id="5045" r:id="rId514"/>
    <p:sldId id="5046" r:id="rId515"/>
    <p:sldId id="5047" r:id="rId516"/>
    <p:sldId id="5048" r:id="rId517"/>
    <p:sldId id="5049" r:id="rId518"/>
    <p:sldId id="5050" r:id="rId519"/>
    <p:sldId id="5051" r:id="rId520"/>
    <p:sldId id="5052" r:id="rId521"/>
    <p:sldId id="5053" r:id="rId522"/>
    <p:sldId id="5054" r:id="rId523"/>
    <p:sldId id="5055" r:id="rId524"/>
    <p:sldId id="5056" r:id="rId525"/>
    <p:sldId id="5057" r:id="rId526"/>
    <p:sldId id="5058" r:id="rId527"/>
    <p:sldId id="5059" r:id="rId528"/>
    <p:sldId id="5060" r:id="rId529"/>
    <p:sldId id="5061" r:id="rId530"/>
    <p:sldId id="5062" r:id="rId531"/>
    <p:sldId id="5063" r:id="rId532"/>
    <p:sldId id="5064" r:id="rId533"/>
    <p:sldId id="5065" r:id="rId534"/>
    <p:sldId id="5066" r:id="rId535"/>
    <p:sldId id="5067" r:id="rId536"/>
    <p:sldId id="5068" r:id="rId537"/>
    <p:sldId id="5069" r:id="rId538"/>
    <p:sldId id="5070" r:id="rId539"/>
    <p:sldId id="5071" r:id="rId540"/>
    <p:sldId id="5072" r:id="rId541"/>
    <p:sldId id="5073" r:id="rId542"/>
    <p:sldId id="5074" r:id="rId543"/>
    <p:sldId id="5075" r:id="rId544"/>
    <p:sldId id="5076" r:id="rId545"/>
    <p:sldId id="5077" r:id="rId546"/>
    <p:sldId id="5078" r:id="rId547"/>
    <p:sldId id="5079" r:id="rId548"/>
    <p:sldId id="5080" r:id="rId549"/>
    <p:sldId id="5081" r:id="rId550"/>
    <p:sldId id="5082" r:id="rId551"/>
    <p:sldId id="5083" r:id="rId552"/>
    <p:sldId id="5084" r:id="rId553"/>
    <p:sldId id="5085" r:id="rId554"/>
    <p:sldId id="5086" r:id="rId555"/>
    <p:sldId id="5087" r:id="rId556"/>
    <p:sldId id="5088" r:id="rId557"/>
    <p:sldId id="5089" r:id="rId558"/>
    <p:sldId id="5090" r:id="rId559"/>
    <p:sldId id="5091" r:id="rId560"/>
    <p:sldId id="5092" r:id="rId561"/>
    <p:sldId id="5093" r:id="rId562"/>
    <p:sldId id="5094" r:id="rId563"/>
    <p:sldId id="5095" r:id="rId564"/>
    <p:sldId id="5096" r:id="rId565"/>
    <p:sldId id="5097" r:id="rId566"/>
    <p:sldId id="5098" r:id="rId567"/>
    <p:sldId id="5099" r:id="rId568"/>
    <p:sldId id="5100" r:id="rId569"/>
    <p:sldId id="5101" r:id="rId570"/>
    <p:sldId id="5102" r:id="rId571"/>
    <p:sldId id="5103" r:id="rId572"/>
    <p:sldId id="5104" r:id="rId573"/>
    <p:sldId id="5105" r:id="rId574"/>
    <p:sldId id="5106" r:id="rId575"/>
    <p:sldId id="5107" r:id="rId576"/>
    <p:sldId id="5108" r:id="rId577"/>
    <p:sldId id="5109" r:id="rId578"/>
    <p:sldId id="5110" r:id="rId579"/>
    <p:sldId id="5111" r:id="rId580"/>
    <p:sldId id="5112" r:id="rId581"/>
    <p:sldId id="5113" r:id="rId582"/>
    <p:sldId id="5114" r:id="rId583"/>
    <p:sldId id="5115" r:id="rId584"/>
    <p:sldId id="5116" r:id="rId585"/>
    <p:sldId id="5117" r:id="rId586"/>
    <p:sldId id="5118" r:id="rId587"/>
    <p:sldId id="5119" r:id="rId588"/>
    <p:sldId id="5120" r:id="rId589"/>
    <p:sldId id="5121" r:id="rId590"/>
    <p:sldId id="5122" r:id="rId591"/>
    <p:sldId id="5123" r:id="rId592"/>
    <p:sldId id="5124" r:id="rId593"/>
    <p:sldId id="5125" r:id="rId594"/>
    <p:sldId id="5126" r:id="rId595"/>
    <p:sldId id="5127" r:id="rId596"/>
    <p:sldId id="5128" r:id="rId597"/>
    <p:sldId id="5129" r:id="rId598"/>
    <p:sldId id="5130" r:id="rId599"/>
    <p:sldId id="5131" r:id="rId600"/>
    <p:sldId id="5132" r:id="rId601"/>
    <p:sldId id="5133" r:id="rId602"/>
    <p:sldId id="5134" r:id="rId603"/>
    <p:sldId id="5135" r:id="rId604"/>
    <p:sldId id="5136" r:id="rId605"/>
    <p:sldId id="5137" r:id="rId606"/>
    <p:sldId id="5138" r:id="rId607"/>
    <p:sldId id="5139" r:id="rId608"/>
    <p:sldId id="5140" r:id="rId609"/>
    <p:sldId id="5141" r:id="rId610"/>
    <p:sldId id="5142" r:id="rId611"/>
    <p:sldId id="5143" r:id="rId612"/>
    <p:sldId id="5144" r:id="rId613"/>
    <p:sldId id="5145" r:id="rId614"/>
    <p:sldId id="5146" r:id="rId615"/>
    <p:sldId id="5147" r:id="rId616"/>
    <p:sldId id="5148" r:id="rId617"/>
    <p:sldId id="5149" r:id="rId618"/>
    <p:sldId id="5150" r:id="rId619"/>
    <p:sldId id="5151" r:id="rId620"/>
    <p:sldId id="5152" r:id="rId621"/>
    <p:sldId id="5153" r:id="rId622"/>
    <p:sldId id="5154" r:id="rId623"/>
    <p:sldId id="5155" r:id="rId624"/>
    <p:sldId id="5156" r:id="rId625"/>
    <p:sldId id="5157" r:id="rId626"/>
    <p:sldId id="5158" r:id="rId627"/>
    <p:sldId id="5159" r:id="rId628"/>
    <p:sldId id="5160" r:id="rId629"/>
    <p:sldId id="5161" r:id="rId630"/>
    <p:sldId id="5162" r:id="rId631"/>
    <p:sldId id="5163" r:id="rId632"/>
    <p:sldId id="5164" r:id="rId633"/>
    <p:sldId id="5165" r:id="rId634"/>
    <p:sldId id="5166" r:id="rId635"/>
    <p:sldId id="5167" r:id="rId636"/>
    <p:sldId id="5168" r:id="rId637"/>
    <p:sldId id="5169" r:id="rId638"/>
    <p:sldId id="5170" r:id="rId639"/>
    <p:sldId id="5171" r:id="rId640"/>
    <p:sldId id="5172" r:id="rId641"/>
    <p:sldId id="5173" r:id="rId642"/>
    <p:sldId id="5174" r:id="rId643"/>
    <p:sldId id="5175" r:id="rId644"/>
    <p:sldId id="5176" r:id="rId645"/>
    <p:sldId id="5177" r:id="rId646"/>
    <p:sldId id="5178" r:id="rId647"/>
    <p:sldId id="5179" r:id="rId648"/>
    <p:sldId id="5180" r:id="rId649"/>
    <p:sldId id="5181" r:id="rId650"/>
    <p:sldId id="5182" r:id="rId651"/>
    <p:sldId id="5183" r:id="rId652"/>
    <p:sldId id="5184" r:id="rId653"/>
    <p:sldId id="5185" r:id="rId654"/>
    <p:sldId id="5186" r:id="rId655"/>
    <p:sldId id="5187" r:id="rId656"/>
    <p:sldId id="5188" r:id="rId657"/>
    <p:sldId id="5318" r:id="rId658"/>
    <p:sldId id="5189" r:id="rId659"/>
    <p:sldId id="5190" r:id="rId660"/>
    <p:sldId id="5191" r:id="rId661"/>
    <p:sldId id="5192" r:id="rId662"/>
    <p:sldId id="5193" r:id="rId663"/>
    <p:sldId id="5194" r:id="rId664"/>
    <p:sldId id="5195" r:id="rId665"/>
    <p:sldId id="5196" r:id="rId666"/>
    <p:sldId id="5197" r:id="rId667"/>
    <p:sldId id="5198" r:id="rId668"/>
    <p:sldId id="5199" r:id="rId669"/>
    <p:sldId id="5200" r:id="rId670"/>
    <p:sldId id="5201" r:id="rId671"/>
    <p:sldId id="5202" r:id="rId672"/>
    <p:sldId id="5203" r:id="rId673"/>
    <p:sldId id="5204" r:id="rId674"/>
    <p:sldId id="5205" r:id="rId675"/>
    <p:sldId id="5206" r:id="rId676"/>
    <p:sldId id="5207" r:id="rId677"/>
    <p:sldId id="5208" r:id="rId678"/>
    <p:sldId id="5209" r:id="rId679"/>
    <p:sldId id="5210" r:id="rId680"/>
    <p:sldId id="5211" r:id="rId681"/>
    <p:sldId id="5212" r:id="rId682"/>
    <p:sldId id="5213" r:id="rId683"/>
    <p:sldId id="5214" r:id="rId684"/>
    <p:sldId id="5215" r:id="rId685"/>
    <p:sldId id="5216" r:id="rId686"/>
    <p:sldId id="5217" r:id="rId687"/>
    <p:sldId id="5218" r:id="rId688"/>
    <p:sldId id="5219" r:id="rId689"/>
    <p:sldId id="5220" r:id="rId690"/>
    <p:sldId id="5221" r:id="rId691"/>
    <p:sldId id="5222" r:id="rId692"/>
    <p:sldId id="5223" r:id="rId693"/>
    <p:sldId id="5224" r:id="rId694"/>
    <p:sldId id="5225" r:id="rId695"/>
    <p:sldId id="5226" r:id="rId696"/>
    <p:sldId id="5227" r:id="rId697"/>
    <p:sldId id="5228" r:id="rId698"/>
    <p:sldId id="5229" r:id="rId699"/>
    <p:sldId id="5230" r:id="rId700"/>
    <p:sldId id="5231" r:id="rId701"/>
    <p:sldId id="5232" r:id="rId702"/>
    <p:sldId id="5233" r:id="rId703"/>
    <p:sldId id="5234" r:id="rId704"/>
    <p:sldId id="5235" r:id="rId705"/>
    <p:sldId id="5236" r:id="rId706"/>
    <p:sldId id="5237" r:id="rId707"/>
    <p:sldId id="5238" r:id="rId708"/>
    <p:sldId id="5239" r:id="rId709"/>
    <p:sldId id="5240" r:id="rId710"/>
    <p:sldId id="5241" r:id="rId711"/>
    <p:sldId id="5242" r:id="rId712"/>
    <p:sldId id="5243" r:id="rId713"/>
    <p:sldId id="5244" r:id="rId714"/>
    <p:sldId id="5245" r:id="rId715"/>
    <p:sldId id="5246" r:id="rId716"/>
    <p:sldId id="5247" r:id="rId717"/>
    <p:sldId id="5248" r:id="rId718"/>
    <p:sldId id="5249" r:id="rId719"/>
    <p:sldId id="5250" r:id="rId720"/>
    <p:sldId id="5251" r:id="rId721"/>
    <p:sldId id="5252" r:id="rId722"/>
    <p:sldId id="5253" r:id="rId723"/>
    <p:sldId id="5254" r:id="rId724"/>
    <p:sldId id="5255" r:id="rId725"/>
    <p:sldId id="5256" r:id="rId726"/>
    <p:sldId id="5257" r:id="rId727"/>
    <p:sldId id="5258" r:id="rId728"/>
    <p:sldId id="5259" r:id="rId729"/>
    <p:sldId id="5260" r:id="rId730"/>
    <p:sldId id="5261" r:id="rId731"/>
    <p:sldId id="5262" r:id="rId732"/>
    <p:sldId id="5263" r:id="rId733"/>
    <p:sldId id="5264" r:id="rId734"/>
    <p:sldId id="5265" r:id="rId735"/>
    <p:sldId id="5266" r:id="rId736"/>
    <p:sldId id="5267" r:id="rId737"/>
    <p:sldId id="5268" r:id="rId738"/>
    <p:sldId id="5269" r:id="rId739"/>
    <p:sldId id="5270" r:id="rId740"/>
    <p:sldId id="5271" r:id="rId741"/>
    <p:sldId id="5272" r:id="rId742"/>
    <p:sldId id="5273" r:id="rId743"/>
    <p:sldId id="5274" r:id="rId744"/>
    <p:sldId id="5275" r:id="rId745"/>
    <p:sldId id="5276" r:id="rId746"/>
    <p:sldId id="5277" r:id="rId747"/>
    <p:sldId id="5278" r:id="rId748"/>
    <p:sldId id="5279" r:id="rId749"/>
    <p:sldId id="5280" r:id="rId750"/>
    <p:sldId id="5281" r:id="rId751"/>
    <p:sldId id="5282" r:id="rId752"/>
    <p:sldId id="5283" r:id="rId753"/>
    <p:sldId id="5284" r:id="rId754"/>
    <p:sldId id="5285" r:id="rId755"/>
    <p:sldId id="5286" r:id="rId756"/>
    <p:sldId id="5287" r:id="rId757"/>
    <p:sldId id="5288" r:id="rId758"/>
    <p:sldId id="5289" r:id="rId759"/>
    <p:sldId id="5290" r:id="rId760"/>
    <p:sldId id="5291" r:id="rId761"/>
    <p:sldId id="5292" r:id="rId762"/>
    <p:sldId id="5293" r:id="rId763"/>
    <p:sldId id="5294" r:id="rId764"/>
    <p:sldId id="5295" r:id="rId765"/>
    <p:sldId id="5296" r:id="rId766"/>
    <p:sldId id="5297" r:id="rId767"/>
    <p:sldId id="5298" r:id="rId768"/>
    <p:sldId id="5299" r:id="rId769"/>
    <p:sldId id="5300" r:id="rId770"/>
    <p:sldId id="5301" r:id="rId771"/>
    <p:sldId id="5302" r:id="rId772"/>
    <p:sldId id="5303" r:id="rId773"/>
    <p:sldId id="5304" r:id="rId774"/>
    <p:sldId id="5305" r:id="rId775"/>
    <p:sldId id="5306" r:id="rId776"/>
    <p:sldId id="5307" r:id="rId777"/>
    <p:sldId id="5308" r:id="rId778"/>
    <p:sldId id="5309" r:id="rId779"/>
    <p:sldId id="5310" r:id="rId780"/>
    <p:sldId id="5311" r:id="rId781"/>
    <p:sldId id="5312" r:id="rId782"/>
    <p:sldId id="5313" r:id="rId783"/>
    <p:sldId id="5314" r:id="rId784"/>
    <p:sldId id="5315" r:id="rId785"/>
    <p:sldId id="5316" r:id="rId786"/>
    <p:sldId id="5317" r:id="rId787"/>
    <p:sldId id="4581" r:id="rId788"/>
    <p:sldId id="5319" r:id="rId789"/>
    <p:sldId id="5320" r:id="rId790"/>
    <p:sldId id="5321" r:id="rId791"/>
    <p:sldId id="5322" r:id="rId792"/>
    <p:sldId id="5323" r:id="rId793"/>
    <p:sldId id="5324" r:id="rId794"/>
    <p:sldId id="5325" r:id="rId795"/>
    <p:sldId id="5326" r:id="rId796"/>
    <p:sldId id="5327" r:id="rId797"/>
    <p:sldId id="5328" r:id="rId798"/>
    <p:sldId id="5329" r:id="rId799"/>
    <p:sldId id="5330" r:id="rId800"/>
    <p:sldId id="5331" r:id="rId801"/>
    <p:sldId id="5332" r:id="rId802"/>
    <p:sldId id="5333" r:id="rId803"/>
    <p:sldId id="5334" r:id="rId804"/>
    <p:sldId id="5335" r:id="rId805"/>
    <p:sldId id="5336" r:id="rId806"/>
    <p:sldId id="5337" r:id="rId807"/>
    <p:sldId id="5338" r:id="rId808"/>
    <p:sldId id="5339" r:id="rId809"/>
    <p:sldId id="5340" r:id="rId810"/>
    <p:sldId id="5341" r:id="rId811"/>
    <p:sldId id="5342" r:id="rId812"/>
    <p:sldId id="5343" r:id="rId813"/>
    <p:sldId id="5344" r:id="rId814"/>
    <p:sldId id="5345" r:id="rId815"/>
    <p:sldId id="5346" r:id="rId816"/>
    <p:sldId id="5347" r:id="rId817"/>
    <p:sldId id="5348" r:id="rId818"/>
    <p:sldId id="5349" r:id="rId819"/>
    <p:sldId id="5350" r:id="rId820"/>
    <p:sldId id="5351" r:id="rId821"/>
    <p:sldId id="5352" r:id="rId822"/>
    <p:sldId id="5353" r:id="rId823"/>
    <p:sldId id="5354" r:id="rId824"/>
    <p:sldId id="5355" r:id="rId825"/>
    <p:sldId id="3827" r:id="rId826"/>
    <p:sldId id="3281" r:id="rId827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66"/>
    <a:srgbClr val="0000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671" Type="http://schemas.openxmlformats.org/officeDocument/2006/relationships/slide" Target="slides/slide670.xml"/><Relationship Id="rId769" Type="http://schemas.openxmlformats.org/officeDocument/2006/relationships/slide" Target="slides/slide768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82" Type="http://schemas.openxmlformats.org/officeDocument/2006/relationships/slide" Target="slides/slide681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693" Type="http://schemas.openxmlformats.org/officeDocument/2006/relationships/slide" Target="slides/slide692.xml"/><Relationship Id="rId707" Type="http://schemas.openxmlformats.org/officeDocument/2006/relationships/slide" Target="slides/slide706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760" Type="http://schemas.openxmlformats.org/officeDocument/2006/relationships/slide" Target="slides/slide75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718" Type="http://schemas.openxmlformats.org/officeDocument/2006/relationships/slide" Target="slides/slide717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771" Type="http://schemas.openxmlformats.org/officeDocument/2006/relationships/slide" Target="slides/slide770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729" Type="http://schemas.openxmlformats.org/officeDocument/2006/relationships/slide" Target="slides/slide728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782" Type="http://schemas.openxmlformats.org/officeDocument/2006/relationships/slide" Target="slides/slide78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281" Type="http://schemas.openxmlformats.org/officeDocument/2006/relationships/slide" Target="slides/slide280.xml"/><Relationship Id="rId502" Type="http://schemas.openxmlformats.org/officeDocument/2006/relationships/slide" Target="slides/slide501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93" Type="http://schemas.openxmlformats.org/officeDocument/2006/relationships/slide" Target="slides/slide792.xml"/><Relationship Id="rId807" Type="http://schemas.openxmlformats.org/officeDocument/2006/relationships/slide" Target="slides/slide806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597" Type="http://schemas.openxmlformats.org/officeDocument/2006/relationships/slide" Target="slides/slide596.xml"/><Relationship Id="rId720" Type="http://schemas.openxmlformats.org/officeDocument/2006/relationships/slide" Target="slides/slide719.xml"/><Relationship Id="rId818" Type="http://schemas.openxmlformats.org/officeDocument/2006/relationships/slide" Target="slides/slide817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664" Type="http://schemas.openxmlformats.org/officeDocument/2006/relationships/slide" Target="slides/slide663.xml"/><Relationship Id="rId14" Type="http://schemas.openxmlformats.org/officeDocument/2006/relationships/slide" Target="slides/slide13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731" Type="http://schemas.openxmlformats.org/officeDocument/2006/relationships/slide" Target="slides/slide730.xml"/><Relationship Id="rId98" Type="http://schemas.openxmlformats.org/officeDocument/2006/relationships/slide" Target="slides/slide97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829" Type="http://schemas.openxmlformats.org/officeDocument/2006/relationships/viewProps" Target="viewProps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25" Type="http://schemas.openxmlformats.org/officeDocument/2006/relationships/slide" Target="slides/slide24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742" Type="http://schemas.openxmlformats.org/officeDocument/2006/relationships/slide" Target="slides/slide74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686" Type="http://schemas.openxmlformats.org/officeDocument/2006/relationships/slide" Target="slides/slide685.xml"/><Relationship Id="rId36" Type="http://schemas.openxmlformats.org/officeDocument/2006/relationships/slide" Target="slides/slide35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53" Type="http://schemas.openxmlformats.org/officeDocument/2006/relationships/slide" Target="slides/slide752.xml"/><Relationship Id="rId101" Type="http://schemas.openxmlformats.org/officeDocument/2006/relationships/slide" Target="slides/slide100.xml"/><Relationship Id="rId185" Type="http://schemas.openxmlformats.org/officeDocument/2006/relationships/slide" Target="slides/slide184.xml"/><Relationship Id="rId406" Type="http://schemas.openxmlformats.org/officeDocument/2006/relationships/slide" Target="slides/slide405.xml"/><Relationship Id="rId392" Type="http://schemas.openxmlformats.org/officeDocument/2006/relationships/slide" Target="slides/slide391.xml"/><Relationship Id="rId613" Type="http://schemas.openxmlformats.org/officeDocument/2006/relationships/slide" Target="slides/slide612.xml"/><Relationship Id="rId697" Type="http://schemas.openxmlformats.org/officeDocument/2006/relationships/slide" Target="slides/slide696.xml"/><Relationship Id="rId820" Type="http://schemas.openxmlformats.org/officeDocument/2006/relationships/slide" Target="slides/slide819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764" Type="http://schemas.openxmlformats.org/officeDocument/2006/relationships/slide" Target="slides/slide763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831" Type="http://schemas.openxmlformats.org/officeDocument/2006/relationships/tableStyles" Target="tableStyles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775" Type="http://schemas.openxmlformats.org/officeDocument/2006/relationships/slide" Target="slides/slide774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702" Type="http://schemas.openxmlformats.org/officeDocument/2006/relationships/slide" Target="slides/slide701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79" Type="http://schemas.openxmlformats.org/officeDocument/2006/relationships/slide" Target="slides/slide578.xml"/><Relationship Id="rId786" Type="http://schemas.openxmlformats.org/officeDocument/2006/relationships/slide" Target="slides/slide785.xml"/><Relationship Id="rId341" Type="http://schemas.openxmlformats.org/officeDocument/2006/relationships/slide" Target="slides/slide340.xml"/><Relationship Id="rId439" Type="http://schemas.openxmlformats.org/officeDocument/2006/relationships/slide" Target="slides/slide438.xml"/><Relationship Id="rId646" Type="http://schemas.openxmlformats.org/officeDocument/2006/relationships/slide" Target="slides/slide645.xml"/><Relationship Id="rId201" Type="http://schemas.openxmlformats.org/officeDocument/2006/relationships/slide" Target="slides/slide200.xml"/><Relationship Id="rId285" Type="http://schemas.openxmlformats.org/officeDocument/2006/relationships/slide" Target="slides/slide284.xml"/><Relationship Id="rId506" Type="http://schemas.openxmlformats.org/officeDocument/2006/relationships/slide" Target="slides/slide505.xml"/><Relationship Id="rId492" Type="http://schemas.openxmlformats.org/officeDocument/2006/relationships/slide" Target="slides/slide491.xml"/><Relationship Id="rId713" Type="http://schemas.openxmlformats.org/officeDocument/2006/relationships/slide" Target="slides/slide712.xml"/><Relationship Id="rId797" Type="http://schemas.openxmlformats.org/officeDocument/2006/relationships/slide" Target="slides/slide796.xml"/><Relationship Id="rId145" Type="http://schemas.openxmlformats.org/officeDocument/2006/relationships/slide" Target="slides/slide144.xml"/><Relationship Id="rId352" Type="http://schemas.openxmlformats.org/officeDocument/2006/relationships/slide" Target="slides/slide351.xml"/><Relationship Id="rId212" Type="http://schemas.openxmlformats.org/officeDocument/2006/relationships/slide" Target="slides/slide211.xml"/><Relationship Id="rId657" Type="http://schemas.openxmlformats.org/officeDocument/2006/relationships/slide" Target="slides/slide656.xml"/><Relationship Id="rId296" Type="http://schemas.openxmlformats.org/officeDocument/2006/relationships/slide" Target="slides/slide295.xml"/><Relationship Id="rId517" Type="http://schemas.openxmlformats.org/officeDocument/2006/relationships/slide" Target="slides/slide516.xml"/><Relationship Id="rId724" Type="http://schemas.openxmlformats.org/officeDocument/2006/relationships/slide" Target="slides/slide723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363" Type="http://schemas.openxmlformats.org/officeDocument/2006/relationships/slide" Target="slides/slide362.xml"/><Relationship Id="rId570" Type="http://schemas.openxmlformats.org/officeDocument/2006/relationships/slide" Target="slides/slide569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18" Type="http://schemas.openxmlformats.org/officeDocument/2006/relationships/slide" Target="slides/slide17.xml"/><Relationship Id="rId528" Type="http://schemas.openxmlformats.org/officeDocument/2006/relationships/slide" Target="slides/slide527.xml"/><Relationship Id="rId735" Type="http://schemas.openxmlformats.org/officeDocument/2006/relationships/slide" Target="slides/slide734.xml"/><Relationship Id="rId167" Type="http://schemas.openxmlformats.org/officeDocument/2006/relationships/slide" Target="slides/slide166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79" Type="http://schemas.openxmlformats.org/officeDocument/2006/relationships/slide" Target="slides/slide678.xml"/><Relationship Id="rId802" Type="http://schemas.openxmlformats.org/officeDocument/2006/relationships/slide" Target="slides/slide80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slide" Target="slides/slide440.xml"/><Relationship Id="rId539" Type="http://schemas.openxmlformats.org/officeDocument/2006/relationships/slide" Target="slides/slide538.xml"/><Relationship Id="rId746" Type="http://schemas.openxmlformats.org/officeDocument/2006/relationships/slide" Target="slides/slide74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82" Type="http://schemas.openxmlformats.org/officeDocument/2006/relationships/slide" Target="slides/slide81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813" Type="http://schemas.openxmlformats.org/officeDocument/2006/relationships/slide" Target="slides/slide812.xml"/><Relationship Id="rId245" Type="http://schemas.openxmlformats.org/officeDocument/2006/relationships/slide" Target="slides/slide244.xml"/><Relationship Id="rId452" Type="http://schemas.openxmlformats.org/officeDocument/2006/relationships/slide" Target="slides/slide451.xml"/><Relationship Id="rId105" Type="http://schemas.openxmlformats.org/officeDocument/2006/relationships/slide" Target="slides/slide104.xml"/><Relationship Id="rId312" Type="http://schemas.openxmlformats.org/officeDocument/2006/relationships/slide" Target="slides/slide311.xml"/><Relationship Id="rId757" Type="http://schemas.openxmlformats.org/officeDocument/2006/relationships/slide" Target="slides/slide756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617" Type="http://schemas.openxmlformats.org/officeDocument/2006/relationships/slide" Target="slides/slide616.xml"/><Relationship Id="rId824" Type="http://schemas.openxmlformats.org/officeDocument/2006/relationships/slide" Target="slides/slide823.xml"/><Relationship Id="rId256" Type="http://schemas.openxmlformats.org/officeDocument/2006/relationships/slide" Target="slides/slide255.xml"/><Relationship Id="rId463" Type="http://schemas.openxmlformats.org/officeDocument/2006/relationships/slide" Target="slides/slide462.xml"/><Relationship Id="rId670" Type="http://schemas.openxmlformats.org/officeDocument/2006/relationships/slide" Target="slides/slide669.xml"/><Relationship Id="rId116" Type="http://schemas.openxmlformats.org/officeDocument/2006/relationships/slide" Target="slides/slide115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768" Type="http://schemas.openxmlformats.org/officeDocument/2006/relationships/slide" Target="slides/slide767.xml"/><Relationship Id="rId20" Type="http://schemas.openxmlformats.org/officeDocument/2006/relationships/slide" Target="slides/slide19.xml"/><Relationship Id="rId628" Type="http://schemas.openxmlformats.org/officeDocument/2006/relationships/slide" Target="slides/slide627.xml"/><Relationship Id="rId267" Type="http://schemas.openxmlformats.org/officeDocument/2006/relationships/slide" Target="slides/slide266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681" Type="http://schemas.openxmlformats.org/officeDocument/2006/relationships/slide" Target="slides/slide680.xml"/><Relationship Id="rId779" Type="http://schemas.openxmlformats.org/officeDocument/2006/relationships/slide" Target="slides/slide778.xml"/><Relationship Id="rId31" Type="http://schemas.openxmlformats.org/officeDocument/2006/relationships/slide" Target="slides/slide30.xml"/><Relationship Id="rId334" Type="http://schemas.openxmlformats.org/officeDocument/2006/relationships/slide" Target="slides/slide333.xml"/><Relationship Id="rId541" Type="http://schemas.openxmlformats.org/officeDocument/2006/relationships/slide" Target="slides/slide540.xml"/><Relationship Id="rId639" Type="http://schemas.openxmlformats.org/officeDocument/2006/relationships/slide" Target="slides/slide638.xml"/><Relationship Id="rId180" Type="http://schemas.openxmlformats.org/officeDocument/2006/relationships/slide" Target="slides/slide179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42" Type="http://schemas.openxmlformats.org/officeDocument/2006/relationships/slide" Target="slides/slide41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552" Type="http://schemas.openxmlformats.org/officeDocument/2006/relationships/slide" Target="slides/slide551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412" Type="http://schemas.openxmlformats.org/officeDocument/2006/relationships/slide" Target="slides/slide411.xml"/><Relationship Id="rId289" Type="http://schemas.openxmlformats.org/officeDocument/2006/relationships/slide" Target="slides/slide288.xml"/><Relationship Id="rId496" Type="http://schemas.openxmlformats.org/officeDocument/2006/relationships/slide" Target="slides/slide495.xml"/><Relationship Id="rId717" Type="http://schemas.openxmlformats.org/officeDocument/2006/relationships/slide" Target="slides/slide716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56" Type="http://schemas.openxmlformats.org/officeDocument/2006/relationships/slide" Target="slides/slide355.xml"/><Relationship Id="rId563" Type="http://schemas.openxmlformats.org/officeDocument/2006/relationships/slide" Target="slides/slide562.xml"/><Relationship Id="rId770" Type="http://schemas.openxmlformats.org/officeDocument/2006/relationships/slide" Target="slides/slide76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630" Type="http://schemas.openxmlformats.org/officeDocument/2006/relationships/slide" Target="slides/slide629.xml"/><Relationship Id="rId728" Type="http://schemas.openxmlformats.org/officeDocument/2006/relationships/slide" Target="slides/slide727.xml"/><Relationship Id="rId64" Type="http://schemas.openxmlformats.org/officeDocument/2006/relationships/slide" Target="slides/slide63.xml"/><Relationship Id="rId367" Type="http://schemas.openxmlformats.org/officeDocument/2006/relationships/slide" Target="slides/slide366.xml"/><Relationship Id="rId574" Type="http://schemas.openxmlformats.org/officeDocument/2006/relationships/slide" Target="slides/slide573.xml"/><Relationship Id="rId227" Type="http://schemas.openxmlformats.org/officeDocument/2006/relationships/slide" Target="slides/slide226.xml"/><Relationship Id="rId781" Type="http://schemas.openxmlformats.org/officeDocument/2006/relationships/slide" Target="slides/slide780.xml"/><Relationship Id="rId434" Type="http://schemas.openxmlformats.org/officeDocument/2006/relationships/slide" Target="slides/slide433.xml"/><Relationship Id="rId641" Type="http://schemas.openxmlformats.org/officeDocument/2006/relationships/slide" Target="slides/slide640.xml"/><Relationship Id="rId739" Type="http://schemas.openxmlformats.org/officeDocument/2006/relationships/slide" Target="slides/slide738.xml"/><Relationship Id="rId280" Type="http://schemas.openxmlformats.org/officeDocument/2006/relationships/slide" Target="slides/slide279.xml"/><Relationship Id="rId501" Type="http://schemas.openxmlformats.org/officeDocument/2006/relationships/slide" Target="slides/slide500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378" Type="http://schemas.openxmlformats.org/officeDocument/2006/relationships/slide" Target="slides/slide377.xml"/><Relationship Id="rId585" Type="http://schemas.openxmlformats.org/officeDocument/2006/relationships/slide" Target="slides/slide584.xml"/><Relationship Id="rId792" Type="http://schemas.openxmlformats.org/officeDocument/2006/relationships/slide" Target="slides/slide791.xml"/><Relationship Id="rId806" Type="http://schemas.openxmlformats.org/officeDocument/2006/relationships/slide" Target="slides/slide805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652" Type="http://schemas.openxmlformats.org/officeDocument/2006/relationships/slide" Target="slides/slide651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512" Type="http://schemas.openxmlformats.org/officeDocument/2006/relationships/slide" Target="slides/slide511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96" Type="http://schemas.openxmlformats.org/officeDocument/2006/relationships/slide" Target="slides/slide595.xml"/><Relationship Id="rId817" Type="http://schemas.openxmlformats.org/officeDocument/2006/relationships/slide" Target="slides/slide816.xml"/><Relationship Id="rId249" Type="http://schemas.openxmlformats.org/officeDocument/2006/relationships/slide" Target="slides/slide248.xml"/><Relationship Id="rId456" Type="http://schemas.openxmlformats.org/officeDocument/2006/relationships/slide" Target="slides/slide455.xml"/><Relationship Id="rId663" Type="http://schemas.openxmlformats.org/officeDocument/2006/relationships/slide" Target="slides/slide66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719" Type="http://schemas.openxmlformats.org/officeDocument/2006/relationships/slide" Target="slides/slide718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730" Type="http://schemas.openxmlformats.org/officeDocument/2006/relationships/slide" Target="slides/slide729.xml"/><Relationship Id="rId772" Type="http://schemas.openxmlformats.org/officeDocument/2006/relationships/slide" Target="slides/slide771.xml"/><Relationship Id="rId828" Type="http://schemas.openxmlformats.org/officeDocument/2006/relationships/presProps" Target="presProps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271" Type="http://schemas.openxmlformats.org/officeDocument/2006/relationships/slide" Target="slides/slide270.xml"/><Relationship Id="rId674" Type="http://schemas.openxmlformats.org/officeDocument/2006/relationships/slide" Target="slides/slide673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741" Type="http://schemas.openxmlformats.org/officeDocument/2006/relationships/slide" Target="slides/slide740.xml"/><Relationship Id="rId783" Type="http://schemas.openxmlformats.org/officeDocument/2006/relationships/slide" Target="slides/slide782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643" Type="http://schemas.openxmlformats.org/officeDocument/2006/relationships/slide" Target="slides/slide642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752" Type="http://schemas.openxmlformats.org/officeDocument/2006/relationships/slide" Target="slides/slide751.xml"/><Relationship Id="rId808" Type="http://schemas.openxmlformats.org/officeDocument/2006/relationships/slide" Target="slides/slide80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794" Type="http://schemas.openxmlformats.org/officeDocument/2006/relationships/slide" Target="slides/slide793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54" Type="http://schemas.openxmlformats.org/officeDocument/2006/relationships/slide" Target="slides/slide653.xml"/><Relationship Id="rId696" Type="http://schemas.openxmlformats.org/officeDocument/2006/relationships/slide" Target="slides/slide695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721" Type="http://schemas.openxmlformats.org/officeDocument/2006/relationships/slide" Target="slides/slide720.xml"/><Relationship Id="rId763" Type="http://schemas.openxmlformats.org/officeDocument/2006/relationships/slide" Target="slides/slide76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819" Type="http://schemas.openxmlformats.org/officeDocument/2006/relationships/slide" Target="slides/slide818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665" Type="http://schemas.openxmlformats.org/officeDocument/2006/relationships/slide" Target="slides/slide664.xml"/><Relationship Id="rId830" Type="http://schemas.openxmlformats.org/officeDocument/2006/relationships/theme" Target="theme/theme1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732" Type="http://schemas.openxmlformats.org/officeDocument/2006/relationships/slide" Target="slides/slide731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774" Type="http://schemas.openxmlformats.org/officeDocument/2006/relationships/slide" Target="slides/slide773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slide" Target="slides/slide633.xml"/><Relationship Id="rId676" Type="http://schemas.openxmlformats.org/officeDocument/2006/relationships/slide" Target="slides/slide67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701" Type="http://schemas.openxmlformats.org/officeDocument/2006/relationships/slide" Target="slides/slide700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743" Type="http://schemas.openxmlformats.org/officeDocument/2006/relationships/slide" Target="slides/slide742.xml"/><Relationship Id="rId785" Type="http://schemas.openxmlformats.org/officeDocument/2006/relationships/slide" Target="slides/slide784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645" Type="http://schemas.openxmlformats.org/officeDocument/2006/relationships/slide" Target="slides/slide644.xml"/><Relationship Id="rId687" Type="http://schemas.openxmlformats.org/officeDocument/2006/relationships/slide" Target="slides/slide686.xml"/><Relationship Id="rId810" Type="http://schemas.openxmlformats.org/officeDocument/2006/relationships/slide" Target="slides/slide809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754" Type="http://schemas.openxmlformats.org/officeDocument/2006/relationships/slide" Target="slides/slide753.xml"/><Relationship Id="rId796" Type="http://schemas.openxmlformats.org/officeDocument/2006/relationships/slide" Target="slides/slide795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656" Type="http://schemas.openxmlformats.org/officeDocument/2006/relationships/slide" Target="slides/slide655.xml"/><Relationship Id="rId821" Type="http://schemas.openxmlformats.org/officeDocument/2006/relationships/slide" Target="slides/slide820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698" Type="http://schemas.openxmlformats.org/officeDocument/2006/relationships/slide" Target="slides/slide697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23" Type="http://schemas.openxmlformats.org/officeDocument/2006/relationships/slide" Target="slides/slide722.xml"/><Relationship Id="rId765" Type="http://schemas.openxmlformats.org/officeDocument/2006/relationships/slide" Target="slides/slide764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667" Type="http://schemas.openxmlformats.org/officeDocument/2006/relationships/slide" Target="slides/slide666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34" Type="http://schemas.openxmlformats.org/officeDocument/2006/relationships/slide" Target="slides/slide733.xml"/><Relationship Id="rId776" Type="http://schemas.openxmlformats.org/officeDocument/2006/relationships/slide" Target="slides/slide775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36" Type="http://schemas.openxmlformats.org/officeDocument/2006/relationships/slide" Target="slides/slide635.xml"/><Relationship Id="rId801" Type="http://schemas.openxmlformats.org/officeDocument/2006/relationships/slide" Target="slides/slide800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703" Type="http://schemas.openxmlformats.org/officeDocument/2006/relationships/slide" Target="slides/slide702.xml"/><Relationship Id="rId745" Type="http://schemas.openxmlformats.org/officeDocument/2006/relationships/slide" Target="slides/slide744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787" Type="http://schemas.openxmlformats.org/officeDocument/2006/relationships/slide" Target="slides/slide786.xml"/><Relationship Id="rId812" Type="http://schemas.openxmlformats.org/officeDocument/2006/relationships/slide" Target="slides/slide811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647" Type="http://schemas.openxmlformats.org/officeDocument/2006/relationships/slide" Target="slides/slide646.xml"/><Relationship Id="rId689" Type="http://schemas.openxmlformats.org/officeDocument/2006/relationships/slide" Target="slides/slide688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714" Type="http://schemas.openxmlformats.org/officeDocument/2006/relationships/slide" Target="slides/slide713.xml"/><Relationship Id="rId756" Type="http://schemas.openxmlformats.org/officeDocument/2006/relationships/slide" Target="slides/slide75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798" Type="http://schemas.openxmlformats.org/officeDocument/2006/relationships/slide" Target="slides/slide797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58" Type="http://schemas.openxmlformats.org/officeDocument/2006/relationships/slide" Target="slides/slide657.xml"/><Relationship Id="rId823" Type="http://schemas.openxmlformats.org/officeDocument/2006/relationships/slide" Target="slides/slide822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725" Type="http://schemas.openxmlformats.org/officeDocument/2006/relationships/slide" Target="slides/slide724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767" Type="http://schemas.openxmlformats.org/officeDocument/2006/relationships/slide" Target="slides/slide766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schemas.openxmlformats.org/officeDocument/2006/relationships/slide" Target="slides/slide626.xml"/><Relationship Id="rId669" Type="http://schemas.openxmlformats.org/officeDocument/2006/relationships/slide" Target="slides/slide66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680" Type="http://schemas.openxmlformats.org/officeDocument/2006/relationships/slide" Target="slides/slide679.xml"/><Relationship Id="rId736" Type="http://schemas.openxmlformats.org/officeDocument/2006/relationships/slide" Target="slides/slide735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78" Type="http://schemas.openxmlformats.org/officeDocument/2006/relationships/slide" Target="slides/slide777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638" Type="http://schemas.openxmlformats.org/officeDocument/2006/relationships/slide" Target="slides/slide637.xml"/><Relationship Id="rId803" Type="http://schemas.openxmlformats.org/officeDocument/2006/relationships/slide" Target="slides/slide802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691" Type="http://schemas.openxmlformats.org/officeDocument/2006/relationships/slide" Target="slides/slide690.xml"/><Relationship Id="rId747" Type="http://schemas.openxmlformats.org/officeDocument/2006/relationships/slide" Target="slides/slide746.xml"/><Relationship Id="rId789" Type="http://schemas.openxmlformats.org/officeDocument/2006/relationships/slide" Target="slides/slide788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49" Type="http://schemas.openxmlformats.org/officeDocument/2006/relationships/slide" Target="slides/slide648.xml"/><Relationship Id="rId814" Type="http://schemas.openxmlformats.org/officeDocument/2006/relationships/slide" Target="slides/slide813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660" Type="http://schemas.openxmlformats.org/officeDocument/2006/relationships/slide" Target="slides/slide659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716" Type="http://schemas.openxmlformats.org/officeDocument/2006/relationships/slide" Target="slides/slide715.xml"/><Relationship Id="rId758" Type="http://schemas.openxmlformats.org/officeDocument/2006/relationships/slide" Target="slides/slide757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618" Type="http://schemas.openxmlformats.org/officeDocument/2006/relationships/slide" Target="slides/slide617.xml"/><Relationship Id="rId825" Type="http://schemas.openxmlformats.org/officeDocument/2006/relationships/slide" Target="slides/slide824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299" Type="http://schemas.openxmlformats.org/officeDocument/2006/relationships/slide" Target="slides/slide298.xml"/><Relationship Id="rId727" Type="http://schemas.openxmlformats.org/officeDocument/2006/relationships/slide" Target="slides/slide726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780" Type="http://schemas.openxmlformats.org/officeDocument/2006/relationships/slide" Target="slides/slide77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640" Type="http://schemas.openxmlformats.org/officeDocument/2006/relationships/slide" Target="slides/slide639.xml"/><Relationship Id="rId738" Type="http://schemas.openxmlformats.org/officeDocument/2006/relationships/slide" Target="slides/slide737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805" Type="http://schemas.openxmlformats.org/officeDocument/2006/relationships/slide" Target="slides/slide804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791" Type="http://schemas.openxmlformats.org/officeDocument/2006/relationships/slide" Target="slides/slide790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749" Type="http://schemas.openxmlformats.org/officeDocument/2006/relationships/slide" Target="slides/slide74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816" Type="http://schemas.openxmlformats.org/officeDocument/2006/relationships/slide" Target="slides/slide815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662" Type="http://schemas.openxmlformats.org/officeDocument/2006/relationships/slide" Target="slides/slide661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827" Type="http://schemas.openxmlformats.org/officeDocument/2006/relationships/slide" Target="slides/slide826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673" Type="http://schemas.openxmlformats.org/officeDocument/2006/relationships/slide" Target="slides/slide672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740" Type="http://schemas.openxmlformats.org/officeDocument/2006/relationships/slide" Target="slides/slide739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84" Type="http://schemas.openxmlformats.org/officeDocument/2006/relationships/slide" Target="slides/slide683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751" Type="http://schemas.openxmlformats.org/officeDocument/2006/relationships/slide" Target="slides/slide750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762" Type="http://schemas.openxmlformats.org/officeDocument/2006/relationships/slide" Target="slides/slide76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773" Type="http://schemas.openxmlformats.org/officeDocument/2006/relationships/slide" Target="slides/slide772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32" Type="http://schemas.openxmlformats.org/officeDocument/2006/relationships/slide" Target="slides/slide131.xml"/><Relationship Id="rId784" Type="http://schemas.openxmlformats.org/officeDocument/2006/relationships/slide" Target="slides/slide783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11" Type="http://schemas.openxmlformats.org/officeDocument/2006/relationships/slide" Target="slides/slide710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795" Type="http://schemas.openxmlformats.org/officeDocument/2006/relationships/slide" Target="slides/slide794.xml"/><Relationship Id="rId809" Type="http://schemas.openxmlformats.org/officeDocument/2006/relationships/slide" Target="slides/slide808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slide" Target="slides/slide654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459" Type="http://schemas.openxmlformats.org/officeDocument/2006/relationships/slide" Target="slides/slide458.xml"/><Relationship Id="rId666" Type="http://schemas.openxmlformats.org/officeDocument/2006/relationships/slide" Target="slides/slide665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Relationship Id="rId733" Type="http://schemas.openxmlformats.org/officeDocument/2006/relationships/slide" Target="slides/slide732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677" Type="http://schemas.openxmlformats.org/officeDocument/2006/relationships/slide" Target="slides/slide676.xml"/><Relationship Id="rId800" Type="http://schemas.openxmlformats.org/officeDocument/2006/relationships/slide" Target="slides/slide799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537" Type="http://schemas.openxmlformats.org/officeDocument/2006/relationships/slide" Target="slides/slide536.xml"/><Relationship Id="rId744" Type="http://schemas.openxmlformats.org/officeDocument/2006/relationships/slide" Target="slides/slide74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83" Type="http://schemas.openxmlformats.org/officeDocument/2006/relationships/slide" Target="slides/slide382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811" Type="http://schemas.openxmlformats.org/officeDocument/2006/relationships/slide" Target="slides/slide810.xml"/><Relationship Id="rId243" Type="http://schemas.openxmlformats.org/officeDocument/2006/relationships/slide" Target="slides/slide242.xml"/><Relationship Id="rId450" Type="http://schemas.openxmlformats.org/officeDocument/2006/relationships/slide" Target="slides/slide449.xml"/><Relationship Id="rId688" Type="http://schemas.openxmlformats.org/officeDocument/2006/relationships/slide" Target="slides/slide687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548" Type="http://schemas.openxmlformats.org/officeDocument/2006/relationships/slide" Target="slides/slide547.xml"/><Relationship Id="rId755" Type="http://schemas.openxmlformats.org/officeDocument/2006/relationships/slide" Target="slides/slide754.xml"/><Relationship Id="rId91" Type="http://schemas.openxmlformats.org/officeDocument/2006/relationships/slide" Target="slides/slide90.xml"/><Relationship Id="rId187" Type="http://schemas.openxmlformats.org/officeDocument/2006/relationships/slide" Target="slides/slide186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822" Type="http://schemas.openxmlformats.org/officeDocument/2006/relationships/slide" Target="slides/slide821.xml"/><Relationship Id="rId254" Type="http://schemas.openxmlformats.org/officeDocument/2006/relationships/slide" Target="slides/slide253.xml"/><Relationship Id="rId699" Type="http://schemas.openxmlformats.org/officeDocument/2006/relationships/slide" Target="slides/slide698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61" Type="http://schemas.openxmlformats.org/officeDocument/2006/relationships/slide" Target="slides/slide460.xml"/><Relationship Id="rId559" Type="http://schemas.openxmlformats.org/officeDocument/2006/relationships/slide" Target="slides/slide558.xml"/><Relationship Id="rId766" Type="http://schemas.openxmlformats.org/officeDocument/2006/relationships/slide" Target="slides/slide76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419" Type="http://schemas.openxmlformats.org/officeDocument/2006/relationships/slide" Target="slides/slide418.xml"/><Relationship Id="rId626" Type="http://schemas.openxmlformats.org/officeDocument/2006/relationships/slide" Target="slides/slide625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125" Type="http://schemas.openxmlformats.org/officeDocument/2006/relationships/slide" Target="slides/slide124.xml"/><Relationship Id="rId332" Type="http://schemas.openxmlformats.org/officeDocument/2006/relationships/slide" Target="slides/slide331.xml"/><Relationship Id="rId777" Type="http://schemas.openxmlformats.org/officeDocument/2006/relationships/slide" Target="slides/slide776.xml"/><Relationship Id="rId637" Type="http://schemas.openxmlformats.org/officeDocument/2006/relationships/slide" Target="slides/slide636.xml"/><Relationship Id="rId276" Type="http://schemas.openxmlformats.org/officeDocument/2006/relationships/slide" Target="slides/slide275.xml"/><Relationship Id="rId483" Type="http://schemas.openxmlformats.org/officeDocument/2006/relationships/slide" Target="slides/slide482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788" Type="http://schemas.openxmlformats.org/officeDocument/2006/relationships/slide" Target="slides/slide787.xml"/><Relationship Id="rId203" Type="http://schemas.openxmlformats.org/officeDocument/2006/relationships/slide" Target="slides/slide202.xml"/><Relationship Id="rId648" Type="http://schemas.openxmlformats.org/officeDocument/2006/relationships/slide" Target="slides/slide647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147" Type="http://schemas.openxmlformats.org/officeDocument/2006/relationships/slide" Target="slides/slide146.xml"/><Relationship Id="rId354" Type="http://schemas.openxmlformats.org/officeDocument/2006/relationships/slide" Target="slides/slide353.xml"/><Relationship Id="rId799" Type="http://schemas.openxmlformats.org/officeDocument/2006/relationships/slide" Target="slides/slide798.xml"/><Relationship Id="rId51" Type="http://schemas.openxmlformats.org/officeDocument/2006/relationships/slide" Target="slides/slide50.xml"/><Relationship Id="rId561" Type="http://schemas.openxmlformats.org/officeDocument/2006/relationships/slide" Target="slides/slide560.xml"/><Relationship Id="rId659" Type="http://schemas.openxmlformats.org/officeDocument/2006/relationships/slide" Target="slides/slide658.xml"/><Relationship Id="rId214" Type="http://schemas.openxmlformats.org/officeDocument/2006/relationships/slide" Target="slides/slide213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519" Type="http://schemas.openxmlformats.org/officeDocument/2006/relationships/slide" Target="slides/slide518.xml"/><Relationship Id="rId158" Type="http://schemas.openxmlformats.org/officeDocument/2006/relationships/slide" Target="slides/slide157.xml"/><Relationship Id="rId726" Type="http://schemas.openxmlformats.org/officeDocument/2006/relationships/slide" Target="slides/slide725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225" Type="http://schemas.openxmlformats.org/officeDocument/2006/relationships/slide" Target="slides/slide224.xml"/><Relationship Id="rId432" Type="http://schemas.openxmlformats.org/officeDocument/2006/relationships/slide" Target="slides/slide431.xml"/><Relationship Id="rId737" Type="http://schemas.openxmlformats.org/officeDocument/2006/relationships/slide" Target="slides/slide736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76" Type="http://schemas.openxmlformats.org/officeDocument/2006/relationships/slide" Target="slides/slide375.xml"/><Relationship Id="rId583" Type="http://schemas.openxmlformats.org/officeDocument/2006/relationships/slide" Target="slides/slide582.xml"/><Relationship Id="rId790" Type="http://schemas.openxmlformats.org/officeDocument/2006/relationships/slide" Target="slides/slide789.xml"/><Relationship Id="rId804" Type="http://schemas.openxmlformats.org/officeDocument/2006/relationships/slide" Target="slides/slide803.xml"/><Relationship Id="rId4" Type="http://schemas.openxmlformats.org/officeDocument/2006/relationships/slide" Target="slides/slide3.xml"/><Relationship Id="rId236" Type="http://schemas.openxmlformats.org/officeDocument/2006/relationships/slide" Target="slides/slide235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303" Type="http://schemas.openxmlformats.org/officeDocument/2006/relationships/slide" Target="slides/slide302.xml"/><Relationship Id="rId748" Type="http://schemas.openxmlformats.org/officeDocument/2006/relationships/slide" Target="slides/slide747.xml"/><Relationship Id="rId84" Type="http://schemas.openxmlformats.org/officeDocument/2006/relationships/slide" Target="slides/slide83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815" Type="http://schemas.openxmlformats.org/officeDocument/2006/relationships/slide" Target="slides/slide81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454" Type="http://schemas.openxmlformats.org/officeDocument/2006/relationships/slide" Target="slides/slide453.xml"/><Relationship Id="rId661" Type="http://schemas.openxmlformats.org/officeDocument/2006/relationships/slide" Target="slides/slide660.xml"/><Relationship Id="rId759" Type="http://schemas.openxmlformats.org/officeDocument/2006/relationships/slide" Target="slides/slide758.xml"/><Relationship Id="rId11" Type="http://schemas.openxmlformats.org/officeDocument/2006/relationships/slide" Target="slides/slide10.xml"/><Relationship Id="rId314" Type="http://schemas.openxmlformats.org/officeDocument/2006/relationships/slide" Target="slides/slide313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826" Type="http://schemas.openxmlformats.org/officeDocument/2006/relationships/slide" Target="slides/slide825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72" Type="http://schemas.openxmlformats.org/officeDocument/2006/relationships/slide" Target="slides/slide671.xml"/><Relationship Id="rId22" Type="http://schemas.openxmlformats.org/officeDocument/2006/relationships/slide" Target="slides/slide21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532" Type="http://schemas.openxmlformats.org/officeDocument/2006/relationships/slide" Target="slides/slide531.xml"/><Relationship Id="rId171" Type="http://schemas.openxmlformats.org/officeDocument/2006/relationships/slide" Target="slides/slide170.xml"/><Relationship Id="rId269" Type="http://schemas.openxmlformats.org/officeDocument/2006/relationships/slide" Target="slides/slide268.xml"/><Relationship Id="rId476" Type="http://schemas.openxmlformats.org/officeDocument/2006/relationships/slide" Target="slides/slide475.xml"/><Relationship Id="rId683" Type="http://schemas.openxmlformats.org/officeDocument/2006/relationships/slide" Target="slides/slide682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336" Type="http://schemas.openxmlformats.org/officeDocument/2006/relationships/slide" Target="slides/slide335.xml"/><Relationship Id="rId543" Type="http://schemas.openxmlformats.org/officeDocument/2006/relationships/slide" Target="slides/slide542.xml"/><Relationship Id="rId182" Type="http://schemas.openxmlformats.org/officeDocument/2006/relationships/slide" Target="slides/slide181.xml"/><Relationship Id="rId403" Type="http://schemas.openxmlformats.org/officeDocument/2006/relationships/slide" Target="slides/slide402.xml"/><Relationship Id="rId750" Type="http://schemas.openxmlformats.org/officeDocument/2006/relationships/slide" Target="slides/slide749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554" Type="http://schemas.openxmlformats.org/officeDocument/2006/relationships/slide" Target="slides/slide553.xml"/><Relationship Id="rId761" Type="http://schemas.openxmlformats.org/officeDocument/2006/relationships/slide" Target="slides/slide76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414" Type="http://schemas.openxmlformats.org/officeDocument/2006/relationships/slide" Target="slides/slide413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0B1-3615-4B91-A942-3D9809C0E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48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6A59-405B-4A8B-99C3-67F588C3BD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5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2036-51B8-449A-926F-1CA6522718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61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44E8F-628C-4A92-AAAE-2FDFC981B6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940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DEDF-1621-4266-AAB9-2427899001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58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53E2-A866-4931-8BF4-FB55FCF208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61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36079-36A2-413D-8910-B9034DA84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257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910F7-3B5D-48DF-B83B-3C141BAD5A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67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C628-4E2D-4EB3-BA9F-EB708EEC57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03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7176B-CA30-4600-BF5F-783BD701C0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7840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2B05-3BAA-4646-9430-FB42BBB87C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17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D1C10D94-1C08-4E54-AAB4-7A66A2C28A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62000" y="533400"/>
            <a:ext cx="7772400" cy="51816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1066800" y="511175"/>
            <a:ext cx="716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AE" sz="7200" b="1" dirty="0">
                <a:solidFill>
                  <a:srgbClr val="FFFF00"/>
                </a:solidFill>
                <a:latin typeface="Attari_Quran" pitchFamily="2" charset="-78"/>
                <a:cs typeface="Attari_Quran" pitchFamily="2" charset="-78"/>
              </a:rPr>
              <a:t>إمام حسين(عليه السلام) </a:t>
            </a:r>
            <a:endParaRPr lang="en-US" sz="7200" b="1" dirty="0" smtClean="0">
              <a:solidFill>
                <a:srgbClr val="FFFF00"/>
              </a:solidFill>
              <a:latin typeface="Attari_Quran" pitchFamily="2" charset="-78"/>
              <a:cs typeface="Attari_Quran" pitchFamily="2" charset="-78"/>
            </a:endParaRPr>
          </a:p>
          <a:p>
            <a:pPr algn="ctr"/>
            <a:r>
              <a:rPr lang="ar-AE" sz="7200" b="1" dirty="0" smtClean="0">
                <a:solidFill>
                  <a:srgbClr val="FFFF00"/>
                </a:solidFill>
                <a:latin typeface="Attari_Quran" pitchFamily="2" charset="-78"/>
                <a:cs typeface="Attari_Quran" pitchFamily="2" charset="-78"/>
              </a:rPr>
              <a:t>دوا </a:t>
            </a:r>
            <a:r>
              <a:rPr lang="ar-AE" sz="7200" b="1" dirty="0">
                <a:solidFill>
                  <a:srgbClr val="FFFF00"/>
                </a:solidFill>
                <a:latin typeface="Attari_Quran" pitchFamily="2" charset="-78"/>
                <a:cs typeface="Attari_Quran" pitchFamily="2" charset="-78"/>
              </a:rPr>
              <a:t>ليوم عرفة</a:t>
            </a:r>
            <a:endParaRPr lang="en-US" sz="7200" b="1" dirty="0">
              <a:solidFill>
                <a:srgbClr val="FFFF00"/>
              </a:solidFill>
              <a:latin typeface="Attari_Quran" pitchFamily="2" charset="-78"/>
              <a:cs typeface="Attari_Quran" pitchFamily="2" charset="-78"/>
            </a:endParaRP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762000" y="2743200"/>
            <a:ext cx="769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i="1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Imam Hussain (A) Dūa for the Day of A'rafah (9th Dhul Hijjah)</a:t>
            </a:r>
            <a:endParaRPr lang="en-GB" sz="4800" b="1" i="1">
              <a:solidFill>
                <a:srgbClr val="FFFF00"/>
              </a:solidFill>
              <a:latin typeface="Trebuchet MS" pitchFamily="34" charset="0"/>
              <a:ea typeface="MS Mincho" pitchFamily="49" charset="-128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5800" y="5040313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00"/>
                </a:solidFill>
              </a:rPr>
              <a:t>(Arabic text with English Translation &amp; English Transliteration)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136525" y="5715000"/>
            <a:ext cx="88884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To display the font correctly, please use the Arabic font “Attari_Quran_Shipped” 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Download font here : http://www.duas.org/fonts/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وَاتْقَنَ بِحِكْمَتِهِ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ٱلصَّنَائِعَ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 perfected the made things by His wisdom.</a:t>
            </a:r>
          </a:p>
        </p:txBody>
      </p:sp>
      <p:sp>
        <p:nvSpPr>
          <p:cNvPr id="11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atqana bihikmatihi alssana'i`a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2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فَسُبْحَانَكَ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glory be to You; all glory be to You.</a:t>
            </a:r>
          </a:p>
        </p:txBody>
      </p:sp>
      <p:sp>
        <p:nvSpPr>
          <p:cNvPr id="1034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fasubhanaka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3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34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مُبْدِيً مُعِيدٍ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verily Originator and Reproducer (of the creation)</a:t>
            </a:r>
          </a:p>
        </p:txBody>
      </p:sp>
      <p:sp>
        <p:nvSpPr>
          <p:cNvPr id="1044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min mubdiyin mu`idin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4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44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حَمِيدٍ مَجِيدٍ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worthy of all praise and full of all glory.</a:t>
            </a:r>
          </a:p>
        </p:txBody>
      </p:sp>
      <p:sp>
        <p:nvSpPr>
          <p:cNvPr id="1054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hamidin majidin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5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54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وَتَقَدَّسَتْ اسْمَاؤُكَ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Holy be Your Names</a:t>
            </a:r>
          </a:p>
        </p:txBody>
      </p:sp>
      <p:sp>
        <p:nvSpPr>
          <p:cNvPr id="1065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taqaddasat asma'uka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6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65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وَعَظُمَتْ آلاؤُكَ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Your bounties are so immeasurable.</a:t>
            </a:r>
          </a:p>
        </p:txBody>
      </p:sp>
      <p:sp>
        <p:nvSpPr>
          <p:cNvPr id="1075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`azumat ala'uka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7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75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فَايَّ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نِعَمِكَ 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احْصِي عَدَداً وَذِكْراً؟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Which of Your favors, O my God, can I count in numbers and examples?</a:t>
            </a:r>
          </a:p>
        </p:txBody>
      </p:sp>
      <p:sp>
        <p:nvSpPr>
          <p:cNvPr id="1085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fa'ayya ni`amika ya ilahi uhsi `adadan wa dhikran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8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85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ايَّ عَطَايَاكَ اقُومُ بِهَا شُكْراً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which of Your gifts can I thank properly?</a:t>
            </a:r>
          </a:p>
        </p:txBody>
      </p:sp>
      <p:sp>
        <p:nvSpPr>
          <p:cNvPr id="1095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ayya `atayaka aqumu biha shukran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9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95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وَهِيَ يَا رَبِّ اكْثَرُ مِنْ انْ يُحْصِيهَا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ٱلْعَادُّونَ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They are, O my Lord, too numerous to be counted by counters</a:t>
            </a:r>
          </a:p>
        </p:txBody>
      </p:sp>
      <p:sp>
        <p:nvSpPr>
          <p:cNvPr id="1105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hiya ya rabbi aktharu min an yuhsihaal`adduna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0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05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اوْ يَبْلُغَ عِلْماً بِهَا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ٱلْحَافِظُونَ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to be realized by memorizers.</a:t>
            </a:r>
          </a:p>
        </p:txBody>
      </p:sp>
      <p:sp>
        <p:nvSpPr>
          <p:cNvPr id="1116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aw yablugha `ilman biha alhafizuna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1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16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ثُمَّ مَا صَرَفْتَ وَدَرَاتَ عَنِّي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Moreover, that which You have warded off and repelled,</a:t>
            </a:r>
          </a:p>
        </p:txBody>
      </p:sp>
      <p:sp>
        <p:nvSpPr>
          <p:cNvPr id="1126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thumma ma sarafta wa darata `anni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2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26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تَخْفَىٰ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ٱلطَّلاَئِعُ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growing things cannot be hidden from Him</a:t>
            </a:r>
          </a:p>
        </p:txBody>
      </p:sp>
      <p:sp>
        <p:nvSpPr>
          <p:cNvPr id="12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takhfa `alayhi alttala'i`u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22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ٱلضُّرِّ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وَٱلضَّرَّاءِ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from (the various kinds of) harm and mischief</a:t>
            </a:r>
          </a:p>
        </p:txBody>
      </p:sp>
      <p:sp>
        <p:nvSpPr>
          <p:cNvPr id="1136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min alddurri walddarra'i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3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36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اكْثَرُ مِمَّا ظَهَرَ لِي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ٱلْعَافِيَةِ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وَٱلسَّرَّاءِ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more than that which came to me from wellbeing and joy.</a:t>
            </a:r>
          </a:p>
        </p:txBody>
      </p:sp>
      <p:sp>
        <p:nvSpPr>
          <p:cNvPr id="1146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aktharu mimma zahara li min al`afiyati walssarra'i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4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46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وَانَا اشْهَدُ 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بِحَقِيقَةِ إِيـمَانِي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bear witness, O my God, with my true belief,</a:t>
            </a:r>
          </a:p>
        </p:txBody>
      </p:sp>
      <p:sp>
        <p:nvSpPr>
          <p:cNvPr id="1157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ana ashhadu ya ilahi bihaqiqati imani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5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57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وَعَقْدِ عَزَمَاتِ يَقِينِي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fortitude of the determinations of my conviction</a:t>
            </a:r>
          </a:p>
        </p:txBody>
      </p:sp>
      <p:sp>
        <p:nvSpPr>
          <p:cNvPr id="1167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`aqdi `azamati yaqini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6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67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وَخَالِصِ صَرِيحِ تَوْحِيدِي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purity of my open belief in Your Oneness</a:t>
            </a:r>
          </a:p>
        </p:txBody>
      </p:sp>
      <p:sp>
        <p:nvSpPr>
          <p:cNvPr id="1177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khalisi sarihi tawhidi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7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77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وَبَاطِنِ مَكْنُونِ ضَمِيرِي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essence of the secret of my conscience,</a:t>
            </a:r>
          </a:p>
        </p:txBody>
      </p:sp>
      <p:sp>
        <p:nvSpPr>
          <p:cNvPr id="1187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batini maknuni damiri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8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87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وَعَلاَئِقِ مَجَارِي نُورِ بَصَرِي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ties of the canals of the light of my sight,</a:t>
            </a:r>
          </a:p>
        </p:txBody>
      </p:sp>
      <p:sp>
        <p:nvSpPr>
          <p:cNvPr id="1198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`ala'iqi majari nuri basari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9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198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وَاسَارِيرِ صَفْحَةِ جَبِينِي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lines of my forehead</a:t>
            </a:r>
          </a:p>
        </p:txBody>
      </p:sp>
      <p:sp>
        <p:nvSpPr>
          <p:cNvPr id="1208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asariri safhati jabini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0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208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وَخُرْقِ مَسَارِبِ نَفْسِي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hallows of the courses of my breath,</a:t>
            </a:r>
          </a:p>
        </p:txBody>
      </p:sp>
      <p:sp>
        <p:nvSpPr>
          <p:cNvPr id="1218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khurqi masaribi nafsi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1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218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وَخَذَارِيفِ مَارِنِ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عِرْنِينِي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(nasal) cavities of my nose,</a:t>
            </a:r>
          </a:p>
        </p:txBody>
      </p:sp>
      <p:sp>
        <p:nvSpPr>
          <p:cNvPr id="1228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khadharifi marini `irnini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2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228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تَضِيعُ عِنْدَهُ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ٱلْوَدَائِعُ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all things deposited with Him shall never be wasted.</a:t>
            </a:r>
          </a:p>
        </p:txBody>
      </p:sp>
      <p:sp>
        <p:nvSpPr>
          <p:cNvPr id="13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tadi`u `indahu alwada'i`u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3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وَمَسَارِبِ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صِمَاخِ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سَمْعِي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courses of the meatus of my hearing,</a:t>
            </a:r>
          </a:p>
        </p:txBody>
      </p:sp>
      <p:sp>
        <p:nvSpPr>
          <p:cNvPr id="1239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masaribi simakhi sam`i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3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239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وَمَا ضَمَّتْ وَاطْبَقَتْ عَلَيْهِ شَفَتَايَ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whatever my two lips hide and cover up,</a:t>
            </a:r>
          </a:p>
        </p:txBody>
      </p:sp>
      <p:sp>
        <p:nvSpPr>
          <p:cNvPr id="1249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3200" b="1" i="1">
                <a:solidFill>
                  <a:srgbClr val="000066"/>
                </a:solidFill>
                <a:ea typeface="MS Mincho" pitchFamily="49" charset="-128"/>
              </a:rPr>
              <a:t>wa ma dammat wa atbaqat `alayhi shafataya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4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249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وَحَرَكَاتِ لَفْظِ لِسَانِي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motions of the vocalization of my tongue,</a:t>
            </a:r>
          </a:p>
        </p:txBody>
      </p:sp>
      <p:sp>
        <p:nvSpPr>
          <p:cNvPr id="1259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harakati lafzi lisani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5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259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وَمَغْرَزِ حَنَكِ فَمِي وَفَكِّي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socket of the palate of my mouth and jaw,</a:t>
            </a:r>
          </a:p>
        </p:txBody>
      </p:sp>
      <p:sp>
        <p:nvSpPr>
          <p:cNvPr id="1269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maghrazi hanaki fami wa fakki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6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269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وَمَنَابِتِ اضْرَاسِي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matrices of my dents,</a:t>
            </a:r>
          </a:p>
        </p:txBody>
      </p:sp>
      <p:sp>
        <p:nvSpPr>
          <p:cNvPr id="1280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manabiti adrasi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8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280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وَمَسَاغِ مَطْعَمِي وَمَشْرَبِي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tasting of my food and my drink,</a:t>
            </a:r>
          </a:p>
        </p:txBody>
      </p:sp>
      <p:sp>
        <p:nvSpPr>
          <p:cNvPr id="1290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masaghi mat`ami wa mashrabi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9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290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وَحِمَالَةِ امِّ رَاسِي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carrier of my skill,</a:t>
            </a:r>
          </a:p>
        </p:txBody>
      </p:sp>
      <p:sp>
        <p:nvSpPr>
          <p:cNvPr id="1300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himalati ummi ra'si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0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00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وَبُلُوعِ فَارِغِ حَبَائِلِ عُنُقِي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tube of the tissues of my neck</a:t>
            </a:r>
          </a:p>
        </p:txBody>
      </p:sp>
      <p:sp>
        <p:nvSpPr>
          <p:cNvPr id="1310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bulu`i farighi haba'ili `unuqi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1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10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ٱشْتَمَلَ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عَلَيْهِ تَامُورُ صَدْرِي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what is included by the cloak of my chest,</a:t>
            </a:r>
          </a:p>
        </p:txBody>
      </p:sp>
      <p:sp>
        <p:nvSpPr>
          <p:cNvPr id="132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ma ishtamala `alayhi tamuru sadri</a:t>
            </a:r>
          </a:p>
        </p:txBody>
      </p:sp>
      <p:sp>
        <p:nvSpPr>
          <p:cNvPr id="132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21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وَحَمَائِلِ حَبْلِ وَتِينِي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carriers of the cord of my aorta,</a:t>
            </a:r>
          </a:p>
        </p:txBody>
      </p:sp>
      <p:sp>
        <p:nvSpPr>
          <p:cNvPr id="133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hama'ili habli watini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3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31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جَازِي كُلِّ صَانِعٍ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is the </a:t>
            </a:r>
            <a:r>
              <a:rPr lang="en-US" sz="3600" b="1" kern="1200" dirty="0" err="1">
                <a:ea typeface="MS Mincho" pitchFamily="49" charset="-128"/>
              </a:rPr>
              <a:t>Repayer</a:t>
            </a:r>
            <a:r>
              <a:rPr lang="en-US" sz="3600" b="1" kern="1200" dirty="0">
                <a:ea typeface="MS Mincho" pitchFamily="49" charset="-128"/>
              </a:rPr>
              <a:t> on every deed,</a:t>
            </a:r>
          </a:p>
        </p:txBody>
      </p:sp>
      <p:sp>
        <p:nvSpPr>
          <p:cNvPr id="14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jazi kulli sani`in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3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وَنِيَاطِ حِجَابِ قَلْبِي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cords of the pericardium of my heart,</a:t>
            </a:r>
          </a:p>
        </p:txBody>
      </p:sp>
      <p:sp>
        <p:nvSpPr>
          <p:cNvPr id="134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niyati hijabi qalbi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4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41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وَافْلاذِ حَوَاشِي كَبِدِي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pieces of the retinues of my liver,</a:t>
            </a:r>
          </a:p>
        </p:txBody>
      </p:sp>
      <p:sp>
        <p:nvSpPr>
          <p:cNvPr id="135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afladhi hawashi kabidi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5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51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وَمَا حَوَتْهُ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شَرَاسِيفُ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اضْلاَعِي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that which is included by the cartilages of my ribs,</a:t>
            </a:r>
          </a:p>
        </p:txBody>
      </p:sp>
      <p:sp>
        <p:nvSpPr>
          <p:cNvPr id="136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ma hawat-hu sharasifu adla`i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6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61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وَحِقَاقِ مَفَاصِلِي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cavities of my joints,</a:t>
            </a:r>
          </a:p>
        </p:txBody>
      </p:sp>
      <p:sp>
        <p:nvSpPr>
          <p:cNvPr id="137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hiqaqi mafasili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7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72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وَقَبْضِ عَوَامِلِي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</a:t>
            </a:r>
            <a:r>
              <a:rPr lang="en-US" sz="3600" b="1" kern="1200" dirty="0" err="1">
                <a:ea typeface="MS Mincho" pitchFamily="49" charset="-128"/>
              </a:rPr>
              <a:t>interactings</a:t>
            </a:r>
            <a:r>
              <a:rPr lang="en-US" sz="3600" b="1" kern="1200" dirty="0">
                <a:ea typeface="MS Mincho" pitchFamily="49" charset="-128"/>
              </a:rPr>
              <a:t> of my organisms,</a:t>
            </a:r>
          </a:p>
        </p:txBody>
      </p:sp>
      <p:sp>
        <p:nvSpPr>
          <p:cNvPr id="1382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qabdi `awamili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8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82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وَاطْرَافِ انَامِلِي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extremes of my fingertips,</a:t>
            </a:r>
          </a:p>
        </p:txBody>
      </p:sp>
      <p:sp>
        <p:nvSpPr>
          <p:cNvPr id="139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atrafi anamili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9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392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وَلَحْمِي وَدَمِي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flesh, and my blood,</a:t>
            </a:r>
          </a:p>
        </p:txBody>
      </p:sp>
      <p:sp>
        <p:nvSpPr>
          <p:cNvPr id="140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lahmi wa dami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0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02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وَشَعْرِي وَبَشَرِي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hair, and my skin,</a:t>
            </a:r>
          </a:p>
        </p:txBody>
      </p:sp>
      <p:sp>
        <p:nvSpPr>
          <p:cNvPr id="141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sha`ri wa bashari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1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13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وَعَصَبِي وَقَصَبِي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nerve, and my sinews,</a:t>
            </a:r>
          </a:p>
        </p:txBody>
      </p:sp>
      <p:sp>
        <p:nvSpPr>
          <p:cNvPr id="142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`asabi wa qasabi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2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23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وَعِظَامِي وَمُخِّي وَعُرُوقِي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bones, and my brain, and my veins,</a:t>
            </a:r>
          </a:p>
        </p:txBody>
      </p:sp>
      <p:sp>
        <p:nvSpPr>
          <p:cNvPr id="143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`izami wa mukhkhi wa `uruqi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3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33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وَرَايِشُ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كُلِّ قَانِعٍ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Enricher of every satisfied one,</a:t>
            </a:r>
          </a:p>
        </p:txBody>
      </p:sp>
      <p:sp>
        <p:nvSpPr>
          <p:cNvPr id="15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rayishu kulli qani`in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3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وَجَمِيعِ جَوَارِحِي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all of my organs,</a:t>
            </a:r>
          </a:p>
        </p:txBody>
      </p:sp>
      <p:sp>
        <p:nvSpPr>
          <p:cNvPr id="144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jami`i jawarihi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4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43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ٱنْتَسَجَ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 ايَّامَ رِضَاعِي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that which was pieced together during the days of my suckling,</a:t>
            </a:r>
          </a:p>
        </p:txBody>
      </p:sp>
      <p:sp>
        <p:nvSpPr>
          <p:cNvPr id="145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 intasaja `ala dhalika ayyama rida`i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5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54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وَمَا اقَلَّتِ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ٱلارْضُ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whatever of my body that the ground carries,</a:t>
            </a:r>
          </a:p>
        </p:txBody>
      </p:sp>
      <p:sp>
        <p:nvSpPr>
          <p:cNvPr id="146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 aqallat al-ardu minni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6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64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وَنَوْمِي وَيَقْظَتِي وَسُكُونِي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sleeping, and my wakefulness, and my motionlessness,</a:t>
            </a:r>
          </a:p>
        </p:txBody>
      </p:sp>
      <p:sp>
        <p:nvSpPr>
          <p:cNvPr id="1474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nawmi wa yaqzati wa sukuni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7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74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وَحَرَكَاتِ رُكُوعِي وَسُجُودِي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movements of my bowing and prostration;</a:t>
            </a:r>
          </a:p>
        </p:txBody>
      </p:sp>
      <p:sp>
        <p:nvSpPr>
          <p:cNvPr id="148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harakati ruku`i wa sujudi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8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84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 لَوْ حَاوَلْتُ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وَٱجْتَهَدْتُ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مَدَىٰ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ٱلاعْصَارِ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(by all that I bear witness) that if I try my best and strive throughout all ages</a:t>
            </a:r>
          </a:p>
        </p:txBody>
      </p:sp>
      <p:sp>
        <p:nvSpPr>
          <p:cNvPr id="1495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an law hawaltu wa ijtahadtu mada al-a`sari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9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495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وَٱلاحْقَابِ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لَوْ عُمِّرْتُهَا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all times, if I live them,</a:t>
            </a:r>
          </a:p>
        </p:txBody>
      </p:sp>
      <p:sp>
        <p:nvSpPr>
          <p:cNvPr id="150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wal-ahqabi law `ummirtuha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0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05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 اؤَدِّيَ شُكْرَ وَاحِدَةٍ مِنْ انْعُمِكَ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thank properly only one of Your favors,</a:t>
            </a:r>
          </a:p>
        </p:txBody>
      </p:sp>
      <p:sp>
        <p:nvSpPr>
          <p:cNvPr id="151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 u'addiya shukra wahidatin min an`umika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1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15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ٱسْتَطَعْتُ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will not be able to do that,</a:t>
            </a:r>
          </a:p>
        </p:txBody>
      </p:sp>
      <p:sp>
        <p:nvSpPr>
          <p:cNvPr id="152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 istata`tu dhalika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2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25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إِلاَّ بِمَنِّكَ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ٱلْمُوجَبِ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عَلَيَّ بِهِ شُكْرُكَ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except through a favor of You, which also requires me to thank You for it,</a:t>
            </a:r>
          </a:p>
        </p:txBody>
      </p:sp>
      <p:sp>
        <p:nvSpPr>
          <p:cNvPr id="153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illa bimannika almujabi `alayya bihi shukruka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3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36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وَرَاحِمُ كُلِّ ضَارِعٍ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Merciful toward every suppliant,</a:t>
            </a:r>
          </a:p>
        </p:txBody>
      </p:sp>
      <p:sp>
        <p:nvSpPr>
          <p:cNvPr id="16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rahimu kulli dari`in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3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ابَداً جَدِيداً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once again with new thanking</a:t>
            </a:r>
          </a:p>
        </p:txBody>
      </p:sp>
      <p:sp>
        <p:nvSpPr>
          <p:cNvPr id="154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abadan jadidan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4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46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وَثَنَاءً طَارِفاً عَتِيداً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with praise that is newly acquired and newly prepared.</a:t>
            </a:r>
          </a:p>
        </p:txBody>
      </p:sp>
      <p:sp>
        <p:nvSpPr>
          <p:cNvPr id="155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thana'an tarifan `atidan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5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56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اجَلْ وَلَوْ حَرَصْتُ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True is this! And if I try hard,</a:t>
            </a:r>
          </a:p>
        </p:txBody>
      </p:sp>
      <p:sp>
        <p:nvSpPr>
          <p:cNvPr id="156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ajal wa law harastu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6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66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وَٱلْعَادُّونَ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مِنْ انَامِكَ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well as the counters from Your creatures,</a:t>
            </a:r>
          </a:p>
        </p:txBody>
      </p:sp>
      <p:sp>
        <p:nvSpPr>
          <p:cNvPr id="157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ana wal-`adduna min anamika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7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77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 نُحْصِيَ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مَدَىٰ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إِنْعَامِكَ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count the scope of Your favoring,</a:t>
            </a:r>
          </a:p>
        </p:txBody>
      </p:sp>
      <p:sp>
        <p:nvSpPr>
          <p:cNvPr id="158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 nuhsiya mada in`amika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8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87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سَالِفِهِ وَآنِفِهِ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both the past and the present,</a:t>
            </a:r>
          </a:p>
        </p:txBody>
      </p:sp>
      <p:sp>
        <p:nvSpPr>
          <p:cNvPr id="159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salifihi wa anifihi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9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597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مَا حَصَرْنَاهُ عَدَداً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we shall never be able to calculate it in number,</a:t>
            </a:r>
          </a:p>
        </p:txBody>
      </p:sp>
      <p:sp>
        <p:nvSpPr>
          <p:cNvPr id="160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 hasarnahu `adadan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0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07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احْصَيْنَاهُ امَداً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count it in time.</a:t>
            </a:r>
          </a:p>
        </p:txBody>
      </p:sp>
      <p:sp>
        <p:nvSpPr>
          <p:cNvPr id="1617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ahsaynahu amadan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1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17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هَيْهَاتَ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انَّىٰ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Too far is this! How can it be!</a:t>
            </a:r>
          </a:p>
        </p:txBody>
      </p:sp>
      <p:sp>
        <p:nvSpPr>
          <p:cNvPr id="162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hayhata anna dhalika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2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28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ٱلْمُخْبِرُ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كِتَابِكَ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ٱلنَّاطِقِ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it is You Who have informed in Your rational Book</a:t>
            </a:r>
          </a:p>
        </p:txBody>
      </p:sp>
      <p:sp>
        <p:nvSpPr>
          <p:cNvPr id="163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almukhbiru fi kitabika alnnatiqi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3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38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وَمُنْزِلُ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ٱلْمَنَافِعِ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Revealer of the benefits</a:t>
            </a:r>
          </a:p>
        </p:txBody>
      </p:sp>
      <p:sp>
        <p:nvSpPr>
          <p:cNvPr id="17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munzilu almanafi`i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74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وَٱلنَّبَأِ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ٱلصَّادِقِ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true news:</a:t>
            </a:r>
          </a:p>
        </p:txBody>
      </p:sp>
      <p:sp>
        <p:nvSpPr>
          <p:cNvPr id="164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walnnaba'i alssadiqi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4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48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”وَإِنْ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تَعُدُّوٱ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نِعْمَةَ اللّهِ لاَ تُحْصُوهَا“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“And if you count Allah's favors, you will not be able to number them.”</a:t>
            </a:r>
          </a:p>
        </p:txBody>
      </p:sp>
      <p:sp>
        <p:nvSpPr>
          <p:cNvPr id="165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wa'in ta`uddu ni`mata allahi la tuhsuha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5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58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صَدَقَ كِتَابُكَ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ٱللَّهُمَّ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وَإِنْبَاؤُكَ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True is Your Book, O Allah, and Your informing.</a:t>
            </a:r>
          </a:p>
        </p:txBody>
      </p:sp>
      <p:sp>
        <p:nvSpPr>
          <p:cNvPr id="166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sadaqa kitabuka allahumma wa inba'uka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6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69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وَبَلَّغَتْ انْبِيَاؤُكَ وَرُسُلُكَ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Prophets and Messengers have conveyed</a:t>
            </a:r>
          </a:p>
        </p:txBody>
      </p:sp>
      <p:sp>
        <p:nvSpPr>
          <p:cNvPr id="167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ballaghat anbiya'uka wa rusuluka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7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79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مَا انْزَلْتَ عَلَيْهِمْ مِنْ وَحْيِكَ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what You revealed to them, from Your Revelation,</a:t>
            </a:r>
          </a:p>
        </p:txBody>
      </p:sp>
      <p:sp>
        <p:nvSpPr>
          <p:cNvPr id="168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 anzalta `alayhim min wahyika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8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89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وَشَرَعْتَ لَهُمْ وَبِهِمْ مِنْ دِينِكَ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what You have made plain for them and through them Your religion.</a:t>
            </a:r>
          </a:p>
        </p:txBody>
      </p:sp>
      <p:sp>
        <p:nvSpPr>
          <p:cNvPr id="169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wa shara`ta lahum wa bihim min dinika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9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699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غَيْرَ انِّي 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Nevertheless, O my God,</a:t>
            </a:r>
          </a:p>
        </p:txBody>
      </p:sp>
      <p:sp>
        <p:nvSpPr>
          <p:cNvPr id="171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ghayra anni ya ilahi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1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710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اشْهَدُ بِجُهْدِي وَجِدِّي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bear witness by my ultimate possibility and my diligence</a:t>
            </a:r>
          </a:p>
        </p:txBody>
      </p:sp>
      <p:sp>
        <p:nvSpPr>
          <p:cNvPr id="172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ashhadu bijuhdi wa jiddi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2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720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وَمَبْلَغِ طَاقَتِي وَوُسْعِي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scope of my vigor and my capacity,</a:t>
            </a:r>
          </a:p>
        </p:txBody>
      </p:sp>
      <p:sp>
        <p:nvSpPr>
          <p:cNvPr id="173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mablaghi taqati wa wus`i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3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730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وَاقُولُ مُؤْمِناً مُوقِناً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say with full faith and conviction:</a:t>
            </a:r>
          </a:p>
        </p:txBody>
      </p:sp>
      <p:sp>
        <p:nvSpPr>
          <p:cNvPr id="174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aqulu mu'minan muqinan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4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740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وَٱلْكِتَابِ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ٱلْجَامِعِ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بِٱلنُّورِ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ٱلسَّاطِعِ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All-comprehensive Book with the glaring light.</a:t>
            </a:r>
          </a:p>
        </p:txBody>
      </p:sp>
      <p:sp>
        <p:nvSpPr>
          <p:cNvPr id="18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walkitabi aljami`i bilnnuri alssati`i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4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الْحَمْدُ لِلَّهِ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لَمْ يَتَّخِذْ وَلَداً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praise be to Allah Who has not taken to Himself a son</a:t>
            </a:r>
          </a:p>
        </p:txBody>
      </p:sp>
      <p:sp>
        <p:nvSpPr>
          <p:cNvPr id="175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alhamdu lillahi alladhi lam yattakhidh waladan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5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751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فَيَكُونَ مَوْرُوثاً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be inherited,</a:t>
            </a:r>
          </a:p>
        </p:txBody>
      </p:sp>
      <p:sp>
        <p:nvSpPr>
          <p:cNvPr id="176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fayakuna mawruthan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6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761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وَلَمْ يَكُنْ لَهُ شَرِيكٌ فِي مُلْكِهِ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 does not have a partner in His kingdom,</a:t>
            </a:r>
          </a:p>
        </p:txBody>
      </p:sp>
      <p:sp>
        <p:nvSpPr>
          <p:cNvPr id="177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lam yakun lahu sharikun fi mulkihi</a:t>
            </a:r>
          </a:p>
        </p:txBody>
      </p:sp>
      <p:sp>
        <p:nvSpPr>
          <p:cNvPr id="177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771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فَيُضَادُّهُ فِيمَا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ٱبْتَدَعَ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oppose Him in what He fashions,</a:t>
            </a:r>
          </a:p>
        </p:txBody>
      </p:sp>
      <p:sp>
        <p:nvSpPr>
          <p:cNvPr id="178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fayudadduhu fima ibtada`a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8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781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وَلِيٌّ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ٱلذُّلِّ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 does not have a helper to save Him from disgrace,</a:t>
            </a:r>
          </a:p>
        </p:txBody>
      </p:sp>
      <p:sp>
        <p:nvSpPr>
          <p:cNvPr id="179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waliyyun min aldhdhulli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9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792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فَيُرْفِدَهُ فِيمَا صَنَعَ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help Him in what He makes.</a:t>
            </a:r>
          </a:p>
        </p:txBody>
      </p:sp>
      <p:sp>
        <p:nvSpPr>
          <p:cNvPr id="180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fayurfidahu fima sana`a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0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02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فَسُبْحَانَهُ سُبْحَانَهُ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glory be to Him, glory be to Him.</a:t>
            </a:r>
          </a:p>
        </p:txBody>
      </p:sp>
      <p:sp>
        <p:nvSpPr>
          <p:cNvPr id="181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fasubhanahu subhanahu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1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12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لَوْ كَانَ فِيهِمَا آلِهَةٌ إِلاَّ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ٱللَّهُ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لَفَسَدَتَا وَتَفَطَّرَتَا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If there had been in them any gods except Allah, they would both have certainly been in a state of disorder and destruction.</a:t>
            </a:r>
          </a:p>
        </p:txBody>
      </p:sp>
      <p:sp>
        <p:nvSpPr>
          <p:cNvPr id="182276" name="Subtitle 4"/>
          <p:cNvSpPr txBox="1">
            <a:spLocks/>
          </p:cNvSpPr>
          <p:nvPr/>
        </p:nvSpPr>
        <p:spPr bwMode="auto">
          <a:xfrm>
            <a:off x="304800" y="4648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law kana fihima alihatun illa allahu lafasadatawa tafattarata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2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22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سُبْحَانَ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ٱللَّهِ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ٱلْوَاحِدِ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ٱلاحَدِ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ٱلصَّمَدِ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glory be to Allah, the One, the Only One, the Besought of all,</a:t>
            </a:r>
          </a:p>
        </p:txBody>
      </p:sp>
      <p:sp>
        <p:nvSpPr>
          <p:cNvPr id="183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subhana allahi alwahidi al-ahadi alssamadi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3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33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لَمْ يَلِدْ وَلَمْ يُولَدْ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begets not nor is He begotten,</a:t>
            </a:r>
          </a:p>
        </p:txBody>
      </p:sp>
      <p:sp>
        <p:nvSpPr>
          <p:cNvPr id="184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alladhi lam yalid wa lam yulad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4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43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وَهُوَ لِلدَّعَوَاتِ سَامِعٌ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is also the Hearer of prayers,</a:t>
            </a:r>
          </a:p>
        </p:txBody>
      </p:sp>
      <p:sp>
        <p:nvSpPr>
          <p:cNvPr id="194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huwa lildda`awati sami`un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4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وَلَمْ يَكُنْ لَهُ كُفُواً احَدٌ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there is none like Him.</a:t>
            </a:r>
          </a:p>
        </p:txBody>
      </p:sp>
      <p:sp>
        <p:nvSpPr>
          <p:cNvPr id="185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lam yakun lahu kufwan ahadun</a:t>
            </a:r>
          </a:p>
        </p:txBody>
      </p:sp>
      <p:sp>
        <p:nvSpPr>
          <p:cNvPr id="185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53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الْحَمْدُ لِلَّهِ حَمْداً يُعَادِلُ حَمْدَ مَلائِكَتِهِ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ٱلْمُقَرَّبِينَ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praise be to Allah—praise that is equal to the praise of His Favorite Angels,</a:t>
            </a:r>
          </a:p>
        </p:txBody>
      </p:sp>
      <p:sp>
        <p:nvSpPr>
          <p:cNvPr id="186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alhamdu lillahi hamdan yu`adilu hamda mala'ikatihi almuqarrabina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6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63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 انْبِيَائِهِ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ٱلْمُرْسَلِينَ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His missioned Prophets.</a:t>
            </a:r>
          </a:p>
        </p:txBody>
      </p:sp>
      <p:sp>
        <p:nvSpPr>
          <p:cNvPr id="187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anbiya'ihi almursalina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7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73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وَصَلَّىٰ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ٱللَّهُ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خِيَرَتِهِ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May Allah send blessings to His Select,</a:t>
            </a:r>
          </a:p>
        </p:txBody>
      </p:sp>
      <p:sp>
        <p:nvSpPr>
          <p:cNvPr id="188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salla allahu `ala khiyaratihi</a:t>
            </a:r>
          </a:p>
        </p:txBody>
      </p:sp>
      <p:sp>
        <p:nvSpPr>
          <p:cNvPr id="188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84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مُحَمَّدٍ خَاتَمِ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ٱلنَّبِيِّينَ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Muhammad, the Seal of Prophets,</a:t>
            </a:r>
          </a:p>
        </p:txBody>
      </p:sp>
      <p:sp>
        <p:nvSpPr>
          <p:cNvPr id="189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muhammadin khatami alnnabiyyina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9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894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وَآلِهِ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ٱلطَّيِّبِينَ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ٱلطَّاهِرِينَ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ٱلْمُخْلَصِينَ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وَسَلَّمَ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-304800" y="2590800"/>
            <a:ext cx="95250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upon his Household, the pure, immaculate, and well-chosen, and may He send benedictions upon them.</a:t>
            </a:r>
          </a:p>
        </p:txBody>
      </p:sp>
      <p:sp>
        <p:nvSpPr>
          <p:cNvPr id="190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alihi alttayyibina alttahirina almukhlasina wa sallama</a:t>
            </a:r>
          </a:p>
        </p:txBody>
      </p:sp>
      <p:sp>
        <p:nvSpPr>
          <p:cNvPr id="190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04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1654175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اَللَّهُمَّ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اخْشَاكَ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كَانِّي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ارَاكَ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(please) make me fear You as if I can see You.</a:t>
            </a:r>
          </a:p>
        </p:txBody>
      </p:sp>
      <p:sp>
        <p:nvSpPr>
          <p:cNvPr id="1914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ij`alni akhshaka ka'anni araka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1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14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  <p:sp>
        <p:nvSpPr>
          <p:cNvPr id="191495" name="Rectangle 1"/>
          <p:cNvSpPr>
            <a:spLocks noChangeArrowheads="1"/>
          </p:cNvSpPr>
          <p:nvPr/>
        </p:nvSpPr>
        <p:spPr bwMode="auto">
          <a:xfrm>
            <a:off x="0" y="365125"/>
            <a:ext cx="9144000" cy="8318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rebuchet MS" pitchFamily="34" charset="0"/>
              </a:rPr>
              <a:t>The Imam (A) then besought Almighty Allah so earnestly that his eyes shed tears. He then said: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وَاسْعِدْنِي بِتَقْوَاكَ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happy by fearing You.</a:t>
            </a:r>
          </a:p>
        </p:txBody>
      </p:sp>
      <p:sp>
        <p:nvSpPr>
          <p:cNvPr id="1925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as`idni bitaqwaka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2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25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تُشْقِنِي بِمَعْصِيَتِكَ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make me unhappy by disobeying You.</a:t>
            </a:r>
          </a:p>
        </p:txBody>
      </p:sp>
      <p:sp>
        <p:nvSpPr>
          <p:cNvPr id="1935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tushqini bima`siyatika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3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35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وَخِرْ لِي فِي قَضَائِكَ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Choose for me through Your decree.</a:t>
            </a:r>
          </a:p>
        </p:txBody>
      </p:sp>
      <p:sp>
        <p:nvSpPr>
          <p:cNvPr id="1945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khir li fi qada'ika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4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45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وَلِلْكُرُبَاتِ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دَافِعٌ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Warder-off of anguishes,</a:t>
            </a:r>
          </a:p>
        </p:txBody>
      </p:sp>
      <p:sp>
        <p:nvSpPr>
          <p:cNvPr id="20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lilkurubati dafi`un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4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وَبَارِكْ لِي فِي قَدَرِكَ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me through Your determination,</a:t>
            </a:r>
          </a:p>
        </p:txBody>
      </p:sp>
      <p:sp>
        <p:nvSpPr>
          <p:cNvPr id="1955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barik li fi qadarika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5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55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لا احِبَّ تَعْجِيلَ مَا اخَّرْتَ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I will not long for hastening that which You have delayed</a:t>
            </a:r>
          </a:p>
        </p:txBody>
      </p:sp>
      <p:sp>
        <p:nvSpPr>
          <p:cNvPr id="1966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hatta la uhibba ta`jila ma akhkharta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6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66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تَاخِيرَ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مَا عَجَّلْتَ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delaying that which You would hasten.</a:t>
            </a:r>
          </a:p>
        </p:txBody>
      </p:sp>
      <p:sp>
        <p:nvSpPr>
          <p:cNvPr id="1976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ta'khira ma `ajjalta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7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76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اَللَّهُمَّ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ٱجْعَلْ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غِنَايَ فِي نَفْسِي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(please) make my richness in my conscience,</a:t>
            </a:r>
          </a:p>
        </p:txBody>
      </p:sp>
      <p:sp>
        <p:nvSpPr>
          <p:cNvPr id="1986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ij`al ghinaya fi nafsi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8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86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وَٱلْيَقِينَ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قَلْبِي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conviction in my hear,</a:t>
            </a:r>
          </a:p>
        </p:txBody>
      </p:sp>
      <p:sp>
        <p:nvSpPr>
          <p:cNvPr id="1996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walyaqina fi qalbi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9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996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وَٱلإِخْلاَصَ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عَمَلِي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sincerity in my deeds,</a:t>
            </a:r>
          </a:p>
        </p:txBody>
      </p:sp>
      <p:sp>
        <p:nvSpPr>
          <p:cNvPr id="2007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wal-ikhlasa fi `amali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0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07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وَٱلنُّوْرَ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بَصَرِي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light in my sight,</a:t>
            </a:r>
          </a:p>
        </p:txBody>
      </p:sp>
      <p:sp>
        <p:nvSpPr>
          <p:cNvPr id="2017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walnnura fi basari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1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17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وَٱلْبَصِيرَةَ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دِينِي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insight in my religion.</a:t>
            </a:r>
          </a:p>
        </p:txBody>
      </p:sp>
      <p:sp>
        <p:nvSpPr>
          <p:cNvPr id="2027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walbasirata fi dini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2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27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وَمَتِّعْنِي بِجَوَارِحِي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me find enjoyment in my organs.</a:t>
            </a:r>
          </a:p>
        </p:txBody>
      </p:sp>
      <p:sp>
        <p:nvSpPr>
          <p:cNvPr id="2037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matti`ni bijawarihi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3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37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سَمْعِي وَبَصَرِي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ٱلْوَارِثَيْنِ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my hearing and my sight sound until I am inherited.</a:t>
            </a:r>
          </a:p>
        </p:txBody>
      </p:sp>
      <p:sp>
        <p:nvSpPr>
          <p:cNvPr id="2048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waj`al sam`i wa basari alwarithayni minni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4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48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spect="1" noChangeArrowheads="1"/>
          </p:cNvSpPr>
          <p:nvPr/>
        </p:nvSpPr>
        <p:spPr bwMode="auto">
          <a:xfrm>
            <a:off x="2417763" y="228600"/>
            <a:ext cx="642143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04800" y="762000"/>
            <a:ext cx="8534400" cy="569436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The supplicatory prayer of Imam al-Husayn (A), the Chief of Martyrs, on the `Arafat Day is one of the famous prayers. Bishr and Bashir, the sons of Ghalib al-Asadi, narrated that they, once, accompanied Imam al-Husayn (A) at the `Arafat Night when he left his tent with submission and reverence. He walked slowly until he, accompanied by a group of his household, sons, and servants, stopped at the left side of Mount `Arafat and turned his face towards the Holy Ka`bah. He then raised his hands (for supplication) to the level of his face,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</a:rPr>
              <a:t>just like a poor man begging food, and said</a:t>
            </a: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304800" y="227013"/>
            <a:ext cx="39624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</a:t>
            </a:r>
            <a:r>
              <a:rPr lang="en-US" sz="1600" b="1" baseline="30000">
                <a:solidFill>
                  <a:srgbClr val="FFFF99"/>
                </a:solidFill>
                <a:latin typeface="Trebuchet MS" pitchFamily="34" charset="0"/>
              </a:rPr>
              <a:t>rd</a:t>
            </a:r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 Imam (A) Dūa for the Day of A'rafah </a:t>
            </a: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4191000" y="228600"/>
            <a:ext cx="1295400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FFFF99"/>
                </a:solidFill>
                <a:latin typeface="Trebuchet MS" pitchFamily="34" charset="0"/>
              </a:rPr>
              <a:t>Merits</a:t>
            </a:r>
            <a:endParaRPr lang="en-US" b="1">
              <a:solidFill>
                <a:srgbClr val="FFFF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وَلِلدَّرَجَاتِ رَافِعٌ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Raiser of ranks,</a:t>
            </a:r>
          </a:p>
        </p:txBody>
      </p:sp>
      <p:sp>
        <p:nvSpPr>
          <p:cNvPr id="215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lilddarajati rafi`un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15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وَٱنْصُرْنِي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مَنْ ظَلَمَنِي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Grant me victory over him who wrongs me,</a:t>
            </a:r>
          </a:p>
        </p:txBody>
      </p:sp>
      <p:sp>
        <p:nvSpPr>
          <p:cNvPr id="2058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wansurni `ala man zalamani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5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58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وَارِنِي فِيهِ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ثَارِي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وَمَآرِبِي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me witness my avenge and objective in him,</a:t>
            </a:r>
          </a:p>
        </p:txBody>
      </p:sp>
      <p:sp>
        <p:nvSpPr>
          <p:cNvPr id="2068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arini fihi tha'ri wa ma'aribi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6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68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وَاقِرَّ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عَيْنِي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it the delight of my eye.</a:t>
            </a:r>
          </a:p>
        </p:txBody>
      </p:sp>
      <p:sp>
        <p:nvSpPr>
          <p:cNvPr id="2078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aqirra bidhalika `ayni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7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78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اَللَّهُمَّ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ٱكْشِفْ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كُرْبَتِي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(please) relieve my agony,</a:t>
            </a:r>
          </a:p>
        </p:txBody>
      </p:sp>
      <p:sp>
        <p:nvSpPr>
          <p:cNvPr id="2089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ikshif kurbati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8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89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وَٱسْتُرْ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عَوْرَتِي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conceal my flaws,</a:t>
            </a:r>
          </a:p>
        </p:txBody>
      </p:sp>
      <p:sp>
        <p:nvSpPr>
          <p:cNvPr id="2099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wastur `awrati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9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099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وَٱغْفِرْ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لِي خَطِيئَتِي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my sin,</a:t>
            </a:r>
          </a:p>
        </p:txBody>
      </p:sp>
      <p:sp>
        <p:nvSpPr>
          <p:cNvPr id="2109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waghfir li khati'ati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0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109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وَٱخْسَا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شَيْطَانِي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drive away my devil from me,</a:t>
            </a:r>
          </a:p>
        </p:txBody>
      </p:sp>
      <p:sp>
        <p:nvSpPr>
          <p:cNvPr id="2119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wakhsa' shaytani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1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119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وَفُكَّ رِهَانِي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redeem my mortgage,</a:t>
            </a:r>
          </a:p>
        </p:txBody>
      </p:sp>
      <p:sp>
        <p:nvSpPr>
          <p:cNvPr id="2129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fukka rihani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2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129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لِي 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ٱلدَّرَجَةَ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ٱلْعُلْيَا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decide for me, O my God, the supreme rank</a:t>
            </a:r>
          </a:p>
        </p:txBody>
      </p:sp>
      <p:sp>
        <p:nvSpPr>
          <p:cNvPr id="2140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waj`al li ya ilahi alddarajata al`ulya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4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140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ٱلآخِرَةِ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وَٱلاولَىٰ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Hereafter and in the former (life).</a:t>
            </a:r>
          </a:p>
        </p:txBody>
      </p:sp>
      <p:sp>
        <p:nvSpPr>
          <p:cNvPr id="2150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fi al-akhirati wal-ula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5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150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وَلِلْجَبَابِرَةِ قَامِعٌ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Suppressor of the tyrants.</a:t>
            </a:r>
          </a:p>
        </p:txBody>
      </p:sp>
      <p:sp>
        <p:nvSpPr>
          <p:cNvPr id="22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liljababirati qami`un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5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كَمَا خَلَقْتَنِي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all praise be to You for You have created me</a:t>
            </a:r>
          </a:p>
        </p:txBody>
      </p:sp>
      <p:sp>
        <p:nvSpPr>
          <p:cNvPr id="2160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allahumma laka alhamdu kama khalaqtani</a:t>
            </a:r>
          </a:p>
        </p:txBody>
      </p:sp>
      <p:sp>
        <p:nvSpPr>
          <p:cNvPr id="216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160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فَجَعَلْتَنِي سَمِيعاً بَصِيراً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made me hear and see.</a:t>
            </a:r>
          </a:p>
        </p:txBody>
      </p:sp>
      <p:sp>
        <p:nvSpPr>
          <p:cNvPr id="2170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faja`altani sami`an basiran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7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170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كَمَا خَلَقْتَنِي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praise be to You for you have created me</a:t>
            </a:r>
          </a:p>
        </p:txBody>
      </p:sp>
      <p:sp>
        <p:nvSpPr>
          <p:cNvPr id="2181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laka alhamdu kama khalaqtani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8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181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فَجَعَلْتَنِي خَلْقاً سَوِيّاً رَحْمَةً 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made my creation perfect, on account of Your having mercy on me,</a:t>
            </a:r>
          </a:p>
        </p:txBody>
      </p:sp>
      <p:sp>
        <p:nvSpPr>
          <p:cNvPr id="2191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faja`altani khalqan sawiyyan rahmatan bi</a:t>
            </a:r>
          </a:p>
        </p:txBody>
      </p:sp>
      <p:sp>
        <p:nvSpPr>
          <p:cNvPr id="219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191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وَقَدْ كُنْتَ عَنْ خَلْقِي غَنِيّاً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could dispense with creating me.</a:t>
            </a:r>
          </a:p>
        </p:txBody>
      </p:sp>
      <p:sp>
        <p:nvSpPr>
          <p:cNvPr id="2201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qad kunta `an khalqi ghaniyyan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0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01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 بِمَا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بَرَاتَنِي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فَعَدَّلْتَ فِطْرَتِي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gave rise to me and perfected my creation;</a:t>
            </a:r>
          </a:p>
        </p:txBody>
      </p:sp>
      <p:sp>
        <p:nvSpPr>
          <p:cNvPr id="2211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bima bara'tani fa`addalta fitrati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1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11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 بِمَا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انْشَاتَنِي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فَاحْسَنْتَ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صُورَتِي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originated me and did well my form;</a:t>
            </a:r>
          </a:p>
        </p:txBody>
      </p:sp>
      <p:sp>
        <p:nvSpPr>
          <p:cNvPr id="2222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bima ansha'tani fa'ahsanta surati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2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22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 بِمَا احْسَنْتَ إِلَيَّ وَفِي نَفْسِي عَافَيْتَنِي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conferred favors on me and granted me wellbeing in my self;</a:t>
            </a:r>
          </a:p>
        </p:txBody>
      </p:sp>
      <p:sp>
        <p:nvSpPr>
          <p:cNvPr id="2232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bima ahsanta ilayya wa fi nafsi `afaytani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3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32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 بِمَا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كَلَاتَنِي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وَوَفَّقْتَنِي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saved me and led me to success;</a:t>
            </a:r>
          </a:p>
        </p:txBody>
      </p:sp>
      <p:sp>
        <p:nvSpPr>
          <p:cNvPr id="2242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bima kala'tani wa waffaqtani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4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42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 بِمَا انْعَمْتَ عَلَيَّ فَهَدَيْتَنِي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bestowed favors on me and guided me;</a:t>
            </a:r>
          </a:p>
        </p:txBody>
      </p:sp>
      <p:sp>
        <p:nvSpPr>
          <p:cNvPr id="2252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bima an`amta `alayya fahadaytani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5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52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غَيْرُهُ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other than Him</a:t>
            </a:r>
          </a:p>
        </p:txBody>
      </p:sp>
      <p:sp>
        <p:nvSpPr>
          <p:cNvPr id="23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fala ilaha ghayruhu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5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 بِمَا اوْلَيْتَنِي وَمِنْ كُلِّ خَيْرٍ اعْطَيْتَنِي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presented me and gave me from every good;</a:t>
            </a:r>
          </a:p>
        </p:txBody>
      </p:sp>
      <p:sp>
        <p:nvSpPr>
          <p:cNvPr id="2263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bima awlaytani wa min kulli khayrin a`taytani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6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63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 بِمَا اطْعَمْتَنِي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وَسَقَيْتَنِي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fed me and watered me;</a:t>
            </a:r>
          </a:p>
        </p:txBody>
      </p:sp>
      <p:sp>
        <p:nvSpPr>
          <p:cNvPr id="2273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bima at`amtani wa saqaytani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7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73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 بِمَا اغْنَيْتَنِي وَاقْنَيْتَنِي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enriched me and gave me to hold;</a:t>
            </a:r>
          </a:p>
        </p:txBody>
      </p:sp>
      <p:sp>
        <p:nvSpPr>
          <p:cNvPr id="2283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bima aghnaytani wa aqnaytani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8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83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 بِمَا اعَنْتَنِي وَاعْزَزْتَنِي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helped me and braced me;</a:t>
            </a:r>
          </a:p>
        </p:txBody>
      </p:sp>
      <p:sp>
        <p:nvSpPr>
          <p:cNvPr id="2293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bima a`antani wa a`zaztani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9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293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 بِمَا الْبَسْتَنِي مِنْ سِتْرِكَ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ٱلصَّافِي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clothed me from Your pure cover</a:t>
            </a:r>
          </a:p>
        </p:txBody>
      </p:sp>
      <p:sp>
        <p:nvSpPr>
          <p:cNvPr id="2304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bima albastani min sitrika alssafi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0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04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وَيَسَّرْتَ لِي مِنْ صُنْعِكَ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ٱلْكَافِي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made easy for me Your adequate making,</a:t>
            </a:r>
          </a:p>
        </p:txBody>
      </p:sp>
      <p:sp>
        <p:nvSpPr>
          <p:cNvPr id="2314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yassarta li min sun`ika alkafi</a:t>
            </a:r>
          </a:p>
        </p:txBody>
      </p:sp>
      <p:sp>
        <p:nvSpPr>
          <p:cNvPr id="231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14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(please) send blessings to Muhammad and the Household of Muhammad,</a:t>
            </a:r>
          </a:p>
        </p:txBody>
      </p:sp>
      <p:sp>
        <p:nvSpPr>
          <p:cNvPr id="2324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232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24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وَاعِنِّي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بَوَائِقِ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ٱلدُّهُورِ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help me against calamities of ages</a:t>
            </a:r>
          </a:p>
        </p:txBody>
      </p:sp>
      <p:sp>
        <p:nvSpPr>
          <p:cNvPr id="2334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a`inni `ala bawa'iqi aldduhuri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3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34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وَصُرُوفِ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ٱللَّيَالِي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وَٱلايَّامِ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changes of nights and days,</a:t>
            </a:r>
          </a:p>
        </p:txBody>
      </p:sp>
      <p:sp>
        <p:nvSpPr>
          <p:cNvPr id="2345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surufi allayali wal-ayyami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4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45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وَنَجِّنِي مِنْ اهْوَالِ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ٱلدُّنْيَا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rescue me from the horrors of this world</a:t>
            </a:r>
          </a:p>
        </p:txBody>
      </p:sp>
      <p:sp>
        <p:nvSpPr>
          <p:cNvPr id="2355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najjini min ahwali alddunya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5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55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شَيْءَ يَعْدِلُهُ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there is nothing equivalent to Him</a:t>
            </a:r>
          </a:p>
        </p:txBody>
      </p:sp>
      <p:sp>
        <p:nvSpPr>
          <p:cNvPr id="24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shay'a ya`diluhu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5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وَكُرُبَاتِ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ٱلآخِرَةِ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anguishes of the Hereafter,</a:t>
            </a:r>
          </a:p>
        </p:txBody>
      </p:sp>
      <p:sp>
        <p:nvSpPr>
          <p:cNvPr id="2365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kurubati al-akhirati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6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65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وَٱكْفِنِي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شَرَّ مَا يَعْمَلُ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ٱلظَّالِمُونَ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ٱلارْضِ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save me from the evils of what the wrongdoers do in the earth.</a:t>
            </a:r>
          </a:p>
        </p:txBody>
      </p:sp>
      <p:sp>
        <p:nvSpPr>
          <p:cNvPr id="2375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wakfini sharra ma ya`malu alzzalimuna fi al-ardi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7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75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مَا اخَافُ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فَٱكْفِنِي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as to what I anticipate, (please) save me (from it).</a:t>
            </a:r>
          </a:p>
        </p:txBody>
      </p:sp>
      <p:sp>
        <p:nvSpPr>
          <p:cNvPr id="2385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ma akhafu fakfini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8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85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وَمَا احْذَرُ فَقِنِي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to what I watch out, (please) protect me (against it).</a:t>
            </a:r>
          </a:p>
        </p:txBody>
      </p:sp>
      <p:sp>
        <p:nvSpPr>
          <p:cNvPr id="2396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 ahdharu faqini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9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396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وَفِي نَفْسِي وَدِينِي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فَٱحْرُسْنِي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Safeguard me in my soul and religion,</a:t>
            </a:r>
          </a:p>
        </p:txBody>
      </p:sp>
      <p:sp>
        <p:nvSpPr>
          <p:cNvPr id="2406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fi nafsi wa dini fahrusni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0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06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وَفِي سَفَرِي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فَٱحْفَظْنِي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watch over me in my journeys,</a:t>
            </a:r>
          </a:p>
        </p:txBody>
      </p:sp>
      <p:sp>
        <p:nvSpPr>
          <p:cNvPr id="2416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fi safari fahfazni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1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16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وَفِي اهْلِي وَمَالِي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فَٱخْلُفْنِي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 in charge of my family members and properties during my absence,</a:t>
            </a:r>
          </a:p>
        </p:txBody>
      </p:sp>
      <p:sp>
        <p:nvSpPr>
          <p:cNvPr id="2426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fi ahli wa mali fakhlufni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2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26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وَفِي مَا رَزَقْتَنِي فَبَارِكْ 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me in that which You provide as sustenance,</a:t>
            </a:r>
          </a:p>
        </p:txBody>
      </p:sp>
      <p:sp>
        <p:nvSpPr>
          <p:cNvPr id="2437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fima razaqtani fabarik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3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37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وَفِي نَفْسِي فَذَلِّلْنِي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me see myself as humble,</a:t>
            </a:r>
          </a:p>
        </p:txBody>
      </p:sp>
      <p:sp>
        <p:nvSpPr>
          <p:cNvPr id="2447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fi nafsi fadhallilni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4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47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وَفِي اعْيُنِ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ٱلنَّاسِ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فَعَظِّمْنِي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people see me as great,</a:t>
            </a:r>
          </a:p>
        </p:txBody>
      </p:sp>
      <p:sp>
        <p:nvSpPr>
          <p:cNvPr id="2457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fi a`yuni alnnasi fa`azzimni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5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57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وَلَيْسَ كَمِثْلِهِ شَيْءٌ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nothing like a likeness of Him,</a:t>
            </a:r>
          </a:p>
        </p:txBody>
      </p:sp>
      <p:sp>
        <p:nvSpPr>
          <p:cNvPr id="25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laysa kamithlihi shay'un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56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وَمِنْ شَرِّ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ٱلْجِنِّ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وَٱلإِنْسِ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فَسَلِّمْنِي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keep me sound from the evils of the Jinn and people,</a:t>
            </a:r>
          </a:p>
        </p:txBody>
      </p:sp>
      <p:sp>
        <p:nvSpPr>
          <p:cNvPr id="2467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min sharri aljinni wal-insi fasallimni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6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67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وَبِذُنُوبِي فَلاَ تَفْضَحْنِي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disclose me because of my sins,</a:t>
            </a:r>
          </a:p>
        </p:txBody>
      </p:sp>
      <p:sp>
        <p:nvSpPr>
          <p:cNvPr id="2478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bidhunubi fala tafdahni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7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78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وَبِسَرِيرَتِي فَلاَ تُخْزِنِي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disgrace me because of the secret side (of myself),</a:t>
            </a:r>
          </a:p>
        </p:txBody>
      </p:sp>
      <p:sp>
        <p:nvSpPr>
          <p:cNvPr id="2488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bisarirati fala tukhzini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8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88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وَبِعَمَلِي فَلاَ تَبْتَلِنِي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try me in my deeds,</a:t>
            </a:r>
          </a:p>
        </p:txBody>
      </p:sp>
      <p:sp>
        <p:nvSpPr>
          <p:cNvPr id="2498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bi`amali fala tabtalini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9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498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وَنِعَمَكَ فَلاَ تَسْلُبْنِي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deprive me of Your bounties,</a:t>
            </a:r>
          </a:p>
        </p:txBody>
      </p:sp>
      <p:sp>
        <p:nvSpPr>
          <p:cNvPr id="2508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ni`amaka fala taslubni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0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508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غَيْرِكَ فَلاَ تَكِلْنِي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do not refer me to anyone other than You.</a:t>
            </a:r>
          </a:p>
        </p:txBody>
      </p:sp>
      <p:sp>
        <p:nvSpPr>
          <p:cNvPr id="2519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ila ghayrika fala takilni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1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519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مَنْ تَكِلُنِي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whom do You entrust me?</a:t>
            </a:r>
          </a:p>
        </p:txBody>
      </p:sp>
      <p:sp>
        <p:nvSpPr>
          <p:cNvPr id="2529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ila man takiluni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2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529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قَرِيبٍ فَيَقْطَعُنِي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a relative, and he will rupture my relation with him!</a:t>
            </a:r>
          </a:p>
        </p:txBody>
      </p:sp>
      <p:sp>
        <p:nvSpPr>
          <p:cNvPr id="2539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 qaribin fayaqta`uni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3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539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بَعِيدٍ فَيَتَجَهَّمُنِي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to a strange, and he will glower at me!</a:t>
            </a:r>
          </a:p>
        </p:txBody>
      </p:sp>
      <p:sp>
        <p:nvSpPr>
          <p:cNvPr id="2549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ila ba`idin fayatajahhamuni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4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549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ٱلْمُسْتَضْعِفِينَ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to those who deem me weak!</a:t>
            </a:r>
          </a:p>
        </p:txBody>
      </p:sp>
      <p:sp>
        <p:nvSpPr>
          <p:cNvPr id="2560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ila almustad`ifina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6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560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وَهُوَ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ٱلسَّمِيعُ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ٱلْبَصِيرُ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 is the All-hearing, the All-seeing,</a:t>
            </a:r>
          </a:p>
        </p:txBody>
      </p:sp>
      <p:sp>
        <p:nvSpPr>
          <p:cNvPr id="26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huwa alssami`u albasiru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6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رَبِّي وَمَلِيكُ امْرِي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You are my Lord and the master of my affairs!</a:t>
            </a:r>
          </a:p>
        </p:txBody>
      </p:sp>
      <p:sp>
        <p:nvSpPr>
          <p:cNvPr id="2570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anta rabbi wa maliku amri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7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570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اشْكُو إِلَيْكَ غُرْبَتِي وَبُعْدَ دَارِي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complain to You about my alienation and my foreignness</a:t>
            </a:r>
          </a:p>
        </p:txBody>
      </p:sp>
      <p:sp>
        <p:nvSpPr>
          <p:cNvPr id="2580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ashku ilayka ghurbati wa bu`da dari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8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580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وَهَوَانِي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مَنْ مَلَّكْتَهُ امْرِي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ignominy in the eyes of him whom You have given domination over me.</a:t>
            </a:r>
          </a:p>
        </p:txBody>
      </p:sp>
      <p:sp>
        <p:nvSpPr>
          <p:cNvPr id="2590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hawani `ala man mallaktahu amri</a:t>
            </a:r>
          </a:p>
        </p:txBody>
      </p:sp>
      <p:sp>
        <p:nvSpPr>
          <p:cNvPr id="259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590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فَلاَ تُحْلِلْ عَلَيَّ غَضَبَكَ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O my God, do not make Your wrath come upon me.</a:t>
            </a:r>
          </a:p>
        </p:txBody>
      </p:sp>
      <p:sp>
        <p:nvSpPr>
          <p:cNvPr id="260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fala tuhlil `alayya ghadabaka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0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01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فَإِنْ لَمْ تَكُنْ غَضِبْتَ عَلَيَّ فَلاَ ابَالِي سِوَاكَ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If You are not wrathful with me, then I care for nothing save You.</a:t>
            </a:r>
          </a:p>
        </p:txBody>
      </p:sp>
      <p:sp>
        <p:nvSpPr>
          <p:cNvPr id="261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fa'in lam takun ghadibta `alayya fala ubali siwaka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1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11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سُبْحَانَكَ غَيْرَ انَّ عَافِيَتَكَ اوْسَعُ 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glory be to You; yet, Your granting me wellbeing is more favorable for me.</a:t>
            </a:r>
          </a:p>
        </p:txBody>
      </p:sp>
      <p:sp>
        <p:nvSpPr>
          <p:cNvPr id="262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subhanaka ghayra anna `afiyataka awsa`u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2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21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فَاسْالُكَ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يَا رَبِّ بِنُورِ وَجْهِكَ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I beseech You, O my Lord, in the name of the Light of Your Face</a:t>
            </a:r>
          </a:p>
        </p:txBody>
      </p:sp>
      <p:sp>
        <p:nvSpPr>
          <p:cNvPr id="263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fa'as'aluka ya rabbi binuri wajhika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3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31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اشْرَقَتْ لَهُ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ٱلارْضُ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وَٱلسَّمَاوَاتُ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which the earth and the heavens have shone,</a:t>
            </a:r>
          </a:p>
        </p:txBody>
      </p:sp>
      <p:sp>
        <p:nvSpPr>
          <p:cNvPr id="264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alladhi ashraqat lahu al-ardu walssamawatu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4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41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وَكُشِفَتْ بِهِ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ٱلظُّلُمَاتُ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by which all darkness has been uncovered,</a:t>
            </a:r>
          </a:p>
        </p:txBody>
      </p:sp>
      <p:sp>
        <p:nvSpPr>
          <p:cNvPr id="265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kushifat bihi alzzulumatu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5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52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وَصَلُحَ بِهِ امْرُ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ٱلاوَّلِينَ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وَٱلآخِرِينَ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by which the affairs of the past and the coming generations are made right,</a:t>
            </a:r>
          </a:p>
        </p:txBody>
      </p:sp>
      <p:sp>
        <p:nvSpPr>
          <p:cNvPr id="2662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saluha bihi amru al-awwalina wal-akhirina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6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62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ٱللَّطِيفُ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ٱلْخَبِيرُ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All-gentle, the All-aware,</a:t>
            </a:r>
          </a:p>
        </p:txBody>
      </p:sp>
      <p:sp>
        <p:nvSpPr>
          <p:cNvPr id="27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allatifu alkhabiru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6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 لاَ تُمِيتَنِي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غَضَبِكَ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(please) do not cause me to die while You are wrathful with </a:t>
            </a:r>
            <a:r>
              <a:rPr lang="en-US" sz="3600" b="1" kern="1200" dirty="0" smtClean="0">
                <a:ea typeface="MS Mincho" pitchFamily="49" charset="-128"/>
              </a:rPr>
              <a:t>me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67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 la tumitani `ala ghadabika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7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72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تُنْزِلْ بِي سَخَطَكَ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do not inflict on me Your rage.</a:t>
            </a:r>
          </a:p>
        </p:txBody>
      </p:sp>
      <p:sp>
        <p:nvSpPr>
          <p:cNvPr id="268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tunzil bi sakhataka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8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82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ٱلْعُتْبَىٰ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ٱلْعُتْبَىٰ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the right to scold; You have the right to scold;</a:t>
            </a:r>
          </a:p>
        </p:txBody>
      </p:sp>
      <p:sp>
        <p:nvSpPr>
          <p:cNvPr id="269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laka al`utba laka al`utba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9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693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تَرْضَىٰ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قَبْلَ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until You are pleased (with me) before that.</a:t>
            </a:r>
          </a:p>
        </p:txBody>
      </p:sp>
      <p:sp>
        <p:nvSpPr>
          <p:cNvPr id="270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hatta tarda qabla dhalika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0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03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You;</a:t>
            </a:r>
          </a:p>
        </p:txBody>
      </p:sp>
      <p:sp>
        <p:nvSpPr>
          <p:cNvPr id="271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1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13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ٱلْبَلَدِ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ٱلْحَرَامِ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Lord of the Holy City,</a:t>
            </a:r>
          </a:p>
        </p:txBody>
      </p:sp>
      <p:sp>
        <p:nvSpPr>
          <p:cNvPr id="272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rabbu albaladi alharami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2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23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وَٱلْمَشْعَرِ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ٱلْحَرَامِ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Holy Monument,</a:t>
            </a:r>
          </a:p>
        </p:txBody>
      </p:sp>
      <p:sp>
        <p:nvSpPr>
          <p:cNvPr id="273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walmash`ari alharami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3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34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وَٱلْبَيْتِ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ٱلْعَتِيقِ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Ancient House</a:t>
            </a:r>
          </a:p>
        </p:txBody>
      </p:sp>
      <p:sp>
        <p:nvSpPr>
          <p:cNvPr id="274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walbayti al`atiqi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4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44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احْلَلْتَهُ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ٱلْبَرَكَةَ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You have encompassed with blessing</a:t>
            </a:r>
          </a:p>
        </p:txBody>
      </p:sp>
      <p:sp>
        <p:nvSpPr>
          <p:cNvPr id="2754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alladhi ahlaltahu albarakata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5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54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وَجَعَلْتَهُ لِلنَّاسِ امْناً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made security for people.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ja`altahu lilnnasi amnan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6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64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وَهُوَ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كُلِّ شَيْءٍ قَدِيرٌ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 has power over all things.</a:t>
            </a:r>
          </a:p>
        </p:txBody>
      </p:sp>
      <p:sp>
        <p:nvSpPr>
          <p:cNvPr id="28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huwa `ala kulli shay'in qadirun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6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عَفَا عَنْ عَظِيمِ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ٱلذُّنُوبِ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بِحِلْمِهِ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pardoned the grand sins by His forbearance!</a:t>
            </a:r>
          </a:p>
        </p:txBody>
      </p:sp>
      <p:sp>
        <p:nvSpPr>
          <p:cNvPr id="2775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`afa `an `azimi aldhdhunubi bihilmihi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7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75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اسْبَغَ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ٱلنَّعْمَاءَ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بِفَضْلِهِ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bestowed bounties by His favoring!</a:t>
            </a:r>
          </a:p>
        </p:txBody>
      </p:sp>
      <p:sp>
        <p:nvSpPr>
          <p:cNvPr id="278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asbagha alnna`ma'a bifadlihi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8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85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اعْطَىٰ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ٱلْجَزِيلَ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بِكَرَمِهِ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gave in abundance by His generosity!</a:t>
            </a:r>
          </a:p>
        </p:txBody>
      </p:sp>
      <p:sp>
        <p:nvSpPr>
          <p:cNvPr id="279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a`ta aljazila bikaramihi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9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795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عُدَّتِي فِي شِدَّتِي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means in my hardship!</a:t>
            </a:r>
          </a:p>
        </p:txBody>
      </p:sp>
      <p:sp>
        <p:nvSpPr>
          <p:cNvPr id="280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`uddati fi shiddati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0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05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صَاحِبِي فِي وَحْدَتِي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companion in my loneliness!</a:t>
            </a:r>
          </a:p>
        </p:txBody>
      </p:sp>
      <p:sp>
        <p:nvSpPr>
          <p:cNvPr id="281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sahibi fi wahdati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1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16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غِيَاثِي فِي كُرْبَتِي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relief in my agony!</a:t>
            </a:r>
          </a:p>
        </p:txBody>
      </p:sp>
      <p:sp>
        <p:nvSpPr>
          <p:cNvPr id="282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>
                <a:solidFill>
                  <a:srgbClr val="000066"/>
                </a:solidFill>
                <a:ea typeface="MS Mincho" pitchFamily="49" charset="-128"/>
              </a:rPr>
              <a:t>ya ghiyathi fi kurbati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2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26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وَلِيِّي فِي نِعْمَتِي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Benefactor in my amenities!</a:t>
            </a:r>
          </a:p>
        </p:txBody>
      </p:sp>
      <p:sp>
        <p:nvSpPr>
          <p:cNvPr id="283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waliyyi fi ni`mati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3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36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آبَائِي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 and the God of my forefathers:</a:t>
            </a:r>
          </a:p>
        </p:txBody>
      </p:sp>
      <p:sp>
        <p:nvSpPr>
          <p:cNvPr id="284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ilahi wa ilaha aba'i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4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46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إِبْرَاهِيمَ وَإِسْمَاعِيلَ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Abraham, Ishmael,</a:t>
            </a:r>
          </a:p>
        </p:txBody>
      </p:sp>
      <p:sp>
        <p:nvSpPr>
          <p:cNvPr id="285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ibrahima wa isma`ila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5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57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وَإِسْحَاقَ وَيَعْقُوبَ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Isaac, and Jacob;</a:t>
            </a:r>
          </a:p>
        </p:txBody>
      </p:sp>
      <p:sp>
        <p:nvSpPr>
          <p:cNvPr id="286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ishaqa wa ya`quba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6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67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اَللَّهُمَّ إِنِّي ارْغَبُ إِلَيْكَ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I willingly desire for You</a:t>
            </a:r>
          </a:p>
        </p:txBody>
      </p:sp>
      <p:sp>
        <p:nvSpPr>
          <p:cNvPr id="29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inni arghabu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97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وَرَبَّ جَبْرَائِيلَ وَمِيكَائِيلَ وَإِسْرَافِيلَ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Lord of Gabriel, Michael, and Seraph;</a:t>
            </a:r>
          </a:p>
        </p:txBody>
      </p:sp>
      <p:sp>
        <p:nvSpPr>
          <p:cNvPr id="287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rabba jabra'ila wa mika'ila wa israfila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7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77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وَرَبَّ مُحَمَّدٍ خَاتَمِ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ٱلنَّبِيِّينَ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Lord of Muhammad, the Seal of Prophets,</a:t>
            </a:r>
          </a:p>
        </p:txBody>
      </p:sp>
      <p:sp>
        <p:nvSpPr>
          <p:cNvPr id="288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rabba muhammadin khatami alnnabiyyina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8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87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وَآلِهِ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ٱلْمُنْتَجَبِينَ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his elite Household;</a:t>
            </a:r>
          </a:p>
        </p:txBody>
      </p:sp>
      <p:sp>
        <p:nvSpPr>
          <p:cNvPr id="2897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alihi almuntajabina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9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897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وَمُنْزِلَ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ٱلتَّوْرَاةِ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وَٱلإِنْجِيلِ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Revealer of the Torah, the Gospel,</a:t>
            </a:r>
          </a:p>
        </p:txBody>
      </p:sp>
      <p:sp>
        <p:nvSpPr>
          <p:cNvPr id="290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munzila alttawrati wal-injili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0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908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وَٱلزَّبُورِ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وَٱلْفُرْقَانِ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Psalms, and the </a:t>
            </a:r>
            <a:r>
              <a:rPr lang="en-US" sz="3600" b="1" kern="1200" dirty="0" err="1">
                <a:ea typeface="MS Mincho" pitchFamily="49" charset="-128"/>
              </a:rPr>
              <a:t>Furqan</a:t>
            </a:r>
            <a:r>
              <a:rPr lang="en-US" sz="3600" b="1" kern="1200" dirty="0">
                <a:ea typeface="MS Mincho" pitchFamily="49" charset="-128"/>
              </a:rPr>
              <a:t>;</a:t>
            </a:r>
          </a:p>
        </p:txBody>
      </p:sp>
      <p:sp>
        <p:nvSpPr>
          <p:cNvPr id="291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walzzaburi walfurqani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1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918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وَمُنَزِّلَ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كٰهٰيٰعصٰ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وَطٰهٰ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وَيٰس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Revealer of </a:t>
            </a:r>
            <a:r>
              <a:rPr lang="en-US" sz="3600" b="1" i="1" kern="1200" dirty="0" err="1">
                <a:ea typeface="MS Mincho" pitchFamily="49" charset="-128"/>
              </a:rPr>
              <a:t>kaf</a:t>
            </a:r>
            <a:r>
              <a:rPr lang="en-US" sz="3600" b="1" i="1" kern="1200" dirty="0">
                <a:ea typeface="MS Mincho" pitchFamily="49" charset="-128"/>
              </a:rPr>
              <a:t>-ha-</a:t>
            </a:r>
            <a:r>
              <a:rPr lang="en-US" sz="3600" b="1" i="1" kern="1200" dirty="0" err="1">
                <a:ea typeface="MS Mincho" pitchFamily="49" charset="-128"/>
              </a:rPr>
              <a:t>ya</a:t>
            </a:r>
            <a:r>
              <a:rPr lang="en-US" sz="3600" b="1" i="1" kern="1200" dirty="0">
                <a:ea typeface="MS Mincho" pitchFamily="49" charset="-128"/>
              </a:rPr>
              <a:t>-`</a:t>
            </a:r>
            <a:r>
              <a:rPr lang="en-US" sz="3600" b="1" i="1" kern="1200" dirty="0" err="1">
                <a:ea typeface="MS Mincho" pitchFamily="49" charset="-128"/>
              </a:rPr>
              <a:t>ayn</a:t>
            </a:r>
            <a:r>
              <a:rPr lang="en-US" sz="3600" b="1" i="1" kern="1200" dirty="0">
                <a:ea typeface="MS Mincho" pitchFamily="49" charset="-128"/>
              </a:rPr>
              <a:t>-sad </a:t>
            </a:r>
            <a:r>
              <a:rPr lang="en-US" sz="3600" b="1" kern="1200" dirty="0">
                <a:ea typeface="MS Mincho" pitchFamily="49" charset="-128"/>
              </a:rPr>
              <a:t>and </a:t>
            </a:r>
            <a:r>
              <a:rPr lang="en-US" sz="3600" b="1" i="1" kern="1200" dirty="0">
                <a:ea typeface="MS Mincho" pitchFamily="49" charset="-128"/>
              </a:rPr>
              <a:t>ta-ha</a:t>
            </a:r>
            <a:r>
              <a:rPr lang="en-US" sz="3600" b="1" kern="1200" dirty="0">
                <a:ea typeface="MS Mincho" pitchFamily="49" charset="-128"/>
              </a:rPr>
              <a:t>, </a:t>
            </a:r>
            <a:r>
              <a:rPr lang="en-US" sz="3600" b="1" i="1" kern="1200" dirty="0" err="1">
                <a:ea typeface="MS Mincho" pitchFamily="49" charset="-128"/>
              </a:rPr>
              <a:t>ya</a:t>
            </a:r>
            <a:r>
              <a:rPr lang="en-US" sz="3600" b="1" i="1" kern="1200" dirty="0">
                <a:ea typeface="MS Mincho" pitchFamily="49" charset="-128"/>
              </a:rPr>
              <a:t>-sin</a:t>
            </a:r>
            <a:r>
              <a:rPr lang="en-US" sz="3600" b="1" kern="1200" dirty="0">
                <a:ea typeface="MS Mincho" pitchFamily="49" charset="-128"/>
              </a:rPr>
              <a:t>,</a:t>
            </a:r>
          </a:p>
        </p:txBody>
      </p:sp>
      <p:sp>
        <p:nvSpPr>
          <p:cNvPr id="292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munazzila kaf-ha-ya-`ain-sad wa ta-ha wa ya-sin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2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928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وَٱلْقُرْآنِ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ٱلْحَكِيمِ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Qur'an, full of wisdom.</a:t>
            </a:r>
          </a:p>
        </p:txBody>
      </p:sp>
      <p:sp>
        <p:nvSpPr>
          <p:cNvPr id="293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walqur'ani alhakimi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3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938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كَهْفِي حِينَ تُعْيِينِي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ٱلْمَذَاهِبُ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سَعَتِهَا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my haven when the wide courses fail to carry me</a:t>
            </a:r>
          </a:p>
        </p:txBody>
      </p:sp>
      <p:sp>
        <p:nvSpPr>
          <p:cNvPr id="294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kahfi hina tu`yini almadhahibu fi sa`atiha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4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949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وَتَضِيقُ بِيَ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ٱلارْضُ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بِرُحْبِهَا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when the earth, despite its width, become too narrow to bear me.</a:t>
            </a:r>
          </a:p>
        </p:txBody>
      </p:sp>
      <p:sp>
        <p:nvSpPr>
          <p:cNvPr id="295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tadiqu biya al-ardu biruhbiha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5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959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وَلَوْلاَ رَحْمَتُكَ لَكُنْتُ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ٱلْهَالِكِينَ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Without Your mercy, I would have been of those perishing.</a:t>
            </a:r>
          </a:p>
        </p:txBody>
      </p:sp>
      <p:sp>
        <p:nvSpPr>
          <p:cNvPr id="296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lawla rahmatuka lakuntu min alhalikina</a:t>
            </a:r>
          </a:p>
        </p:txBody>
      </p:sp>
      <p:sp>
        <p:nvSpPr>
          <p:cNvPr id="296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969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وَاشْهَدُ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بِٱلرُّبُوبِيَّةِ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testify to the Lordship of You,</a:t>
            </a:r>
          </a:p>
        </p:txBody>
      </p:sp>
      <p:sp>
        <p:nvSpPr>
          <p:cNvPr id="30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ashhadu bilrrububiyyati laka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7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مُقِيلُ عَثْرَتِي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overlook my slips;</a:t>
            </a:r>
          </a:p>
        </p:txBody>
      </p:sp>
      <p:sp>
        <p:nvSpPr>
          <p:cNvPr id="297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muqilu `athrati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7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979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وَلَوْلاَ سَتْرُكَ إِيَّايَ لَكُنْتُ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ٱلْمَفْضُوحِينَ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without Your covering me, I would have been of those exposed.</a:t>
            </a:r>
          </a:p>
        </p:txBody>
      </p:sp>
      <p:sp>
        <p:nvSpPr>
          <p:cNvPr id="299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lawla satruka iyyaya lakuntu min almafduhina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9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2990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مُؤَيِّدِي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بِٱلنَّصْرِ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اعْدَائِي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aid me with Your support against my enemies;</a:t>
            </a:r>
          </a:p>
        </p:txBody>
      </p:sp>
      <p:sp>
        <p:nvSpPr>
          <p:cNvPr id="300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mu'ayyidi bilnnasri `ala a`da'i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0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00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وَلَوْلاَ نَصْرُكَ إِيَّايَ لَكُنْتُ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ٱلْمَغْلُوبِينَ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without Your support, I would have been of those overwhelmed.</a:t>
            </a:r>
          </a:p>
        </p:txBody>
      </p:sp>
      <p:sp>
        <p:nvSpPr>
          <p:cNvPr id="301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lawla nasruka iyyaya lakuntu min almaghlubina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1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10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خَصَّ نَفْسَهُ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بِٱلسُّمُوِّ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وَٱلرِّفْعَةِ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gives Himself exclusively superiority and highness;</a:t>
            </a:r>
          </a:p>
        </p:txBody>
      </p:sp>
      <p:sp>
        <p:nvSpPr>
          <p:cNvPr id="302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khassa nafsahu bilssumuwwi walrrif`ati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2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20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فَاوْلِيَاؤُهُ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بِعِزِّهِ يَعْتَزُّونَ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His friends pride themselves on account of His pride.</a:t>
            </a:r>
          </a:p>
        </p:txBody>
      </p:sp>
      <p:sp>
        <p:nvSpPr>
          <p:cNvPr id="303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fa'awliya'uhu bi`izzihi ya`tazzuna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3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31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جَعَلَتْ لَهُ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ٱلْمُلُوكُ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نِيرَ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ٱلْمَذَلَّةِ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اعْنَاقِهِمْ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for Whom the kings put the yoke of humiliation on their necks;</a:t>
            </a:r>
          </a:p>
        </p:txBody>
      </p:sp>
      <p:sp>
        <p:nvSpPr>
          <p:cNvPr id="304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ya man ja`alat lahu almuluku nira almadhallati `ala a`naqihim</a:t>
            </a:r>
          </a:p>
        </p:txBody>
      </p:sp>
      <p:sp>
        <p:nvSpPr>
          <p:cNvPr id="304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41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فَهُمْ مِنْ سَطَوَاتِهِ خَائِفُونَ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they are fearful of His authority.</a:t>
            </a:r>
          </a:p>
        </p:txBody>
      </p:sp>
      <p:sp>
        <p:nvSpPr>
          <p:cNvPr id="305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fahum min satawatihi kha'ifuna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5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51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يَعْلَمُ خَائِنَةَ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ٱلاعْيُنِ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وَمَا تُخْفِي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ٱلصُّدُورُ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knows the stealthy looks of eyes and that which the breasts conceal</a:t>
            </a:r>
          </a:p>
        </p:txBody>
      </p:sp>
      <p:sp>
        <p:nvSpPr>
          <p:cNvPr id="306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ya`lamu kha'inata al'a`yuni wa ma tukhfi alssuduru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6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61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وَغَيْبَ 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تَاتِي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ٱلازْمِنَةُ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وَٱلدُّهُورُ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future of the times and ages.</a:t>
            </a:r>
          </a:p>
        </p:txBody>
      </p:sp>
      <p:sp>
        <p:nvSpPr>
          <p:cNvPr id="307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ghayba ma ta'ti bihi al'azminatu waldduhuru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7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72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99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اَللَّهُمَّ 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smtClean="0">
                <a:ea typeface="MS Mincho" pitchFamily="49" charset="-128"/>
              </a:rPr>
              <a:t>Allah </a:t>
            </a:r>
            <a:r>
              <a:rPr lang="en-US" sz="3600" b="1" kern="1200" dirty="0">
                <a:ea typeface="MS Mincho" pitchFamily="49" charset="-128"/>
              </a:rPr>
              <a:t>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410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مُقِرّاً بِانَّكَ رَبِّي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confessing that You are verily my Lord</a:t>
            </a:r>
          </a:p>
        </p:txBody>
      </p:sp>
      <p:sp>
        <p:nvSpPr>
          <p:cNvPr id="31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muqirran bi'annaka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7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لاَ يَعْلَمُ كَيْفَ هُوَ إِلاَّ هُوَ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save Whom none knows how He is!</a:t>
            </a:r>
          </a:p>
        </p:txBody>
      </p:sp>
      <p:sp>
        <p:nvSpPr>
          <p:cNvPr id="308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man la ya`lamu kayfa huwa illa huwa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8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82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لاَ يَعْلَمُ مَا هُوَ إِلاَّ هُوَ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save Whom none knows what He is!</a:t>
            </a:r>
          </a:p>
        </p:txBody>
      </p:sp>
      <p:sp>
        <p:nvSpPr>
          <p:cNvPr id="309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man la ya`lamu ma huwa illa huwa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9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092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لاَ يَعْلَمُ مَا يَعْلَمُهُ إِلاَّ هُوَ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save Whom none knows what He knows!</a:t>
            </a:r>
          </a:p>
        </p:txBody>
      </p:sp>
      <p:sp>
        <p:nvSpPr>
          <p:cNvPr id="3102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man la ya`lamu ma ya`lamuhu illa huwa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0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02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كَبَسَ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ٱلارْضَ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ٱلْمَاءِ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surfaced the earth over the water</a:t>
            </a:r>
          </a:p>
        </p:txBody>
      </p:sp>
      <p:sp>
        <p:nvSpPr>
          <p:cNvPr id="311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man kabasa al-arda `ala alma'i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1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13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وَسَدَّ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ٱلْهَوَاءَ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بِٱلسَّمَاءِ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blocked the air with the heavens!</a:t>
            </a:r>
          </a:p>
        </p:txBody>
      </p:sp>
      <p:sp>
        <p:nvSpPr>
          <p:cNvPr id="312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sadda alhawa'a bilssama'i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2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23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لَهُ اكْرَمُ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ٱلاسْمَاءِ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has the noblest of names!</a:t>
            </a:r>
          </a:p>
        </p:txBody>
      </p:sp>
      <p:sp>
        <p:nvSpPr>
          <p:cNvPr id="313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man lahu akramu al-asma'i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3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33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ذَا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ٱلْمَعْرُوفِ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لاَ يَنْقَطِعُ ابَداً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Owner of favor that is never interrupted!</a:t>
            </a:r>
          </a:p>
        </p:txBody>
      </p:sp>
      <p:sp>
        <p:nvSpPr>
          <p:cNvPr id="314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dhalma`rufi alladhi la yanqati`u abadan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4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43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مُقَيِّضَ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ٱلرَّكْبِ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لِيُوسُفَ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ٱلْبَلَدِ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ٱلْقَفْرِ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directed the caravan towards Joseph in the wasteland,</a:t>
            </a:r>
          </a:p>
        </p:txBody>
      </p:sp>
      <p:sp>
        <p:nvSpPr>
          <p:cNvPr id="315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muqayyida alrrakbi liyusufa fi albaladi alqafri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5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53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وَمُخْرِجَهُ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ٱلْجُبِّ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took him out of the pit,</a:t>
            </a:r>
          </a:p>
        </p:txBody>
      </p:sp>
      <p:sp>
        <p:nvSpPr>
          <p:cNvPr id="316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mukhrijahu min aljubbi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6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64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وَجَاعِلَهُ بَعْدَ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ٱلْعُبُودِيَّةِ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مَلِكاً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made him king after enslavement!</a:t>
            </a:r>
          </a:p>
        </p:txBody>
      </p:sp>
      <p:sp>
        <p:nvSpPr>
          <p:cNvPr id="317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ja`ilahu ba`da al`ubudiyyati malikan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7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74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وَانَّ إِلَيْكَ مَرَدِّي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 shall be my return.</a:t>
            </a:r>
          </a:p>
        </p:txBody>
      </p:sp>
      <p:sp>
        <p:nvSpPr>
          <p:cNvPr id="32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anna ilayka maraddi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7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رَادَّهُ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يَعْقُوبَ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had returned him to Jacob</a:t>
            </a:r>
          </a:p>
        </p:txBody>
      </p:sp>
      <p:sp>
        <p:nvSpPr>
          <p:cNvPr id="318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raddahu `ala ya`quba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8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84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بَعْدَ انِ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ٱبْيَضَّتْ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عَيْنَاهُ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ٱلْحُزْنِ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فَهُوَ كَظِيمٌ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after his eyes became white on account of the grief, and he was a repressor of grief!</a:t>
            </a:r>
          </a:p>
        </p:txBody>
      </p:sp>
      <p:sp>
        <p:nvSpPr>
          <p:cNvPr id="3194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ba`da an ibyaddat `aynahu min alhuzni fahuwa kazimun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9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194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كَاشِفَ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ٱلضُّرِّ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وَٱلْبَلْوَىٰ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عَنْ ايُّوبَ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removed the distress and misfortune from Job</a:t>
            </a:r>
          </a:p>
        </p:txBody>
      </p:sp>
      <p:sp>
        <p:nvSpPr>
          <p:cNvPr id="3205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kashifa alddurri walbalwa `an ayyuba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0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05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وَمُمْسِكَ يَدَيْ إِبْرَاهِيمَ عَنْ ذَبْحِ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ٱبْنِهِ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withheld the hands of Abraham from slaying his son</a:t>
            </a:r>
          </a:p>
        </p:txBody>
      </p:sp>
      <p:sp>
        <p:nvSpPr>
          <p:cNvPr id="3215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mumsika yaday ibrahima `an dhabhi ibnihi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1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15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بَعْدَ كِبَرِ سِنِّهِ وَفَنَاءِ عُمُرِهِ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after his old age and termination of his lifetime!</a:t>
            </a:r>
          </a:p>
        </p:txBody>
      </p:sp>
      <p:sp>
        <p:nvSpPr>
          <p:cNvPr id="3225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ba`da kibari sinnihi wa fana'i `umurihi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2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25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ٱسْتَجَابَ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لِزَكَرِيَّا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responded to Zachariah</a:t>
            </a:r>
          </a:p>
        </p:txBody>
      </p:sp>
      <p:sp>
        <p:nvSpPr>
          <p:cNvPr id="3235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istajaba lizakariyya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3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35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فَوَهَبَ لَهُ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يَحْيَىٰ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granted him John</a:t>
            </a:r>
          </a:p>
        </p:txBody>
      </p:sp>
      <p:sp>
        <p:nvSpPr>
          <p:cNvPr id="3246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fawahaba lahu yahya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4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46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وَلَمْ يَدَعْهُ فَرْداً وَحِيداً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without leaving him alone and lonely!</a:t>
            </a:r>
          </a:p>
        </p:txBody>
      </p:sp>
      <p:sp>
        <p:nvSpPr>
          <p:cNvPr id="3256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lam yada`hu fardan wahidan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5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56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اخْرَجَ يُونُسَ مِنْ بَطْنِ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ٱلْحُوتِ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took Jonah out of the belly of the big fish!</a:t>
            </a:r>
          </a:p>
        </p:txBody>
      </p:sp>
      <p:sp>
        <p:nvSpPr>
          <p:cNvPr id="3266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akhraja yunusa min batni alhuti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6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66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فَلَقَ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ٱلْبَحْرَ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لِبَنِي إِسْرَائِيلَ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cleft the sea to the children of Israel;</a:t>
            </a:r>
          </a:p>
        </p:txBody>
      </p:sp>
      <p:sp>
        <p:nvSpPr>
          <p:cNvPr id="3276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falaqa albahra libani isra'ila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7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76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اِبْتَدَاتَنِي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بِنِعْمَتِكَ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had begun bestowing on me</a:t>
            </a:r>
          </a:p>
        </p:txBody>
      </p:sp>
      <p:sp>
        <p:nvSpPr>
          <p:cNvPr id="337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ibtada'tani bini`matika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7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فَانْجَاهُمْ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وَجَعَلَ فِرْعَوْنَ وَجُنُودَهُ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ٱلْمُغْرَقِينَ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He saved them and made Pharaoh and his army of the drowned!</a:t>
            </a:r>
          </a:p>
        </p:txBody>
      </p:sp>
      <p:sp>
        <p:nvSpPr>
          <p:cNvPr id="3287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fa'anjahum wa ja`ala fir`awna wa junudahu min almughraqina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8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87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ارْسَلَ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ٱلرِّيَاحَ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مُبَشِّرَاتٍ بَيْنَ يَدَيْ رَحْمَتِهِ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sent the winds, bearing good news, before His mercy!</a:t>
            </a:r>
          </a:p>
        </p:txBody>
      </p:sp>
      <p:sp>
        <p:nvSpPr>
          <p:cNvPr id="3297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arsala alrriyaha mubashshiratin bayna yaday rahmatihi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9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297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لَمْ يَعْجَلْ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مَنْ عَصَاهُ مِنْ خَلْقِهِ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has no hastiness on His creatures who disobey Him!</a:t>
            </a:r>
          </a:p>
        </p:txBody>
      </p:sp>
      <p:sp>
        <p:nvSpPr>
          <p:cNvPr id="3307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lam ya`jal `ala man `asahu min khalqihi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0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07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ٱسْتَنْقَذَ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ٱلسَّحَرَةَ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مِنْ بَعْدِ طُولِ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ٱلْجُحُودِ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saved the sorcerers after their long denial!</a:t>
            </a:r>
          </a:p>
        </p:txBody>
      </p:sp>
      <p:sp>
        <p:nvSpPr>
          <p:cNvPr id="3317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istanqadha alssaharata min ba`di tuli aljuhudi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1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17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وَقَدْ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غَدَوْٱ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نِعْمَتِهِ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after they had lived in His bounty,</a:t>
            </a:r>
          </a:p>
        </p:txBody>
      </p:sp>
      <p:sp>
        <p:nvSpPr>
          <p:cNvPr id="3328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qad ghadaw fi ni`matihi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2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28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يَاكُلُونَ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رِزْقَهُ وَيَعْبُدُونَ غَيْرَهُ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eating from His sustenance, but serving someone else other than Him,</a:t>
            </a:r>
          </a:p>
        </p:txBody>
      </p:sp>
      <p:sp>
        <p:nvSpPr>
          <p:cNvPr id="3338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ya'kuluna rizqahu wa ya`buduna ghayrahu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3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38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وَقَدْ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حَادُّوهُ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وَنَادُّوهُ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acting in opposition to Him, antagonizing Him,</a:t>
            </a:r>
          </a:p>
        </p:txBody>
      </p:sp>
      <p:sp>
        <p:nvSpPr>
          <p:cNvPr id="3348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qad hadduhu wa nadduhu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4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48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وَكَذَّبُوٱ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رُسُلَهُ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denying His messengers.</a:t>
            </a:r>
          </a:p>
        </p:txBody>
      </p:sp>
      <p:sp>
        <p:nvSpPr>
          <p:cNvPr id="3358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kadhdhabu rusulahu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5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58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اللَّهُ يَا اللَّهُ 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بَدِيءُ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Allah! O Allah! O Originator!</a:t>
            </a:r>
          </a:p>
        </p:txBody>
      </p:sp>
      <p:sp>
        <p:nvSpPr>
          <p:cNvPr id="3369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allahu ya allahu ya badi'u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6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69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بَدِيعاً لاَ نِدَّ لَكَ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Fashioner! There is no equal to You.</a:t>
            </a:r>
          </a:p>
        </p:txBody>
      </p:sp>
      <p:sp>
        <p:nvSpPr>
          <p:cNvPr id="3379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badi`an la nidda laka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7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79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قَبْلَ انْ اكُونَ شَيْئاً مَذْكُوراً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I was anything worth mentioning,</a:t>
            </a:r>
          </a:p>
        </p:txBody>
      </p:sp>
      <p:sp>
        <p:nvSpPr>
          <p:cNvPr id="34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qabla an akuna shay'an madhkuran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48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دَائِماً لاَ نَفَادَ لَكَ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Everlasting! There is no end to You.</a:t>
            </a:r>
          </a:p>
        </p:txBody>
      </p:sp>
      <p:sp>
        <p:nvSpPr>
          <p:cNvPr id="3389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da'iman la nafada laka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8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89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حَيّاً حِينَ لاَ حَيُّ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Ever-living when there was no living thing!</a:t>
            </a:r>
          </a:p>
        </p:txBody>
      </p:sp>
      <p:sp>
        <p:nvSpPr>
          <p:cNvPr id="3399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hayyan hina la hayyu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9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399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مُحْيِيَ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ٱلْمَوْتَىٰ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Raiser from the dead!</a:t>
            </a:r>
          </a:p>
        </p:txBody>
      </p:sp>
      <p:sp>
        <p:nvSpPr>
          <p:cNvPr id="3409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muhyiya almawta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0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409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هُوَ قَائِمٌ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كُلِّ نَفْسٍ بِمَا كَسَبَتْ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watches every soul as to what it earns!</a:t>
            </a:r>
          </a:p>
        </p:txBody>
      </p:sp>
      <p:sp>
        <p:nvSpPr>
          <p:cNvPr id="3420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huwa qa'imun `ala kulli nafsin bimakasabat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2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420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قَلَّ لَهُ شُكْرِي فَلَمْ يَحْرِمْنِي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to Whom I rarely turned thankful; yet, He did not deprive me,</a:t>
            </a:r>
          </a:p>
        </p:txBody>
      </p:sp>
      <p:sp>
        <p:nvSpPr>
          <p:cNvPr id="3430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qalla lahu shukri falam yahrimni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3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430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وَعَظُمَتْ خَطِيئَتِي فَلَمْ يَفْضَحْنِي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against Whom I committed grand sins; yet, He did not disclose me,</a:t>
            </a:r>
          </a:p>
        </p:txBody>
      </p:sp>
      <p:sp>
        <p:nvSpPr>
          <p:cNvPr id="3440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`azumat khati'ati falam yafdahni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4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440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وَرَآنِي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ٱلْمَعَاصِي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فَلَمْ يَشْهَرْنِي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 saw me insisting on disobeying Him; yet, He did not divulge me.</a:t>
            </a:r>
          </a:p>
        </p:txBody>
      </p:sp>
      <p:sp>
        <p:nvSpPr>
          <p:cNvPr id="3450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ra'ani `ala alma`asi falam yashharni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5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450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حَفِظَنِي فِي صِغَرِي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safeguarded me in my early life!</a:t>
            </a:r>
          </a:p>
        </p:txBody>
      </p:sp>
      <p:sp>
        <p:nvSpPr>
          <p:cNvPr id="3461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ya man hafizani fi sighari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6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461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رَزَقَنِي فِي كِبَرِي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provided me with sustenance in my old age!</a:t>
            </a:r>
          </a:p>
        </p:txBody>
      </p:sp>
      <p:sp>
        <p:nvSpPr>
          <p:cNvPr id="3471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razaqani fi kibari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7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471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ايَادِيهِ عِنْدِي 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تُحْصَىٰ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Whose favors to me are innumerable</a:t>
            </a:r>
          </a:p>
        </p:txBody>
      </p:sp>
      <p:sp>
        <p:nvSpPr>
          <p:cNvPr id="3481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ayadihi `indi la tuhsa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8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481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وَخَلَقْتَنِي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ٱلتُّرَابِ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created me from dust.</a:t>
            </a:r>
          </a:p>
        </p:txBody>
      </p:sp>
      <p:sp>
        <p:nvSpPr>
          <p:cNvPr id="35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khalaqtani min altturabi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8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وَنِعَمُهُ 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تُجَازَىٰ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Whose bounties cannot be compensated!</a:t>
            </a:r>
          </a:p>
        </p:txBody>
      </p:sp>
      <p:sp>
        <p:nvSpPr>
          <p:cNvPr id="3491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ni`amuhu la tujaza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9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491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عَارَضَنِي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بِٱلْخَيْرِ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وَٱلإِحْسَانِ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receives me with good turn and kindness</a:t>
            </a:r>
          </a:p>
        </p:txBody>
      </p:sp>
      <p:sp>
        <p:nvSpPr>
          <p:cNvPr id="3502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ya man `aradani bilkhayri wal-ihsani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0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02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وَعَارَضْتُهُ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بِٱلإِسَاءَةِ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وَٱلْعِصْيَانِ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I meet Him with offense and disobedience!</a:t>
            </a:r>
          </a:p>
        </p:txBody>
      </p:sp>
      <p:sp>
        <p:nvSpPr>
          <p:cNvPr id="3512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`aradtuhu bil-isa'ati wal`isyani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1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12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هَدَانِي لِلإِيـمَانِ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had guided me to faith</a:t>
            </a:r>
          </a:p>
        </p:txBody>
      </p:sp>
      <p:sp>
        <p:nvSpPr>
          <p:cNvPr id="3522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hadani lil'imani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2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22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قَبْلِ انْ اعْرِفَ شُكْرَ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ٱلاِﹾمْتِنَانِ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I learnt showing gratitude!</a:t>
            </a:r>
          </a:p>
        </p:txBody>
      </p:sp>
      <p:sp>
        <p:nvSpPr>
          <p:cNvPr id="3532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min qabli an a`rifa shukra al'imtinani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3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32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دَعَوْتُهُ مَرِيضاً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فَشَفَانِي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Whom I besought in sickness; so, He restored me to health,</a:t>
            </a:r>
          </a:p>
        </p:txBody>
      </p:sp>
      <p:sp>
        <p:nvSpPr>
          <p:cNvPr id="3543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da`awtuhu maridan fashafani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4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43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وَعُرْيَاناً فَكَسَانِي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bareness; so, He covered me,</a:t>
            </a:r>
          </a:p>
        </p:txBody>
      </p:sp>
      <p:sp>
        <p:nvSpPr>
          <p:cNvPr id="3553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`uryanan fakasani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5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53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وَجَائِعاً فَاشْبَعَنِي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hunger; so, He satiated me,</a:t>
            </a:r>
          </a:p>
        </p:txBody>
      </p:sp>
      <p:sp>
        <p:nvSpPr>
          <p:cNvPr id="3563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ja'i`an fa'ashba`ani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6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63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وَعَطْشَاناً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فَارْوَانِي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thirst; so, He quenched my thirst,</a:t>
            </a:r>
          </a:p>
        </p:txBody>
      </p:sp>
      <p:sp>
        <p:nvSpPr>
          <p:cNvPr id="3573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`atshanan fa'arwani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7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73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وَذَلِيلاً فَاعَزَّنِي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humility; so, He granted me dignity,</a:t>
            </a:r>
          </a:p>
        </p:txBody>
      </p:sp>
      <p:sp>
        <p:nvSpPr>
          <p:cNvPr id="3584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dhalilan fa'a`azzani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8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84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ثُمَّ اسْكَنْتَنِي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ٱلاصْلاَبَ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then put me up in the loins,</a:t>
            </a:r>
          </a:p>
        </p:txBody>
      </p:sp>
      <p:sp>
        <p:nvSpPr>
          <p:cNvPr id="36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thumma askantani al-aslaba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8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وَجَاهِلاً فَعَرَّفَنِي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ignorance; so, He taught me,</a:t>
            </a:r>
          </a:p>
        </p:txBody>
      </p:sp>
      <p:sp>
        <p:nvSpPr>
          <p:cNvPr id="3594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jahilan fa`arrafani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9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594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وَوَحِيداً فَكَثَّرَنِي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loneliness; so, He increased my number,</a:t>
            </a:r>
          </a:p>
        </p:txBody>
      </p:sp>
      <p:sp>
        <p:nvSpPr>
          <p:cNvPr id="3604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wahidan fakaththarani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0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04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وَغَائِباً فَرَدَّنِي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foreignness absence; so, He returned me home,</a:t>
            </a:r>
          </a:p>
        </p:txBody>
      </p:sp>
      <p:sp>
        <p:nvSpPr>
          <p:cNvPr id="3614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gha'iban faraddani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1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14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وَمُقِلاًّ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فَاغْنَانِي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poverty; so, He enriched me,</a:t>
            </a:r>
          </a:p>
        </p:txBody>
      </p:sp>
      <p:sp>
        <p:nvSpPr>
          <p:cNvPr id="3625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muqillan fa'aghnani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2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25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وَمُنْتَصِراً فَنَصَرَنِي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victory-seeking; so, He supported me,</a:t>
            </a:r>
          </a:p>
        </p:txBody>
      </p:sp>
      <p:sp>
        <p:nvSpPr>
          <p:cNvPr id="3635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muntasiran fanasarani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3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35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وَغَنِيّاً فَلَمْ يَسْلُبْنِي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 richness; so, He did not deprive me.</a:t>
            </a:r>
          </a:p>
        </p:txBody>
      </p:sp>
      <p:sp>
        <p:nvSpPr>
          <p:cNvPr id="3645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ghaniyyan falam yaslubni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4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45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وَامْسَكْتُ عَنْ جَمِيعِ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فَٱبْتَدَانِي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I withheld praying Him in all these situation, He took the initiative.</a:t>
            </a:r>
          </a:p>
        </p:txBody>
      </p:sp>
      <p:sp>
        <p:nvSpPr>
          <p:cNvPr id="3655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amsaktu `an jami`i dhalika fabtada'ani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5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55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وَٱلشُّكْرُ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and thanks be to You;</a:t>
            </a:r>
          </a:p>
        </p:txBody>
      </p:sp>
      <p:sp>
        <p:nvSpPr>
          <p:cNvPr id="3665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falaka alhamdu walshshukru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6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65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اقَالَ عَثْرَتِي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overlooked my slips,</a:t>
            </a:r>
          </a:p>
        </p:txBody>
      </p:sp>
      <p:sp>
        <p:nvSpPr>
          <p:cNvPr id="3676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aqala `athrati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7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76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وَنَفَّسَ كُرْبَتِي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relieved my agonies,</a:t>
            </a:r>
          </a:p>
        </p:txBody>
      </p:sp>
      <p:sp>
        <p:nvSpPr>
          <p:cNvPr id="3686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naffasa kurbati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8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86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آمِناً لِرَيْبِ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ٱلْمَنُونِ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(making me) saved from vicissitudes of time,</a:t>
            </a:r>
          </a:p>
        </p:txBody>
      </p:sp>
      <p:sp>
        <p:nvSpPr>
          <p:cNvPr id="37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aminan liraybi almanuni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8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وَاجَابَ دَعْوَتِي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responded to my prayer,</a:t>
            </a:r>
          </a:p>
        </p:txBody>
      </p:sp>
      <p:sp>
        <p:nvSpPr>
          <p:cNvPr id="3696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ajaba da`wati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9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696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وَسَتَرَ عَوْرَتِي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covered my flaws,</a:t>
            </a:r>
          </a:p>
        </p:txBody>
      </p:sp>
      <p:sp>
        <p:nvSpPr>
          <p:cNvPr id="3706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satara `awrati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0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06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وَغَفَرَ ذُنُوبِي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forgave my sins,</a:t>
            </a:r>
          </a:p>
        </p:txBody>
      </p:sp>
      <p:sp>
        <p:nvSpPr>
          <p:cNvPr id="3717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ghafara dhunubi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1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17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وَبَلَّغَنِي طَلِبَتِي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settled my need,</a:t>
            </a:r>
          </a:p>
        </p:txBody>
      </p:sp>
      <p:sp>
        <p:nvSpPr>
          <p:cNvPr id="3727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ballaghani talibati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2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27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وَنَصَرَنِي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عَدُوِّي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supported me against my enemy.</a:t>
            </a:r>
          </a:p>
        </p:txBody>
      </p:sp>
      <p:sp>
        <p:nvSpPr>
          <p:cNvPr id="3737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nasarani `ala `aduwwi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3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37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وَإِنْ اعُدَّ نِعَمَكَ وَمِنَنَكَ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If I count Your bounties, favors,</a:t>
            </a:r>
          </a:p>
        </p:txBody>
      </p:sp>
      <p:sp>
        <p:nvSpPr>
          <p:cNvPr id="3747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in a`udda ni`amaka wa minanaka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4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47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وَكَرَائِمَ مِنَحِكَ لاَ احْصِيهَا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liberal gifts, I will never number them.</a:t>
            </a:r>
          </a:p>
        </p:txBody>
      </p:sp>
      <p:sp>
        <p:nvSpPr>
          <p:cNvPr id="3758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kara'ima minahika la uhsiha</a:t>
            </a:r>
          </a:p>
        </p:txBody>
      </p:sp>
      <p:sp>
        <p:nvSpPr>
          <p:cNvPr id="375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58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مَوْلاَيَ 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مَنَنْتَ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Master! It is You Who bestowed (upon me).</a:t>
            </a:r>
          </a:p>
        </p:txBody>
      </p:sp>
      <p:sp>
        <p:nvSpPr>
          <p:cNvPr id="3768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mawlaya anta alladhi mananta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6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68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انْعَمْتَ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conferred favors (upon me).</a:t>
            </a:r>
          </a:p>
        </p:txBody>
      </p:sp>
      <p:sp>
        <p:nvSpPr>
          <p:cNvPr id="3778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an`amta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7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78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احْسَنْتَ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did good (to me).</a:t>
            </a:r>
          </a:p>
        </p:txBody>
      </p:sp>
      <p:sp>
        <p:nvSpPr>
          <p:cNvPr id="3788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ahsanta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8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88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وَٱخْتِلافِ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ٱلدُّهُورِ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وَٱلسِّنِينَ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change of ages and years.</a:t>
            </a:r>
          </a:p>
        </p:txBody>
      </p:sp>
      <p:sp>
        <p:nvSpPr>
          <p:cNvPr id="38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wakhtilafi aldduhuri walssinina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89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اجْمَلْتَ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treated (me) excellently.</a:t>
            </a:r>
          </a:p>
        </p:txBody>
      </p:sp>
      <p:sp>
        <p:nvSpPr>
          <p:cNvPr id="3799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ajmalta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9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799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افْضَلْتَ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favored (me).</a:t>
            </a:r>
          </a:p>
        </p:txBody>
      </p:sp>
      <p:sp>
        <p:nvSpPr>
          <p:cNvPr id="3809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afdalta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0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809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اكْمَلْتَ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perfected (Your blessings upon me).</a:t>
            </a:r>
          </a:p>
        </p:txBody>
      </p:sp>
      <p:sp>
        <p:nvSpPr>
          <p:cNvPr id="3819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akmalta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1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819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رَزَقْتَ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provided (me) with sustenance.</a:t>
            </a:r>
          </a:p>
        </p:txBody>
      </p:sp>
      <p:sp>
        <p:nvSpPr>
          <p:cNvPr id="3829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razaqta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2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829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وَفَّقْتَ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led (me) to success.</a:t>
            </a:r>
          </a:p>
        </p:txBody>
      </p:sp>
      <p:sp>
        <p:nvSpPr>
          <p:cNvPr id="3840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waffaqta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4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840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اعْطَيْتَ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gave (me).</a:t>
            </a:r>
          </a:p>
        </p:txBody>
      </p:sp>
      <p:sp>
        <p:nvSpPr>
          <p:cNvPr id="3850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a`tayta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5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850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اغْنَيْتَ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enriched (me).</a:t>
            </a:r>
          </a:p>
        </p:txBody>
      </p:sp>
      <p:sp>
        <p:nvSpPr>
          <p:cNvPr id="3860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aghnayta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6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860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اقْنَيْتَ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gave (me) to hold.</a:t>
            </a:r>
          </a:p>
        </p:txBody>
      </p:sp>
      <p:sp>
        <p:nvSpPr>
          <p:cNvPr id="3870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aqnayta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7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870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آوَيْتَ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gave (me) shelter.</a:t>
            </a:r>
          </a:p>
        </p:txBody>
      </p:sp>
      <p:sp>
        <p:nvSpPr>
          <p:cNvPr id="388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awayta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8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881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كَفَيْتَ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saved (me).</a:t>
            </a:r>
          </a:p>
        </p:txBody>
      </p:sp>
      <p:sp>
        <p:nvSpPr>
          <p:cNvPr id="389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kafayta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9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891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فَلَمْ ازَلْ ظَاعِناً مِنْ صُلْبٍ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رَحِمٍ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was moving from a loin to a womb</a:t>
            </a:r>
          </a:p>
        </p:txBody>
      </p:sp>
      <p:sp>
        <p:nvSpPr>
          <p:cNvPr id="39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falam azal za`inan min sulbin ila rahimin</a:t>
            </a:r>
          </a:p>
        </p:txBody>
      </p: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9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هَدَيْتَ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guided (me).</a:t>
            </a:r>
          </a:p>
        </p:txBody>
      </p:sp>
      <p:sp>
        <p:nvSpPr>
          <p:cNvPr id="390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hadayta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0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01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عَصَمْتَ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protected (me).</a:t>
            </a:r>
          </a:p>
        </p:txBody>
      </p:sp>
      <p:sp>
        <p:nvSpPr>
          <p:cNvPr id="391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`asamta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1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11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سَتَرْتَ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covered my faults.</a:t>
            </a:r>
          </a:p>
        </p:txBody>
      </p:sp>
      <p:sp>
        <p:nvSpPr>
          <p:cNvPr id="392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satarta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2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21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غَفَرْتَ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forgave (me).</a:t>
            </a:r>
          </a:p>
        </p:txBody>
      </p:sp>
      <p:sp>
        <p:nvSpPr>
          <p:cNvPr id="393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ghafarta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3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32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اقَلْتَ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overlooked my sins.</a:t>
            </a:r>
          </a:p>
        </p:txBody>
      </p:sp>
      <p:sp>
        <p:nvSpPr>
          <p:cNvPr id="3942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aqalta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4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42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مَكَّنْتَ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established (me).</a:t>
            </a:r>
          </a:p>
        </p:txBody>
      </p:sp>
      <p:sp>
        <p:nvSpPr>
          <p:cNvPr id="395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makkanta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5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52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اعْزَزْتَ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consolidated (me).</a:t>
            </a:r>
          </a:p>
        </p:txBody>
      </p:sp>
      <p:sp>
        <p:nvSpPr>
          <p:cNvPr id="396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a`zazta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6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62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اعَنْتَ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helped (me).</a:t>
            </a:r>
          </a:p>
        </p:txBody>
      </p:sp>
      <p:sp>
        <p:nvSpPr>
          <p:cNvPr id="397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a`anta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7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73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عَضَدْتَ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backed (me) up.</a:t>
            </a:r>
          </a:p>
        </p:txBody>
      </p:sp>
      <p:sp>
        <p:nvSpPr>
          <p:cNvPr id="398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`adadta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8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83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ايَّدْتَ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aided (me).</a:t>
            </a:r>
          </a:p>
        </p:txBody>
      </p:sp>
      <p:sp>
        <p:nvSpPr>
          <p:cNvPr id="399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ayyadta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9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3993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فِي تَقَادُمٍ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ٱلايَّامِ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ٱلْمَاضِيَةِ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throughout the passage of the past days</a:t>
            </a:r>
          </a:p>
        </p:txBody>
      </p:sp>
      <p:sp>
        <p:nvSpPr>
          <p:cNvPr id="40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fi taqadumin min al-ayyami almadiyati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9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نَصَرْتَ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supported (me).</a:t>
            </a:r>
          </a:p>
        </p:txBody>
      </p:sp>
      <p:sp>
        <p:nvSpPr>
          <p:cNvPr id="400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nasarta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0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03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شَفَيْتَ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restored (me) to health.</a:t>
            </a:r>
          </a:p>
        </p:txBody>
      </p:sp>
      <p:sp>
        <p:nvSpPr>
          <p:cNvPr id="401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shafayta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1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14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عَافَيْتَ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granted (me) wellbeing.</a:t>
            </a:r>
          </a:p>
        </p:txBody>
      </p:sp>
      <p:sp>
        <p:nvSpPr>
          <p:cNvPr id="402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`afayta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2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24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اكْرَمْتَ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honored (me).</a:t>
            </a:r>
          </a:p>
        </p:txBody>
      </p:sp>
      <p:sp>
        <p:nvSpPr>
          <p:cNvPr id="4034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akramta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3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34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تَبَارَكْتَ وَتَعَالَيْتَ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Blessed be You and Exalted be You.</a:t>
            </a:r>
          </a:p>
        </p:txBody>
      </p:sp>
      <p:sp>
        <p:nvSpPr>
          <p:cNvPr id="404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tabarakta wa ta`alayta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4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44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دَائِماً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 permanently,</a:t>
            </a:r>
          </a:p>
        </p:txBody>
      </p:sp>
      <p:sp>
        <p:nvSpPr>
          <p:cNvPr id="4055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falaka alhamdu da'iman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5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55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ٱلشُّكْرُ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وَاصِباً ابَداً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all thanks be to You enduringly and eternally.</a:t>
            </a:r>
          </a:p>
        </p:txBody>
      </p:sp>
      <p:sp>
        <p:nvSpPr>
          <p:cNvPr id="406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laka alshshukru wasiban abadan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6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65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ثُمَّ انَا 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ٱلْمُعْتَرِفُ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بِذُنُوبِي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However, it is I, O my God, who confess of my sins;</a:t>
            </a:r>
          </a:p>
        </p:txBody>
      </p:sp>
      <p:sp>
        <p:nvSpPr>
          <p:cNvPr id="407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thumma ana ya ilhi almu`tarifu bidhunubi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7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75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فَٱغْفِرْهَا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(please) forgive them to me.</a:t>
            </a:r>
          </a:p>
        </p:txBody>
      </p:sp>
      <p:sp>
        <p:nvSpPr>
          <p:cNvPr id="408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faghfirha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8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85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اسَاتُ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did badly.</a:t>
            </a:r>
          </a:p>
        </p:txBody>
      </p:sp>
      <p:sp>
        <p:nvSpPr>
          <p:cNvPr id="409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asa'tu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9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096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بِسْمِ اللَّهِ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الرَّحْمَٰنِ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الرَّحِيمِ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smtClean="0">
                <a:ea typeface="MS Mincho" pitchFamily="49" charset="-128"/>
              </a:rPr>
              <a:t>Allah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bismi allahi alrrahmini alrrahimi 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وَٱلْقُرُونِ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ٱلْخَالِيَةِ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ancient ages;</a:t>
            </a:r>
          </a:p>
        </p:txBody>
      </p:sp>
      <p:sp>
        <p:nvSpPr>
          <p:cNvPr id="41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walquruni alkhaliyati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9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اخْطَاتُ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did wrong.</a:t>
            </a:r>
          </a:p>
        </p:txBody>
      </p:sp>
      <p:sp>
        <p:nvSpPr>
          <p:cNvPr id="410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akhta'tu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0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06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هَمَمْتُ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had evil intention.</a:t>
            </a:r>
          </a:p>
        </p:txBody>
      </p:sp>
      <p:sp>
        <p:nvSpPr>
          <p:cNvPr id="411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hamamtu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1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16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جَهِلْتُ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acted impolitely.</a:t>
            </a:r>
          </a:p>
        </p:txBody>
      </p:sp>
      <p:sp>
        <p:nvSpPr>
          <p:cNvPr id="412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jahiltu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2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26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غَفَلْتُ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was inadvertent.</a:t>
            </a:r>
          </a:p>
        </p:txBody>
      </p:sp>
      <p:sp>
        <p:nvSpPr>
          <p:cNvPr id="413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ghafaltu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3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37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سَهَوْتُ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was inattentive.</a:t>
            </a:r>
          </a:p>
        </p:txBody>
      </p:sp>
      <p:sp>
        <p:nvSpPr>
          <p:cNvPr id="414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sahawtu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4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47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ٱعْتَمَدْتُ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leaned (on something other than You).</a:t>
            </a:r>
          </a:p>
        </p:txBody>
      </p:sp>
      <p:sp>
        <p:nvSpPr>
          <p:cNvPr id="415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i`tamadtu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5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57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تَعَمَّدْتُ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did wrong deliberately.</a:t>
            </a:r>
          </a:p>
        </p:txBody>
      </p:sp>
      <p:sp>
        <p:nvSpPr>
          <p:cNvPr id="416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ta`ammadtu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6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67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وَعَدْتُ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promised.</a:t>
            </a:r>
          </a:p>
        </p:txBody>
      </p:sp>
      <p:sp>
        <p:nvSpPr>
          <p:cNvPr id="4177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wa`adtu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7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77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اخْلَفْتُ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failed to fulfill it.</a:t>
            </a:r>
          </a:p>
        </p:txBody>
      </p:sp>
      <p:sp>
        <p:nvSpPr>
          <p:cNvPr id="418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ana alladhi akhlaftu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8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88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نَكَثْتُ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breached.</a:t>
            </a:r>
          </a:p>
        </p:txBody>
      </p:sp>
      <p:sp>
        <p:nvSpPr>
          <p:cNvPr id="419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nakathtu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9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198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لَمْ تُخْرِجْنِي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لِرَافَتِكَ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You have not taken me out (to this world)—on account of Your sympathy to me,</a:t>
            </a:r>
          </a:p>
        </p:txBody>
      </p:sp>
      <p:sp>
        <p:nvSpPr>
          <p:cNvPr id="43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lam tukhrijni lira'fatika 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0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اقْرَرْتُ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confessed.</a:t>
            </a:r>
          </a:p>
        </p:txBody>
      </p:sp>
      <p:sp>
        <p:nvSpPr>
          <p:cNvPr id="420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aqrartu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0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208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ٱعْتَرَفْتُ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بِنِعْمَتِكَ عَلَيَّ وَعِنْدِي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I who testified to Your favors upon and with me,</a:t>
            </a:r>
          </a:p>
        </p:txBody>
      </p:sp>
      <p:sp>
        <p:nvSpPr>
          <p:cNvPr id="421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ana alladhi i`taraftu bini`matika `alayya wa `indi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1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218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وَابُوءُ بِذُنُوبِي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فَٱغْفِرْهَا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now acknowledge of my sins; so, (please) forgive them to me.</a:t>
            </a:r>
          </a:p>
        </p:txBody>
      </p:sp>
      <p:sp>
        <p:nvSpPr>
          <p:cNvPr id="422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abu'u bidhunubi faghfirha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2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229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لاَ تَضُرُّهُ ذُنُوبُ عِبَادِهِ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not injured by the sins of His servants,</a:t>
            </a:r>
          </a:p>
        </p:txBody>
      </p:sp>
      <p:sp>
        <p:nvSpPr>
          <p:cNvPr id="423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man la tadurruhi dhunubu `ibadihi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3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239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وَهُوَ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ٱلْغَنِيُّ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عَنْ طَاعَتِهِمْ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 can surely do without their obedience,</a:t>
            </a:r>
          </a:p>
        </p:txBody>
      </p:sp>
      <p:sp>
        <p:nvSpPr>
          <p:cNvPr id="424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huwa alghaniyyu `an ta`atihim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4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249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وَٱلْمُوَفِّقُ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مَنْ عَمِلَ صَالِحاً مِنْهُمْ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 inspires those of them to do good,</a:t>
            </a:r>
          </a:p>
        </p:txBody>
      </p:sp>
      <p:sp>
        <p:nvSpPr>
          <p:cNvPr id="425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walmuwaffiqu man `amila salihan minhum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5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259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بِمَعُونَتِهِ وَرَحْمَتِهِ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out of His aid and mercy.</a:t>
            </a:r>
          </a:p>
        </p:txBody>
      </p:sp>
      <p:sp>
        <p:nvSpPr>
          <p:cNvPr id="427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bima`unatihi wa rahmatihi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7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270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my God and my Master.</a:t>
            </a:r>
          </a:p>
        </p:txBody>
      </p:sp>
      <p:sp>
        <p:nvSpPr>
          <p:cNvPr id="428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falaka alhamdu ilahi wa sayyidi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8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280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امَرْتَنِي فَعَصَيْتُكَ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God: You ordered me, but I disobeyed You.</a:t>
            </a:r>
          </a:p>
        </p:txBody>
      </p:sp>
      <p:sp>
        <p:nvSpPr>
          <p:cNvPr id="429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amartani fa`asaytuka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9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290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وَنَهَيْتَنِي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فَٱرْتَكَبْتُ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نَهْيَكَ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warned me, but I violated Your warning.</a:t>
            </a:r>
          </a:p>
        </p:txBody>
      </p:sp>
      <p:sp>
        <p:nvSpPr>
          <p:cNvPr id="430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nahaytani fartakabtu nahyaka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0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00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وَلُطْفِكَ 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kindness to me,</a:t>
            </a:r>
          </a:p>
        </p:txBody>
      </p:sp>
      <p:sp>
        <p:nvSpPr>
          <p:cNvPr id="44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lutfika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0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فَاصْبَحْتُ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لاَ ذَا بَرَاءَةٍ لِي فَاعْتَذِرُ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I am now lacking neither justification to apologize</a:t>
            </a:r>
          </a:p>
        </p:txBody>
      </p:sp>
      <p:sp>
        <p:nvSpPr>
          <p:cNvPr id="431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fa'asbahtu la dha bara'atin li fa'a`tadhiru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1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11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ذَا قُوَّةٍ فَانْتَصِرُ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power to support myself.</a:t>
            </a:r>
          </a:p>
        </p:txBody>
      </p:sp>
      <p:sp>
        <p:nvSpPr>
          <p:cNvPr id="432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dha quwwatin fa'antasiru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2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21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فَبِايِّ شَيْء اسْتَقْبِلُكَ يَا مَوْلايَ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By which thing can I now meet You, O my Master?</a:t>
            </a:r>
          </a:p>
        </p:txBody>
      </p:sp>
      <p:sp>
        <p:nvSpPr>
          <p:cNvPr id="433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Fabi'ayyi shay'in astaqbiluka ya mawlaya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3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31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ابِسَمْعِي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امْ بِبَصَرِي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it by my hearing, my sight,</a:t>
            </a:r>
          </a:p>
        </p:txBody>
      </p:sp>
      <p:sp>
        <p:nvSpPr>
          <p:cNvPr id="434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abisam`i am bibasari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4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41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بِلِسَانِي امْ بِيَدِي امْ بِرِجْلِي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tongue, my hand, or my foot?</a:t>
            </a:r>
          </a:p>
        </p:txBody>
      </p:sp>
      <p:sp>
        <p:nvSpPr>
          <p:cNvPr id="435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3200" b="1" i="1">
                <a:solidFill>
                  <a:srgbClr val="000066"/>
                </a:solidFill>
                <a:ea typeface="MS Mincho" pitchFamily="49" charset="-128"/>
              </a:rPr>
              <a:t>am bilisani am biyadi am birijli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5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52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الَيْسَ كُلُّهَا نِعَمَكَ عِنْدِي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Are all these not Your bounties on me</a:t>
            </a:r>
          </a:p>
        </p:txBody>
      </p:sp>
      <p:sp>
        <p:nvSpPr>
          <p:cNvPr id="436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alaysa kulluha ni`amaka `indi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6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62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وَبِكُلِّهَا عَصَيْتُكَ يَا مَوْلاَيَ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with all of them I have disobeyed You, O my Master?</a:t>
            </a:r>
          </a:p>
        </p:txBody>
      </p:sp>
      <p:sp>
        <p:nvSpPr>
          <p:cNvPr id="437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bikulliha `asaytuka ya mawlaya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7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72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ٱلْحُجَّةُ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وَٱلسَّبِيلُ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absolute argument and claim against me.</a:t>
            </a:r>
          </a:p>
        </p:txBody>
      </p:sp>
      <p:sp>
        <p:nvSpPr>
          <p:cNvPr id="4382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falaka alhujjatu walssabilu `alayya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8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82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سَتَرَنِي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ٱلآبَاءِ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وَٱلامَّهَاتِ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انْ يَزْجُرُونِي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covered me from fathers and mothers lest they might have driven me away,</a:t>
            </a:r>
          </a:p>
        </p:txBody>
      </p:sp>
      <p:sp>
        <p:nvSpPr>
          <p:cNvPr id="439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satarani min al'aba'i wal'ummahati an yazjuruni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9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393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ٱلْعَشَائِرِ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وَٱلإِخْوَانِ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انْ يُعَيِّرُونِي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from relatives and friends lest they might have gibed me,</a:t>
            </a:r>
          </a:p>
        </p:txBody>
      </p:sp>
      <p:sp>
        <p:nvSpPr>
          <p:cNvPr id="440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min al`asha'iri wal'ikhwani an yu`ayyiruni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0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03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وَإِحْسَانِكَ إِلَيَّ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compassion to me—</a:t>
            </a:r>
          </a:p>
        </p:txBody>
      </p:sp>
      <p:sp>
        <p:nvSpPr>
          <p:cNvPr id="45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ihsanika ilayya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0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ٱلسَّلاَطِينِ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انْ يُعَاقِبُونِي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from rulers lest they might have punished me.</a:t>
            </a:r>
          </a:p>
        </p:txBody>
      </p:sp>
      <p:sp>
        <p:nvSpPr>
          <p:cNvPr id="441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min alssalatini an yu`aqibuni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1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13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وَلَوِ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ٱطَّلَعُوٱ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يَا مَوْلاَيَ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Had they, O my Master, seen</a:t>
            </a:r>
          </a:p>
        </p:txBody>
      </p:sp>
      <p:sp>
        <p:nvSpPr>
          <p:cNvPr id="442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law ittala`u ya mawlaya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2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23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ٱطَّلَعْتَ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عَلَيْهِ مِنِّي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which You knew about me,</a:t>
            </a:r>
          </a:p>
        </p:txBody>
      </p:sp>
      <p:sp>
        <p:nvSpPr>
          <p:cNvPr id="443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`ala ma ittala`ta `alayhi minni</a:t>
            </a:r>
          </a:p>
        </p:txBody>
      </p:sp>
      <p:sp>
        <p:nvSpPr>
          <p:cNvPr id="443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33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إِذاً مَا انْظَرُونِي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they would certainly have granted me no respite</a:t>
            </a:r>
          </a:p>
        </p:txBody>
      </p:sp>
      <p:sp>
        <p:nvSpPr>
          <p:cNvPr id="444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idhan ma anzaruni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4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44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وَلَرَفَضُونِي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وَقَطَعُونِي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they would have rejected and parted company with me.</a:t>
            </a:r>
          </a:p>
        </p:txBody>
      </p:sp>
      <p:sp>
        <p:nvSpPr>
          <p:cNvPr id="445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larafaduni wa qata`uni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5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54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فَهَا انَا ذَا 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Here I am now, O my God,</a:t>
            </a:r>
          </a:p>
        </p:txBody>
      </p:sp>
      <p:sp>
        <p:nvSpPr>
          <p:cNvPr id="446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faha anadha ya ilahi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6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64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بَيْنَ يَدَيْكَ يَا 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between Your hands, O my Master,</a:t>
            </a:r>
          </a:p>
        </p:txBody>
      </p:sp>
      <p:sp>
        <p:nvSpPr>
          <p:cNvPr id="4474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bayna yadayka ya sayyidi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7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74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خَاضِعٌ ذَلِيلٌ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submissive, humble,</a:t>
            </a:r>
          </a:p>
        </p:txBody>
      </p:sp>
      <p:sp>
        <p:nvSpPr>
          <p:cNvPr id="4485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khadi`un dhalilun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8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85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حَصِيرٌ حَقِيرٌ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helpless, and worthless.</a:t>
            </a:r>
          </a:p>
        </p:txBody>
      </p:sp>
      <p:sp>
        <p:nvSpPr>
          <p:cNvPr id="4495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hasirun haqirun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9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495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ذُو بَرَاءَةٍ فَاعْتَذِرُ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now lacking neither justification to apologize</a:t>
            </a:r>
          </a:p>
        </p:txBody>
      </p:sp>
      <p:sp>
        <p:nvSpPr>
          <p:cNvPr id="4505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dhu bara'atin fa'a`tadhiru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0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05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فِي دَوْلَةِ ائِمَّةِ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ٱلْكُفْرِ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government of the heads of unbelief</a:t>
            </a:r>
          </a:p>
        </p:txBody>
      </p:sp>
      <p:sp>
        <p:nvSpPr>
          <p:cNvPr id="46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fi dawlati a'immati alkufri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60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ذُو قُوَّةٍ فَانْتَصِرُ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power to support myself,</a:t>
            </a:r>
          </a:p>
        </p:txBody>
      </p:sp>
      <p:sp>
        <p:nvSpPr>
          <p:cNvPr id="4515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dhu quwwatin fa'antasiru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1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15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حُجَّةٍ فَاحْتَجُّ بِهَا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excuse to advance as a plea,</a:t>
            </a:r>
          </a:p>
        </p:txBody>
      </p:sp>
      <p:sp>
        <p:nvSpPr>
          <p:cNvPr id="4526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hujjatin fa'ahtajju biha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2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26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قَائِلٌ لَمْ اجْتَرِحْ وَلَمْ اعْمَلْ سُوءاً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can I claim not committing and not acting badly.</a:t>
            </a:r>
          </a:p>
        </p:txBody>
      </p:sp>
      <p:sp>
        <p:nvSpPr>
          <p:cNvPr id="4536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qa'ilun lam ajtarih wa lam a`mal su'an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3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36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ٱلْجُحُودُ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وَلَوْ جَحَدْتُ يَا مَوْلاَيَ يَنْفَعُنِي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denial, if I deny, O my Master, serve me?</a:t>
            </a:r>
          </a:p>
        </p:txBody>
      </p:sp>
      <p:sp>
        <p:nvSpPr>
          <p:cNvPr id="4546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 `asa aljuhudu wa law jahadtu yamawlaya yanfa`uni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4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46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كَيْفَ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وَانَّىٰ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and in what manner can I do so,</a:t>
            </a:r>
          </a:p>
        </p:txBody>
      </p:sp>
      <p:sp>
        <p:nvSpPr>
          <p:cNvPr id="4556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kayfa wa anna dhalika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5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56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وَجَوَارِحِي كُلُّهَا شَاهِدَةٌ عَلَيَّ بِمَا قَدْ عَمِلْتُ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all my organs are witnesses for what I did?</a:t>
            </a:r>
          </a:p>
        </p:txBody>
      </p:sp>
      <p:sp>
        <p:nvSpPr>
          <p:cNvPr id="4567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jawarihi kulliha shahidatun `alayya bimaqad `amiltu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6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67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وَعَلِمْتُ يَقِيناً غَيْرَ ذِي شَكٍّ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know for sure and without doubt</a:t>
            </a:r>
          </a:p>
        </p:txBody>
      </p:sp>
      <p:sp>
        <p:nvSpPr>
          <p:cNvPr id="4577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`alimtu yaqinan ghayra dhi shakkin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7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77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انَّكَ سَائِلِي مِنْ عَظَائِمِ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ٱلامُورِ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You will interrogate me about these grand matter,</a:t>
            </a:r>
          </a:p>
        </p:txBody>
      </p:sp>
      <p:sp>
        <p:nvSpPr>
          <p:cNvPr id="4587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annaka sa'ili min `aza'imi al'umuri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8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87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وَانَّكَ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ٱلْحَكَمُ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ٱلْعَدْلُ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الَّذِي لاَ تَجُورُ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the Just Judge Who never wrongs,</a:t>
            </a:r>
          </a:p>
        </p:txBody>
      </p:sp>
      <p:sp>
        <p:nvSpPr>
          <p:cNvPr id="4597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annaka alhakamu al`adlu alladhi latajuru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9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597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وَعَدْلُكَ مُهْلِكِي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justice will ruin me,</a:t>
            </a:r>
          </a:p>
        </p:txBody>
      </p:sp>
      <p:sp>
        <p:nvSpPr>
          <p:cNvPr id="4608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`adluka muhliki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0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608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نَقَضُوٱ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عَهْدَكَ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breached their covenant with You</a:t>
            </a:r>
          </a:p>
        </p:txBody>
      </p:sp>
      <p:sp>
        <p:nvSpPr>
          <p:cNvPr id="47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alladhina naqadu `ahdaka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1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وَمِنْ كُلِّ عَدْلِكَ مَهْرَبِي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from Your all justice I flee.</a:t>
            </a:r>
          </a:p>
        </p:txBody>
      </p:sp>
      <p:sp>
        <p:nvSpPr>
          <p:cNvPr id="4618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min kulli `adlika mahrabi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1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618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فَإِنْ تُعَذِّبْنِي 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If You, O my God, chastise me,</a:t>
            </a:r>
          </a:p>
        </p:txBody>
      </p:sp>
      <p:sp>
        <p:nvSpPr>
          <p:cNvPr id="4628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fa'in tu`adhdhibni ya ilahi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2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628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فَبِذُنُوبِي بَعْدَ حُجَّتِكَ عَلَيَّ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then it is because of my sins after Your claim against me;</a:t>
            </a:r>
          </a:p>
        </p:txBody>
      </p:sp>
      <p:sp>
        <p:nvSpPr>
          <p:cNvPr id="4638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fabidhunubi ba`da hujjatika `alayya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3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638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وَإِنْ تَعْفُ عَنِّي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if You pardon me,</a:t>
            </a:r>
          </a:p>
        </p:txBody>
      </p:sp>
      <p:sp>
        <p:nvSpPr>
          <p:cNvPr id="4649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in ta`fu `anni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4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649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فَبِحِلْمِكَ وَجُودِكَ وَكَرَمِكَ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then it is on account of Your forbearance, magnanimity, and generosity.</a:t>
            </a:r>
          </a:p>
        </p:txBody>
      </p:sp>
      <p:sp>
        <p:nvSpPr>
          <p:cNvPr id="4659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fabihilmika wa judika wa karamika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5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659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669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6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669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ٱلظَّالِمِينَ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the wrongdoers.</a:t>
            </a:r>
          </a:p>
        </p:txBody>
      </p:sp>
      <p:sp>
        <p:nvSpPr>
          <p:cNvPr id="4679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alzzalimina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7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679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689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8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689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ٱلْمُسْتَغْفِرِينَ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those seeking forgiveness.</a:t>
            </a:r>
          </a:p>
        </p:txBody>
      </p:sp>
      <p:sp>
        <p:nvSpPr>
          <p:cNvPr id="4700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almustaghfirina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0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00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710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1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10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وَكَذَّبُوٱ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رُسُلَكَ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denied Your messengers.</a:t>
            </a:r>
          </a:p>
        </p:txBody>
      </p:sp>
      <p:sp>
        <p:nvSpPr>
          <p:cNvPr id="48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kadhdhabu rusulaka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1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ٱلْمُوَحِّدِينَ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those professing Your Oneness.</a:t>
            </a:r>
          </a:p>
        </p:txBody>
      </p:sp>
      <p:sp>
        <p:nvSpPr>
          <p:cNvPr id="4720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almuwahhidina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2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20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730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3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30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ٱلْخَائِفِينَ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the fearful.</a:t>
            </a:r>
          </a:p>
        </p:txBody>
      </p:sp>
      <p:sp>
        <p:nvSpPr>
          <p:cNvPr id="4741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alkha'ifina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4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41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751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5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51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ٱلْوَجِلِينَ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the apprehensive.</a:t>
            </a:r>
          </a:p>
        </p:txBody>
      </p:sp>
      <p:sp>
        <p:nvSpPr>
          <p:cNvPr id="4761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alwajilina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6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61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771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7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71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ٱلرَّاجِينَ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those hoping (for You).</a:t>
            </a:r>
          </a:p>
        </p:txBody>
      </p:sp>
      <p:sp>
        <p:nvSpPr>
          <p:cNvPr id="4782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alrrajina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8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82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792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9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792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ٱلرَّاغِبِينَ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those desiring (for You).</a:t>
            </a:r>
          </a:p>
        </p:txBody>
      </p:sp>
      <p:sp>
        <p:nvSpPr>
          <p:cNvPr id="4802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alrraghibina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0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02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812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1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12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لٰكِنَّكَ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اخْرَجْتَنِي لِلَّذِي سَبَقَ لِي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ٱلْهُدَىٰ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However, You took me out on account of the guidance that You have already known about me</a:t>
            </a:r>
          </a:p>
        </p:txBody>
      </p:sp>
      <p:sp>
        <p:nvSpPr>
          <p:cNvPr id="49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lakinnaka akhrajtani lilladhi sabaqa li min alhuda</a:t>
            </a:r>
          </a:p>
        </p:txBody>
      </p:sp>
      <p:sp>
        <p:nvSpPr>
          <p:cNvPr id="49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1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ٱلْمُهَلِّلِينَ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those professing that there is no god save You.</a:t>
            </a:r>
          </a:p>
        </p:txBody>
      </p:sp>
      <p:sp>
        <p:nvSpPr>
          <p:cNvPr id="4823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almuhallilina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2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23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833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3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33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ٱلسَّائِلِينَ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those beseeching (You).</a:t>
            </a:r>
          </a:p>
        </p:txBody>
      </p:sp>
      <p:sp>
        <p:nvSpPr>
          <p:cNvPr id="4843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alssa'ilina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4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43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853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5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53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ٱلْمُسَبِّحِينَ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those glorifying (You).</a:t>
            </a:r>
          </a:p>
        </p:txBody>
      </p:sp>
      <p:sp>
        <p:nvSpPr>
          <p:cNvPr id="4864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almusabbihina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6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64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874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7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74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إِنِّي كُنْتُ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ٱلْمُكَبِّرِينَ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have been of those professing that You are the Greatest.</a:t>
            </a:r>
          </a:p>
        </p:txBody>
      </p:sp>
      <p:sp>
        <p:nvSpPr>
          <p:cNvPr id="4884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inni kuntu min almukabbirina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8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84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سُبْحَانَكَ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 god save You. All glory be to You.</a:t>
            </a:r>
          </a:p>
        </p:txBody>
      </p:sp>
      <p:sp>
        <p:nvSpPr>
          <p:cNvPr id="4894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ilaha illa anta subhanaka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9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894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رَبِّي وَرَبُّ آبَائِيَ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ٱلاوَّلِينَ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my Lord and the Lord of my bygone fathers.</a:t>
            </a:r>
          </a:p>
        </p:txBody>
      </p:sp>
      <p:sp>
        <p:nvSpPr>
          <p:cNvPr id="4905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rabbi wa rabbu aba'iya al-awwalina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0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05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هٰذَا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ثَنَائِي عَلَيْكَ مُمَجِّداً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this is my praise for You, celebrating Your glory,</a:t>
            </a:r>
          </a:p>
        </p:txBody>
      </p:sp>
      <p:sp>
        <p:nvSpPr>
          <p:cNvPr id="4915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hadha thana'i `alayka mumajjidan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1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15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لَهُ يَسَّرْتَنِي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have made easy the way to it</a:t>
            </a:r>
          </a:p>
        </p:txBody>
      </p:sp>
      <p:sp>
        <p:nvSpPr>
          <p:cNvPr id="50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alladhi lahu yassartani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1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وَإِخْلا!صِي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لِذِكْرِكَ مُوَحِّداً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sincerity to mention You and profess Your Oneness,</a:t>
            </a:r>
          </a:p>
        </p:txBody>
      </p:sp>
      <p:sp>
        <p:nvSpPr>
          <p:cNvPr id="4925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ikhlasi lidhikrika muwahhidan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2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25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وَإِقْرَارِي بِآلاَئِكَ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مُعَدِّداً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acknowledgment of Your bounties, counting them,</a:t>
            </a:r>
          </a:p>
        </p:txBody>
      </p:sp>
      <p:sp>
        <p:nvSpPr>
          <p:cNvPr id="4935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iqrari bi'ala'ika mu`addidan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3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35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وَإِنْ كُنْتُ مُقِرّاً انِّي لَمْ احْصِهَا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although I confess that I could never count them</a:t>
            </a:r>
          </a:p>
        </p:txBody>
      </p:sp>
      <p:sp>
        <p:nvSpPr>
          <p:cNvPr id="4945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in kuntu muqirran anni lam uhsiha</a:t>
            </a:r>
          </a:p>
        </p:txBody>
      </p:sp>
      <p:sp>
        <p:nvSpPr>
          <p:cNvPr id="494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45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لِكَثْرَتِهَا وَسُبُوغِهَا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they are innumerable, abundant,</a:t>
            </a:r>
          </a:p>
        </p:txBody>
      </p:sp>
      <p:sp>
        <p:nvSpPr>
          <p:cNvPr id="4956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likathratiha wa subughiha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5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56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وَتَظَاهُرِهَا وَتَقَادُمِهَا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حَادِثٍ مَا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continuous, and prior to a certain event.</a:t>
            </a:r>
          </a:p>
        </p:txBody>
      </p:sp>
      <p:sp>
        <p:nvSpPr>
          <p:cNvPr id="4966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tazahuriha wa taqadumiha ila hadithin ma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6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66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لَمْ تَزَلْ تَتَعَهَّدُنِي بِهِ مَعَهَا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been conferring upon me with these bounties</a:t>
            </a:r>
          </a:p>
        </p:txBody>
      </p:sp>
      <p:sp>
        <p:nvSpPr>
          <p:cNvPr id="4976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lam tazal tata`ahhaduni bihi ma`aha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7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76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مُنْذُ خَلَقْتَنِي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وَبَرَاتَنِي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since You created and originated me</a:t>
            </a:r>
          </a:p>
        </p:txBody>
      </p:sp>
      <p:sp>
        <p:nvSpPr>
          <p:cNvPr id="4986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mundhu khalaqtani wa bara'tani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8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86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اوَّلِ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ٱلْعُمْرِ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from the beginning of my age</a:t>
            </a:r>
          </a:p>
        </p:txBody>
      </p:sp>
      <p:sp>
        <p:nvSpPr>
          <p:cNvPr id="4997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min awwali al`umri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9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4997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ٱلإِغْنَاءِ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ٱلْفَقْرِ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through meeting my poverty</a:t>
            </a:r>
          </a:p>
        </p:txBody>
      </p:sp>
      <p:sp>
        <p:nvSpPr>
          <p:cNvPr id="5007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min al'ighna'i min alfaqri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0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07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وَكَشْفِ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ٱلضُّرِّ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relieving me from harm,</a:t>
            </a:r>
          </a:p>
        </p:txBody>
      </p:sp>
      <p:sp>
        <p:nvSpPr>
          <p:cNvPr id="5017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kashfi alddurri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1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17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وَفِيهِ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انْشَاتَنِي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have brought me up in it.</a:t>
            </a:r>
          </a:p>
        </p:txBody>
      </p:sp>
      <p:sp>
        <p:nvSpPr>
          <p:cNvPr id="51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fihi ansha'tani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2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وَتَسْبِيبِ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ٱلْيُسْرِ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giving me means of easiness,</a:t>
            </a:r>
          </a:p>
        </p:txBody>
      </p:sp>
      <p:sp>
        <p:nvSpPr>
          <p:cNvPr id="5027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tasbibi alyusri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2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27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وَدَفْعِ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ٱلْعُسْرِ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repelling misery from me,</a:t>
            </a:r>
          </a:p>
        </p:txBody>
      </p:sp>
      <p:sp>
        <p:nvSpPr>
          <p:cNvPr id="5038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daf`i al`usri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3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38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وَتَفْرِيجِ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ٱلْكَرْبِ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alleviating my agonies,</a:t>
            </a:r>
          </a:p>
        </p:txBody>
      </p:sp>
      <p:sp>
        <p:nvSpPr>
          <p:cNvPr id="5048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tafriji alkarbi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4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48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وَٱلْعَافِيَةِ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ٱلْبَدَنِ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granting me wellbeing in my body,</a:t>
            </a:r>
          </a:p>
        </p:txBody>
      </p:sp>
      <p:sp>
        <p:nvSpPr>
          <p:cNvPr id="5058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wal`afiyati fi albadani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5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58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وَٱلسَّلاَمَةِ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ٱلدِّينِ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furnishing me with sound faith.</a:t>
            </a:r>
          </a:p>
        </p:txBody>
      </p:sp>
      <p:sp>
        <p:nvSpPr>
          <p:cNvPr id="5068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walssalamati fi alddini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6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68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وَلَوْ رَفَدَنِي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قَدْرِ ذِكْرِ نِعْمَتِكَ جَمِيعُ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ٱلْعَالَمِينَ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If all creatures assist me to be able to mention Your bounties,</a:t>
            </a:r>
          </a:p>
        </p:txBody>
      </p:sp>
      <p:sp>
        <p:nvSpPr>
          <p:cNvPr id="5079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law rafadani `ala qadri dhikri ni`matika jami`u al`alamina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7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79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ٱلاوَّلِينَ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وَٱلآخِرِينَ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including the past and the coming generations,</a:t>
            </a:r>
          </a:p>
        </p:txBody>
      </p:sp>
      <p:sp>
        <p:nvSpPr>
          <p:cNvPr id="5089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min al-awwalina wal-akhirina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8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89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مَا قَدَرْتُ وَلاَ هُمْ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neither I nor will they be able to do that.</a:t>
            </a:r>
          </a:p>
        </p:txBody>
      </p:sp>
      <p:sp>
        <p:nvSpPr>
          <p:cNvPr id="5099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 qadartu wa la hum `ala dhalika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9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099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تَقَدَّسْتَ وَتَعَالَيْتَ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Holy be You and Exalted be You;</a:t>
            </a:r>
          </a:p>
        </p:txBody>
      </p:sp>
      <p:sp>
        <p:nvSpPr>
          <p:cNvPr id="5109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taqaddasta wa ta`alayta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0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09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رَبٍّ كَرِيمٍ عَظِيمٍ رَحِيمٍ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All-generous, All-great, and All-merciful Sustainer.</a:t>
            </a:r>
          </a:p>
        </p:txBody>
      </p:sp>
      <p:sp>
        <p:nvSpPr>
          <p:cNvPr id="5120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min rabbin karimin `azimin rahimin</a:t>
            </a:r>
          </a:p>
        </p:txBody>
      </p:sp>
      <p:sp>
        <p:nvSpPr>
          <p:cNvPr id="512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20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اَلْحَمْدُ لِلَّهِ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لَيْسَ لِقَضَائِهِ دَافِعٌ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Praise be to Allah Whose determination cannot be repelled by anything,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alhamdu lillahi alladhi laysa liqada'ihi dafi`un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وَمِنْ قَبْلِ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 رَؤُفْتَ 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Even before that, You had compassion on me,</a:t>
            </a:r>
          </a:p>
        </p:txBody>
      </p:sp>
      <p:sp>
        <p:nvSpPr>
          <p:cNvPr id="52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min qabli dhalika ra'ufta 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2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تُحْصَىٰ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آلاَؤُكَ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bounties are innumerable,</a:t>
            </a:r>
          </a:p>
        </p:txBody>
      </p:sp>
      <p:sp>
        <p:nvSpPr>
          <p:cNvPr id="5130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 tuhsa ala'uka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3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30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يُبْلَغُ ثَنَاؤُكَ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(proper) praise of You is unreachable,</a:t>
            </a:r>
          </a:p>
        </p:txBody>
      </p:sp>
      <p:sp>
        <p:nvSpPr>
          <p:cNvPr id="5140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yublaghu thana'uka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4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40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تُكَافَىٰ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نَعْمَاؤُكَ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graces cannot be rewarded.</a:t>
            </a:r>
          </a:p>
        </p:txBody>
      </p:sp>
      <p:sp>
        <p:nvSpPr>
          <p:cNvPr id="5150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tukafa'u na`ma'uka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5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50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(Please) send blessings upon Muhammad and the Household of Muhammad,</a:t>
            </a:r>
          </a:p>
        </p:txBody>
      </p:sp>
      <p:sp>
        <p:nvSpPr>
          <p:cNvPr id="516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516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61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وَاتْمِمْ عَلَيْنَا نِعَمَكَ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perfect Your bounties for us,</a:t>
            </a:r>
          </a:p>
        </p:txBody>
      </p:sp>
      <p:sp>
        <p:nvSpPr>
          <p:cNvPr id="517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atmim `alayna ni`amaka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7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71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وَاسْعِدْنَا بِطَاعَتِكَ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us happy by obeying You.</a:t>
            </a:r>
          </a:p>
        </p:txBody>
      </p:sp>
      <p:sp>
        <p:nvSpPr>
          <p:cNvPr id="518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as`idna bita`atika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8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81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سُبْحَانَكَ 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glory be to You. There is no god save You.</a:t>
            </a:r>
          </a:p>
        </p:txBody>
      </p:sp>
      <p:sp>
        <p:nvSpPr>
          <p:cNvPr id="519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subhanaka la ilaha illa anta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9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191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إِنَّكَ تُجِيبُ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ٱلْمُضْطَرَّ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verily, You answer the distressed,</a:t>
            </a:r>
          </a:p>
        </p:txBody>
      </p:sp>
      <p:sp>
        <p:nvSpPr>
          <p:cNvPr id="520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innaka tujibu almudtarra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0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01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وَتَكْشِفُ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ٱلسُّوءَ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remove the evil,</a:t>
            </a:r>
          </a:p>
        </p:txBody>
      </p:sp>
      <p:sp>
        <p:nvSpPr>
          <p:cNvPr id="521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takshifu alssu'a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1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12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وَتُغِيثُ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ٱلْمَكْرُوبَ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aid the anguished,</a:t>
            </a:r>
          </a:p>
        </p:txBody>
      </p:sp>
      <p:sp>
        <p:nvSpPr>
          <p:cNvPr id="5222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tughithu almakruba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2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22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بِجَمِيلِ صُنْعِكَ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through Your excellent conferral</a:t>
            </a:r>
          </a:p>
        </p:txBody>
      </p:sp>
      <p:sp>
        <p:nvSpPr>
          <p:cNvPr id="53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bijamili sun`ika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2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وَتَشْفِي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ٱلسَّقِيمَ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cure the ailed,</a:t>
            </a:r>
          </a:p>
        </p:txBody>
      </p:sp>
      <p:sp>
        <p:nvSpPr>
          <p:cNvPr id="523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tashfi alssaqima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3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32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وَتُغْنِي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ٱلْفَقِيرَ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enrich the poor,</a:t>
            </a:r>
          </a:p>
        </p:txBody>
      </p:sp>
      <p:sp>
        <p:nvSpPr>
          <p:cNvPr id="524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tughni alfaqira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4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42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وَتَجْبُرُ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ٱلْكَسِيرَ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set the broken,</a:t>
            </a:r>
          </a:p>
        </p:txBody>
      </p:sp>
      <p:sp>
        <p:nvSpPr>
          <p:cNvPr id="525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tajburu alkasira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5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53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وَتَرْحَمُ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ٱلصَّغِيرَ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have mercy on the young,</a:t>
            </a:r>
          </a:p>
        </p:txBody>
      </p:sp>
      <p:sp>
        <p:nvSpPr>
          <p:cNvPr id="526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tarhamu alssaghira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6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63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وَتُعِينُ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ٱلْكَبِيرَ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help the old,</a:t>
            </a:r>
          </a:p>
        </p:txBody>
      </p:sp>
      <p:sp>
        <p:nvSpPr>
          <p:cNvPr id="527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tu`inu alkabira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7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73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وَلَيْسَ دُونَكَ ظَهِيرٌ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none can help against You,</a:t>
            </a:r>
          </a:p>
        </p:txBody>
      </p:sp>
      <p:sp>
        <p:nvSpPr>
          <p:cNvPr id="528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laysa dunaka zahirun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8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83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فَوْقَكَ قَدِيرٌ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none is more powerful than You,</a:t>
            </a:r>
          </a:p>
        </p:txBody>
      </p:sp>
      <p:sp>
        <p:nvSpPr>
          <p:cNvPr id="529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fawqaka qadirun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9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294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ٱلْعَلِيُّ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ٱلْكَبِيرُ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are the Most High, the All-great.</a:t>
            </a:r>
          </a:p>
        </p:txBody>
      </p:sp>
      <p:sp>
        <p:nvSpPr>
          <p:cNvPr id="530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al`aliyyu alkabiru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0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04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مُطْلِقَ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ٱلْمُكَبَّلِ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ٱلاسِيرِ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release the shackled captive!</a:t>
            </a:r>
          </a:p>
        </p:txBody>
      </p:sp>
      <p:sp>
        <p:nvSpPr>
          <p:cNvPr id="5314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mutliqa almukabbali al'asiri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1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14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رَازِقَ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ٱلطِّفْلِ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ٱلصَّغِيرِ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provides sustenance to the young child!</a:t>
            </a:r>
          </a:p>
        </p:txBody>
      </p:sp>
      <p:sp>
        <p:nvSpPr>
          <p:cNvPr id="532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raziqa alttifli alssaghiri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2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24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وَسَوَابِغِ نِعَمِكَ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affluent bestowals.</a:t>
            </a:r>
          </a:p>
        </p:txBody>
      </p:sp>
      <p:sp>
        <p:nvSpPr>
          <p:cNvPr id="542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sawabighi ni`amika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2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عِصْمَةَ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ٱلْخَائِفِ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ٱلْمُسْتَجِيرِ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Preserver of the afraid seeker of refuge!</a:t>
            </a:r>
          </a:p>
        </p:txBody>
      </p:sp>
      <p:sp>
        <p:nvSpPr>
          <p:cNvPr id="5335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`ismata alkha'ifi almustajiri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3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35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لاَ شَرِيكَ لَهُ وَلاَ وَزِيرَ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has neither partner nor assistant,</a:t>
            </a:r>
          </a:p>
        </p:txBody>
      </p:sp>
      <p:sp>
        <p:nvSpPr>
          <p:cNvPr id="534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 man la sharika lahu wa la wazira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4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45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(please) send blessings to Muhammad and the Household of Muhammad,</a:t>
            </a:r>
          </a:p>
        </p:txBody>
      </p:sp>
      <p:sp>
        <p:nvSpPr>
          <p:cNvPr id="535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535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55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وَاعْطِنِي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هٰذِهِ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ٱلْعَشِيَّةِ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grant me, in this evening,</a:t>
            </a:r>
          </a:p>
        </p:txBody>
      </p:sp>
      <p:sp>
        <p:nvSpPr>
          <p:cNvPr id="536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a`tini fi hadhihi al`ashiyyati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6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65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افْضَلَ مَا اعْطَيْتَ وَانَلْتَ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best of what You have granted and awarded</a:t>
            </a:r>
          </a:p>
        </p:txBody>
      </p:sp>
      <p:sp>
        <p:nvSpPr>
          <p:cNvPr id="537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afdala ma a`tayta wa analta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7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76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احَداً مِنْ عِبَادِكَ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any of Your servants,</a:t>
            </a:r>
          </a:p>
        </p:txBody>
      </p:sp>
      <p:sp>
        <p:nvSpPr>
          <p:cNvPr id="538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ahadan min `ibadika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8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86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نِعْمَةٍ تُولِيهَا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including a grace that You donate,</a:t>
            </a:r>
          </a:p>
        </p:txBody>
      </p:sp>
      <p:sp>
        <p:nvSpPr>
          <p:cNvPr id="539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min ni`matin tuliha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9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396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وَآلاَءٍ تُجَدِّدُهَا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bounties that You re-offer,</a:t>
            </a:r>
          </a:p>
        </p:txBody>
      </p:sp>
      <p:sp>
        <p:nvSpPr>
          <p:cNvPr id="540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ala'in tujaddiduha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0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06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وَبَلِيَّةٍ تَصْرِفُهَا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tribulation that You deter,</a:t>
            </a:r>
          </a:p>
        </p:txBody>
      </p:sp>
      <p:sp>
        <p:nvSpPr>
          <p:cNvPr id="541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baliyyatin tasrifuha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1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17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وَكُرْبَةٍ تَكْشِفُهَا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 anguish that You remove,</a:t>
            </a:r>
          </a:p>
        </p:txBody>
      </p:sp>
      <p:sp>
        <p:nvSpPr>
          <p:cNvPr id="542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kurbatin takshifuha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2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27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فَٱبْتَدَعْتَ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خَلْقِي مِنْ مَنِيٍّ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يُمْنَىٰ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 fashioned my creation from semen that gushed forth</a:t>
            </a:r>
          </a:p>
        </p:txBody>
      </p:sp>
      <p:sp>
        <p:nvSpPr>
          <p:cNvPr id="55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fabtada`ta khalqi min maniyyin yumna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53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وَدَعْوَةٍ تَسْمَعُهَا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prayer that You answer,</a:t>
            </a:r>
          </a:p>
        </p:txBody>
      </p:sp>
      <p:sp>
        <p:nvSpPr>
          <p:cNvPr id="543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da`watin tasma`uha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3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37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وَحَسَنَةٍ تَتَقَبَّلُهَا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good deed that You admit,</a:t>
            </a:r>
          </a:p>
        </p:txBody>
      </p:sp>
      <p:sp>
        <p:nvSpPr>
          <p:cNvPr id="544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hasanatin tataqabbaluha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4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47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وَسَيِّئَةٍ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تَتَغَمَّدُهَا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an evildoing that You screen.</a:t>
            </a:r>
          </a:p>
        </p:txBody>
      </p:sp>
      <p:sp>
        <p:nvSpPr>
          <p:cNvPr id="5457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sayyi'atin tataghammaduha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5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57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إِنَّكَ لَطِيفٌ بِمَا تَشَاءُ خَبِيرٌ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Verily, You are All-tender to him You will, and All-aware,</a:t>
            </a:r>
          </a:p>
        </p:txBody>
      </p:sp>
      <p:sp>
        <p:nvSpPr>
          <p:cNvPr id="546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innaka latifun bima tasha'u khabirun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6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68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كُلِّ شَيْء قَدِيرٌ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have power over all things.</a:t>
            </a:r>
          </a:p>
        </p:txBody>
      </p:sp>
      <p:sp>
        <p:nvSpPr>
          <p:cNvPr id="547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`ala kulli shay'in qadirun</a:t>
            </a:r>
          </a:p>
        </p:txBody>
      </p:sp>
      <p:sp>
        <p:nvSpPr>
          <p:cNvPr id="547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78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إِنَّكَ اقْرَبُ مَنْ دُعِيَ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Verily, You are the nearest of those whom are prayed,</a:t>
            </a:r>
          </a:p>
        </p:txBody>
      </p:sp>
      <p:sp>
        <p:nvSpPr>
          <p:cNvPr id="548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allahumma innaka aqrabu man du`iya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8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88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وَاسْرَعُ مَنْ اجَابَ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the promptest of those who may respond,</a:t>
            </a:r>
          </a:p>
        </p:txBody>
      </p:sp>
      <p:sp>
        <p:nvSpPr>
          <p:cNvPr id="549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asra`u man ajaba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9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498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وَاكْرَمُ مَنْ عَفَا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most generous of those who may pardon,</a:t>
            </a:r>
          </a:p>
        </p:txBody>
      </p:sp>
      <p:sp>
        <p:nvSpPr>
          <p:cNvPr id="550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akramu man `afa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0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509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وَاوْسَعُ مَنْ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اعْطَىٰ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most liberal of those who give,</a:t>
            </a:r>
          </a:p>
        </p:txBody>
      </p:sp>
      <p:sp>
        <p:nvSpPr>
          <p:cNvPr id="551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awsa`u man a`ta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1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519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وَاسْمَعُ مَنْ سُئِلَ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most responding of those whom are asked.</a:t>
            </a:r>
          </a:p>
        </p:txBody>
      </p:sp>
      <p:sp>
        <p:nvSpPr>
          <p:cNvPr id="552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asma`u man su'ila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2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529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وَاسْكَنْتَنِي فِي ظُلُمَاتٍ ثَلاَثٍ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put me up in triple darkness</a:t>
            </a:r>
          </a:p>
        </p:txBody>
      </p:sp>
      <p:sp>
        <p:nvSpPr>
          <p:cNvPr id="56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askantani fi zulumatin thalathin</a:t>
            </a:r>
          </a:p>
        </p:txBody>
      </p:sp>
      <p:sp>
        <p:nvSpPr>
          <p:cNvPr id="56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3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رَحْمٰنَ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ٱلدُّنْيَا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وَٱلآخِرَةِ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وَرَحِيمَهُمَا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All-beneficent of the world and the Hereafter, and All-merciful!</a:t>
            </a:r>
          </a:p>
        </p:txBody>
      </p:sp>
      <p:sp>
        <p:nvSpPr>
          <p:cNvPr id="553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rahmana alddunya wal-akhirati wa rahimahuma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3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539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لَيْسَ كَمِثْلِكَ مَسْؤُولٌ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 besought one is like You</a:t>
            </a:r>
          </a:p>
        </p:txBody>
      </p:sp>
      <p:sp>
        <p:nvSpPr>
          <p:cNvPr id="555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laysa kamithlika mas'ulun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5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550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سِوَاكَ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مَامُولٌ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none save You is hoped.</a:t>
            </a:r>
          </a:p>
        </p:txBody>
      </p:sp>
      <p:sp>
        <p:nvSpPr>
          <p:cNvPr id="556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siwaka ma'mulun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6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560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دَعَوْتُكَ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فَاجَبْتَنِي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prayed You and You answered me.</a:t>
            </a:r>
          </a:p>
        </p:txBody>
      </p:sp>
      <p:sp>
        <p:nvSpPr>
          <p:cNvPr id="557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da`awtuka fa'ajabtani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7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570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وَسَالْتُكَ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فَاعْطَيْتَنِي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besought You and You gave me.</a:t>
            </a:r>
          </a:p>
        </p:txBody>
      </p:sp>
      <p:sp>
        <p:nvSpPr>
          <p:cNvPr id="558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sa'altuka fa'a`taytani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8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580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وَرَغِبْتُ إِلَيْكَ فَرَحِمْتَنِي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desired for You and You had mercy on me.</a:t>
            </a:r>
          </a:p>
        </p:txBody>
      </p:sp>
      <p:sp>
        <p:nvSpPr>
          <p:cNvPr id="559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raghibtu ilayka farahimtani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9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591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وَوَثِقْتُ بِكَ فَنَجَّيْتَنِي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had confidence in You and You saved me.</a:t>
            </a:r>
          </a:p>
        </p:txBody>
      </p:sp>
      <p:sp>
        <p:nvSpPr>
          <p:cNvPr id="560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wathiqtu bika fanajjaytani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0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01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وَفَزِعْتُ إِلَيْكَ فَكَفَيْتَنِي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resorted to You in awe and You delivered me.</a:t>
            </a:r>
          </a:p>
        </p:txBody>
      </p:sp>
      <p:sp>
        <p:nvSpPr>
          <p:cNvPr id="561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fazi`tu ilayka fakafaytani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1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11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فَصَلِّ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(please) send blessings to Muhammad,</a:t>
            </a:r>
          </a:p>
        </p:txBody>
      </p:sp>
      <p:sp>
        <p:nvSpPr>
          <p:cNvPr id="562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fasalli `ala muhammadin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2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21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عَبْدِكَ وَرَسُولِكَ وَنَبِيِّكَ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servant, messenger, and prophet,</a:t>
            </a:r>
          </a:p>
        </p:txBody>
      </p:sp>
      <p:sp>
        <p:nvSpPr>
          <p:cNvPr id="563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`abdika wa rasulika wa nabiyyika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3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32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بَيْنَ لَحْمٍ وَدَمٍ وَجِلْدٍ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among flesh, blood, and skin.</a:t>
            </a:r>
          </a:p>
        </p:txBody>
      </p:sp>
      <p:sp>
        <p:nvSpPr>
          <p:cNvPr id="57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bayna lahmin wa damin wa jildin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3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آلِهِ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ٱلطَّيِّبِينَ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ٱلطَّاهِرِينَ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اجْمَعِينَ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all of his Household, the pure and immaculate,</a:t>
            </a:r>
          </a:p>
        </p:txBody>
      </p:sp>
      <p:sp>
        <p:nvSpPr>
          <p:cNvPr id="564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`ala alihi alttayyibina alttahirina ajma`ina</a:t>
            </a:r>
          </a:p>
        </p:txBody>
      </p:sp>
      <p:sp>
        <p:nvSpPr>
          <p:cNvPr id="564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42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وَتَمِّمْ لَنَا نَعْمَاءَكَ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perfect for us Your graces,</a:t>
            </a:r>
          </a:p>
        </p:txBody>
      </p:sp>
      <p:sp>
        <p:nvSpPr>
          <p:cNvPr id="565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tammim lana na`ma'aka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5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52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وَهَنِّئْنَا عَطَاءَكَ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us taste the pleasure of Your gifts,</a:t>
            </a:r>
          </a:p>
        </p:txBody>
      </p:sp>
      <p:sp>
        <p:nvSpPr>
          <p:cNvPr id="5662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hanni'na `ata'aka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6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62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وَٱكْتُبْنَا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لَكَ شَاكِرِينَ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register us as thankful for You</a:t>
            </a:r>
          </a:p>
        </p:txBody>
      </p:sp>
      <p:sp>
        <p:nvSpPr>
          <p:cNvPr id="567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waktubna laka 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7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73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ذَاكِرِينَ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as oft-referring to You.</a:t>
            </a:r>
          </a:p>
        </p:txBody>
      </p:sp>
      <p:sp>
        <p:nvSpPr>
          <p:cNvPr id="568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li'ala'ika 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8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83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آمِينَ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آمِينَ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رَبَّ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ٱلْعَالَمِينَ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Respond, respond! O Lord of the worlds!</a:t>
            </a:r>
          </a:p>
        </p:txBody>
      </p:sp>
      <p:sp>
        <p:nvSpPr>
          <p:cNvPr id="569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amina amina rabba al`alamina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9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693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يَا مَنْ مَلَكَ فَقَدَرَ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Who owns; therefore, He controls,</a:t>
            </a:r>
          </a:p>
        </p:txBody>
      </p:sp>
      <p:sp>
        <p:nvSpPr>
          <p:cNvPr id="570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allahumma ya man malaka faqadara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0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03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وَقَدَرَ فَقَهَرَ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controls; therefore, He has absolute authority,</a:t>
            </a:r>
          </a:p>
        </p:txBody>
      </p:sp>
      <p:sp>
        <p:nvSpPr>
          <p:cNvPr id="571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qadara faqahara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1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13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وَعُصِيَ فَسَتَرَ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is disobeyed; yet, He covers,</a:t>
            </a:r>
          </a:p>
        </p:txBody>
      </p:sp>
      <p:sp>
        <p:nvSpPr>
          <p:cNvPr id="572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`usiya fasatara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2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24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وَٱسْتُغْفِرَ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فَغَفَرَ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is prayed for forgiveness; therefore, He forgives.</a:t>
            </a:r>
          </a:p>
        </p:txBody>
      </p:sp>
      <p:sp>
        <p:nvSpPr>
          <p:cNvPr id="573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wastughfira faghafara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3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34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لَمْ تُشْهِدْنِي خَلْقِي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not made me witness my creation,</a:t>
            </a:r>
          </a:p>
        </p:txBody>
      </p:sp>
      <p:sp>
        <p:nvSpPr>
          <p:cNvPr id="58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lam tushhidni khalqi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8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3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غَايَةَ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ٱلطَّالِبِينَ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ٱلرَّاغِبِينَ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aim of seekers and desirers</a:t>
            </a:r>
          </a:p>
        </p:txBody>
      </p:sp>
      <p:sp>
        <p:nvSpPr>
          <p:cNvPr id="574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ghayata alttalibina alrraghibina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4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44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وَمُنْتَهَىٰ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امَلِ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ٱلرَّاجِينَ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ultimate purpose of the hope of hopers!</a:t>
            </a:r>
          </a:p>
        </p:txBody>
      </p:sp>
      <p:sp>
        <p:nvSpPr>
          <p:cNvPr id="5754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muntaha amali alrrajina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5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54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احَاطَ بِكُلِّ شَيْء عِلْماً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encompasses all things in knowledge</a:t>
            </a:r>
          </a:p>
        </p:txBody>
      </p:sp>
      <p:sp>
        <p:nvSpPr>
          <p:cNvPr id="5765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ya man ahata bikulli shay'in `ilman</a:t>
            </a:r>
          </a:p>
        </p:txBody>
      </p:sp>
      <p:sp>
        <p:nvSpPr>
          <p:cNvPr id="576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65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وَوَسِعَ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ٱلْمُسْتَقِيلِينَ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رَافَةً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وَرَحْمَةً وَحِلْماً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covers those who quit (their sins) with tender, mercy, and forbearance!</a:t>
            </a:r>
          </a:p>
        </p:txBody>
      </p:sp>
      <p:sp>
        <p:nvSpPr>
          <p:cNvPr id="5775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wasi`a almustaqilina ra'fatan wa rahmatan wa hilman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7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75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إِنَّا نَتَوَجَّهُ إِلَيْكَ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هٰذِهِ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ٱلْعَشِيَّةِ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we turn our faces to You in this evening</a:t>
            </a:r>
          </a:p>
        </p:txBody>
      </p:sp>
      <p:sp>
        <p:nvSpPr>
          <p:cNvPr id="5785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inna natawajjahu ilayka fi hadhihi al`ashiyyati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8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85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ٱلَّتِي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شَرَّفْتَهَا وَعَظَّمْتَهَا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You deem honorable and reverential</a:t>
            </a:r>
          </a:p>
        </p:txBody>
      </p:sp>
      <p:sp>
        <p:nvSpPr>
          <p:cNvPr id="5795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allati sharraftaha wa `azzamtaha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9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795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بِمُحَمَّدٍ نَبِيِّكَ وَرَسُولِكَ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(asking You) in the name of Muhammad, Your Prophet, Messenger,</a:t>
            </a:r>
          </a:p>
        </p:txBody>
      </p:sp>
      <p:sp>
        <p:nvSpPr>
          <p:cNvPr id="5806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bimuhammadin nabiyyika wa rasulika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80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06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وَخِيَرَتِكَ مِنْ خَلْقِكَ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best of Your creation,</a:t>
            </a:r>
          </a:p>
        </p:txBody>
      </p:sp>
      <p:sp>
        <p:nvSpPr>
          <p:cNvPr id="5816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khiyaratika min khalqika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81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16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وَامِينِكَ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وَحْيِكَ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trustee on Your Revelation,</a:t>
            </a:r>
          </a:p>
        </p:txBody>
      </p:sp>
      <p:sp>
        <p:nvSpPr>
          <p:cNvPr id="5826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aminika `ala wahyika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82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26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ٱلْبَشِيرِ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ٱلنَّذِيرِ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bearer of glad tidings, the warner,</a:t>
            </a:r>
          </a:p>
        </p:txBody>
      </p:sp>
      <p:sp>
        <p:nvSpPr>
          <p:cNvPr id="5836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albashiri alnnadhiri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83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36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وَلَمْ تَجْعَلْ إِلَيَّ شَيْئاً مِنْ امْرِي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have not referred any part of my creation to me.</a:t>
            </a:r>
          </a:p>
        </p:txBody>
      </p:sp>
      <p:sp>
        <p:nvSpPr>
          <p:cNvPr id="59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lam taj`al ilayya shay'an min amri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93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ٱلسِّرَاجِ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ٱلْمُنِيرِ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shining lantern,</a:t>
            </a:r>
          </a:p>
        </p:txBody>
      </p:sp>
      <p:sp>
        <p:nvSpPr>
          <p:cNvPr id="5847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alssiraji almuniri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84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47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انْعَمْتَ بِهِ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ٱلْمُسْلِمِينَ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whom You have conferred upon the Muslims,</a:t>
            </a:r>
          </a:p>
        </p:txBody>
      </p:sp>
      <p:sp>
        <p:nvSpPr>
          <p:cNvPr id="5857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alladhi an`amta bihi `ala almuslimina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85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57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وَجَعَلْتَهُ رَحْمَةً لِلْعَالَمِينَ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whom You made mercy for the worlds.</a:t>
            </a:r>
          </a:p>
        </p:txBody>
      </p:sp>
      <p:sp>
        <p:nvSpPr>
          <p:cNvPr id="5867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ja`altahu rahmatan lil`alamina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86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67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فَصَلِّ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O Allah, bless Muhammad and the Household of Muhammad,</a:t>
            </a:r>
          </a:p>
        </p:txBody>
      </p:sp>
      <p:sp>
        <p:nvSpPr>
          <p:cNvPr id="5877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fasalli `ala muhammadin wa ali muhammadin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87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77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كَمَا مُحَمَّدٌ اهْلٌ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لِذٰلِكَ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 مِنْكَ يَا عَظِيمُ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forasmuch as Muhammad deserves that from You, O All-great.</a:t>
            </a:r>
          </a:p>
        </p:txBody>
      </p:sp>
      <p:sp>
        <p:nvSpPr>
          <p:cNvPr id="5888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kama muhammadun ahlun lidhalika minka ya `azimu</a:t>
            </a:r>
          </a:p>
        </p:txBody>
      </p:sp>
      <p:sp>
        <p:nvSpPr>
          <p:cNvPr id="588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88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فَصَلِّ عَلَيْهِ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آلِهِ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(please) send blessings to him and his Household,</a:t>
            </a:r>
          </a:p>
        </p:txBody>
      </p:sp>
      <p:sp>
        <p:nvSpPr>
          <p:cNvPr id="5898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fasalli `alayhi wa `ala alihi</a:t>
            </a:r>
          </a:p>
        </p:txBody>
      </p:sp>
      <p:sp>
        <p:nvSpPr>
          <p:cNvPr id="589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898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ٱلْمُنْتَجَبِينَ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ٱلطَّيِّبِينَ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ٱلطَّاهِرِينَ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اجْمَعِينَ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elite, pure, and immaculate—all of them,</a:t>
            </a:r>
          </a:p>
        </p:txBody>
      </p:sp>
      <p:sp>
        <p:nvSpPr>
          <p:cNvPr id="5908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almuntajabina alttayyibina alttahirina ajma`ina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0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908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وَتَغَمَّدْنَا بِعَفْوِكَ عَنَّا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encompass us with Your pardoning us.</a:t>
            </a:r>
          </a:p>
        </p:txBody>
      </p:sp>
      <p:sp>
        <p:nvSpPr>
          <p:cNvPr id="5918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taghammadna bi`afwika `anna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1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918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فَإِلَيْكَ عَجَّتِ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ٱلاصْوَاتُ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بِصُنُوفِ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ٱللُّغَاتِ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You are the voices of various languages clamoring;</a:t>
            </a:r>
          </a:p>
        </p:txBody>
      </p:sp>
      <p:sp>
        <p:nvSpPr>
          <p:cNvPr id="5929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fa'ilayka `ajjat al'aswatu bisunufi allughati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2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929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فَٱجْعَلْ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ٱللَّهُمَّ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هٰذِهِ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ٱلْعَشِيَّةِ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decide for us, O Allah, in this evening</a:t>
            </a:r>
          </a:p>
        </p:txBody>
      </p:sp>
      <p:sp>
        <p:nvSpPr>
          <p:cNvPr id="5939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faj`al lana allahumma fi hadhihi al`ashiyyati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3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939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ثُمَّ اخْرَجْتَنِي لِلَّذِي سَبَقَ لِي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ٱلْهُدَىٰ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then took me out on account of the guidance that You have already known about me</a:t>
            </a:r>
          </a:p>
        </p:txBody>
      </p:sp>
      <p:sp>
        <p:nvSpPr>
          <p:cNvPr id="60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thumma akhrajtani lilladhi sabaqa li min alhuda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4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نَصِيباً مِنْ كُلِّ خَيْرٍ تَقْسِمُهُ بَيْنَ عِبَادِكَ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share from every good item that You distribute among Your servants,</a:t>
            </a:r>
          </a:p>
        </p:txBody>
      </p:sp>
      <p:sp>
        <p:nvSpPr>
          <p:cNvPr id="5949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nasiban min kulli khayrin taqsimuhu bayna `ibadika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4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949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وَنُورٍ تَهْدِي بِهِ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illumination by which You guide,</a:t>
            </a:r>
          </a:p>
        </p:txBody>
      </p:sp>
      <p:sp>
        <p:nvSpPr>
          <p:cNvPr id="5959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nurin tahdi bihi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5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959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وَرَحْمَةٍ تَنْشُرُهَا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mercy that You spread,</a:t>
            </a:r>
          </a:p>
        </p:txBody>
      </p:sp>
      <p:sp>
        <p:nvSpPr>
          <p:cNvPr id="5969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rahmatin tanshuruha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6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969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وَبَرَكَةٍ تُنْزِلُهَا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blessing that You bring down,</a:t>
            </a:r>
          </a:p>
        </p:txBody>
      </p:sp>
      <p:sp>
        <p:nvSpPr>
          <p:cNvPr id="5980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barakatin tunziluha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8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980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وَعَافِيَةٍ تُجَلِّلُهَا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wellbeing that You extend,</a:t>
            </a:r>
          </a:p>
        </p:txBody>
      </p:sp>
      <p:sp>
        <p:nvSpPr>
          <p:cNvPr id="5990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`afiyatin tujalliluha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9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5990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وَرِزْقٍ تَبْسُطُهُ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sustenance that You stretch,</a:t>
            </a:r>
          </a:p>
        </p:txBody>
      </p:sp>
      <p:sp>
        <p:nvSpPr>
          <p:cNvPr id="6000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rizqin tabsutuhu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0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00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Merciful of all those who show mercy!</a:t>
            </a:r>
          </a:p>
        </p:txBody>
      </p:sp>
      <p:sp>
        <p:nvSpPr>
          <p:cNvPr id="6010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arhama alrrahimina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1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10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اقْلِبْنَا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هٰذَا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ٱلْوَقْتِ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turn us in this hour</a:t>
            </a:r>
          </a:p>
        </p:txBody>
      </p:sp>
      <p:sp>
        <p:nvSpPr>
          <p:cNvPr id="6021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aqlibna fi hadha alwaqti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2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21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مُنْجِحِينَ مُفْلِحِينَ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successful, flourishing,</a:t>
            </a:r>
          </a:p>
        </p:txBody>
      </p:sp>
      <p:sp>
        <p:nvSpPr>
          <p:cNvPr id="6031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munjihina muflihina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3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31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مَبْرُورِينَ غَانِمِينَ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blessed, and gainers.</a:t>
            </a:r>
          </a:p>
        </p:txBody>
      </p:sp>
      <p:sp>
        <p:nvSpPr>
          <p:cNvPr id="6041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mabrurina ghanimina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4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41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ٱلدُّنْيَا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تَامّاً سَوِيّاً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the world, perfect and in sound health.</a:t>
            </a:r>
          </a:p>
        </p:txBody>
      </p:sp>
      <p:sp>
        <p:nvSpPr>
          <p:cNvPr id="61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 alddunya tamman sawiyyan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4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تَجْعَلْنَا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ٱلْقَانِطِينَ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include us with the despondent.</a:t>
            </a:r>
          </a:p>
        </p:txBody>
      </p:sp>
      <p:sp>
        <p:nvSpPr>
          <p:cNvPr id="6051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taj`alna min alqanitina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5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51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تُخْلِنَا مِنْ رَحْمَتِكَ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leave us without Your mercy.</a:t>
            </a:r>
          </a:p>
        </p:txBody>
      </p:sp>
      <p:sp>
        <p:nvSpPr>
          <p:cNvPr id="6062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 tukhlina min rahmatika</a:t>
            </a:r>
          </a:p>
        </p:txBody>
      </p:sp>
      <p:sp>
        <p:nvSpPr>
          <p:cNvPr id="606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62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تَحْرِمْنَا مَا نُؤَمِّلُهُ مِنْ فَضْلِكَ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deprive us of that which we hope from Your favor.</a:t>
            </a:r>
          </a:p>
        </p:txBody>
      </p:sp>
      <p:sp>
        <p:nvSpPr>
          <p:cNvPr id="6072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tahrimna ma nu'ammiluhu min fadlika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7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72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تَجْعَلْنَا مِنْ رَحْمَتِكَ مَحْرُومِينَ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make us deprived of Your mercy,</a:t>
            </a:r>
          </a:p>
        </p:txBody>
      </p:sp>
      <p:sp>
        <p:nvSpPr>
          <p:cNvPr id="6082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 taj`alna min rahmatika mahrumina</a:t>
            </a:r>
          </a:p>
        </p:txBody>
      </p:sp>
      <p:sp>
        <p:nvSpPr>
          <p:cNvPr id="608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82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لِفَضْلِ مَا نُؤَمِّلُهُ مِنْ عَطَائِكَ قَانِطِينَ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despair of the favor of what we hope from Your gifts.</a:t>
            </a:r>
          </a:p>
        </p:txBody>
      </p:sp>
      <p:sp>
        <p:nvSpPr>
          <p:cNvPr id="6092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lifadli ma nu'ammiluhu min `ata'ika qanitina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9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092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تَرُدَّنَا خَائِبِينَ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turns us down disappointed</a:t>
            </a:r>
          </a:p>
        </p:txBody>
      </p:sp>
      <p:sp>
        <p:nvSpPr>
          <p:cNvPr id="6103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taruddana kha'ibina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0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03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مِنْ بَابِكَ مَطْرُودِينَ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driven away from Your door.</a:t>
            </a:r>
          </a:p>
        </p:txBody>
      </p:sp>
      <p:sp>
        <p:nvSpPr>
          <p:cNvPr id="6113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min babika matrudina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1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13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اجْوَدَ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ٱلاجْوَدِينَ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Magnanimous of all those who treat magnanimously</a:t>
            </a:r>
          </a:p>
        </p:txBody>
      </p:sp>
      <p:sp>
        <p:nvSpPr>
          <p:cNvPr id="6123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ajwada al-ajwadina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2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23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وَاكْرَمَ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ٱلاكْرَمِينَ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most Generous of all those who act generously!</a:t>
            </a:r>
          </a:p>
        </p:txBody>
      </p:sp>
      <p:sp>
        <p:nvSpPr>
          <p:cNvPr id="6133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akrama al-akramina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3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33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إِلَيْكَ اقْبَلْنَا مُوقِنِينَ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You are we advancing with full conviction</a:t>
            </a:r>
          </a:p>
        </p:txBody>
      </p:sp>
      <p:sp>
        <p:nvSpPr>
          <p:cNvPr id="6144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ilayka aqbalna muqinina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4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44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لِعَطَائِهِ مَانِعٌ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Whose gifts cannot be stopped by anything,</a:t>
            </a:r>
          </a:p>
        </p:txBody>
      </p:sp>
      <p:sp>
        <p:nvSpPr>
          <p:cNvPr id="7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li`ata'ihi mani`un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وَحَفِظْتَنِي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ٱلْمَهْدِ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طِفْلاً صَبِيّاً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safeguarded me in the cradle as small child.</a:t>
            </a:r>
          </a:p>
        </p:txBody>
      </p:sp>
      <p:sp>
        <p:nvSpPr>
          <p:cNvPr id="62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hafiztani fi almahdi tiflan sabiyyan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4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وَلِبَيْتِكَ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ٱلْحَرَامِ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آمِّينَ قَاصِدِينَ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Your Holy House are we betaking ourselves purposefully;</a:t>
            </a:r>
          </a:p>
        </p:txBody>
      </p:sp>
      <p:sp>
        <p:nvSpPr>
          <p:cNvPr id="6154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libaytika alharami ammina qasidina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5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54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فَاعِنَّا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مَنَاسِكِنَا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(please) help us do our rituals (perfectly)</a:t>
            </a:r>
          </a:p>
        </p:txBody>
      </p:sp>
      <p:sp>
        <p:nvSpPr>
          <p:cNvPr id="6164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fa'a`inna `ala manasikina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6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64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وَاكْمِلْ لَنَا حَجَّنَا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perfect for us our pilgrimage</a:t>
            </a:r>
          </a:p>
        </p:txBody>
      </p:sp>
      <p:sp>
        <p:nvSpPr>
          <p:cNvPr id="6174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akmil lana hajjana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7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74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وَٱعْفُ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عَنَّا وَعَافِنَا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pardon us, and grant us wellbeing.</a:t>
            </a:r>
          </a:p>
        </p:txBody>
      </p:sp>
      <p:sp>
        <p:nvSpPr>
          <p:cNvPr id="6185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wa`fu `anna wa `afina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8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85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فَقَدْ مَدَدْنَا إِلَيْكَ ايْدِيَنَا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We are stretching our hands toward You;</a:t>
            </a:r>
          </a:p>
        </p:txBody>
      </p:sp>
      <p:sp>
        <p:nvSpPr>
          <p:cNvPr id="6195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faqad madadna ilayka aydiyana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9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195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فَهِيَ بِذِلَّةِ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ٱلاِﹾعْتِرَافِ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مَوْسُومَةٌ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they are marked by the humiliation of confession.</a:t>
            </a:r>
          </a:p>
        </p:txBody>
      </p:sp>
      <p:sp>
        <p:nvSpPr>
          <p:cNvPr id="6205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fahiya bidhillati ali`tirafi mawsumatun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0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05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فَاعْطِنَا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هٰذِهِ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ٱلْعَشِيَّةِ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سَالْنَاكَ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grant us in this evening that which we have besought from You</a:t>
            </a:r>
          </a:p>
        </p:txBody>
      </p:sp>
      <p:sp>
        <p:nvSpPr>
          <p:cNvPr id="6215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fa'a`tina fi hadhihi al`ashiyyati ma sa'alnaka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1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15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وَٱكْفِنَا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ٱسْتَكْفَيْنَاكَ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save us from that which we have besought You to save us;</a:t>
            </a:r>
          </a:p>
        </p:txBody>
      </p:sp>
      <p:sp>
        <p:nvSpPr>
          <p:cNvPr id="6225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wakfina ma istakfaynaka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2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25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فَلاَ كَافِيَ لَنَا سِوَاكَ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we have no savior but You</a:t>
            </a:r>
          </a:p>
        </p:txBody>
      </p:sp>
      <p:sp>
        <p:nvSpPr>
          <p:cNvPr id="6236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fala kafiya lana siwaka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3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36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رَبَّ لَنَا غَيْرُكَ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we have no sustainer but You.</a:t>
            </a:r>
          </a:p>
        </p:txBody>
      </p:sp>
      <p:sp>
        <p:nvSpPr>
          <p:cNvPr id="6246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rabba lana ghayruka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4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46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وَرَزَقْتَنِي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ٱلْغِذَاءِ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لَبَناً مَرِيّاً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provided me with wholesome milk as food.</a:t>
            </a:r>
          </a:p>
        </p:txBody>
      </p:sp>
      <p:sp>
        <p:nvSpPr>
          <p:cNvPr id="634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razaqtani min alghidha'i labanan mariyyan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34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نَافِذٌ فِينَا حُكْمُكَ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decree is prevalent on us,</a:t>
            </a:r>
          </a:p>
        </p:txBody>
      </p:sp>
      <p:sp>
        <p:nvSpPr>
          <p:cNvPr id="6256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nafidhun fina hukmuka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5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56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مُحِيطٌ بِنَا عِلْمُكَ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knowledge is encompassing us,</a:t>
            </a:r>
          </a:p>
        </p:txBody>
      </p:sp>
      <p:sp>
        <p:nvSpPr>
          <p:cNvPr id="6266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muhitun bina `ilmuka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6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66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عَدْلٌ فِينَا قَضَاؤُكَ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decisions about us is just.</a:t>
            </a:r>
          </a:p>
        </p:txBody>
      </p:sp>
      <p:sp>
        <p:nvSpPr>
          <p:cNvPr id="6277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`adlun fina qada'uka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7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77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إِقْضِ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ٱلْخَيْرَ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(Please) decree for us that which is good</a:t>
            </a:r>
          </a:p>
        </p:txBody>
      </p:sp>
      <p:sp>
        <p:nvSpPr>
          <p:cNvPr id="6287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iqdi lana alkhayra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8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87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مِنْ اهْلِ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ٱلْخَيْرِ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us of the people of goodness.</a:t>
            </a:r>
          </a:p>
        </p:txBody>
      </p:sp>
      <p:sp>
        <p:nvSpPr>
          <p:cNvPr id="6297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waj`alna min ahli alkhayri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9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297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اوْجِبْ لَنَا بِجُودِكَ عَظِيمَ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ٱلاجْرِ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decide for us, on account of Your magnanimity, a great reward,</a:t>
            </a:r>
          </a:p>
        </p:txBody>
      </p:sp>
      <p:sp>
        <p:nvSpPr>
          <p:cNvPr id="6307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awjib lana bijudika `azima al'ajri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0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307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وَكَرِيمَ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ٱلذُّخْرِ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generous reserve,</a:t>
            </a:r>
          </a:p>
        </p:txBody>
      </p:sp>
      <p:sp>
        <p:nvSpPr>
          <p:cNvPr id="6318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karima aldhdhikhri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1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318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وَدَوَامَ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ٱلْيُسْرِ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 permanent easiness,</a:t>
            </a:r>
          </a:p>
        </p:txBody>
      </p:sp>
      <p:sp>
        <p:nvSpPr>
          <p:cNvPr id="6328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dawama alyusri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2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328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وَٱغْفِرْ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لَنَا ذُنُوبَنَا اجْمَعِينَ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forgive us all our sins,</a:t>
            </a:r>
          </a:p>
        </p:txBody>
      </p:sp>
      <p:sp>
        <p:nvSpPr>
          <p:cNvPr id="6338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waghfir lana dhunubana ajma`ina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3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338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تُهْلِكْنَا مَعَ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ٱلْهَالِكِينَ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annihilate us with those annihilated,</a:t>
            </a:r>
          </a:p>
        </p:txBody>
      </p:sp>
      <p:sp>
        <p:nvSpPr>
          <p:cNvPr id="6348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tuhlikna ma`a alhalikina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4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348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وَعَطَفْتَ عَلَيَّ قُلُوبَ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ٱلْحَوَاضِنِ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made the hearts of the nursemaids tender.</a:t>
            </a:r>
          </a:p>
        </p:txBody>
      </p:sp>
      <p:sp>
        <p:nvSpPr>
          <p:cNvPr id="645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`atafta `alayya quluba alhawadini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5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تَصْرِفْ عَنَّا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رَافَتَكَ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وَرَحْمَتَكَ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do not drive away from us Your tenderness and mercy;</a:t>
            </a:r>
          </a:p>
        </p:txBody>
      </p:sp>
      <p:sp>
        <p:nvSpPr>
          <p:cNvPr id="6359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tasrif `anna ra'fataka wa rahmataka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5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359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Merciful of all those who show mercy!</a:t>
            </a:r>
          </a:p>
        </p:txBody>
      </p:sp>
      <p:sp>
        <p:nvSpPr>
          <p:cNvPr id="6369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arhama alrrahimina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6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369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ٱجْعَلْنَا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هٰذَا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ٱلْوَقْتِ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مِمَّنْ سَالَكَ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فَاعْطَيْتَهُ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include us, at this hour, with them who besought You and You thus gave them,</a:t>
            </a:r>
          </a:p>
        </p:txBody>
      </p:sp>
      <p:sp>
        <p:nvSpPr>
          <p:cNvPr id="6379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ij`alna fi hadha alwaqti mimman sa'alaka fa'a`taytahu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7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379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وَشَكَرَكَ فَزِدْتَهُ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thanked You and You thus increased them,</a:t>
            </a:r>
          </a:p>
        </p:txBody>
      </p:sp>
      <p:sp>
        <p:nvSpPr>
          <p:cNvPr id="6389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shakaraka fazidtahu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8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389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وَثَابَ إِلَيْكَ فَقَبِلْتَهُ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returned to You and You thus accepted them,</a:t>
            </a:r>
          </a:p>
        </p:txBody>
      </p:sp>
      <p:sp>
        <p:nvSpPr>
          <p:cNvPr id="6400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thaba ilayka faqabiltahu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0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00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وَتَنَصَّلَ إِلَيْكَ مِنْ ذُنُوبِهِ كُلِّهَا فَغَفَرْتَهَا لَهُ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 renounced all their sins before You and You thus forgave them;</a:t>
            </a:r>
          </a:p>
        </p:txBody>
      </p:sp>
      <p:sp>
        <p:nvSpPr>
          <p:cNvPr id="6410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tanassala ilayka min dhunubihi kullihafaghafartaha lahu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1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10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ذَا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ٱلْجَلاَلِ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وَٱلاِكْرَامِ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Lord of Majesty and Honor!</a:t>
            </a:r>
          </a:p>
        </p:txBody>
      </p:sp>
      <p:sp>
        <p:nvSpPr>
          <p:cNvPr id="6420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dhaljalali wal-ikrami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2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20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وَنَقِّنَا وَسَدِّدْنَا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purify us and lead us to success</a:t>
            </a:r>
          </a:p>
        </p:txBody>
      </p:sp>
      <p:sp>
        <p:nvSpPr>
          <p:cNvPr id="6430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wa naqqina wa saddidna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3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30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وَٱقْبَلْ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تَضَرُّعَنَا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admit our earnest entreaty;</a:t>
            </a:r>
          </a:p>
        </p:txBody>
      </p:sp>
      <p:sp>
        <p:nvSpPr>
          <p:cNvPr id="644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waqbal tadarru`ana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4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41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خَيْرَ مَنْ سُئِلَ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best of all those who are besought</a:t>
            </a:r>
          </a:p>
        </p:txBody>
      </p:sp>
      <p:sp>
        <p:nvSpPr>
          <p:cNvPr id="645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khayra man su'ila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5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51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وَكَفَّلْتَنِي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ٱلامَّهَاتِ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ٱلرَّوَاحِمَ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given me into the charge of merciful mothers.</a:t>
            </a:r>
          </a:p>
        </p:txBody>
      </p:sp>
      <p:sp>
        <p:nvSpPr>
          <p:cNvPr id="655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kaffaltani al-ummahati alrrawahima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5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وَيَا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ارْحَمَ مَنِ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ٱسْتُرْحِمَ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most Merciful of all those whose mercy is sought!</a:t>
            </a:r>
          </a:p>
        </p:txBody>
      </p:sp>
      <p:sp>
        <p:nvSpPr>
          <p:cNvPr id="64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ya arhama man isturhima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6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61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يَخْفَىٰ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عَلَيْهِ إِغْمَاضُ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ٱلْجُفُونِ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from Whom the closing of eyelids cannot be hidden,</a:t>
            </a:r>
          </a:p>
        </p:txBody>
      </p:sp>
      <p:sp>
        <p:nvSpPr>
          <p:cNvPr id="647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la yakhfa `alayhi ighmadu aljufuni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7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71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لَحْظُ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ٱلْعُيُونِ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are the glances of eyes,</a:t>
            </a:r>
          </a:p>
        </p:txBody>
      </p:sp>
      <p:sp>
        <p:nvSpPr>
          <p:cNvPr id="648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lahzu al`uyuni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8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81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ٱسْتَقَرَّ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ٱلْمَكْنُونِ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is that which settles in the unseen,</a:t>
            </a:r>
          </a:p>
        </p:txBody>
      </p:sp>
      <p:sp>
        <p:nvSpPr>
          <p:cNvPr id="649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ma istaqarra fi almaknuni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9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492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ٱنْطَوَتْ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عَلَيْهِ مُضْمَرَاتُ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ٱلْقُلُوبِ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are things vanished under the secrets of hearts.</a:t>
            </a:r>
          </a:p>
        </p:txBody>
      </p:sp>
      <p:sp>
        <p:nvSpPr>
          <p:cNvPr id="6502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ma intawat `alayhi mudmaratu alqulubi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0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02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الاَ كُلُّ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قَدْ احْصَاهُ عِلْمُكَ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Verily, all that has been encompassed by Your knowledge</a:t>
            </a:r>
          </a:p>
        </p:txBody>
      </p:sp>
      <p:sp>
        <p:nvSpPr>
          <p:cNvPr id="651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ala kullu dhalika qad ahsahu `ilmuka</a:t>
            </a:r>
          </a:p>
        </p:txBody>
      </p:sp>
      <p:sp>
        <p:nvSpPr>
          <p:cNvPr id="651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12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وَوَسِعَهُ حِلْمُكَ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covered by Your forbearance.</a:t>
            </a:r>
          </a:p>
        </p:txBody>
      </p:sp>
      <p:sp>
        <p:nvSpPr>
          <p:cNvPr id="652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wasi`ahu hilmuka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2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22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سُبْحَانَكَ وَتَعَالَيْتَ عَمَّا يَقُولُ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ٱلظَّالِمُونَ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glory be to You; and Exalted be You above all that the wrongdoers say,</a:t>
            </a:r>
          </a:p>
        </p:txBody>
      </p:sp>
      <p:sp>
        <p:nvSpPr>
          <p:cNvPr id="653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subhanaka wa ta`alayta `amma yaqulu alzzalimuna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3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33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عُلُوّاً كَبِيراً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high exaltation!</a:t>
            </a:r>
          </a:p>
        </p:txBody>
      </p:sp>
      <p:sp>
        <p:nvSpPr>
          <p:cNvPr id="654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`uluwwan kabiran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4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43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تُسَبِّحُ 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ٱلسَّمَاوَاتُ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ٱلسَّبْعُ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Declaring You glory are the seven heavens,</a:t>
            </a:r>
          </a:p>
        </p:txBody>
      </p:sp>
      <p:sp>
        <p:nvSpPr>
          <p:cNvPr id="655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tusabbihu laka alssamawatu alssab`u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5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53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وَكَلَاتَنِي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مِنْ طَوَارِقِ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ٱلْجَانِّ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saved me from the visits of the Jinn.</a:t>
            </a:r>
          </a:p>
        </p:txBody>
      </p:sp>
      <p:sp>
        <p:nvSpPr>
          <p:cNvPr id="665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kala'tani min tawariqi aljanni</a:t>
            </a:r>
          </a:p>
        </p:txBody>
      </p:sp>
      <p:sp>
        <p:nvSpPr>
          <p:cNvPr id="66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5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وَٱلارَضُونَ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وَمَنْ فِيهِنَّ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(layers of the) earth, and all beings therein.</a:t>
            </a:r>
          </a:p>
        </p:txBody>
      </p:sp>
      <p:sp>
        <p:nvSpPr>
          <p:cNvPr id="656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wal-araduna wa man fihinna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6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63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وَإِنْ مِنْ شَيْء إِلاَّ يُسَبِّحُ بِحَمْدِكَ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 is not a thing but celebrates Your praise.</a:t>
            </a:r>
          </a:p>
        </p:txBody>
      </p:sp>
      <p:sp>
        <p:nvSpPr>
          <p:cNvPr id="657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in min shay'in illa yusabbihu bihamdika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7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74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وَٱلْمَجْدُ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Yours are all praise, glory,</a:t>
            </a:r>
          </a:p>
        </p:txBody>
      </p:sp>
      <p:sp>
        <p:nvSpPr>
          <p:cNvPr id="658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falaka alhamdu walmajdu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8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84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وَعُلُوُّ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ٱلْجَدِّ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exaltation of majesty.</a:t>
            </a:r>
          </a:p>
        </p:txBody>
      </p:sp>
      <p:sp>
        <p:nvSpPr>
          <p:cNvPr id="6594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`uluwwu aljaddi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9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594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ذَا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ٱلْجَلاَلِ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وَٱلاِكْرَامِ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Owner of majesty, honor,</a:t>
            </a:r>
          </a:p>
        </p:txBody>
      </p:sp>
      <p:sp>
        <p:nvSpPr>
          <p:cNvPr id="660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dhaljalali wal-ikrami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0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04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وَٱلْفَضْلِ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وَٱلاِنْعَامِ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grace, favoring,</a:t>
            </a:r>
          </a:p>
        </p:txBody>
      </p:sp>
      <p:sp>
        <p:nvSpPr>
          <p:cNvPr id="6615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walfadli wal-in`ami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1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15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وَٱلايَادِي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ٱلْجِسَامِ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huge bestowals.</a:t>
            </a:r>
          </a:p>
        </p:txBody>
      </p:sp>
      <p:sp>
        <p:nvSpPr>
          <p:cNvPr id="662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wal-ayadi aljisami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2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25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ٱلْجَوَادُ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ٱلْكَرِيمُ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the All-magnanimous, the All-generous,</a:t>
            </a:r>
          </a:p>
        </p:txBody>
      </p:sp>
      <p:sp>
        <p:nvSpPr>
          <p:cNvPr id="663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aljawadu alkarimu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3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35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ٱلرَّؤُوفُ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ٱلرَّحِيمُ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All-tender, the All-merciful.</a:t>
            </a:r>
          </a:p>
        </p:txBody>
      </p:sp>
      <p:sp>
        <p:nvSpPr>
          <p:cNvPr id="664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alrra'ufu alrrahimu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4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45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اوْسِعْ عَلَيَّ مِنْ رِزْقِكَ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ٱلْحَلاَلِ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provide me largely with Your legally gotten sustenance,</a:t>
            </a:r>
          </a:p>
        </p:txBody>
      </p:sp>
      <p:sp>
        <p:nvSpPr>
          <p:cNvPr id="665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awsi` `alayya min rizqika alhalali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5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56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وَسَلَّمْتَنِي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ٱلزِّيَادَةِ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وَٱلنُّقْصَانِ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delivered me from increase and decrease.</a:t>
            </a:r>
          </a:p>
        </p:txBody>
      </p:sp>
      <p:sp>
        <p:nvSpPr>
          <p:cNvPr id="675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sallamtani min alzziyadati walnnuqsani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7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75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وَعَافِنِي فِي بَدَنِي وَدِينِي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grant me wellbeing in my body and my faith,</a:t>
            </a:r>
          </a:p>
        </p:txBody>
      </p:sp>
      <p:sp>
        <p:nvSpPr>
          <p:cNvPr id="666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`afini fi badani wa dini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6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66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وَآمِنْ خَوْفِي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secure my fears,</a:t>
            </a:r>
          </a:p>
        </p:txBody>
      </p:sp>
      <p:sp>
        <p:nvSpPr>
          <p:cNvPr id="667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amin khawfi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7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76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وَاعْتِقْ رَقَبَتِي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release me from Hellfire.</a:t>
            </a:r>
          </a:p>
        </p:txBody>
      </p:sp>
      <p:sp>
        <p:nvSpPr>
          <p:cNvPr id="668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i`tiq raqabati min alnnari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8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86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لاَ تَمْكُرْ 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(please) do not plan against me,</a:t>
            </a:r>
          </a:p>
        </p:txBody>
      </p:sp>
      <p:sp>
        <p:nvSpPr>
          <p:cNvPr id="669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allahumma la tamkur 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9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697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تَسْتَدْرِجْنِي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draw me near to destruction,</a:t>
            </a:r>
          </a:p>
        </p:txBody>
      </p:sp>
      <p:sp>
        <p:nvSpPr>
          <p:cNvPr id="670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tastadrijni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70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707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تَخْدَعْنِي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overreach me,</a:t>
            </a:r>
          </a:p>
        </p:txBody>
      </p:sp>
      <p:sp>
        <p:nvSpPr>
          <p:cNvPr id="671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takhda`ni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71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717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وَٱدْرَا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عَنِّي شَرَّ فَسَقَةِ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ٱلْجِنِّ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وَٱلإِنْسِ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drive away from me the evils of the corruptive Jinn and men.</a:t>
            </a:r>
          </a:p>
        </p:txBody>
      </p:sp>
      <p:sp>
        <p:nvSpPr>
          <p:cNvPr id="672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wadra' `anni sharra fasaqati aljinni wal-insi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72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727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ext Box 13"/>
          <p:cNvSpPr txBox="1">
            <a:spLocks noChangeAspect="1" noChangeArrowheads="1"/>
          </p:cNvSpPr>
          <p:nvPr/>
        </p:nvSpPr>
        <p:spPr bwMode="auto">
          <a:xfrm>
            <a:off x="2417763" y="228600"/>
            <a:ext cx="642143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  <p:sp>
        <p:nvSpPr>
          <p:cNvPr id="673795" name="Rectangle 7"/>
          <p:cNvSpPr>
            <a:spLocks noChangeArrowheads="1"/>
          </p:cNvSpPr>
          <p:nvPr/>
        </p:nvSpPr>
        <p:spPr bwMode="auto">
          <a:xfrm>
            <a:off x="304800" y="546100"/>
            <a:ext cx="8534400" cy="612616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Imam al-Husayn (A) then repeated “</a:t>
            </a:r>
            <a:r>
              <a:rPr lang="en-US" sz="2800" b="1" i="1">
                <a:solidFill>
                  <a:srgbClr val="FFFF00"/>
                </a:solidFill>
              </a:rPr>
              <a:t>ya-rabbi</a:t>
            </a:r>
            <a:r>
              <a:rPr lang="en-US" sz="2800" b="1">
                <a:solidFill>
                  <a:srgbClr val="FFFF00"/>
                </a:solidFill>
              </a:rPr>
              <a:t>” so frequently and effectively that he attracted the attentions of all the others who, instead of praying for granting their needs, surrounded Imam al-Husayn (A) to listen to him and pray for the response of his supplication. Then, they wept with him. At sunset, they left Mount `Arafat with him. This is the end of Imam al-Husayn’s supplicatory prayer on the `Arafat Day according to the narrations of al-Kaf`ami in his book of al-Balad al-Amin and `Allamah al-Majlisi in his book of Zad al-Ma`ad. As for Sayyid Ibn Tawus, he, in his book of Iqbal al-A`mal, adds the following statements to the supplicatory prayer:</a:t>
            </a:r>
          </a:p>
        </p:txBody>
      </p:sp>
      <p:sp>
        <p:nvSpPr>
          <p:cNvPr id="673796" name="Text Box 13"/>
          <p:cNvSpPr txBox="1">
            <a:spLocks noChangeArrowheads="1"/>
          </p:cNvSpPr>
          <p:nvPr/>
        </p:nvSpPr>
        <p:spPr bwMode="auto">
          <a:xfrm>
            <a:off x="304800" y="227013"/>
            <a:ext cx="3962400" cy="3397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</a:t>
            </a:r>
            <a:r>
              <a:rPr lang="en-US" sz="1600" b="1" baseline="30000">
                <a:solidFill>
                  <a:srgbClr val="FFFF99"/>
                </a:solidFill>
                <a:latin typeface="Trebuchet MS" pitchFamily="34" charset="0"/>
              </a:rPr>
              <a:t>rd</a:t>
            </a:r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 Imam (A) Dūa for the Day of A'rafah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ٱلْفَقِيرُ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غِنَايَ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I am needy despite my richness;</a:t>
            </a:r>
          </a:p>
        </p:txBody>
      </p:sp>
      <p:sp>
        <p:nvSpPr>
          <p:cNvPr id="674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ana alfaqiru fi ghinaya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74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748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فَكَيْفَ لا اكُونُ فَقِيراً فِي فَقْرِي؟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how can I not be needy in my neediness?</a:t>
            </a:r>
          </a:p>
        </p:txBody>
      </p:sp>
      <p:sp>
        <p:nvSpPr>
          <p:cNvPr id="675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fakayfa la akunu faqiran fi faqri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75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758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فَتَعَالَيْتَ يَا رَحِيمُ 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رَحْمٰنُ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Exalted be You, O All-merciful, O All-beneficent.</a:t>
            </a:r>
          </a:p>
        </p:txBody>
      </p:sp>
      <p:sp>
        <p:nvSpPr>
          <p:cNvPr id="686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fata`alayta ya rahimu ya rahmanu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86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ٱلْجَاهِلُ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عِلْمِي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I am ignorant despite my knowledge;</a:t>
            </a:r>
          </a:p>
        </p:txBody>
      </p:sp>
      <p:sp>
        <p:nvSpPr>
          <p:cNvPr id="676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ilahi ana aljahilu fi `ilmi</a:t>
            </a:r>
          </a:p>
        </p:txBody>
      </p:sp>
      <p:sp>
        <p:nvSpPr>
          <p:cNvPr id="676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768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فَكَيْفَ لاَ اكُونُ جَهُولاً فِي جَهْلِي؟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how can I not be ignorant in my ignorance?</a:t>
            </a:r>
          </a:p>
        </p:txBody>
      </p:sp>
      <p:sp>
        <p:nvSpPr>
          <p:cNvPr id="677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fakayfa la akunu jahulan fi jahli</a:t>
            </a:r>
          </a:p>
        </p:txBody>
      </p:sp>
      <p:sp>
        <p:nvSpPr>
          <p:cNvPr id="677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778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إِنَّ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ٱخْتِلاَفَ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تَدْبِيرِكَ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the variety of Your regulating of matters</a:t>
            </a:r>
          </a:p>
        </p:txBody>
      </p:sp>
      <p:sp>
        <p:nvSpPr>
          <p:cNvPr id="678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inna ikhtilafa tadbirika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78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789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وَسُرْعَةَ طَوَاءِ مَقَادِيرِكَ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swiftness of changes in Your ordainments</a:t>
            </a:r>
          </a:p>
        </p:txBody>
      </p:sp>
      <p:sp>
        <p:nvSpPr>
          <p:cNvPr id="679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sur`ata tawa'i maqadirika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79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799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مَنَعَا عِبَادَكَ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ٱلْعَارِفِينَ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have urged Your servants, who recognize You,</a:t>
            </a:r>
          </a:p>
        </p:txBody>
      </p:sp>
      <p:sp>
        <p:nvSpPr>
          <p:cNvPr id="680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mana`a `ibadaka al`arifina bika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0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809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عَنِ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ٱلسُّكُونِ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عَطَاءٍ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not to stop at a certain gift</a:t>
            </a:r>
          </a:p>
        </p:txBody>
      </p:sp>
      <p:sp>
        <p:nvSpPr>
          <p:cNvPr id="681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`an alsskuni ila `ata'in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1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819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وَٱلْيَاسِ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مِنْكَ فِي بَلاَءٍ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not to despair of You in tribulations.</a:t>
            </a:r>
          </a:p>
        </p:txBody>
      </p:sp>
      <p:sp>
        <p:nvSpPr>
          <p:cNvPr id="683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Walya'si minka fi bala'in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3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830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مِنِّي مَا يَلِيقُ بِلُؤْمِي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coming out of me is that which fits my lowliness;</a:t>
            </a:r>
          </a:p>
        </p:txBody>
      </p:sp>
      <p:sp>
        <p:nvSpPr>
          <p:cNvPr id="684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minni ma yaliqu bilu'mi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4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840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وَمِنْكَ مَا يَلِيقُ بِكَرَمِكَ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coming from You is that which befits Your nobleness.</a:t>
            </a:r>
          </a:p>
        </p:txBody>
      </p:sp>
      <p:sp>
        <p:nvSpPr>
          <p:cNvPr id="685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minka ma yaliqu bikaramika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5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850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وَصَفْتَ نَفْسَكَ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بِٱللُّطْفِ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وَٱلرَّافَةِ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You had ascribed to Yourself gentleness and kindness to me</a:t>
            </a:r>
          </a:p>
        </p:txBody>
      </p:sp>
      <p:sp>
        <p:nvSpPr>
          <p:cNvPr id="686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wasafta nafsaka billutfi walrra'fati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6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860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إِذَا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ٱسْتَهْلَلْتُ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نَاطِقاً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بِٱلْكَلاَمِ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I commenced (my life) by pronouncing words,</a:t>
            </a:r>
          </a:p>
        </p:txBody>
      </p:sp>
      <p:sp>
        <p:nvSpPr>
          <p:cNvPr id="696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hatta idha istahlaltu natiqan bilkalami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6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قَبْلَ وُجُودِ ضَعْفِي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the existence of my weakness.</a:t>
            </a:r>
          </a:p>
        </p:txBody>
      </p:sp>
      <p:sp>
        <p:nvSpPr>
          <p:cNvPr id="687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qabla wujudi da`fi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7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871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افَتَمْنَعُنِي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مِنْهُمَا بَعْدَ وُجُودِ ضَعْفِي؟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Will You deprive me of these two after the emergence of my weakness?</a:t>
            </a:r>
          </a:p>
        </p:txBody>
      </p:sp>
      <p:sp>
        <p:nvSpPr>
          <p:cNvPr id="688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sz="3200" b="1" i="1">
                <a:solidFill>
                  <a:srgbClr val="000066"/>
                </a:solidFill>
                <a:ea typeface="MS Mincho" pitchFamily="49" charset="-128"/>
              </a:rPr>
              <a:t>afatamna`uni minhuma ba`da wujudi da`fi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8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881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إِنْ ظَهَرَتِ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ٱلْمَحَاسِنُ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if amenities appear in my conduct,</a:t>
            </a:r>
          </a:p>
        </p:txBody>
      </p:sp>
      <p:sp>
        <p:nvSpPr>
          <p:cNvPr id="689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ilahi in zaharat almahasinu minni</a:t>
            </a:r>
          </a:p>
        </p:txBody>
      </p:sp>
      <p:sp>
        <p:nvSpPr>
          <p:cNvPr id="689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891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فَبِفَضْلِكَ وَلَكَ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ٱلْمِنَّةُ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then that is on account of Your favors and Your conferral on me.</a:t>
            </a:r>
          </a:p>
        </p:txBody>
      </p:sp>
      <p:sp>
        <p:nvSpPr>
          <p:cNvPr id="690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fabifadlika wa laka alminnatu `alayya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0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01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وَإِنْ ظَهَرَتِ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ٱلْمَسَاوِئُ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If evildoings appear in my conduct,</a:t>
            </a:r>
          </a:p>
        </p:txBody>
      </p:sp>
      <p:sp>
        <p:nvSpPr>
          <p:cNvPr id="691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in zaharat almasawi'u minni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1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12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فَبِعَدْلِكَ وَلَكَ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ٱلْحُجَّةُ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then that is still Your justice and You have claim against me.</a:t>
            </a:r>
          </a:p>
        </p:txBody>
      </p:sp>
      <p:sp>
        <p:nvSpPr>
          <p:cNvPr id="692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fabi`adlika wa laka alhujjatu `alayya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2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22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كَيْفَ تَكِلُنِي وَقَدْ تَكَفَّلْتَ لِي؟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how may it be that You abandon me after You have vouched for me?</a:t>
            </a:r>
          </a:p>
        </p:txBody>
      </p:sp>
      <p:sp>
        <p:nvSpPr>
          <p:cNvPr id="693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kayfa takiluni wa qad takaffalta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3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32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وَكَيْفَ اضَامُ 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ٱلنَّاصِرُ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may I be aggrieved and You are my support?</a:t>
            </a:r>
          </a:p>
        </p:txBody>
      </p:sp>
      <p:sp>
        <p:nvSpPr>
          <p:cNvPr id="6942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kayfa udamu wa anta alnnasiru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4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42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كَيْفَ اخِيبُ 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ٱلْحَفِيُّ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may I be disappointed and You are undertaking my affairs?</a:t>
            </a:r>
          </a:p>
        </p:txBody>
      </p:sp>
      <p:sp>
        <p:nvSpPr>
          <p:cNvPr id="695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kayfa akhibu wa anta alhafiyyu 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5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53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هَا انَا اتَوَسَّلُ إِلَيْكَ بِفَقْرِي إِلَيْكَ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Here I am begging You by my need for You.</a:t>
            </a:r>
          </a:p>
        </p:txBody>
      </p:sp>
      <p:sp>
        <p:nvSpPr>
          <p:cNvPr id="696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 ana atawassalu ilayka bifaqri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6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63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اتْمَمْتَ عَلَيَّ سَوَابِغَ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ٱلإِنْعَامِ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perfected for me the affluent bestowals,</a:t>
            </a:r>
          </a:p>
        </p:txBody>
      </p:sp>
      <p:sp>
        <p:nvSpPr>
          <p:cNvPr id="706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atmamta `alayya sawabigha al-in`ami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6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وَكَيْفَ اتَوَسَّلُ إِلَيْكَ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I beg You</a:t>
            </a:r>
          </a:p>
        </p:txBody>
      </p:sp>
      <p:sp>
        <p:nvSpPr>
          <p:cNvPr id="697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kayfa atawassalu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7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73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بِمَا هُوَ مَحَالٌ انْ يَصِلَ إِلَيْكَ؟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by something that is impossible to reach You?</a:t>
            </a:r>
          </a:p>
        </p:txBody>
      </p:sp>
      <p:sp>
        <p:nvSpPr>
          <p:cNvPr id="698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bima huwa mahalun an yasila ilayka</a:t>
            </a:r>
          </a:p>
        </p:txBody>
      </p:sp>
      <p:sp>
        <p:nvSpPr>
          <p:cNvPr id="698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83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كَيْفَ اشْكُو إِلَيْكَ حَالِي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I complain to You about my manners</a:t>
            </a:r>
          </a:p>
        </p:txBody>
      </p:sp>
      <p:sp>
        <p:nvSpPr>
          <p:cNvPr id="699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kayfa ashku ilayka hali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9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6993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وَهُوَ 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يَخْفَىٰ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they cannot be hidden from You?</a:t>
            </a:r>
          </a:p>
        </p:txBody>
      </p:sp>
      <p:sp>
        <p:nvSpPr>
          <p:cNvPr id="700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huwa la yakhfa `alayka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0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04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كَيْفَ اتَرْجِمُ بِمَقَالِي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I interpret my words</a:t>
            </a:r>
          </a:p>
        </p:txBody>
      </p:sp>
      <p:sp>
        <p:nvSpPr>
          <p:cNvPr id="701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kayfa utarjimu bimaqali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1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14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وَهُوَ مِنْكَ بَرَزٌ إِلَيْكَ؟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You are their source?</a:t>
            </a:r>
          </a:p>
        </p:txBody>
      </p:sp>
      <p:sp>
        <p:nvSpPr>
          <p:cNvPr id="702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huwa minka barazun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2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24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كَيْفَ تُخَيِّبُ آمَالِي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come that You may let down my hopes,</a:t>
            </a:r>
          </a:p>
        </p:txBody>
      </p:sp>
      <p:sp>
        <p:nvSpPr>
          <p:cNvPr id="7034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kayfa tukhayyibu amali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3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34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وَهِيَ قَدْ وَفَدَتْ إِلَيْكَ؟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they are addressed to You?</a:t>
            </a:r>
          </a:p>
        </p:txBody>
      </p:sp>
      <p:sp>
        <p:nvSpPr>
          <p:cNvPr id="7045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hiya qad wafadat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4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45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كَيْفَ لاَ تُحْسِنُ احْوَالِي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come that You may not improve my conditions</a:t>
            </a:r>
          </a:p>
        </p:txBody>
      </p:sp>
      <p:sp>
        <p:nvSpPr>
          <p:cNvPr id="7055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kayfa la tuhsinu ahwali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5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55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وَبِكَ قَامَتْ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they are originated by You?</a:t>
            </a:r>
          </a:p>
        </p:txBody>
      </p:sp>
      <p:sp>
        <p:nvSpPr>
          <p:cNvPr id="7065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bika qamat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6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65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وَرَبَّيتَنِي زَائِداً فِي كُلِّ عَامٍ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brought me up with an increase every year.</a:t>
            </a:r>
          </a:p>
        </p:txBody>
      </p:sp>
      <p:sp>
        <p:nvSpPr>
          <p:cNvPr id="716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rabbaytani za'idan fi kulli `amin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6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مَا الْطَفَكَ 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how gentle You are to me</a:t>
            </a:r>
          </a:p>
        </p:txBody>
      </p:sp>
      <p:sp>
        <p:nvSpPr>
          <p:cNvPr id="7075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ma altafaka 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7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75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مَعَ عَظِيمِ جَهْلِي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despite my notorious ignorance!</a:t>
            </a:r>
          </a:p>
        </p:txBody>
      </p:sp>
      <p:sp>
        <p:nvSpPr>
          <p:cNvPr id="7086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ma`a `azimi jahli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8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86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وَمَا ارْحَمَكَ 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merciful You are to me</a:t>
            </a:r>
          </a:p>
        </p:txBody>
      </p:sp>
      <p:sp>
        <p:nvSpPr>
          <p:cNvPr id="7096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 arhamaka 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09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096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مَعَ قَبِيحِ فِعْلِي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despite my hideous deeds!</a:t>
            </a:r>
          </a:p>
        </p:txBody>
      </p:sp>
      <p:sp>
        <p:nvSpPr>
          <p:cNvPr id="7106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ma`a qabihi fi`li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0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06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مَا اقْرَبَكَ مِنِّي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how nigh to me You are</a:t>
            </a:r>
          </a:p>
        </p:txBody>
      </p:sp>
      <p:sp>
        <p:nvSpPr>
          <p:cNvPr id="7116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ma aqrabaka minni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1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16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وَابْعَدَنِي عَنْكَ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how far from You I am!</a:t>
            </a:r>
          </a:p>
        </p:txBody>
      </p:sp>
      <p:sp>
        <p:nvSpPr>
          <p:cNvPr id="7127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ab`adani `anka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2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27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وَمَا ارْافَكَ 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kind to me You are;</a:t>
            </a:r>
          </a:p>
        </p:txBody>
      </p:sp>
      <p:sp>
        <p:nvSpPr>
          <p:cNvPr id="7137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 ar'afaka 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3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37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يَحْجُبُنِي عَنْكَ؟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what is that which can prevent me from You?</a:t>
            </a:r>
          </a:p>
        </p:txBody>
      </p:sp>
      <p:sp>
        <p:nvSpPr>
          <p:cNvPr id="7147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fama alladhi yahjubuni `anka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4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47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عَلِمْتُ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بِٱخْتِلاَفِ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ٱلآثَارِ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I have known, through variety of signs</a:t>
            </a:r>
          </a:p>
        </p:txBody>
      </p:sp>
      <p:sp>
        <p:nvSpPr>
          <p:cNvPr id="7157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`alimtu bikhtilafi al'athari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5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57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وَتَنَقُّلاَتِ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ٱلاطْوَارِ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changes of phases,</a:t>
            </a:r>
          </a:p>
        </p:txBody>
      </p:sp>
      <p:sp>
        <p:nvSpPr>
          <p:cNvPr id="7168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tanaqqulati al'atwari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6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68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كَصُنْعِهِ صُنْعُ صَانِعٍ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Whose making cannot be resembled by the making of anyone.</a:t>
            </a:r>
          </a:p>
        </p:txBody>
      </p:sp>
      <p:sp>
        <p:nvSpPr>
          <p:cNvPr id="8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kasun`ihi sun`u sani`in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إِذَا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ٱكْتَمَلَتْ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فِطْرَتِي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my creation was accomplished,</a:t>
            </a:r>
          </a:p>
        </p:txBody>
      </p:sp>
      <p:sp>
        <p:nvSpPr>
          <p:cNvPr id="727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hatta idha iktamalat fitrati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27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انَّ مُرَادَكَ مِنِّي انْ تَتَعَرَّفَ إِلَيَّ فِي كُلِّ شَيْءٍ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what You want from me is that You introduce Yourself to me in all things</a:t>
            </a:r>
          </a:p>
        </p:txBody>
      </p:sp>
      <p:sp>
        <p:nvSpPr>
          <p:cNvPr id="7178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anna muradaka minni an tata`arrafa ilayya fi kulli shay'in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7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78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لا اجْهَلَكَ فِي شَيْءٍ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I will not ignore You in any thing.</a:t>
            </a:r>
          </a:p>
        </p:txBody>
      </p:sp>
      <p:sp>
        <p:nvSpPr>
          <p:cNvPr id="7188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hatta la ajhalaka fi shay'in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8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88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كُلَّمَا اخْرَسَنِي لُؤْمِي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whenever my lowliness suppresses my voice,</a:t>
            </a:r>
          </a:p>
        </p:txBody>
      </p:sp>
      <p:sp>
        <p:nvSpPr>
          <p:cNvPr id="7198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kullama akhrasani lu'mi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9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198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انْطَقَنِي كَرَمُكَ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nobility encourages me to speak.</a:t>
            </a:r>
          </a:p>
        </p:txBody>
      </p:sp>
      <p:sp>
        <p:nvSpPr>
          <p:cNvPr id="7209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antaqani karamuka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0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209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وَكُلَّمَا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آيَسَتْنِي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اوْصَافِي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Whenever my features lead me to despair (of You),</a:t>
            </a:r>
          </a:p>
        </p:txBody>
      </p:sp>
      <p:sp>
        <p:nvSpPr>
          <p:cNvPr id="7219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kullama ayasatni awsafi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1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219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اطْمَعَتْنِي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مِنَنُكَ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bestowals make me crave for You.</a:t>
            </a:r>
          </a:p>
        </p:txBody>
      </p:sp>
      <p:sp>
        <p:nvSpPr>
          <p:cNvPr id="7229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atma`atni minanuka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2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229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مَنْ كَانَتْ مَحَاسِنُهُ مَسَاوِئَ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as for he whose good deeds are wrongdoings;</a:t>
            </a:r>
          </a:p>
        </p:txBody>
      </p:sp>
      <p:sp>
        <p:nvSpPr>
          <p:cNvPr id="7239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ilahi man kanat mahasinuhu masawi'a</a:t>
            </a:r>
          </a:p>
        </p:txBody>
      </p:sp>
      <p:sp>
        <p:nvSpPr>
          <p:cNvPr id="723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239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فَكَيْفَ لاَ تَكُونُ مَسَاوئُهُ مَسَاوِئَ؟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his wrongdoings not be wrongdoings?</a:t>
            </a:r>
          </a:p>
        </p:txBody>
      </p:sp>
      <p:sp>
        <p:nvSpPr>
          <p:cNvPr id="7249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fakayfa la takunu masawi'uhu masawi'a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4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249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وَمَنْ كَانَتْ حَقَائِقُهُ دَعَاوِيَ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for he whose facts are mere claims,</a:t>
            </a:r>
          </a:p>
        </p:txBody>
      </p:sp>
      <p:sp>
        <p:nvSpPr>
          <p:cNvPr id="7260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man kanat haqa'iquhu da`awiya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6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260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فَكَيْفَ لاَ تَكُونُ دَعَاوَاهُ دَعَاوِيَ؟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his claims not be claims?</a:t>
            </a:r>
          </a:p>
        </p:txBody>
      </p:sp>
      <p:sp>
        <p:nvSpPr>
          <p:cNvPr id="7270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fakayfa la takunu da`awahu da`awiya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7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270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وَٱعْتَدَلَتْ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مِرَّتِي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power became straight,</a:t>
            </a:r>
          </a:p>
        </p:txBody>
      </p:sp>
      <p:sp>
        <p:nvSpPr>
          <p:cNvPr id="737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wa`tadalat mirrati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7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حُكْمُكَ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ٱلنَّافِذُ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وَمَشِيئَتُكَ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ٱلْقَاهِرَةُ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Your unstoppable decree and Your surmounting volition</a:t>
            </a:r>
          </a:p>
        </p:txBody>
      </p:sp>
      <p:sp>
        <p:nvSpPr>
          <p:cNvPr id="7280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hukmuka alnnafidhu wa mashi'atuka alqahiratu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8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280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لَمْ يَتْرُكَا لِذِي مَقَالٍ مَقَالاً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have not left any word to be said by any orator</a:t>
            </a:r>
          </a:p>
        </p:txBody>
      </p:sp>
      <p:sp>
        <p:nvSpPr>
          <p:cNvPr id="7290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lam yatruka lidhi maqalin maqalan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9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290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لِذِي حَالٍ حَالاً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have not left any manner to be displayed.</a:t>
            </a:r>
          </a:p>
        </p:txBody>
      </p:sp>
      <p:sp>
        <p:nvSpPr>
          <p:cNvPr id="7301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 lidhi halin halan</a:t>
            </a:r>
          </a:p>
        </p:txBody>
      </p:sp>
      <p:sp>
        <p:nvSpPr>
          <p:cNvPr id="730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01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كَمْ مِنْ طَاعَةٍ بَنَيْتُهَا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too many are the acts of obedience that I have prepared</a:t>
            </a:r>
          </a:p>
        </p:txBody>
      </p:sp>
      <p:sp>
        <p:nvSpPr>
          <p:cNvPr id="7311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ilahi kam min ta`atin banaytuha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1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11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وَحَالَةٍ شَيَّدْتُهَا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conducts that I have established,</a:t>
            </a:r>
          </a:p>
        </p:txBody>
      </p:sp>
      <p:sp>
        <p:nvSpPr>
          <p:cNvPr id="7321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halatin shayyadtuha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2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21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هَدَمَ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ٱعْتِمَادِي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عَلَيْهَا عَدْلُكَ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Your justice has ruined my reliance on these,</a:t>
            </a:r>
          </a:p>
        </p:txBody>
      </p:sp>
      <p:sp>
        <p:nvSpPr>
          <p:cNvPr id="7331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hadama i`timadi `alayha `adluka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3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31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بَلْ اقَالَنِي مِنْهَا فَضْلُكَ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and, moreover, Your favoring has made me abandon them.</a:t>
            </a:r>
          </a:p>
        </p:txBody>
      </p:sp>
      <p:sp>
        <p:nvSpPr>
          <p:cNvPr id="7342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bal aqalani minha fadluka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4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42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إِنَّكَ تَعْلَمُ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You surely know</a:t>
            </a:r>
          </a:p>
        </p:txBody>
      </p:sp>
      <p:sp>
        <p:nvSpPr>
          <p:cNvPr id="7352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innaka ta`lamu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5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52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انِّي وَإِنْ لَمْ تَدُمِ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ٱلطَّاعَةُ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مِنِّي فِعْلاً جَزْماً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even my obedience (to You) has not lasted in reality,</a:t>
            </a:r>
          </a:p>
        </p:txBody>
      </p:sp>
      <p:sp>
        <p:nvSpPr>
          <p:cNvPr id="7362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anni wa in lam tadum altta`atu minni fi`lan jazman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6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62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فَقَدْ دَامَتْ مَحَبَّةً وَعَزْماً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has lasted in love (for it) and determination (to do it)!</a:t>
            </a:r>
          </a:p>
        </p:txBody>
      </p:sp>
      <p:sp>
        <p:nvSpPr>
          <p:cNvPr id="7372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faqad damat mahabbatan wa `azman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7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72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اوْجَبْتَ عَلَيَّ حُجَّتَكَ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put me under the obligation of Your Claim,</a:t>
            </a:r>
          </a:p>
        </p:txBody>
      </p:sp>
      <p:sp>
        <p:nvSpPr>
          <p:cNvPr id="747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awjabta `alayya hujjataka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7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كَيْفَ اعْزِمُ 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ٱلْقَاهِرُ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how can I determine, while You are All-supreme?</a:t>
            </a:r>
          </a:p>
        </p:txBody>
      </p:sp>
      <p:sp>
        <p:nvSpPr>
          <p:cNvPr id="7383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kayfa a`zimu wa anta alqahiru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8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83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وَكَيْفَ لاَ اعْزِمُ 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ٱلآمِرُ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I quit determining, while it is Your command (to determine)?</a:t>
            </a:r>
          </a:p>
        </p:txBody>
      </p:sp>
      <p:sp>
        <p:nvSpPr>
          <p:cNvPr id="7393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kayfa la a`zimu wa anta al'amiru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9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393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تَرَدُّدِي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ٱلآثَارِ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my hesitation in (following) Your traces</a:t>
            </a:r>
          </a:p>
        </p:txBody>
      </p:sp>
      <p:sp>
        <p:nvSpPr>
          <p:cNvPr id="7403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taraddudi fi al'athari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40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03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يُوجِبُ بُعْدَ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ٱلْمَزَارِ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will result in unlikely visitation;</a:t>
            </a:r>
          </a:p>
        </p:txBody>
      </p:sp>
      <p:sp>
        <p:nvSpPr>
          <p:cNvPr id="7413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yujibu bu`da almazari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41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13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فَٱجْمَعْنِي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عَلَيْكَ بِخِدْمَةٍ تُوصِلُنِي إِلَيْكَ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(please) join me to You through a service that takes me to You.</a:t>
            </a:r>
          </a:p>
        </p:txBody>
      </p:sp>
      <p:sp>
        <p:nvSpPr>
          <p:cNvPr id="7424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fajma`ni `alayka bikhidmatin tusiluni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42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24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كَيْفَ يُسْتَدَلُّ عَلَيْكَ بِمَا هُوَ فِي وُجُودِهِ مُفْتَقِرٌ إِلَيْكَ؟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You be figured out through that whose existence relies on You?</a:t>
            </a:r>
          </a:p>
        </p:txBody>
      </p:sp>
      <p:sp>
        <p:nvSpPr>
          <p:cNvPr id="7434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kayfa yustadallu `alayka bima huwa fi wujudihi muftaqirun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43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34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ايَكُونُ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لِغَيْرِكَ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ٱلظُّهُورِ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مَا لَيْسَ لَكَ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Can any thing other than You hold a (kind of) manifestation that You lack</a:t>
            </a:r>
          </a:p>
        </p:txBody>
      </p:sp>
      <p:sp>
        <p:nvSpPr>
          <p:cNvPr id="7444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ayakunu lighayrika min alzzuhuri ma laysa laka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44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44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يَكُونَ هُوَ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ٱلْمُظْهِرَ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thus it may act as an appearance for You?</a:t>
            </a:r>
          </a:p>
        </p:txBody>
      </p:sp>
      <p:sp>
        <p:nvSpPr>
          <p:cNvPr id="7454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hatta yakuna huwa almuzhira laka</a:t>
            </a:r>
          </a:p>
        </p:txBody>
      </p:sp>
      <p:sp>
        <p:nvSpPr>
          <p:cNvPr id="745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54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مَتَىٰ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غِبْتَ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تَحْتَاجَ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دَلِيلٍ يَدُلُّ عَلَيْكَ؟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have You ever been absent so that You may need something to point to You?</a:t>
            </a:r>
          </a:p>
        </p:txBody>
      </p:sp>
      <p:sp>
        <p:nvSpPr>
          <p:cNvPr id="7465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mata ghibta hatta tahtaja ila dalilin yadullu `alayka</a:t>
            </a:r>
          </a:p>
        </p:txBody>
      </p:sp>
      <p:sp>
        <p:nvSpPr>
          <p:cNvPr id="746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65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وَمَتَىٰ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بَعُدْتَ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تَكُونَ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ٱلآثَارُ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هِيَ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ٱلَّتِي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تُوصِلُ إِلَيْكَ؟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have You ever been far-off so that traces may lead to You?</a:t>
            </a:r>
          </a:p>
        </p:txBody>
      </p:sp>
      <p:sp>
        <p:nvSpPr>
          <p:cNvPr id="7475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mata ba`udta hatta takuna al'atharu hiya allati tusilu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47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75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بِانْ الْهَمْتَنِي مَعْرِفَتَكَ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which is that You inspired me with recognition of You</a:t>
            </a:r>
          </a:p>
        </p:txBody>
      </p:sp>
      <p:sp>
        <p:nvSpPr>
          <p:cNvPr id="757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bi'an alhamtani ma`rifataka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7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عَمِيَتْ عَيْنٌ لاَ تَرَاكَ عَلَيْهَا رَقِيباً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Blind be the eye that cannot see You watching it.</a:t>
            </a:r>
          </a:p>
        </p:txBody>
      </p:sp>
      <p:sp>
        <p:nvSpPr>
          <p:cNvPr id="7485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`amiyat `aynun la taraka `alayha raqiban</a:t>
            </a:r>
          </a:p>
        </p:txBody>
      </p:sp>
      <p:sp>
        <p:nvSpPr>
          <p:cNvPr id="748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85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وَخَسِرَتْ صَفْقَةُ عَبْدٍ لَمْ تَجْعَلْ لَهُ مِنْ حُبِّكَ نَصِيباً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Losing is a servant’s deal that does not dedicate a share to the love for You.</a:t>
            </a:r>
          </a:p>
        </p:txBody>
      </p:sp>
      <p:sp>
        <p:nvSpPr>
          <p:cNvPr id="7495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khasirat safqatu `abdin lam taj`al lahu min hubbika nasiban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49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495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امَرْتَ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بِٱلرُّجُوعِ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ٱلآثَارِ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You have ordered us to refer to the traces;</a:t>
            </a:r>
          </a:p>
        </p:txBody>
      </p:sp>
      <p:sp>
        <p:nvSpPr>
          <p:cNvPr id="7505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amarta bilrrju`i ila al'athari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0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05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فَٱرْجِعْنِي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إِلَيْكَ بِكِسْوَةِ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ٱلانْوَارِ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therefore, (please do) make me refer to You with the garb of lights</a:t>
            </a:r>
          </a:p>
        </p:txBody>
      </p:sp>
      <p:sp>
        <p:nvSpPr>
          <p:cNvPr id="7516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fa'arji`ni ilayka bikiswati al'anwari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1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16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وَهِدَايَةِ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ٱلاِﹾسْتِبْصَارِ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guidance of insight</a:t>
            </a:r>
          </a:p>
        </p:txBody>
      </p:sp>
      <p:sp>
        <p:nvSpPr>
          <p:cNvPr id="7526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hidayati alistibsari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2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26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ارْجِعَ إِلَيْكَ مِنْهَا كَمَا دَخَلْتُ إِلَيْكَ مِنْهَا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I will return to You in the same way as I have entered to You from them</a:t>
            </a:r>
          </a:p>
        </p:txBody>
      </p:sp>
      <p:sp>
        <p:nvSpPr>
          <p:cNvPr id="7536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hatta arji`a ilayka minha kama dakhaltu ilayka minha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3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36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مَصُونَ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ٱلسِّرِّ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ٱلنَّظَرِ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إِلَيْهَا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being too protected to look at them</a:t>
            </a:r>
          </a:p>
        </p:txBody>
      </p:sp>
      <p:sp>
        <p:nvSpPr>
          <p:cNvPr id="7546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masuna alssirri `an alnnazari ilayha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4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46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وَمَرْفُوعَ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ٱلْهِمَّةِ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ٱلاِﹾعْتِمَادِ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too determining to depend upon them,</a:t>
            </a:r>
          </a:p>
        </p:txBody>
      </p:sp>
      <p:sp>
        <p:nvSpPr>
          <p:cNvPr id="7557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marfu`a alhimmati `an ali`timadi `alayha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5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57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كُلِّ شَيْء قَدِيرٌ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You have power over all things.</a:t>
            </a:r>
          </a:p>
        </p:txBody>
      </p:sp>
      <p:sp>
        <p:nvSpPr>
          <p:cNvPr id="7567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innaka `ala kulli shay'in qadirun</a:t>
            </a:r>
          </a:p>
        </p:txBody>
      </p:sp>
      <p:sp>
        <p:nvSpPr>
          <p:cNvPr id="756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67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هٰذَا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ذُلِّي ظَاهِرٌ بَيْنَ يَدَيْكَ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this is my humiliation; it manifests itself before You.</a:t>
            </a:r>
          </a:p>
        </p:txBody>
      </p:sp>
      <p:sp>
        <p:nvSpPr>
          <p:cNvPr id="7577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hadha dhulli zahirun bayna yadayka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7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77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وَرَوَّعْتَنِي بِعَجَائِبِ حِكْمَتِكَ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alarmed me by the wonders of Your wisdom,</a:t>
            </a:r>
          </a:p>
        </p:txBody>
      </p:sp>
      <p:sp>
        <p:nvSpPr>
          <p:cNvPr id="768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rawwa`tani bi`aja'ibi hikmatika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68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وَهٰذَا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حَالِي 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يَخْفَىٰ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This is my manner; it cannot be concealed against You.</a:t>
            </a:r>
          </a:p>
        </p:txBody>
      </p:sp>
      <p:sp>
        <p:nvSpPr>
          <p:cNvPr id="7587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hadha hali la yakhfa `alayka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8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87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مِنْكَ اطْلُبُ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ٱلْوُصُولَ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From You do I beseech soaring to You</a:t>
            </a:r>
          </a:p>
        </p:txBody>
      </p:sp>
      <p:sp>
        <p:nvSpPr>
          <p:cNvPr id="7598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minka atlubu alwusula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9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598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وَبِكَ اسْتَدِلَّ عَلَيْكَ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through You do I take the way to You.</a:t>
            </a:r>
          </a:p>
        </p:txBody>
      </p:sp>
      <p:sp>
        <p:nvSpPr>
          <p:cNvPr id="7608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bika astadillu `alayka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0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608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فَٱهْدِنِي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بِنُورِكَ إِلَيْكَ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 do) guide me to You through Your Light</a:t>
            </a:r>
          </a:p>
        </p:txBody>
      </p:sp>
      <p:sp>
        <p:nvSpPr>
          <p:cNvPr id="7618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fahdini binurika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1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618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وَاقِمْنِي بِصِدْقِ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ٱلْعُبُودِيَّةِ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بَيْنَ يَدَيْكَ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me stand up before Your Hands with the true servitude to You.</a:t>
            </a:r>
          </a:p>
        </p:txBody>
      </p:sp>
      <p:sp>
        <p:nvSpPr>
          <p:cNvPr id="7628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aqimni bisidqi al`ubudiyyati bayna yadayka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2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628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عَلِّمْنِي مِنْ عِلْمِكَ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ٱلْمَخْزُونِ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(please do) teach me from Your veiled knowledge</a:t>
            </a:r>
          </a:p>
        </p:txBody>
      </p:sp>
      <p:sp>
        <p:nvSpPr>
          <p:cNvPr id="7639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ilahi `allimni min `ilmika almakhzuni</a:t>
            </a:r>
          </a:p>
        </p:txBody>
      </p:sp>
      <p:sp>
        <p:nvSpPr>
          <p:cNvPr id="763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639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وَصُنِّي بِسِتْرِكَ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ٱلْمَصُونِ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protect me with Your shielding shelter.</a:t>
            </a:r>
          </a:p>
        </p:txBody>
      </p:sp>
      <p:sp>
        <p:nvSpPr>
          <p:cNvPr id="7649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sunni bisitrika almasuni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4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649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حَقِّقْنِي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بِحَقَائِقِ اهْلِ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ٱلْقُرْبِ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(please do) grant me the realities that are enjoyed by the people who are near to You</a:t>
            </a:r>
          </a:p>
        </p:txBody>
      </p:sp>
      <p:sp>
        <p:nvSpPr>
          <p:cNvPr id="7659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haqqiqni bihaqa'iqi ahli alqurbi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5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659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وَٱسْلُكْ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بِي مَسْلَكَ اهْلِ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ٱلْجَذْبِ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me follow the course of the people who are attracted to You.</a:t>
            </a:r>
          </a:p>
        </p:txBody>
      </p:sp>
      <p:sp>
        <p:nvSpPr>
          <p:cNvPr id="7669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wasluk bi maslaka ahli aljadhbi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6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669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اغْنِنِي بِتَدْبِيرِكَ لِي عَنْ تَدْبِيرِي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make Your management of my affairs replace my management of my affairs,</a:t>
            </a:r>
          </a:p>
        </p:txBody>
      </p:sp>
      <p:sp>
        <p:nvSpPr>
          <p:cNvPr id="7680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aghnini bitadbirika li `an tadbiri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8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680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وَايْقَظْتَنِي لِمَا ذَرَاتَ فِي سَمَائِكَ وَارْضِكَ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aroused in me that which You created in Your heavens and lands,</a:t>
            </a:r>
          </a:p>
        </p:txBody>
      </p:sp>
      <p:sp>
        <p:nvSpPr>
          <p:cNvPr id="778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ayqaztani lima dhara'ta fi sama'ika wa ardika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8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وَبِٱخْتِيَارِكَ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ٱخْتِيَارِي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Your choice for me replace my choice for myself,</a:t>
            </a:r>
          </a:p>
        </p:txBody>
      </p:sp>
      <p:sp>
        <p:nvSpPr>
          <p:cNvPr id="7690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bikhtiyarika `an ikhtiyari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9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690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وَاوْقِفْنِي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مَرَاكِزِ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ٱضْطِرَارِي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me stop at the points of emergency.</a:t>
            </a:r>
          </a:p>
        </p:txBody>
      </p:sp>
      <p:sp>
        <p:nvSpPr>
          <p:cNvPr id="7700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awqifni `ala marakizi idtirari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0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00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اخْرِجْنِي مِنْ ذُلِّ نَفْسِي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(please do) take my out of the humiliation of myself</a:t>
            </a:r>
          </a:p>
        </p:txBody>
      </p:sp>
      <p:sp>
        <p:nvSpPr>
          <p:cNvPr id="7710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akhrijni min dhulli nafsi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1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10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وَطَهِّرْنِي مِنْ شَكِّي وَشِرْكِي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purify me from my suspicion and polytheism</a:t>
            </a:r>
          </a:p>
        </p:txBody>
      </p:sp>
      <p:sp>
        <p:nvSpPr>
          <p:cNvPr id="772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tahhirni min shakki wa shirki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2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21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قَبْلَ حُلُولِ رَمْسِي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I enter my grave.</a:t>
            </a:r>
          </a:p>
        </p:txBody>
      </p:sp>
      <p:sp>
        <p:nvSpPr>
          <p:cNvPr id="773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qabla hululi ramsi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3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31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بِكَ انْتَصِرُ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فَٱنْصُرْنِي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Only through You do I achieve victory; so, (please do) give me victory.</a:t>
            </a:r>
          </a:p>
        </p:txBody>
      </p:sp>
      <p:sp>
        <p:nvSpPr>
          <p:cNvPr id="774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bika antasiru fansurni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4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41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وَعَلَيْكَ اتَوَكَّلُ فَلاَ تَكِلْنِي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Only upon You do I rely; so, do not refer me to anyone else.</a:t>
            </a:r>
          </a:p>
        </p:txBody>
      </p:sp>
      <p:sp>
        <p:nvSpPr>
          <p:cNvPr id="7751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`alayka atawakkalu fala takilni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5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51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وَإِيَّاكَ اسْالُ فَلاَ تُخَيِّبْنِي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Only You do I beseech; so, do not disappoint me.</a:t>
            </a:r>
          </a:p>
        </p:txBody>
      </p:sp>
      <p:sp>
        <p:nvSpPr>
          <p:cNvPr id="7761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iyyaka as'alu fala tukhayyibni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6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61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وَفِي فَضْلِكَ ارْغَبُ فَلاَ تَحْرِمْنِي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Only for Your favors do I desire; so, do not deprive me (of Your favors).</a:t>
            </a:r>
          </a:p>
        </p:txBody>
      </p:sp>
      <p:sp>
        <p:nvSpPr>
          <p:cNvPr id="777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fi fadlika arghabu fala tahrimni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7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72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وَبِجَنَابِكَ انْتَسِبُ فَلاَ تُبْعِدْنِي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Only to Your side do I resort; so, do not set me aside.</a:t>
            </a:r>
          </a:p>
        </p:txBody>
      </p:sp>
      <p:sp>
        <p:nvSpPr>
          <p:cNvPr id="7782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bijanabika antasibu fala tub`idni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8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82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بَدَائِعِ خَلْقِكَ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which is the excellent creation of You.</a:t>
            </a:r>
          </a:p>
        </p:txBody>
      </p:sp>
      <p:sp>
        <p:nvSpPr>
          <p:cNvPr id="788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min bada'i`i khalqika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8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8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وَبِبَابِكَ اقِفُ فَلاَ تَطْرُدْنِي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At Your door only do I stand; so, do not drive me away.</a:t>
            </a:r>
          </a:p>
        </p:txBody>
      </p:sp>
      <p:sp>
        <p:nvSpPr>
          <p:cNvPr id="7792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bibabika aqifu fala tatrudni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9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792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تَقَدَّسَ رِضَاكَ انْ يَكُونَ لَهُ عِلَّةٌ مِنْكَ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Your pleasure is too sanctified to receive a defect from You;</a:t>
            </a:r>
          </a:p>
        </p:txBody>
      </p:sp>
      <p:sp>
        <p:nvSpPr>
          <p:cNvPr id="7802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ilahi taqaddasa ridaka an yakuna lahu `illatun minka</a:t>
            </a:r>
          </a:p>
        </p:txBody>
      </p:sp>
      <p:sp>
        <p:nvSpPr>
          <p:cNvPr id="780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02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فَكَيْفَ يَكُونُ لَهُ عِلَّةٌ مِنِّي؟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hence, how can it receive a defect from me?</a:t>
            </a:r>
          </a:p>
        </p:txBody>
      </p:sp>
      <p:sp>
        <p:nvSpPr>
          <p:cNvPr id="7813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fakayfa yakunu lahu `illatun minni</a:t>
            </a:r>
          </a:p>
        </p:txBody>
      </p:sp>
      <p:sp>
        <p:nvSpPr>
          <p:cNvPr id="781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13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ٱلْغَنِيُّ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بِذَاتِكَ انْ يَصِلَ إِلَيْكَ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ٱلنَّفْعُ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You are too self-sufficient by Yourself to be benefited by Yourself;</a:t>
            </a:r>
          </a:p>
        </p:txBody>
      </p:sp>
      <p:sp>
        <p:nvSpPr>
          <p:cNvPr id="7823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anta alghaniyyu bidhatika an yasila ilayka alnnaf`u minka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82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23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فَكَيْفَ لاَ تَكُونُ غَنِيّاً عَنِّي؟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hence, how can You not be self-sufficient from me?</a:t>
            </a:r>
          </a:p>
        </p:txBody>
      </p:sp>
      <p:sp>
        <p:nvSpPr>
          <p:cNvPr id="7833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fakayfa la takunu ghaniyyan `annai</a:t>
            </a:r>
          </a:p>
        </p:txBody>
      </p:sp>
      <p:sp>
        <p:nvSpPr>
          <p:cNvPr id="783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33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إِنَّ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ٱلْقَضَاءَ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وَٱلْقَدَرَ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يُمَنِّينِي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fate awakens my hope</a:t>
            </a:r>
          </a:p>
        </p:txBody>
      </p:sp>
      <p:sp>
        <p:nvSpPr>
          <p:cNvPr id="7843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inna alqada'a walqadara yumannini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84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43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وَإِنَّ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ٱلْهَوَىٰ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بِوَثَائِقِ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ٱلشَّهْوَةِ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اسَرَنِي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whim has enchained me with the firm chains of lust;</a:t>
            </a:r>
          </a:p>
        </p:txBody>
      </p:sp>
      <p:sp>
        <p:nvSpPr>
          <p:cNvPr id="7854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inna alhawa biwatha'iqi alshshahwati asarani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85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54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فَكُنْ 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ٱلنَّصِيرَ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 do) be my Supporter</a:t>
            </a:r>
          </a:p>
        </p:txBody>
      </p:sp>
      <p:sp>
        <p:nvSpPr>
          <p:cNvPr id="7864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fakun anta alnnasira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86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64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تَنْصُرَنِي وَتُبَصِّرَنِي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You shall back me and show me the right path.</a:t>
            </a:r>
          </a:p>
        </p:txBody>
      </p:sp>
      <p:sp>
        <p:nvSpPr>
          <p:cNvPr id="7874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hatta tansurani wa tubassirani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87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74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وَاغْنِنِي بِفَضْلِكَ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(please do) help me (to dispense with anyone else) through Your favors</a:t>
            </a:r>
          </a:p>
        </p:txBody>
      </p:sp>
      <p:sp>
        <p:nvSpPr>
          <p:cNvPr id="7884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aghnini bifadlika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88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84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وَنَبَّهْتَنِي لِشُكْرِكَ وَذِكْرِكَ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attracted my attentions to thank and mention You.</a:t>
            </a:r>
          </a:p>
        </p:txBody>
      </p:sp>
      <p:sp>
        <p:nvSpPr>
          <p:cNvPr id="798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nabbahtani lishukrika wa dhikrika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8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اسْتَغْنِيَ بِكَ عَنْ طَلَبِي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I shall depend upon You exclusively in my requests.</a:t>
            </a:r>
          </a:p>
        </p:txBody>
      </p:sp>
      <p:sp>
        <p:nvSpPr>
          <p:cNvPr id="7895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hatta astaghniya bika `an talabi</a:t>
            </a:r>
          </a:p>
        </p:txBody>
      </p:sp>
      <p:sp>
        <p:nvSpPr>
          <p:cNvPr id="789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895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اشْرَقْتَ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ٱلانْوَارَ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قُلُوبِ اوْلِيَائِكَ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have lit the illuminations in the hearts of Your intimate servants</a:t>
            </a:r>
          </a:p>
        </p:txBody>
      </p:sp>
      <p:sp>
        <p:nvSpPr>
          <p:cNvPr id="7905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alladhi ashraqta al'anwara fi qulubi awliya'ika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0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05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عَرَفُوكَ وَوَحَّدُوكَ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they have recognized and testified Your Oneness.</a:t>
            </a:r>
          </a:p>
        </p:txBody>
      </p:sp>
      <p:sp>
        <p:nvSpPr>
          <p:cNvPr id="7915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hatta `arafuka wa wahhaduka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1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15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ازَلْتَ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ٱلاغْيَارَ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عَنْ قُلُوبِ احِبَّائِكَ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have removed love for others from the hearts of Your lovers</a:t>
            </a:r>
          </a:p>
        </p:txBody>
      </p:sp>
      <p:sp>
        <p:nvSpPr>
          <p:cNvPr id="7925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alladhi azalta al'aghyara `an qulubi ahibba'ika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2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25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لَمْ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يُحِبُّوٱ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سِوَاكَ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they have loved none save You</a:t>
            </a:r>
          </a:p>
        </p:txBody>
      </p:sp>
      <p:sp>
        <p:nvSpPr>
          <p:cNvPr id="7936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hatta lam yuhibbu siwaka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3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36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وَلَمْ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يَلْجَاوٱ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غَيْرِكَ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they have resorted to none save You.</a:t>
            </a:r>
          </a:p>
        </p:txBody>
      </p:sp>
      <p:sp>
        <p:nvSpPr>
          <p:cNvPr id="7946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lam yalja'u ila ghayrika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4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46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ٱلْمُؤْنِسُ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لَهُمْ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alone are entertaining them</a:t>
            </a:r>
          </a:p>
        </p:txBody>
      </p:sp>
      <p:sp>
        <p:nvSpPr>
          <p:cNvPr id="7956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almu'nisu lahum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5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56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حَيْثُ اوْحَشَتْهُمُ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ٱلْعَوَالِمُ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they have felt lonely because of the other worlds.</a:t>
            </a:r>
          </a:p>
        </p:txBody>
      </p:sp>
      <p:sp>
        <p:nvSpPr>
          <p:cNvPr id="7966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haythu awhashat-hum al`awalimu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6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66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هَدَيْتَهُمْ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alone have guided them</a:t>
            </a:r>
          </a:p>
        </p:txBody>
      </p:sp>
      <p:sp>
        <p:nvSpPr>
          <p:cNvPr id="7977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alladhi hadaytahum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7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77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حَيْثُ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ٱسْتَبَانَتْ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لَهُمُ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ٱلْمَعَالِمُ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all other worlds manifested themselves before them.</a:t>
            </a:r>
          </a:p>
        </p:txBody>
      </p:sp>
      <p:sp>
        <p:nvSpPr>
          <p:cNvPr id="7987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haythu istabanat lahum alma`alimu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8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87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وَاوْجَبْتَ عَلَيَّ طَاعَتَكَ وَعِبَادَتَكَ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made obligatory on me to obey and worship You.</a:t>
            </a:r>
          </a:p>
        </p:txBody>
      </p:sp>
      <p:sp>
        <p:nvSpPr>
          <p:cNvPr id="809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awjabta `alayya ta`ataka wa `ibadataka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9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مَاذَا وَجَدَ مَنْ فَقَدَكَ؟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What can one who misses You find any substitute?</a:t>
            </a:r>
          </a:p>
        </p:txBody>
      </p:sp>
      <p:sp>
        <p:nvSpPr>
          <p:cNvPr id="7997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madha wajada man faqadaka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9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7997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فَقَدَ مَنْ وَجَدَكَ؟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What can one who finds You miss anything else?</a:t>
            </a:r>
          </a:p>
        </p:txBody>
      </p:sp>
      <p:sp>
        <p:nvSpPr>
          <p:cNvPr id="8007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 alladhi faqada man wajadaka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0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07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لَقَدْ خَابَ مَنْ رَضِيَ دُونَكَ بَدَلاً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Definitely, failing is he who has accepted anyone other than You as substitute.</a:t>
            </a:r>
          </a:p>
        </p:txBody>
      </p:sp>
      <p:sp>
        <p:nvSpPr>
          <p:cNvPr id="8017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laqad khaba man radiya dunaka badalan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1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17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وَلَقَدْ خَسِرَ مَنْ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بَغَىٰ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عَنْكَ مُتَحَوِّلاً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Definitely, loser is he who have desired for anyone other than You.</a:t>
            </a:r>
          </a:p>
        </p:txBody>
      </p:sp>
      <p:sp>
        <p:nvSpPr>
          <p:cNvPr id="8028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laqad khasira man bagha `anka mutahawwilan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2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28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كَيْفَ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يُرْجَىٰ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سِوَاكَ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anyone other than You be hoped</a:t>
            </a:r>
          </a:p>
        </p:txBody>
      </p:sp>
      <p:sp>
        <p:nvSpPr>
          <p:cNvPr id="8038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kayfa yurja siwaka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3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38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مَا قَطَعْتَ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ٱلإِحْسَانَ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whilst You have never stopped Your bounties?</a:t>
            </a:r>
          </a:p>
        </p:txBody>
      </p:sp>
      <p:sp>
        <p:nvSpPr>
          <p:cNvPr id="8048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ma qata`ta al'ihsana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4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48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وَكَيْفَ يُطْلَبُ مِنْ غَيْرِكَ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anyone other than You be besought</a:t>
            </a:r>
          </a:p>
        </p:txBody>
      </p:sp>
      <p:sp>
        <p:nvSpPr>
          <p:cNvPr id="8058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kayfa yutlabu min ghayrika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5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58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مَا بَدَّلْتَ عَادَةَ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ٱلاِﹾمْتِنَانِ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whilst You have never changed Your habit of ceaseless bestowal?</a:t>
            </a:r>
          </a:p>
        </p:txBody>
      </p:sp>
      <p:sp>
        <p:nvSpPr>
          <p:cNvPr id="8069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ma baddalta `adata alimtinani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6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69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اذَاقَ احِبَّاءَهُ حَلاَوَةَ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ٱلْمُؤَانَسَةِ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has made His lovers the sweet taste of entertainment;</a:t>
            </a:r>
          </a:p>
        </p:txBody>
      </p:sp>
      <p:sp>
        <p:nvSpPr>
          <p:cNvPr id="8079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adhaqa ahibba'ahu halawata almu'anasati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7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79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فَقَامُوٱ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بَيْنَ يَدَيْهِ مُتَمَلِّقِينَ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therefore, they have stood up before Him flattering Him!</a:t>
            </a:r>
          </a:p>
        </p:txBody>
      </p:sp>
      <p:sp>
        <p:nvSpPr>
          <p:cNvPr id="8089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faqamu bayna yadayhi mutamalliqina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8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89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وَفَهَّمْتَنِي مَا جَاءَتْ بِهِ رُسُلُكَ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made me understand that with which Your Apostles came.</a:t>
            </a:r>
          </a:p>
        </p:txBody>
      </p:sp>
      <p:sp>
        <p:nvSpPr>
          <p:cNvPr id="819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fahhamtani ma ja'at bihi rusuluka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9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وَيَا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مَنْ الْبَسَ اوْلِيَاءَهُ مَلاَبِسَ هَيْبَتِهِ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has dressed His intimate servants the garments of fearing Him;</a:t>
            </a:r>
          </a:p>
        </p:txBody>
      </p:sp>
      <p:sp>
        <p:nvSpPr>
          <p:cNvPr id="8099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ya man albasa awliya'ahu malabisa haybatihi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9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099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فَقَامُوٱ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بَيْنَ يَدَيْهِ مُسْتَغْفِرِينَ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therefore, they have stood before Him seeking His forgiveness!</a:t>
            </a:r>
          </a:p>
        </p:txBody>
      </p:sp>
      <p:sp>
        <p:nvSpPr>
          <p:cNvPr id="8110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faqamu bayna yadayhi mustaghfirina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1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10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قَبْلَ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do mention the others (with bounties) before they mention You.</a:t>
            </a:r>
          </a:p>
        </p:txBody>
      </p:sp>
      <p:sp>
        <p:nvSpPr>
          <p:cNvPr id="8120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 aldhdhakiru qabla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2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20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ٱلْبَادِئُ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بِٱلإِحْسَانِ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قَبْلَ تَوَجُّهِ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ٱلْعَابِدِينَ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do spread Your compassion before the worshippers direct towards You.</a:t>
            </a:r>
          </a:p>
        </p:txBody>
      </p:sp>
      <p:sp>
        <p:nvSpPr>
          <p:cNvPr id="8130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albadi'u bil'ihsani qabla tawajjuhi al`abidina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3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30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ٱلْجَوَادُ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بِٱلْعَطَاءِ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قَبْلَ طَلَبِ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ٱلطَّالِبِينَ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do give generously before You are asked.</a:t>
            </a:r>
          </a:p>
        </p:txBody>
      </p:sp>
      <p:sp>
        <p:nvSpPr>
          <p:cNvPr id="8140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aljawadu bil`ata'i qabla talabi alttalibina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4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40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ٱلْوَهَّابُ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ثُمَّ لِمَا وَهَبْتَ لَنَا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ٱلْمُسْتَقْرِضِينَ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do bestow upon us and then borrow from us that which You have bestowed upon us.</a:t>
            </a:r>
          </a:p>
        </p:txBody>
      </p:sp>
      <p:sp>
        <p:nvSpPr>
          <p:cNvPr id="8151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alwahhabu thumma lima wahabta lana min almustaqridina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5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51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ٱطْلُبْنِي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بِرَحْمَتِكَ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اصِلَ إِلَيْكَ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(please do) refer to me with Your mercy so that I will appear before You.</a:t>
            </a:r>
          </a:p>
        </p:txBody>
      </p:sp>
      <p:sp>
        <p:nvSpPr>
          <p:cNvPr id="8161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utlubni birahmatika hatta asila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6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61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وَٱجْذِبْنِي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بِمَنِّكَ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اقْبِلَ عَلَيْكَ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 do) draw me towards You through Your endless favoring so that I will advance to You.</a:t>
            </a:r>
          </a:p>
        </p:txBody>
      </p:sp>
      <p:sp>
        <p:nvSpPr>
          <p:cNvPr id="8171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wajdhibni bimannika hatta uqbila `alayka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7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71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إِنَّ رَجَائِي لاَ يَنْقَطِعُ عَنْكَ وَإِنْ عَصَيْتُكَ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verily, my hope for You does not cease despite that I may disobey You.</a:t>
            </a:r>
          </a:p>
        </p:txBody>
      </p:sp>
      <p:sp>
        <p:nvSpPr>
          <p:cNvPr id="8181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inna raja'i la yanqati`u `anka wa in `asaytuka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8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81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كَمَا انَّ خَوفِي لاَ يُزَايِلُنِي وَإِنْ اطَعْتُكَ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Similarly, my fear from You does not leave me even if I obey You.</a:t>
            </a:r>
          </a:p>
        </p:txBody>
      </p:sp>
      <p:sp>
        <p:nvSpPr>
          <p:cNvPr id="8192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kama anna khawfi la yuzayiluni wa in ata`tuka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9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192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وَهُوَ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ٱلْجَوَادُ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ٱلْوَاسِعُ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is the All-magnanimous, the All-liberal.</a:t>
            </a:r>
          </a:p>
        </p:txBody>
      </p:sp>
      <p:sp>
        <p:nvSpPr>
          <p:cNvPr id="92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huwa aljawadu alwasi`u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2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وَيَسَّرْتَ لِي تَقَبُّلَ مَرْضَاتِكَ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made easy for me to find agreeable Your pleasure.</a:t>
            </a:r>
          </a:p>
        </p:txBody>
      </p:sp>
      <p:sp>
        <p:nvSpPr>
          <p:cNvPr id="829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yassarta li taqabbula mardatika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9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فَقَدْ دَفَعَتْنِيَ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ٱلْعَوَالِمُ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Worlds have pushed me towards You</a:t>
            </a:r>
          </a:p>
        </p:txBody>
      </p:sp>
      <p:sp>
        <p:nvSpPr>
          <p:cNvPr id="8202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faqad dafa`atni al`awalimu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0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02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وَقَدْ اوْقَعَنِي عِلْمِي بِكَرَمِكَ عَلَيْكَ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my acquaintance with Your magnanimity has led me to You.</a:t>
            </a:r>
          </a:p>
        </p:txBody>
      </p:sp>
      <p:sp>
        <p:nvSpPr>
          <p:cNvPr id="82125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qad awqa`ani `ilmi bikaramika `alayka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1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125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كَيْفَ اخِيبُ وَانْتَ امَلِي؟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how can I fail whilst You are my hope?</a:t>
            </a:r>
          </a:p>
        </p:txBody>
      </p:sp>
      <p:sp>
        <p:nvSpPr>
          <p:cNvPr id="82227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kayfa akhibu wa anta amali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2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227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كَيْفَ اهَانُ وَعَلَيْكَ مُتَّكَلِي؟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I be humiliated whilst I depend upon You?</a:t>
            </a:r>
          </a:p>
        </p:txBody>
      </p:sp>
      <p:sp>
        <p:nvSpPr>
          <p:cNvPr id="8233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kayfa uhanu wa `alayka muttakali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3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330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كَيْفَ اسْتَعِزُّ وَفِي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ٱلذِّلَّةِ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ارْكَزْتَنِي؟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see dignity if You fix me in humiliation?</a:t>
            </a:r>
          </a:p>
        </p:txBody>
      </p:sp>
      <p:sp>
        <p:nvSpPr>
          <p:cNvPr id="8243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kayfa asta`izzu wa fi aldhdhillati arkaztani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4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432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كَيْفَ لاَ اسْتَعِزُّ وَإِلَيْكَ نَسَبْتَنِي؟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I not see dignity whilst You have referred me to You?</a:t>
            </a:r>
          </a:p>
        </p:txBody>
      </p:sp>
      <p:sp>
        <p:nvSpPr>
          <p:cNvPr id="8253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kayfa la asta`izzu wa ilayka nasabtani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5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535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كَيْفَ لاَ افْتَقِرُ 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ٱلْفُقَرَاءِ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اقَمْتَنِي؟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how can I not be needy whilst it is You Who have lodged me among the needy?</a:t>
            </a:r>
          </a:p>
        </p:txBody>
      </p:sp>
      <p:sp>
        <p:nvSpPr>
          <p:cNvPr id="8263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ilahi kayfa la aftaqiru wa anta alladhi fi alfuqara'i aqamtani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6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63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كَيْفَ افْتَقِرُ 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بِجُودِكَ اغْنَيْتَنِي؟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I be needy whilst You have made me rich out of Your magnanimity?</a:t>
            </a:r>
          </a:p>
        </p:txBody>
      </p:sp>
      <p:sp>
        <p:nvSpPr>
          <p:cNvPr id="8273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kayfa aftaqiru wa anta alladhi bijudika aghnaytani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7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73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غَيْرُكَ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You, there is no god save You,</a:t>
            </a:r>
          </a:p>
        </p:txBody>
      </p:sp>
      <p:sp>
        <p:nvSpPr>
          <p:cNvPr id="8284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alladhi la ilaha ghayruka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8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84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تَعَرَّفْتَ لِكُلِّ شَيْء فَمَا جَهِلَكَ شَيْءٌ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have introduced Yourself to all things; therefore, nothing has ever ignored You.</a:t>
            </a:r>
          </a:p>
        </p:txBody>
      </p:sp>
      <p:sp>
        <p:nvSpPr>
          <p:cNvPr id="8294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ta`arrafta likulli shay'in fama jahilaka shay'un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9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294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وَمَنَنْتَ عَلَيَّ فِي جَمِيعِ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bestowed upon me with the favor of all that,</a:t>
            </a:r>
          </a:p>
        </p:txBody>
      </p:sp>
      <p:sp>
        <p:nvSpPr>
          <p:cNvPr id="8397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mananta `alayya fi jami`i dhalika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97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تَعَرَّفْتَ إِلَيَّ فِي كُلِّ شَيْءٍ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have introduced Yourself to me in all things;</a:t>
            </a:r>
          </a:p>
        </p:txBody>
      </p:sp>
      <p:sp>
        <p:nvSpPr>
          <p:cNvPr id="8304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alladhi ta`arrafta ilayya fi kulli shay'in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0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04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فَرَايْتُكَ ظَاهِراً فِي كُلِّ شَيْءٍ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therefore, I have seen You Manifest in all things.</a:t>
            </a:r>
          </a:p>
        </p:txBody>
      </p:sp>
      <p:sp>
        <p:nvSpPr>
          <p:cNvPr id="8314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fara'aytuka zahiran fi kulli shay'in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1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14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ٱلظَّاهِرُ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لِكُلِّ شَيْءٍ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 is You Who give manifestation to all things.</a:t>
            </a:r>
          </a:p>
        </p:txBody>
      </p:sp>
      <p:sp>
        <p:nvSpPr>
          <p:cNvPr id="8325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alzzahiru likulli shay'in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2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25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ٱسْتَوَىٰ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بِرَحْمَانِيَّتِهِ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firm in power through His All-beneficence;</a:t>
            </a:r>
          </a:p>
        </p:txBody>
      </p:sp>
      <p:sp>
        <p:nvSpPr>
          <p:cNvPr id="8335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istawa birahmaniyyatihi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3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35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فَصَارَ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ٱلْعَرْشُ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غَيْباً فِي ذَاتِهِ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therefore, the Throne has become unseen in His Essence.</a:t>
            </a:r>
          </a:p>
        </p:txBody>
      </p:sp>
      <p:sp>
        <p:nvSpPr>
          <p:cNvPr id="8345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fasara al`arshu ghayban fi dhatihi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4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45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مَحَقْتَ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ٱلآثَارَ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بِٱلآثَارِ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erased the traces by the traces;</a:t>
            </a:r>
          </a:p>
        </p:txBody>
      </p:sp>
      <p:sp>
        <p:nvSpPr>
          <p:cNvPr id="8355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mahaqta al'athara bil'athari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5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55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وَمَحَوْتَ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ٱلاغْيَارَ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بِمُحِيطَاتِ افْلاَكِ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ٱلانْوَارِ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have erased the changeable by the surroundings of the orbits of lights.</a:t>
            </a:r>
          </a:p>
        </p:txBody>
      </p:sp>
      <p:sp>
        <p:nvSpPr>
          <p:cNvPr id="8366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mahawta al'aghyara bimuhitati aflaki al'anwari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6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66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ٱحْتَجَبَ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سُرَادِقَاتِ عَرْشِهِ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has screened Himself in the curtains of His Throne;</a:t>
            </a:r>
          </a:p>
        </p:txBody>
      </p:sp>
      <p:sp>
        <p:nvSpPr>
          <p:cNvPr id="8376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ya man ihtajaba fi suradiqati `arshihi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7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76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عَنْ انْ تُدْرِكَهُ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ٱلابْصَارُ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hence, He cannot be comprehended by visions!</a:t>
            </a:r>
          </a:p>
        </p:txBody>
      </p:sp>
      <p:sp>
        <p:nvSpPr>
          <p:cNvPr id="8386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`an an tudrikahu al-absaru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8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86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مَنْ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تَجَلَّىٰ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بِكَمَالِ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بَهَائِهِ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has manifested Himself with His perfect Magnificence;</a:t>
            </a:r>
          </a:p>
        </p:txBody>
      </p:sp>
      <p:sp>
        <p:nvSpPr>
          <p:cNvPr id="8396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ya man tajalla bikamali baha'ihi</a:t>
            </a:r>
          </a:p>
        </p:txBody>
      </p:sp>
      <p:sp>
        <p:nvSpPr>
          <p:cNvPr id="839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396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بِعَوْنِكَ وَلُطْفِكَ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out of Your aid and Your gentleness.</a:t>
            </a:r>
          </a:p>
        </p:txBody>
      </p:sp>
      <p:sp>
        <p:nvSpPr>
          <p:cNvPr id="849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bi`awnika wa lutfika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4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499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فَتَحَقَّقَتْ عَظَمَتُهُ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ٱلاِﹾسْتِوَاءِ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therefore, His Grandeur of being firm in power.</a:t>
            </a:r>
          </a:p>
        </p:txBody>
      </p:sp>
      <p:sp>
        <p:nvSpPr>
          <p:cNvPr id="8407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fatahaqqaqat `azamatuhu min alistiwa'i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40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407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كَيْفَ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تَخْفَىٰ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ٱلظَّاهِرُ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How can You be hidden whilst You are the </a:t>
            </a:r>
            <a:r>
              <a:rPr lang="en-US" sz="3600" b="1" kern="1200" dirty="0" err="1">
                <a:ea typeface="MS Mincho" pitchFamily="49" charset="-128"/>
              </a:rPr>
              <a:t>Manifester</a:t>
            </a:r>
            <a:r>
              <a:rPr lang="en-US" sz="3600" b="1" kern="1200" dirty="0">
                <a:ea typeface="MS Mincho" pitchFamily="49" charset="-128"/>
              </a:rPr>
              <a:t> (of all things)?</a:t>
            </a:r>
          </a:p>
        </p:txBody>
      </p:sp>
      <p:sp>
        <p:nvSpPr>
          <p:cNvPr id="8417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kayfa takhfa wa anta alzzahiru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41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417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امْ كَيْفَ تَغِيبُ وَانْتَ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ٱلرَّقِيبُ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ٱلْحَاضِرُ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؟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how can You be absent whilst You are the Watcher (over all things) and the Present (at all times).</a:t>
            </a:r>
          </a:p>
        </p:txBody>
      </p:sp>
      <p:sp>
        <p:nvSpPr>
          <p:cNvPr id="8427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am kayfa taghibu wa anta alrraqibu alhadiru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42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427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كُلِّ شَيْءٍ قَدِيرٌ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Verily, You have power over all things.</a:t>
            </a:r>
          </a:p>
        </p:txBody>
      </p:sp>
      <p:sp>
        <p:nvSpPr>
          <p:cNvPr id="8437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innaka `ala kulli shay'in qadirun</a:t>
            </a:r>
          </a:p>
        </p:txBody>
      </p:sp>
      <p:sp>
        <p:nvSpPr>
          <p:cNvPr id="843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437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لِلَّهِ وَحْدَهُ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praise be to Allah alone.</a:t>
            </a:r>
          </a:p>
        </p:txBody>
      </p:sp>
      <p:sp>
        <p:nvSpPr>
          <p:cNvPr id="8448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walhamdu lillahi wahdahu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44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448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60438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اَللَّهُمَّ 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smtClean="0">
                <a:ea typeface="MS Mincho" pitchFamily="49" charset="-128"/>
              </a:rPr>
              <a:t>Allah </a:t>
            </a:r>
            <a:r>
              <a:rPr lang="en-US" sz="3600" b="1" kern="1200" dirty="0">
                <a:ea typeface="MS Mincho" pitchFamily="49" charset="-128"/>
              </a:rPr>
              <a:t>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8458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  <p:sp>
        <p:nvSpPr>
          <p:cNvPr id="845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4583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Text Box 13"/>
          <p:cNvSpPr txBox="1">
            <a:spLocks noChangeArrowheads="1"/>
          </p:cNvSpPr>
          <p:nvPr/>
        </p:nvSpPr>
        <p:spPr bwMode="auto">
          <a:xfrm>
            <a:off x="3370263" y="228600"/>
            <a:ext cx="5468937" cy="3651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  <p:sp>
        <p:nvSpPr>
          <p:cNvPr id="846851" name="AutoShape 2"/>
          <p:cNvSpPr>
            <a:spLocks noChangeArrowheads="1"/>
          </p:cNvSpPr>
          <p:nvPr/>
        </p:nvSpPr>
        <p:spPr bwMode="auto">
          <a:xfrm>
            <a:off x="611188" y="1196975"/>
            <a:ext cx="7993062" cy="46085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6852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44958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46853" name="Rectangle 5"/>
          <p:cNvSpPr>
            <a:spLocks noChangeArrowheads="1"/>
          </p:cNvSpPr>
          <p:nvPr/>
        </p:nvSpPr>
        <p:spPr bwMode="auto">
          <a:xfrm>
            <a:off x="136525" y="5741988"/>
            <a:ext cx="88884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</p:txBody>
      </p:sp>
      <p:sp>
        <p:nvSpPr>
          <p:cNvPr id="84685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314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FF00"/>
                </a:solidFill>
              </a:rPr>
              <a:t>Please recite  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Sūrat al-Fātiḥah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for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ALL MARHUMEEN</a:t>
            </a:r>
            <a:br>
              <a:rPr lang="en-US" sz="6000" b="1" smtClean="0">
                <a:solidFill>
                  <a:srgbClr val="FFFF00"/>
                </a:solidFill>
              </a:rPr>
            </a:br>
            <a:endParaRPr lang="en-GB" sz="6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ثُمَّ إِذْ خَلَقْتَنِي مِنْ خَيْرِ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ٱلثَّرَىٰ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You created me from the best of soil,</a:t>
            </a:r>
          </a:p>
        </p:txBody>
      </p:sp>
      <p:sp>
        <p:nvSpPr>
          <p:cNvPr id="8602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thumma idh khalaqtani min khayri alththara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6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602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لَمْ تَرْضَ لِي 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نِعْمَةً دُونَ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اخْرَىٰ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You, my God, have not wanted for me to have a certain favor (and to be deprived of another)</a:t>
            </a:r>
          </a:p>
        </p:txBody>
      </p:sp>
      <p:sp>
        <p:nvSpPr>
          <p:cNvPr id="870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lam tarda li ya ilahi ni`matan duna ukhra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7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70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وَرَزَقْتَنِي مِنْ انْوَاعِ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ٱلْمَعَاشِ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therefore provided me with the various kinds of living</a:t>
            </a:r>
          </a:p>
        </p:txBody>
      </p:sp>
      <p:sp>
        <p:nvSpPr>
          <p:cNvPr id="8806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razaqtani min anwa`i alma`ashi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8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807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وَصُنُوفِ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ٱلرِّيَاشِ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types of wealth,</a:t>
            </a:r>
          </a:p>
        </p:txBody>
      </p:sp>
      <p:sp>
        <p:nvSpPr>
          <p:cNvPr id="8909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sunufi alrriyashi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9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8909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بِمَنِّكَ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ٱلْعَظِيمِ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ٱلاعْظَمِ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out of Your great and grand conferral upon me,</a:t>
            </a:r>
          </a:p>
        </p:txBody>
      </p:sp>
      <p:sp>
        <p:nvSpPr>
          <p:cNvPr id="9011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bimannaka al`azimi al-a`zami `alayya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0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011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وَإِحْسَانِكَ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ٱلْقَدِيمِ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إِلَيَّ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eternal kindness to me.</a:t>
            </a:r>
          </a:p>
        </p:txBody>
      </p:sp>
      <p:sp>
        <p:nvSpPr>
          <p:cNvPr id="9114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ihsanika alqadimi ilayya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1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114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حَتَّىٰ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إِذَا اتْمَمْتَ عَلَيَّ جَمِيعَ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ٱلنِّعَمِ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You perfected for me all the graces</a:t>
            </a:r>
          </a:p>
        </p:txBody>
      </p:sp>
      <p:sp>
        <p:nvSpPr>
          <p:cNvPr id="9216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hatta idha atmamta `alayya jami`a alnni`ami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2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216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فَطَرَ 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اجْنَاسَ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ٱلْبَدَائِعِ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originated the genus of the wonderfully created things</a:t>
            </a:r>
          </a:p>
        </p:txBody>
      </p:sp>
      <p:sp>
        <p:nvSpPr>
          <p:cNvPr id="1024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fatara ajnasa albada'i`i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24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وَصَرَفْتَ عَنِّي كُلَّ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ٱلنِّقَمِ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warded off all misfortunes,</a:t>
            </a:r>
          </a:p>
        </p:txBody>
      </p:sp>
      <p:sp>
        <p:nvSpPr>
          <p:cNvPr id="9318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sarafta `anni kulla alnniqami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3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319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لَمْ يَمْنَعْكَ جَهْلِي وَجُرْاتِي عَلَيْكَ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ignorance of You and challenge have not stopped You</a:t>
            </a:r>
          </a:p>
        </p:txBody>
      </p:sp>
      <p:sp>
        <p:nvSpPr>
          <p:cNvPr id="9421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lam yamna`ka jahli wa jur'ati `alayka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4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421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انْ دَلَلْتَنِي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مَا يُقَرِّبُنِي إِلَيْكَ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from showing me that which takes me near to You,</a:t>
            </a:r>
          </a:p>
        </p:txBody>
      </p:sp>
      <p:sp>
        <p:nvSpPr>
          <p:cNvPr id="9523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 dalaltani ila ma yuqarribuni ilayka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5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523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وَوَفَّقْتَنِي لِمَا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يُزْلِفُنِي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لَدَيْكَ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from leading me to that which grants me proximity to You.</a:t>
            </a:r>
          </a:p>
        </p:txBody>
      </p:sp>
      <p:sp>
        <p:nvSpPr>
          <p:cNvPr id="9626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waffaqtani lima yuzlifuni ladayka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6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626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فَإِنْ دَعَوْتُكَ اجَبْتَنِي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if I pray You, You will respond to me;</a:t>
            </a:r>
          </a:p>
        </p:txBody>
      </p:sp>
      <p:sp>
        <p:nvSpPr>
          <p:cNvPr id="9728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fa'in da`awtuka ajabtani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7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728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وَإِنْ سَالْتُكَ اعْطَيْتَنِي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if I beg You, You will give me;</a:t>
            </a:r>
          </a:p>
        </p:txBody>
      </p:sp>
      <p:sp>
        <p:nvSpPr>
          <p:cNvPr id="9830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in sa'altuka a`taytani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8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8310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وَإِنْ اطَعْتُكَ شَكَرْتَنِي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if I obey You, You will thank me;</a:t>
            </a:r>
          </a:p>
        </p:txBody>
      </p:sp>
      <p:sp>
        <p:nvSpPr>
          <p:cNvPr id="99332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in ata`tuka shakartani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9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99334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وَإِنْ شَكَرْتُكَ زِدْتَنِي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if I thank You, You will give me more.</a:t>
            </a:r>
          </a:p>
        </p:txBody>
      </p:sp>
      <p:sp>
        <p:nvSpPr>
          <p:cNvPr id="10035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in shakartuka zidtani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0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0358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كُلُّ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إِكْمَالاً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لانْعُمِكَ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that is completion of Your favors for me,</a:t>
            </a:r>
          </a:p>
        </p:txBody>
      </p:sp>
      <p:sp>
        <p:nvSpPr>
          <p:cNvPr id="10138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kullu dhalika ikmalan li'an`umika `alayya</a:t>
            </a:r>
          </a:p>
        </p:txBody>
      </p:sp>
      <p:sp>
        <p:nvSpPr>
          <p:cNvPr id="101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1382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وَإِحْسَانِكَ إِلَيَّ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kindness to me.</a:t>
            </a:r>
          </a:p>
        </p:txBody>
      </p:sp>
      <p:sp>
        <p:nvSpPr>
          <p:cNvPr id="10240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ihsanika ilayya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2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3rd Imam (A) Dūa for the Day of A'rafah </a:t>
            </a:r>
          </a:p>
        </p:txBody>
      </p:sp>
      <p:sp>
        <p:nvSpPr>
          <p:cNvPr id="102406" name="Text Box 13"/>
          <p:cNvSpPr txBox="1">
            <a:spLocks noChangeAspect="1" noChangeArrowheads="1"/>
          </p:cNvSpPr>
          <p:nvPr/>
        </p:nvSpPr>
        <p:spPr bwMode="auto">
          <a:xfrm>
            <a:off x="5686425" y="0"/>
            <a:ext cx="3457575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إمام حسين(عليه السلام) دوا ليوم عرفة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11187</TotalTime>
  <Words>30791</Words>
  <Application>Microsoft Office PowerPoint</Application>
  <PresentationFormat>On-screen Show (4:3)</PresentationFormat>
  <Paragraphs>4140</Paragraphs>
  <Slides>826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826</vt:i4>
      </vt:variant>
    </vt:vector>
  </HeadingPairs>
  <TitlesOfParts>
    <vt:vector size="831" baseType="lpstr">
      <vt:lpstr>MS Mincho</vt:lpstr>
      <vt:lpstr>Arial</vt:lpstr>
      <vt:lpstr>Attari_Quran</vt:lpstr>
      <vt:lpstr>Trebuchet MS</vt:lpstr>
      <vt:lpstr>Default Design</vt:lpstr>
      <vt:lpstr>PowerPoint Presentation</vt:lpstr>
      <vt:lpstr>PowerPoint Presentation</vt:lpstr>
      <vt:lpstr>اَللَّهُمَّ صَلِّ عَلَىٰ مُحَمَّدٍ وَآلِ مُحَمَّدٍ</vt:lpstr>
      <vt:lpstr>بِسْمِ اللَّهِ الرَّحْمَٰنِ الرَّحِيمِ</vt:lpstr>
      <vt:lpstr>اَلْحَمْدُ لِلَّهِ ٱلَّذِي لَيْسَ لِقَضَائِهِ دَافِعٌ</vt:lpstr>
      <vt:lpstr>وَلاَ لِعَطَائِهِ مَانِعٌ</vt:lpstr>
      <vt:lpstr>وَلاَ كَصُنْعِهِ صُنْعُ صَانِعٍ</vt:lpstr>
      <vt:lpstr>وَهُوَ ٱلْجَوَادُ ٱلْوَاسِعُ</vt:lpstr>
      <vt:lpstr>فَطَرَ اجْنَاسَ ٱلْبَدَائِعِ</vt:lpstr>
      <vt:lpstr>وَاتْقَنَ بِحِكْمَتِهِ ٱلصَّنَائِعَ</vt:lpstr>
      <vt:lpstr>لا تَخْفَىٰ عَلَيْهِ ٱلطَّلاَئِعُ</vt:lpstr>
      <vt:lpstr>وَلاَ تَضِيعُ عِنْدَهُ ٱلْوَدَائِعُ</vt:lpstr>
      <vt:lpstr>جَازِي كُلِّ صَانِعٍ</vt:lpstr>
      <vt:lpstr>وَرَايِشُ كُلِّ قَانِعٍ</vt:lpstr>
      <vt:lpstr>وَرَاحِمُ كُلِّ ضَارِعٍ</vt:lpstr>
      <vt:lpstr>وَمُنْزِلُ ٱلْمَنَافِعِ</vt:lpstr>
      <vt:lpstr>وَٱلْكِتَابِ ٱلْجَامِعِ بِٱلنُّورِ ٱلسَّاطِعِ</vt:lpstr>
      <vt:lpstr>وَهُوَ لِلدَّعَوَاتِ سَامِعٌ</vt:lpstr>
      <vt:lpstr>وَلِلْكُرُبَاتِ دَافِعٌ</vt:lpstr>
      <vt:lpstr>وَلِلدَّرَجَاتِ رَافِعٌ</vt:lpstr>
      <vt:lpstr>وَلِلْجَبَابِرَةِ قَامِعٌ</vt:lpstr>
      <vt:lpstr>فَلاَ إِلٰهَ غَيْرُهُ</vt:lpstr>
      <vt:lpstr>وَلاَ شَيْءَ يَعْدِلُهُ</vt:lpstr>
      <vt:lpstr>وَلَيْسَ كَمِثْلِهِ شَيْءٌ</vt:lpstr>
      <vt:lpstr>وَهُوَ ٱلسَّمِيعُ ٱلْبَصِيرُ</vt:lpstr>
      <vt:lpstr>ٱللَّطِيفُ ٱلْخَبِيرُ</vt:lpstr>
      <vt:lpstr>وَهُوَ عَلَىٰ كُلِّ شَيْءٍ قَدِيرٌ</vt:lpstr>
      <vt:lpstr>اَللَّهُمَّ إِنِّي ارْغَبُ إِلَيْكَ</vt:lpstr>
      <vt:lpstr>وَاشْهَدُ بِٱلرُّبُوبِيَّةِ لَكَ</vt:lpstr>
      <vt:lpstr>مُقِرّاً بِانَّكَ رَبِّي</vt:lpstr>
      <vt:lpstr>وَانَّ إِلَيْكَ مَرَدِّي</vt:lpstr>
      <vt:lpstr>اِبْتَدَاتَنِي بِنِعْمَتِكَ</vt:lpstr>
      <vt:lpstr>قَبْلَ انْ اكُونَ شَيْئاً مَذْكُوراً</vt:lpstr>
      <vt:lpstr>وَخَلَقْتَنِي مِنَ ٱلتُّرَابِ</vt:lpstr>
      <vt:lpstr>ثُمَّ اسْكَنْتَنِي ٱلاصْلاَبَ</vt:lpstr>
      <vt:lpstr>آمِناً لِرَيْبِ ٱلْمَنُونِ</vt:lpstr>
      <vt:lpstr>وَٱخْتِلافِ ٱلدُّهُورِ وَٱلسِّنِينَ</vt:lpstr>
      <vt:lpstr>فَلَمْ ازَلْ ظَاعِناً مِنْ صُلْبٍ إِلَىٰ رَحِمٍ</vt:lpstr>
      <vt:lpstr>فِي تَقَادُمٍ مِنَ ٱلايَّامِ ٱلْمَاضِيَةِ</vt:lpstr>
      <vt:lpstr>وَٱلْقُرُونِ ٱلْخَالِيَةِ</vt:lpstr>
      <vt:lpstr>لَمْ تُخْرِجْنِي لِرَافَتِكَ بِي</vt:lpstr>
      <vt:lpstr>وَلُطْفِكَ لِي</vt:lpstr>
      <vt:lpstr>وَإِحْسَانِكَ إِلَيَّ</vt:lpstr>
      <vt:lpstr>فِي دَوْلَةِ ائِمَّةِ ٱلْكُفْرِ</vt:lpstr>
      <vt:lpstr>ٱلَّذِينَ نَقَضُوٱ عَهْدَكَ</vt:lpstr>
      <vt:lpstr>وَكَذَّبُوٱ رُسُلَكَ</vt:lpstr>
      <vt:lpstr>لٰكِنَّكَ اخْرَجْتَنِي لِلَّذِي سَبَقَ لِي مِنَ ٱلْهُدَىٰ</vt:lpstr>
      <vt:lpstr>ٱلَّذِي لَهُ يَسَّرْتَنِي</vt:lpstr>
      <vt:lpstr>وَفِيهِ انْشَاتَنِي</vt:lpstr>
      <vt:lpstr>وَمِنْ قَبْلِ ذٰلِكَ  رَؤُفْتَ بِي</vt:lpstr>
      <vt:lpstr>بِجَمِيلِ صُنْعِكَ</vt:lpstr>
      <vt:lpstr>وَسَوَابِغِ نِعَمِكَ</vt:lpstr>
      <vt:lpstr>فَٱبْتَدَعْتَ خَلْقِي مِنْ مَنِيٍّ يُمْنَىٰ</vt:lpstr>
      <vt:lpstr>وَاسْكَنْتَنِي فِي ظُلُمَاتٍ ثَلاَثٍ</vt:lpstr>
      <vt:lpstr>بَيْنَ لَحْمٍ وَدَمٍ وَجِلْدٍ</vt:lpstr>
      <vt:lpstr>لَمْ تُشْهِدْنِي خَلْقِي</vt:lpstr>
      <vt:lpstr>وَلَمْ تَجْعَلْ إِلَيَّ شَيْئاً مِنْ امْرِي</vt:lpstr>
      <vt:lpstr>ثُمَّ اخْرَجْتَنِي لِلَّذِي سَبَقَ لِي مِنَ ٱلْهُدَىٰ</vt:lpstr>
      <vt:lpstr>إِلَىٰ ٱلدُّنْيَا تَامّاً سَوِيّاً</vt:lpstr>
      <vt:lpstr>وَحَفِظْتَنِي فِي ٱلْمَهْدِ طِفْلاً صَبِيّاً</vt:lpstr>
      <vt:lpstr>وَرَزَقْتَنِي مِنَ ٱلْغِذَاءِ لَبَناً مَرِيّاً</vt:lpstr>
      <vt:lpstr>وَعَطَفْتَ عَلَيَّ قُلُوبَ ٱلْحَوَاضِنِ</vt:lpstr>
      <vt:lpstr>وَكَفَّلْتَنِي ٱلامَّهَاتِ ٱلرَّوَاحِمَ</vt:lpstr>
      <vt:lpstr>وَكَلَاتَنِي مِنْ طَوَارِقِ ٱلْجَانِّ</vt:lpstr>
      <vt:lpstr>وَسَلَّمْتَنِي مِنَ ٱلزِّيَادَةِ وَٱلنُّقْصَانِ</vt:lpstr>
      <vt:lpstr>فَتَعَالَيْتَ يَا رَحِيمُ يَا رَحْمٰنُ</vt:lpstr>
      <vt:lpstr>حَتَّىٰ إِذَا ٱسْتَهْلَلْتُ نَاطِقاً بِٱلْكَلاَمِ</vt:lpstr>
      <vt:lpstr>اتْمَمْتَ عَلَيَّ سَوَابِغَ ٱلإِنْعَامِ</vt:lpstr>
      <vt:lpstr>وَرَبَّيتَنِي زَائِداً فِي كُلِّ عَامٍ</vt:lpstr>
      <vt:lpstr>حَتَّىٰ إِذَا ٱكْتَمَلَتْ فِطْرَتِي</vt:lpstr>
      <vt:lpstr>وَٱعْتَدَلَتْ مِرَّتِي</vt:lpstr>
      <vt:lpstr>اوْجَبْتَ عَلَيَّ حُجَّتَكَ</vt:lpstr>
      <vt:lpstr>بِانْ الْهَمْتَنِي مَعْرِفَتَكَ</vt:lpstr>
      <vt:lpstr>وَرَوَّعْتَنِي بِعَجَائِبِ حِكْمَتِكَ</vt:lpstr>
      <vt:lpstr>وَايْقَظْتَنِي لِمَا ذَرَاتَ فِي سَمَائِكَ وَارْضِكَ</vt:lpstr>
      <vt:lpstr>مِنْ بَدَائِعِ خَلْقِكَ</vt:lpstr>
      <vt:lpstr>وَنَبَّهْتَنِي لِشُكْرِكَ وَذِكْرِكَ</vt:lpstr>
      <vt:lpstr>وَاوْجَبْتَ عَلَيَّ طَاعَتَكَ وَعِبَادَتَكَ</vt:lpstr>
      <vt:lpstr>وَفَهَّمْتَنِي مَا جَاءَتْ بِهِ رُسُلُكَ</vt:lpstr>
      <vt:lpstr>وَيَسَّرْتَ لِي تَقَبُّلَ مَرْضَاتِكَ</vt:lpstr>
      <vt:lpstr>وَمَنَنْتَ عَلَيَّ فِي جَمِيعِ ذٰلِكَ</vt:lpstr>
      <vt:lpstr>بِعَوْنِكَ وَلُطْفِكَ</vt:lpstr>
      <vt:lpstr>ثُمَّ إِذْ خَلَقْتَنِي مِنْ خَيْرِ ٱلثَّرَىٰ</vt:lpstr>
      <vt:lpstr>لَمْ تَرْضَ لِي يَا إِلٰهِي نِعْمَةً دُونَ اخْرَىٰ</vt:lpstr>
      <vt:lpstr>وَرَزَقْتَنِي مِنْ انْوَاعِ ٱلْمَعَاشِ</vt:lpstr>
      <vt:lpstr>وَصُنُوفِ ٱلرِّيَاشِ</vt:lpstr>
      <vt:lpstr>بِمَنِّكَ ٱلْعَظِيمِ ٱلاعْظَمِ عَلَيَّ</vt:lpstr>
      <vt:lpstr>وَإِحْسَانِكَ ٱلْقَدِيمِ إِلَيَّ</vt:lpstr>
      <vt:lpstr>حَتَّىٰ إِذَا اتْمَمْتَ عَلَيَّ جَمِيعَ ٱلنِّعَمِ</vt:lpstr>
      <vt:lpstr>وَصَرَفْتَ عَنِّي كُلَّ ٱلنِّقَمِ</vt:lpstr>
      <vt:lpstr>لَمْ يَمْنَعْكَ جَهْلِي وَجُرْاتِي عَلَيْكَ</vt:lpstr>
      <vt:lpstr>انْ دَلَلْتَنِي إِلَىٰ مَا يُقَرِّبُنِي إِلَيْكَ</vt:lpstr>
      <vt:lpstr>وَوَفَّقْتَنِي لِمَا يُزْلِفُنِي لَدَيْكَ</vt:lpstr>
      <vt:lpstr>فَإِنْ دَعَوْتُكَ اجَبْتَنِي</vt:lpstr>
      <vt:lpstr>وَإِنْ سَالْتُكَ اعْطَيْتَنِي</vt:lpstr>
      <vt:lpstr>وَإِنْ اطَعْتُكَ شَكَرْتَنِي</vt:lpstr>
      <vt:lpstr>وَإِنْ شَكَرْتُكَ زِدْتَنِي</vt:lpstr>
      <vt:lpstr>كُلُّ ذٰلِكَ إِكْمَالاً لانْعُمِكَ عَلَيَّ</vt:lpstr>
      <vt:lpstr>وَإِحْسَانِكَ إِلَيَّ</vt:lpstr>
      <vt:lpstr>فَسُبْحَانَكَ سُبْحَانَكَ</vt:lpstr>
      <vt:lpstr>مِنْ مُبْدِيً مُعِيدٍ</vt:lpstr>
      <vt:lpstr>حَمِيدٍ مَجِيدٍ</vt:lpstr>
      <vt:lpstr>وَتَقَدَّسَتْ اسْمَاؤُكَ</vt:lpstr>
      <vt:lpstr>وَعَظُمَتْ آلاؤُكَ</vt:lpstr>
      <vt:lpstr>فَايَّ نِعَمِكَ يَا إِلٰهِي احْصِي عَدَداً وَذِكْراً؟</vt:lpstr>
      <vt:lpstr>امْ ايَّ عَطَايَاكَ اقُومُ بِهَا شُكْراً</vt:lpstr>
      <vt:lpstr>وَهِيَ يَا رَبِّ اكْثَرُ مِنْ انْ يُحْصِيهَا ٱلْعَادُّونَ</vt:lpstr>
      <vt:lpstr>اوْ يَبْلُغَ عِلْماً بِهَا ٱلْحَافِظُونَ</vt:lpstr>
      <vt:lpstr>ثُمَّ مَا صَرَفْتَ وَدَرَاتَ عَنِّي</vt:lpstr>
      <vt:lpstr>اللَّهُمَّ مِنَ ٱلضُّرِّ وَٱلضَّرَّاءِ</vt:lpstr>
      <vt:lpstr>اكْثَرُ مِمَّا ظَهَرَ لِي مِنَ ٱلْعَافِيَةِ وَٱلسَّرَّاءِ</vt:lpstr>
      <vt:lpstr>وَانَا اشْهَدُ يَا إِلٰهِي بِحَقِيقَةِ إِيـمَانِي</vt:lpstr>
      <vt:lpstr>وَعَقْدِ عَزَمَاتِ يَقِينِي</vt:lpstr>
      <vt:lpstr>وَخَالِصِ صَرِيحِ تَوْحِيدِي</vt:lpstr>
      <vt:lpstr>وَبَاطِنِ مَكْنُونِ ضَمِيرِي</vt:lpstr>
      <vt:lpstr>وَعَلاَئِقِ مَجَارِي نُورِ بَصَرِي</vt:lpstr>
      <vt:lpstr>وَاسَارِيرِ صَفْحَةِ جَبِينِي</vt:lpstr>
      <vt:lpstr>وَخُرْقِ مَسَارِبِ نَفْسِي</vt:lpstr>
      <vt:lpstr>وَخَذَارِيفِ مَارِنِ عِرْنِينِي</vt:lpstr>
      <vt:lpstr>وَمَسَارِبِ صِمَاخِ سَمْعِي</vt:lpstr>
      <vt:lpstr>وَمَا ضَمَّتْ وَاطْبَقَتْ عَلَيْهِ شَفَتَايَ</vt:lpstr>
      <vt:lpstr>وَحَرَكَاتِ لَفْظِ لِسَانِي</vt:lpstr>
      <vt:lpstr>وَمَغْرَزِ حَنَكِ فَمِي وَفَكِّي</vt:lpstr>
      <vt:lpstr>وَمَنَابِتِ اضْرَاسِي</vt:lpstr>
      <vt:lpstr>وَمَسَاغِ مَطْعَمِي وَمَشْرَبِي</vt:lpstr>
      <vt:lpstr>وَحِمَالَةِ امِّ رَاسِي</vt:lpstr>
      <vt:lpstr>وَبُلُوعِ فَارِغِ حَبَائِلِ عُنُقِي</vt:lpstr>
      <vt:lpstr>وَمَا ٱشْتَمَلَ عَلَيْهِ تَامُورُ صَدْرِي</vt:lpstr>
      <vt:lpstr>وَحَمَائِلِ حَبْلِ وَتِينِي</vt:lpstr>
      <vt:lpstr>وَنِيَاطِ حِجَابِ قَلْبِي</vt:lpstr>
      <vt:lpstr>وَافْلاذِ حَوَاشِي كَبِدِي</vt:lpstr>
      <vt:lpstr>وَمَا حَوَتْهُ شَرَاسِيفُ اضْلاَعِي</vt:lpstr>
      <vt:lpstr>وَحِقَاقِ مَفَاصِلِي</vt:lpstr>
      <vt:lpstr>وَقَبْضِ عَوَامِلِي</vt:lpstr>
      <vt:lpstr>وَاطْرَافِ انَامِلِي</vt:lpstr>
      <vt:lpstr>وَلَحْمِي وَدَمِي</vt:lpstr>
      <vt:lpstr>وَشَعْرِي وَبَشَرِي</vt:lpstr>
      <vt:lpstr>وَعَصَبِي وَقَصَبِي</vt:lpstr>
      <vt:lpstr>وَعِظَامِي وَمُخِّي وَعُرُوقِي</vt:lpstr>
      <vt:lpstr>وَجَمِيعِ جَوَارِحِي</vt:lpstr>
      <vt:lpstr>وَمَا ٱنْتَسَجَ عَلَىٰ ذٰلِكَ  ايَّامَ رِضَاعِي</vt:lpstr>
      <vt:lpstr>وَمَا اقَلَّتِ ٱلارْضُ مِنِّي</vt:lpstr>
      <vt:lpstr>وَنَوْمِي وَيَقْظَتِي وَسُكُونِي</vt:lpstr>
      <vt:lpstr>وَحَرَكَاتِ رُكُوعِي وَسُجُودِي</vt:lpstr>
      <vt:lpstr>انْ لَوْ حَاوَلْتُ وَٱجْتَهَدْتُ مَدَىٰ ٱلاعْصَارِ</vt:lpstr>
      <vt:lpstr>وَٱلاحْقَابِ لَوْ عُمِّرْتُهَا</vt:lpstr>
      <vt:lpstr>انْ اؤَدِّيَ شُكْرَ وَاحِدَةٍ مِنْ انْعُمِكَ</vt:lpstr>
      <vt:lpstr>مَا ٱسْتَطَعْتُ ذٰلِكَ</vt:lpstr>
      <vt:lpstr>إِلاَّ بِمَنِّكَ ٱلْمُوجَبِ عَلَيَّ بِهِ شُكْرُكَ</vt:lpstr>
      <vt:lpstr>ابَداً جَدِيداً</vt:lpstr>
      <vt:lpstr>وَثَنَاءً طَارِفاً عَتِيداً</vt:lpstr>
      <vt:lpstr>اجَلْ وَلَوْ حَرَصْتُ</vt:lpstr>
      <vt:lpstr>انَا وَٱلْعَادُّونَ مِنْ انَامِكَ</vt:lpstr>
      <vt:lpstr>انْ نُحْصِيَ مَدَىٰ إِنْعَامِكَ</vt:lpstr>
      <vt:lpstr>سَالِفِهِ وَآنِفِهِ</vt:lpstr>
      <vt:lpstr>مَا حَصَرْنَاهُ عَدَداً</vt:lpstr>
      <vt:lpstr>وَلاَ احْصَيْنَاهُ امَداً</vt:lpstr>
      <vt:lpstr>هَيْهَاتَ انَّىٰ ذٰلِكَ</vt:lpstr>
      <vt:lpstr>وَانْتَ ٱلْمُخْبِرُ فِي كِتَابِكَ ٱلنَّاطِقِ</vt:lpstr>
      <vt:lpstr>وَٱلنَّبَأِ ٱلصَّادِقِ</vt:lpstr>
      <vt:lpstr>”وَإِنْ تَعُدُّوٱ نِعْمَةَ اللّهِ لاَ تُحْصُوهَا“</vt:lpstr>
      <vt:lpstr>صَدَقَ كِتَابُكَ ٱللَّهُمَّ وَإِنْبَاؤُكَ</vt:lpstr>
      <vt:lpstr>وَبَلَّغَتْ انْبِيَاؤُكَ وَرُسُلُكَ</vt:lpstr>
      <vt:lpstr>مَا انْزَلْتَ عَلَيْهِمْ مِنْ وَحْيِكَ</vt:lpstr>
      <vt:lpstr>وَشَرَعْتَ لَهُمْ وَبِهِمْ مِنْ دِينِكَ</vt:lpstr>
      <vt:lpstr>غَيْرَ انِّي يَا إِلٰهِي</vt:lpstr>
      <vt:lpstr>اشْهَدُ بِجُهْدِي وَجِدِّي</vt:lpstr>
      <vt:lpstr>وَمَبْلَغِ طَاقَتِي وَوُسْعِي</vt:lpstr>
      <vt:lpstr>وَاقُولُ مُؤْمِناً مُوقِناً</vt:lpstr>
      <vt:lpstr>الْحَمْدُ لِلَّهِ ٱلَّذِي لَمْ يَتَّخِذْ وَلَداً</vt:lpstr>
      <vt:lpstr>فَيَكُونَ مَوْرُوثاً</vt:lpstr>
      <vt:lpstr>وَلَمْ يَكُنْ لَهُ شَرِيكٌ فِي مُلْكِهِ</vt:lpstr>
      <vt:lpstr>فَيُضَادُّهُ فِيمَا ٱبْتَدَعَ</vt:lpstr>
      <vt:lpstr>وَلاَ وَلِيٌّ مِنَ ٱلذُّلِّ</vt:lpstr>
      <vt:lpstr>فَيُرْفِدَهُ فِيمَا صَنَعَ</vt:lpstr>
      <vt:lpstr>فَسُبْحَانَهُ سُبْحَانَهُ</vt:lpstr>
      <vt:lpstr>لَوْ كَانَ فِيهِمَا آلِهَةٌ إِلاَّ ٱللَّهُ لَفَسَدَتَا وَتَفَطَّرَتَا</vt:lpstr>
      <vt:lpstr>سُبْحَانَ ٱللَّهِ ٱلْوَاحِدِ ٱلاحَدِ ٱلصَّمَدِ</vt:lpstr>
      <vt:lpstr>ٱلَّذِي لَمْ يَلِدْ وَلَمْ يُولَدْ</vt:lpstr>
      <vt:lpstr>وَلَمْ يَكُنْ لَهُ كُفُواً احَدٌ</vt:lpstr>
      <vt:lpstr>الْحَمْدُ لِلَّهِ حَمْداً يُعَادِلُ حَمْدَ مَلائِكَتِهِ ٱلْمُقَرَّبِينَ</vt:lpstr>
      <vt:lpstr>وَ انْبِيَائِهِ ٱلْمُرْسَلِينَ</vt:lpstr>
      <vt:lpstr>وَصَلَّىٰ ٱللَّهُ عَلَىٰ خِيَرَتِهِ</vt:lpstr>
      <vt:lpstr>مُحَمَّدٍ خَاتَمِ ٱلنَّبِيِّينَ</vt:lpstr>
      <vt:lpstr>وَآلِهِ ٱلطَّيِّبِينَ ٱلطَّاهِرِينَ ٱلْمُخْلَصِينَ وَسَلَّمَ</vt:lpstr>
      <vt:lpstr>اَللَّهُمَّ ٱجْعَلْنِي اخْشَاكَ كَانِّي ارَاكَ</vt:lpstr>
      <vt:lpstr>وَاسْعِدْنِي بِتَقْوَاكَ</vt:lpstr>
      <vt:lpstr>وَلاَ تُشْقِنِي بِمَعْصِيَتِكَ</vt:lpstr>
      <vt:lpstr>وَخِرْ لِي فِي قَضَائِكَ</vt:lpstr>
      <vt:lpstr>وَبَارِكْ لِي فِي قَدَرِكَ</vt:lpstr>
      <vt:lpstr>حَتَّىٰ لا احِبَّ تَعْجِيلَ مَا اخَّرْتَ</vt:lpstr>
      <vt:lpstr>وَلاَ تَاخِيرَ مَا عَجَّلْتَ</vt:lpstr>
      <vt:lpstr>اَللَّهُمَّ ٱجْعَلْ غِنَايَ فِي نَفْسِي</vt:lpstr>
      <vt:lpstr>وَٱلْيَقِينَ فِي قَلْبِي</vt:lpstr>
      <vt:lpstr>وَٱلإِخْلاَصَ فِي عَمَلِي</vt:lpstr>
      <vt:lpstr>وَٱلنُّوْرَ فِي بَصَرِي</vt:lpstr>
      <vt:lpstr>وَٱلْبَصِيرَةَ فِي دِينِي</vt:lpstr>
      <vt:lpstr>وَمَتِّعْنِي بِجَوَارِحِي</vt:lpstr>
      <vt:lpstr>وَٱجْعَلْ سَمْعِي وَبَصَرِي ٱلْوَارِثَيْنِ مِنِّي</vt:lpstr>
      <vt:lpstr>وَٱنْصُرْنِي عَلَىٰ مَنْ ظَلَمَنِي</vt:lpstr>
      <vt:lpstr>وَارِنِي فِيهِ ثَارِي وَمَآرِبِي</vt:lpstr>
      <vt:lpstr>وَاقِرَّ بِذٰلِكَ عَيْنِي</vt:lpstr>
      <vt:lpstr>اَللَّهُمَّ ٱكْشِفْ كُرْبَتِي</vt:lpstr>
      <vt:lpstr>وَٱسْتُرْ عَوْرَتِي</vt:lpstr>
      <vt:lpstr>وَٱغْفِرْ لِي خَطِيئَتِي</vt:lpstr>
      <vt:lpstr>وَٱخْسَا شَيْطَانِي</vt:lpstr>
      <vt:lpstr>وَفُكَّ رِهَانِي</vt:lpstr>
      <vt:lpstr>وَٱجْعَلْ لِي يَا إِلٰهِي ٱلدَّرَجَةَ ٱلْعُلْيَا</vt:lpstr>
      <vt:lpstr>فِي ٱلآخِرَةِ وَٱلاولَىٰ</vt:lpstr>
      <vt:lpstr>اللَّهُمَّ لَكَ ٱلْحَمْدُ كَمَا خَلَقْتَنِي</vt:lpstr>
      <vt:lpstr>فَجَعَلْتَنِي سَمِيعاً بَصِيراً</vt:lpstr>
      <vt:lpstr>وَلَكَ ٱلْحَمْدُ كَمَا خَلَقْتَنِي</vt:lpstr>
      <vt:lpstr>فَجَعَلْتَنِي خَلْقاً سَوِيّاً رَحْمَةً بِي</vt:lpstr>
      <vt:lpstr>وَقَدْ كُنْتَ عَنْ خَلْقِي غَنِيّاً</vt:lpstr>
      <vt:lpstr>رَبِّ بِمَا بَرَاتَنِي فَعَدَّلْتَ فِطْرَتِي</vt:lpstr>
      <vt:lpstr>رَبِّ بِمَا انْشَاتَنِي فَاحْسَنْتَ صُورَتِي</vt:lpstr>
      <vt:lpstr>رَبِّ بِمَا احْسَنْتَ إِلَيَّ وَفِي نَفْسِي عَافَيْتَنِي</vt:lpstr>
      <vt:lpstr>رَبِّ بِمَا كَلَاتَنِي وَوَفَّقْتَنِي</vt:lpstr>
      <vt:lpstr>رَبِّ بِمَا انْعَمْتَ عَلَيَّ فَهَدَيْتَنِي</vt:lpstr>
      <vt:lpstr>رَبِّ بِمَا اوْلَيْتَنِي وَمِنْ كُلِّ خَيْرٍ اعْطَيْتَنِي</vt:lpstr>
      <vt:lpstr>رَبِّ بِمَا اطْعَمْتَنِي وَسَقَيْتَنِي</vt:lpstr>
      <vt:lpstr>رَبِّ بِمَا اغْنَيْتَنِي وَاقْنَيْتَنِي</vt:lpstr>
      <vt:lpstr>رَبِّ بِمَا اعَنْتَنِي وَاعْزَزْتَنِي</vt:lpstr>
      <vt:lpstr>رَبِّ بِمَا الْبَسْتَنِي مِنْ سِتْرِكَ ٱلصَّافِي</vt:lpstr>
      <vt:lpstr>وَيَسَّرْتَ لِي مِنْ صُنْعِكَ ٱلْكَافِي</vt:lpstr>
      <vt:lpstr>صَلِّ عَلَىٰ مُحَمَّدٍ وَآلِ مُحَمَّدٍ</vt:lpstr>
      <vt:lpstr>وَاعِنِّي عَلَىٰ بَوَائِقِ ٱلدُّهُورِ</vt:lpstr>
      <vt:lpstr>وَصُرُوفِ ٱللَّيَالِي وَٱلايَّامِ</vt:lpstr>
      <vt:lpstr>وَنَجِّنِي مِنْ اهْوَالِ ٱلدُّنْيَا</vt:lpstr>
      <vt:lpstr>وَكُرُبَاتِ ٱلآخِرَةِ</vt:lpstr>
      <vt:lpstr>وَٱكْفِنِي شَرَّ مَا يَعْمَلُ ٱلظَّالِمُونَ فِي ٱلارْضِ</vt:lpstr>
      <vt:lpstr>اللَّهُمَّ مَا اخَافُ فَٱكْفِنِي</vt:lpstr>
      <vt:lpstr>وَمَا احْذَرُ فَقِنِي</vt:lpstr>
      <vt:lpstr>وَفِي نَفْسِي وَدِينِي فَٱحْرُسْنِي</vt:lpstr>
      <vt:lpstr>وَفِي سَفَرِي فَٱحْفَظْنِي</vt:lpstr>
      <vt:lpstr>وَفِي اهْلِي وَمَالِي فَٱخْلُفْنِي</vt:lpstr>
      <vt:lpstr>وَفِي مَا رَزَقْتَنِي فَبَارِكْ لِي</vt:lpstr>
      <vt:lpstr>وَفِي نَفْسِي فَذَلِّلْنِي</vt:lpstr>
      <vt:lpstr>وَفِي اعْيُنِ ٱلنَّاسِ فَعَظِّمْنِي</vt:lpstr>
      <vt:lpstr>وَمِنْ شَرِّ ٱلْجِنِّ وَٱلإِنْسِ فَسَلِّمْنِي</vt:lpstr>
      <vt:lpstr>وَبِذُنُوبِي فَلاَ تَفْضَحْنِي</vt:lpstr>
      <vt:lpstr>وَبِسَرِيرَتِي فَلاَ تُخْزِنِي</vt:lpstr>
      <vt:lpstr>وَبِعَمَلِي فَلاَ تَبْتَلِنِي</vt:lpstr>
      <vt:lpstr>وَنِعَمَكَ فَلاَ تَسْلُبْنِي</vt:lpstr>
      <vt:lpstr>وَإِلَىٰ غَيْرِكَ فَلاَ تَكِلْنِي</vt:lpstr>
      <vt:lpstr>إِلٰهِي إِلَىٰ مَنْ تَكِلُنِي</vt:lpstr>
      <vt:lpstr>إِلَىٰ قَرِيبٍ فَيَقْطَعُنِي</vt:lpstr>
      <vt:lpstr>امْ إِلَىٰ بَعِيدٍ فَيَتَجَهَّمُنِي</vt:lpstr>
      <vt:lpstr>امْ إِلَىٰ ٱلْمُسْتَضْعِفِينَ لِي</vt:lpstr>
      <vt:lpstr>وَانْتَ رَبِّي وَمَلِيكُ امْرِي</vt:lpstr>
      <vt:lpstr>اشْكُو إِلَيْكَ غُرْبَتِي وَبُعْدَ دَارِي</vt:lpstr>
      <vt:lpstr>وَهَوَانِي عَلَىٰ مَنْ مَلَّكْتَهُ امْرِي</vt:lpstr>
      <vt:lpstr>إِلٰهِي فَلاَ تُحْلِلْ عَلَيَّ غَضَبَكَ</vt:lpstr>
      <vt:lpstr>فَإِنْ لَمْ تَكُنْ غَضِبْتَ عَلَيَّ فَلاَ ابَالِي سِوَاكَ</vt:lpstr>
      <vt:lpstr>سُبْحَانَكَ غَيْرَ انَّ عَافِيَتَكَ اوْسَعُ لِي</vt:lpstr>
      <vt:lpstr>فَاسْالُكَ يَا رَبِّ بِنُورِ وَجْهِكَ</vt:lpstr>
      <vt:lpstr>ٱلَّذِي اشْرَقَتْ لَهُ ٱلارْضُ وَٱلسَّمَاوَاتُ</vt:lpstr>
      <vt:lpstr>وَكُشِفَتْ بِهِ ٱلظُّلُمَاتُ</vt:lpstr>
      <vt:lpstr>وَصَلُحَ بِهِ امْرُ ٱلاوَّلِينَ وَٱلآخِرِينَ</vt:lpstr>
      <vt:lpstr>انْ لاَ تُمِيتَنِي عَلَىٰ غَضَبِكَ</vt:lpstr>
      <vt:lpstr>وَلاَ تُنْزِلْ بِي سَخَطَكَ</vt:lpstr>
      <vt:lpstr>لَكَ ٱلْعُتْبَىٰ لَكَ ٱلْعُتْبَىٰ</vt:lpstr>
      <vt:lpstr>حَتَّىٰ تَرْضَىٰ قَبْلَ ذٰلِكَ</vt:lpstr>
      <vt:lpstr>لاَ إِلٰهَ إِلاَّ انْتَ</vt:lpstr>
      <vt:lpstr>رَبُّ ٱلْبَلَدِ ٱلْحَرَامِ</vt:lpstr>
      <vt:lpstr>وَٱلْمَشْعَرِ ٱلْحَرَامِ</vt:lpstr>
      <vt:lpstr>وَٱلْبَيْتِ ٱلْعَتِيقِ</vt:lpstr>
      <vt:lpstr>ٱلَّذِي احْلَلْتَهُ ٱلْبَرَكَةَ</vt:lpstr>
      <vt:lpstr>وَجَعَلْتَهُ لِلنَّاسِ امْناً</vt:lpstr>
      <vt:lpstr>يَا مَنْ عَفَا عَنْ عَظِيمِ ٱلذُّنُوبِ بِحِلْمِهِ</vt:lpstr>
      <vt:lpstr>يَا مَنْ اسْبَغَ ٱلنَّعْمَاءَ بِفَضْلِهِ</vt:lpstr>
      <vt:lpstr>يَا مَنْ اعْطَىٰ ٱلْجَزِيلَ بِكَرَمِهِ</vt:lpstr>
      <vt:lpstr>يَا عُدَّتِي فِي شِدَّتِي</vt:lpstr>
      <vt:lpstr>يَا صَاحِبِي فِي وَحْدَتِي</vt:lpstr>
      <vt:lpstr>يَا غِيَاثِي فِي كُرْبَتِي</vt:lpstr>
      <vt:lpstr>يَا وَلِيِّي فِي نِعْمَتِي</vt:lpstr>
      <vt:lpstr>يَا إِلٰهِي وَإِلٰهَ آبَائِي</vt:lpstr>
      <vt:lpstr>إِبْرَاهِيمَ وَإِسْمَاعِيلَ</vt:lpstr>
      <vt:lpstr>وَإِسْحَاقَ وَيَعْقُوبَ</vt:lpstr>
      <vt:lpstr>وَرَبَّ جَبْرَائِيلَ وَمِيكَائِيلَ وَإِسْرَافِيلَ</vt:lpstr>
      <vt:lpstr>وَرَبَّ مُحَمَّدٍ خَاتَمِ ٱلنَّبِيِّينَ</vt:lpstr>
      <vt:lpstr>وَآلِهِ ٱلْمُنْتَجَبِينَ</vt:lpstr>
      <vt:lpstr>وَمُنْزِلَ ٱلتَّوْرَاةِ وَٱلإِنْجِيلِ</vt:lpstr>
      <vt:lpstr>وَٱلزَّبُورِ وَٱلْفُرْقَانِ</vt:lpstr>
      <vt:lpstr>وَمُنَزِّلَ كٰهٰيٰعصٰ وَطٰهٰ وَيٰس</vt:lpstr>
      <vt:lpstr>وَٱلْقُرْآنِ ٱلْحَكِيمِ</vt:lpstr>
      <vt:lpstr>انْتَ كَهْفِي حِينَ تُعْيِينِي ٱلْمَذَاهِبُ فِي سَعَتِهَا</vt:lpstr>
      <vt:lpstr>وَتَضِيقُ بِيَ ٱلارْضُ بِرُحْبِهَا</vt:lpstr>
      <vt:lpstr>وَلَوْلاَ رَحْمَتُكَ لَكُنْتُ مِنَ ٱلْهَالِكِينَ</vt:lpstr>
      <vt:lpstr>وَانْتَ مُقِيلُ عَثْرَتِي</vt:lpstr>
      <vt:lpstr>وَلَوْلاَ سَتْرُكَ إِيَّايَ لَكُنْتُ مِنَ ٱلْمَفْضُوحِينَ</vt:lpstr>
      <vt:lpstr>وَانْتَ مُؤَيِّدِي بِٱلنَّصْرِ عَلَىٰ اعْدَائِي</vt:lpstr>
      <vt:lpstr>وَلَوْلاَ نَصْرُكَ إِيَّايَ لَكُنْتُ مِنَ ٱلْمَغْلُوبِينَ</vt:lpstr>
      <vt:lpstr>يَا مَنْ خَصَّ نَفْسَهُ بِٱلسُّمُوِّ وَٱلرِّفْعَةِ</vt:lpstr>
      <vt:lpstr>فَاوْلِيَاؤُهُ بِعِزِّهِ يَعْتَزُّونَ</vt:lpstr>
      <vt:lpstr>يَا مَنْ جَعَلَتْ لَهُ ٱلْمُلُوكُ نِيرَ ٱلْمَذَلَّةِ عَلَىٰ اعْنَاقِهِمْ</vt:lpstr>
      <vt:lpstr>فَهُمْ مِنْ سَطَوَاتِهِ خَائِفُونَ</vt:lpstr>
      <vt:lpstr>يَعْلَمُ خَائِنَةَ ٱلاعْيُنِ وَمَا تُخْفِي ٱلصُّدُورُ</vt:lpstr>
      <vt:lpstr>وَغَيْبَ مَا تَاتِي بِهِ ٱلازْمِنَةُ وَٱلدُّهُورُ</vt:lpstr>
      <vt:lpstr>يَا مَنْ لاَ يَعْلَمُ كَيْفَ هُوَ إِلاَّ هُوَ</vt:lpstr>
      <vt:lpstr>يَا مَنْ لاَ يَعْلَمُ مَا هُوَ إِلاَّ هُوَ</vt:lpstr>
      <vt:lpstr>يَا مَنْ لاَ يَعْلَمُ مَا يَعْلَمُهُ إِلاَّ هُوَ</vt:lpstr>
      <vt:lpstr>يَا مَنْ كَبَسَ ٱلارْضَ عَلَىٰ ٱلْمَاءِ</vt:lpstr>
      <vt:lpstr>وَسَدَّ ٱلْهَوَاءَ بِٱلسَّمَاءِ</vt:lpstr>
      <vt:lpstr>يَا مَنْ لَهُ اكْرَمُ ٱلاسْمَاءِ</vt:lpstr>
      <vt:lpstr>يَا ذَا ٱلْمَعْرُوفِ ٱلَّذِي لاَ يَنْقَطِعُ ابَداً</vt:lpstr>
      <vt:lpstr>يَا مُقَيِّضَ ٱلرَّكْبِ لِيُوسُفَ فِي ٱلْبَلَدِ ٱلْقَفْرِ</vt:lpstr>
      <vt:lpstr>وَمُخْرِجَهُ مِنَ ٱلْجُبِّ</vt:lpstr>
      <vt:lpstr>وَجَاعِلَهُ بَعْدَ ٱلْعُبُودِيَّةِ مَلِكاً</vt:lpstr>
      <vt:lpstr>يَا رَادَّهُ عَلَىٰ يَعْقُوبَ</vt:lpstr>
      <vt:lpstr>بَعْدَ انِ ٱبْيَضَّتْ عَيْنَاهُ مِنَ ٱلْحُزْنِ فَهُوَ كَظِيمٌ</vt:lpstr>
      <vt:lpstr>يَا كَاشِفَ ٱلضُّرِّ وَٱلْبَلْوَىٰ عَنْ ايُّوبَ</vt:lpstr>
      <vt:lpstr>وَمُمْسِكَ يَدَيْ إِبْرَاهِيمَ عَنْ ذَبْحِ ٱبْنِهِ</vt:lpstr>
      <vt:lpstr>بَعْدَ كِبَرِ سِنِّهِ وَفَنَاءِ عُمُرِهِ</vt:lpstr>
      <vt:lpstr>يَا مَنِ ٱسْتَجَابَ لِزَكَرِيَّا</vt:lpstr>
      <vt:lpstr>فَوَهَبَ لَهُ يَحْيَىٰ</vt:lpstr>
      <vt:lpstr>وَلَمْ يَدَعْهُ فَرْداً وَحِيداً</vt:lpstr>
      <vt:lpstr>يَا مَنْ اخْرَجَ يُونُسَ مِنْ بَطْنِ ٱلْحُوتِ</vt:lpstr>
      <vt:lpstr>يَا مَنْ فَلَقَ ٱلْبَحْرَ لِبَنِي إِسْرَائِيلَ</vt:lpstr>
      <vt:lpstr>فَانْجَاهُمْ وَجَعَلَ فِرْعَوْنَ وَجُنُودَهُ مِنَ ٱلْمُغْرَقِينَ</vt:lpstr>
      <vt:lpstr>يَا مَنْ ارْسَلَ ٱلرِّيَاحَ مُبَشِّرَاتٍ بَيْنَ يَدَيْ رَحْمَتِهِ</vt:lpstr>
      <vt:lpstr>يَا مَنْ لَمْ يَعْجَلْ عَلَىٰ مَنْ عَصَاهُ مِنْ خَلْقِهِ</vt:lpstr>
      <vt:lpstr>يَا مَنِ ٱسْتَنْقَذَ ٱلسَّحَرَةَ مِنْ بَعْدِ طُولِ ٱلْجُحُودِ</vt:lpstr>
      <vt:lpstr>وَقَدْ غَدَوْٱ فِي نِعْمَتِهِ</vt:lpstr>
      <vt:lpstr>يَاكُلُونَ رِزْقَهُ وَيَعْبُدُونَ غَيْرَهُ</vt:lpstr>
      <vt:lpstr>وَقَدْ حَادُّوهُ وَنَادُّوهُ</vt:lpstr>
      <vt:lpstr>وَكَذَّبُوٱ رُسُلَهُ</vt:lpstr>
      <vt:lpstr>يَا اللَّهُ يَا اللَّهُ يَا بَدِيءُ</vt:lpstr>
      <vt:lpstr>يَا بَدِيعاً لاَ نِدَّ لَكَ</vt:lpstr>
      <vt:lpstr>يَا دَائِماً لاَ نَفَادَ لَكَ</vt:lpstr>
      <vt:lpstr>يَا حَيّاً حِينَ لاَ حَيُّ</vt:lpstr>
      <vt:lpstr>يَا مُحْيِيَ ٱلْمَوْتَىٰ</vt:lpstr>
      <vt:lpstr>يَا مَنْ هُوَ قَائِمٌ عَلَىٰ كُلِّ نَفْسٍ بِمَا كَسَبَتْ</vt:lpstr>
      <vt:lpstr>يَا مَنْ قَلَّ لَهُ شُكْرِي فَلَمْ يَحْرِمْنِي</vt:lpstr>
      <vt:lpstr>وَعَظُمَتْ خَطِيئَتِي فَلَمْ يَفْضَحْنِي</vt:lpstr>
      <vt:lpstr>وَرَآنِي عَلَىٰ ٱلْمَعَاصِي فَلَمْ يَشْهَرْنِي</vt:lpstr>
      <vt:lpstr>يَا مَنْ حَفِظَنِي فِي صِغَرِي</vt:lpstr>
      <vt:lpstr>يَا مَنْ رَزَقَنِي فِي كِبَرِي</vt:lpstr>
      <vt:lpstr>يَا مَنْ ايَادِيهِ عِنْدِي لاَ تُحْصَىٰ</vt:lpstr>
      <vt:lpstr>وَنِعَمُهُ لاَ تُجَازَىٰ</vt:lpstr>
      <vt:lpstr>يَا مَنْ عَارَضَنِي بِٱلْخَيْرِ وَٱلإِحْسَانِ</vt:lpstr>
      <vt:lpstr>وَعَارَضْتُهُ بِٱلإِسَاءَةِ وَٱلْعِصْيَانِ</vt:lpstr>
      <vt:lpstr>يَا مَنْ هَدَانِي لِلإِيـمَانِ</vt:lpstr>
      <vt:lpstr>مِنْ قَبْلِ انْ اعْرِفَ شُكْرَ ٱلاِﹾمْتِنَانِ</vt:lpstr>
      <vt:lpstr>يَا مَنْ دَعَوْتُهُ مَرِيضاً فَشَفَانِي</vt:lpstr>
      <vt:lpstr>وَعُرْيَاناً فَكَسَانِي</vt:lpstr>
      <vt:lpstr>وَجَائِعاً فَاشْبَعَنِي</vt:lpstr>
      <vt:lpstr>وَعَطْشَاناً فَارْوَانِي</vt:lpstr>
      <vt:lpstr>وَذَلِيلاً فَاعَزَّنِي</vt:lpstr>
      <vt:lpstr>وَجَاهِلاً فَعَرَّفَنِي</vt:lpstr>
      <vt:lpstr>وَوَحِيداً فَكَثَّرَنِي</vt:lpstr>
      <vt:lpstr>وَغَائِباً فَرَدَّنِي</vt:lpstr>
      <vt:lpstr>وَمُقِلاًّ فَاغْنَانِي</vt:lpstr>
      <vt:lpstr>وَمُنْتَصِراً فَنَصَرَنِي</vt:lpstr>
      <vt:lpstr>وَغَنِيّاً فَلَمْ يَسْلُبْنِي</vt:lpstr>
      <vt:lpstr>وَامْسَكْتُ عَنْ جَمِيعِ ذٰلِكَ  فَٱبْتَدَانِي</vt:lpstr>
      <vt:lpstr>فَلَكَ ٱلْحَمْدُ وَٱلشُّكْرُ</vt:lpstr>
      <vt:lpstr>يَا مَنْ اقَالَ عَثْرَتِي</vt:lpstr>
      <vt:lpstr>وَنَفَّسَ كُرْبَتِي</vt:lpstr>
      <vt:lpstr>وَاجَابَ دَعْوَتِي</vt:lpstr>
      <vt:lpstr>وَسَتَرَ عَوْرَتِي</vt:lpstr>
      <vt:lpstr>وَغَفَرَ ذُنُوبِي</vt:lpstr>
      <vt:lpstr>وَبَلَّغَنِي طَلِبَتِي</vt:lpstr>
      <vt:lpstr>وَنَصَرَنِي عَلَىٰ عَدُوِّي</vt:lpstr>
      <vt:lpstr>وَإِنْ اعُدَّ نِعَمَكَ وَمِنَنَكَ</vt:lpstr>
      <vt:lpstr>وَكَرَائِمَ مِنَحِكَ لاَ احْصِيهَا</vt:lpstr>
      <vt:lpstr>يَا مَوْلاَيَ انْتَ ٱلَّذِي مَنَنْتَ</vt:lpstr>
      <vt:lpstr>انْتَ ٱلَّذِي انْعَمْتَ</vt:lpstr>
      <vt:lpstr>انْتَ ٱلَّذِي احْسَنْتَ</vt:lpstr>
      <vt:lpstr>انْتَ ٱلَّذِي اجْمَلْتَ</vt:lpstr>
      <vt:lpstr>انْتَ ٱلَّذِي افْضَلْتَ</vt:lpstr>
      <vt:lpstr>انْتَ ٱلَّذِي اكْمَلْتَ</vt:lpstr>
      <vt:lpstr>انْتَ ٱلَّذِي رَزَقْتَ</vt:lpstr>
      <vt:lpstr>انْتَ ٱلَّذِي وَفَّقْتَ</vt:lpstr>
      <vt:lpstr>انْتَ ٱلَّذِي اعْطَيْتَ</vt:lpstr>
      <vt:lpstr>انْتَ ٱلَّذِي اغْنَيْتَ</vt:lpstr>
      <vt:lpstr>انْتَ ٱلَّذِي اقْنَيْتَ</vt:lpstr>
      <vt:lpstr>انْتَ ٱلَّذِي آوَيْتَ</vt:lpstr>
      <vt:lpstr>انْتَ ٱلَّذِي كَفَيْتَ</vt:lpstr>
      <vt:lpstr>انْتَ ٱلَّذِي هَدَيْتَ</vt:lpstr>
      <vt:lpstr>انْتَ ٱلَّذِي عَصَمْتَ</vt:lpstr>
      <vt:lpstr>انْتَ ٱلَّذِي سَتَرْتَ</vt:lpstr>
      <vt:lpstr>انْتَ ٱلَّذِي غَفَرْتَ</vt:lpstr>
      <vt:lpstr>انْتَ ٱلَّذِي اقَلْتَ</vt:lpstr>
      <vt:lpstr>انْتَ ٱلَّذِي مَكَّنْتَ</vt:lpstr>
      <vt:lpstr>انْتَ ٱلَّذِي اعْزَزْتَ</vt:lpstr>
      <vt:lpstr>انْتَ ٱلَّذِي اعَنْتَ</vt:lpstr>
      <vt:lpstr>انْتَ ٱلَّذِي عَضَدْتَ</vt:lpstr>
      <vt:lpstr>انْتَ ٱلَّذِي ايَّدْتَ</vt:lpstr>
      <vt:lpstr>انْتَ ٱلَّذِي نَصَرْتَ</vt:lpstr>
      <vt:lpstr>انْتَ ٱلَّذِي شَفَيْتَ</vt:lpstr>
      <vt:lpstr>انْتَ ٱلَّذِي عَافَيْتَ</vt:lpstr>
      <vt:lpstr>انْتَ ٱلَّذِي اكْرَمْتَ</vt:lpstr>
      <vt:lpstr>تَبَارَكْتَ وَتَعَالَيْتَ</vt:lpstr>
      <vt:lpstr>فَلَكَ ٱلْحَمْدُ دَائِماً</vt:lpstr>
      <vt:lpstr>وَلَكَ ٱلشُّكْرُ وَاصِباً ابَداً</vt:lpstr>
      <vt:lpstr>ثُمَّ انَا يَا إِلٰهِيَ ٱلْمُعْتَرِفُ بِذُنُوبِي</vt:lpstr>
      <vt:lpstr>فَٱغْفِرْهَا لِي</vt:lpstr>
      <vt:lpstr>انَا ٱلَّذِي اسَاتُ</vt:lpstr>
      <vt:lpstr>انَا ٱلَّذِي اخْطَاتُ</vt:lpstr>
      <vt:lpstr>انَا ٱلَّذِي هَمَمْتُ</vt:lpstr>
      <vt:lpstr>انَا ٱلَّذِي جَهِلْتُ</vt:lpstr>
      <vt:lpstr>انَا ٱلَّذِي غَفَلْتُ</vt:lpstr>
      <vt:lpstr>انَا ٱلَّذِي سَهَوْتُ</vt:lpstr>
      <vt:lpstr>انَا ٱلَّذِي ٱعْتَمَدْتُ</vt:lpstr>
      <vt:lpstr>انَا ٱلَّذِي تَعَمَّدْتُ</vt:lpstr>
      <vt:lpstr>انَا ٱلَّذِي وَعَدْتُ</vt:lpstr>
      <vt:lpstr>وَانَا ٱلَّذِي اخْلَفْتُ</vt:lpstr>
      <vt:lpstr>انَا ٱلَّذِي نَكَثْتُ</vt:lpstr>
      <vt:lpstr>انَا ٱلَّذِي اقْرَرْتُ</vt:lpstr>
      <vt:lpstr>انَا ٱلَّذِي ٱعْتَرَفْتُ بِنِعْمَتِكَ عَلَيَّ وَعِنْدِي</vt:lpstr>
      <vt:lpstr>وَابُوءُ بِذُنُوبِي فَٱغْفِرْهَا لِي</vt:lpstr>
      <vt:lpstr>يَا مَنْ لاَ تَضُرُّهُ ذُنُوبُ عِبَادِهِ</vt:lpstr>
      <vt:lpstr>وَهُوَ ٱلْغَنِيُّ عَنْ طَاعَتِهِمْ</vt:lpstr>
      <vt:lpstr>وَٱلْمُوَفِّقُ مَنْ عَمِلَ صَالِحاً مِنْهُمْ</vt:lpstr>
      <vt:lpstr>بِمَعُونَتِهِ وَرَحْمَتِهِ</vt:lpstr>
      <vt:lpstr>فَلَكَ ٱلْحَمْدُ إِلٰهِي وَسَيِّدِي</vt:lpstr>
      <vt:lpstr>إِلٰهِي امَرْتَنِي فَعَصَيْتُكَ</vt:lpstr>
      <vt:lpstr>وَنَهَيْتَنِي فَٱرْتَكَبْتُ نَهْيَكَ</vt:lpstr>
      <vt:lpstr>فَاصْبَحْتُ لاَ ذَا بَرَاءَةٍ لِي فَاعْتَذِرُ</vt:lpstr>
      <vt:lpstr>وَلاَ ذَا قُوَّةٍ فَانْتَصِرُ</vt:lpstr>
      <vt:lpstr>فَبِايِّ شَيْء اسْتَقْبِلُكَ يَا مَوْلايَ</vt:lpstr>
      <vt:lpstr>ابِسَمْعِي امْ بِبَصَرِي</vt:lpstr>
      <vt:lpstr>امْ بِلِسَانِي امْ بِيَدِي امْ بِرِجْلِي</vt:lpstr>
      <vt:lpstr>الَيْسَ كُلُّهَا نِعَمَكَ عِنْدِي</vt:lpstr>
      <vt:lpstr>وَبِكُلِّهَا عَصَيْتُكَ يَا مَوْلاَيَ</vt:lpstr>
      <vt:lpstr>فَلَكَ ٱلْحُجَّةُ وَٱلسَّبِيلُ عَلَيَّ</vt:lpstr>
      <vt:lpstr>يَا مَنْ سَتَرَنِي مِنَ ٱلآبَاءِ وَٱلامَّهَاتِ انْ يَزْجُرُونِي</vt:lpstr>
      <vt:lpstr>وَمِنَ ٱلْعَشَائِرِ وَٱلإِخْوَانِ انْ يُعَيِّرُونِي</vt:lpstr>
      <vt:lpstr>وَمِنَ ٱلسَّلاَطِينِ انْ يُعَاقِبُونِي</vt:lpstr>
      <vt:lpstr>وَلَوِ ٱطَّلَعُوٱ يَا مَوْلاَيَ</vt:lpstr>
      <vt:lpstr>عَلَىٰ مَا ٱطَّلَعْتَ عَلَيْهِ مِنِّي</vt:lpstr>
      <vt:lpstr>إِذاً مَا انْظَرُونِي</vt:lpstr>
      <vt:lpstr>وَلَرَفَضُونِي وَقَطَعُونِي</vt:lpstr>
      <vt:lpstr>فَهَا انَا ذَا يَا إِلٰهِي</vt:lpstr>
      <vt:lpstr>بَيْنَ يَدَيْكَ يَا سَيِّدِي</vt:lpstr>
      <vt:lpstr>خَاضِعٌ ذَلِيلٌ</vt:lpstr>
      <vt:lpstr>حَصِيرٌ حَقِيرٌ</vt:lpstr>
      <vt:lpstr>لاَ ذُو بَرَاءَةٍ فَاعْتَذِرُ</vt:lpstr>
      <vt:lpstr>وَلاَ ذُو قُوَّةٍ فَانْتَصِرُ</vt:lpstr>
      <vt:lpstr>وَلاَ حُجَّةٍ فَاحْتَجُّ بِهَا</vt:lpstr>
      <vt:lpstr>وَلاَ قَائِلٌ لَمْ اجْتَرِحْ وَلَمْ اعْمَلْ سُوءاً</vt:lpstr>
      <vt:lpstr>وَمَا عَسَىٰ ٱلْجُحُودُ وَلَوْ جَحَدْتُ يَا مَوْلاَيَ يَنْفَعُنِي</vt:lpstr>
      <vt:lpstr>كَيْفَ وَانَّىٰ ذٰلِكَ</vt:lpstr>
      <vt:lpstr>وَجَوَارِحِي كُلُّهَا شَاهِدَةٌ عَلَيَّ بِمَا قَدْ عَمِلْتُ</vt:lpstr>
      <vt:lpstr>وَعَلِمْتُ يَقِيناً غَيْرَ ذِي شَكٍّ</vt:lpstr>
      <vt:lpstr>انَّكَ سَائِلِي مِنْ عَظَائِمِ ٱلامُورِ</vt:lpstr>
      <vt:lpstr>وَانَّكَ ٱلْحَكَمُ ٱلْعَدْلُ الَّذِي لاَ تَجُورُ</vt:lpstr>
      <vt:lpstr>وَعَدْلُكَ مُهْلِكِي</vt:lpstr>
      <vt:lpstr>وَمِنْ كُلِّ عَدْلِكَ مَهْرَبِي</vt:lpstr>
      <vt:lpstr>فَإِنْ تُعَذِّبْنِي يَا إِلٰهِي</vt:lpstr>
      <vt:lpstr>فَبِذُنُوبِي بَعْدَ حُجَّتِكَ عَلَيَّ</vt:lpstr>
      <vt:lpstr>وَإِنْ تَعْفُ عَنِّي</vt:lpstr>
      <vt:lpstr>فَبِحِلْمِكَ وَجُودِكَ وَكَرَمِكَ</vt:lpstr>
      <vt:lpstr>لاَ إِلٰهَ إِلاَّ انْتَ سُبْحَانَكَ</vt:lpstr>
      <vt:lpstr>إِنِّي كُنْتُ مِنَ ٱلظَّالِمِينَ</vt:lpstr>
      <vt:lpstr>لاَ إِلٰهَ إِلاَّ انْتَ سُبْحَانَكَ</vt:lpstr>
      <vt:lpstr>إِنِّي كُنْتُ مِنَ ٱلْمُسْتَغْفِرِينَ</vt:lpstr>
      <vt:lpstr>لاَ إِلٰهَ إِلاَّ انْتَ سُبْحَانَكَ</vt:lpstr>
      <vt:lpstr>إِنِّي كُنْتُ مِنَ ٱلْمُوَحِّدِينَ</vt:lpstr>
      <vt:lpstr>لاَ إِلٰهَ إِلاَّ انْتَ سُبْحَانَكَ</vt:lpstr>
      <vt:lpstr>إِنِّي كُنْتُ مِنَ ٱلْخَائِفِينَ</vt:lpstr>
      <vt:lpstr>لاَ إِلٰهَ إِلاَّ انْتَ سُبْحَانَكَ</vt:lpstr>
      <vt:lpstr>إِنِّي كُنْتُ مِنَ ٱلْوَجِلِينَ</vt:lpstr>
      <vt:lpstr>لاَ إِلٰهَ إِلاَّ انْتَ سُبْحَانَكَ</vt:lpstr>
      <vt:lpstr>إِنِّي كُنْتُ مِنَ ٱلرَّاجِينَ</vt:lpstr>
      <vt:lpstr>لاَ إِلٰهَ إِلاَّ انْتَ سُبْحَانَكَ</vt:lpstr>
      <vt:lpstr>إِنِّي كُنْتُ مِنَ ٱلرَّاغِبِينَ</vt:lpstr>
      <vt:lpstr>لاَ إِلٰهَ إِلاَّ انْتَ سُبْحَانَكَ</vt:lpstr>
      <vt:lpstr>إِنِّي كُنْتُ مِنَ ٱلْمُهَلِّلِينَ</vt:lpstr>
      <vt:lpstr>لاَ إِلٰهَ إِلاَّ انْتَ سُبْحَانَكَ</vt:lpstr>
      <vt:lpstr>إِنِّي كُنْتُ مِنَ ٱلسَّائِلِينَ</vt:lpstr>
      <vt:lpstr>لاَ إِلٰهَ إِلاَّ انْتَ سُبْحَانَكَ</vt:lpstr>
      <vt:lpstr>إِنِّي كُنْتُ مِنَ ٱلْمُسَبِّحِينَ</vt:lpstr>
      <vt:lpstr>لاَ إِلٰهَ إِلاَّ انْتَ سُبْحَانَكَ</vt:lpstr>
      <vt:lpstr>إِنِّي كُنْتُ مِنَ ٱلْمُكَبِّرِينَ</vt:lpstr>
      <vt:lpstr>لاَ إِلٰهَ إِلاَّ انْتَ سُبْحَانَكَ</vt:lpstr>
      <vt:lpstr>رَبِّي وَرَبُّ آبَائِيَ ٱلاوَّلِينَ</vt:lpstr>
      <vt:lpstr>اللَّهُمَّ هٰذَا ثَنَائِي عَلَيْكَ مُمَجِّداً</vt:lpstr>
      <vt:lpstr>وَإِخْلا!صِي لِذِكْرِكَ مُوَحِّداً</vt:lpstr>
      <vt:lpstr>وَإِقْرَارِي بِآلاَئِكَ مُعَدِّداً</vt:lpstr>
      <vt:lpstr>وَإِنْ كُنْتُ مُقِرّاً انِّي لَمْ احْصِهَا</vt:lpstr>
      <vt:lpstr>لِكَثْرَتِهَا وَسُبُوغِهَا</vt:lpstr>
      <vt:lpstr>وَتَظَاهُرِهَا وَتَقَادُمِهَا إِلَىٰ حَادِثٍ مَا</vt:lpstr>
      <vt:lpstr>لَمْ تَزَلْ تَتَعَهَّدُنِي بِهِ مَعَهَا</vt:lpstr>
      <vt:lpstr>مُنْذُ خَلَقْتَنِي وَبَرَاتَنِي</vt:lpstr>
      <vt:lpstr>مِنْ اوَّلِ ٱلْعُمْرِ</vt:lpstr>
      <vt:lpstr>مِنَ ٱلإِغْنَاءِ مِنَ ٱلْفَقْرِ</vt:lpstr>
      <vt:lpstr>وَكَشْفِ ٱلضُّرِّ</vt:lpstr>
      <vt:lpstr>وَتَسْبِيبِ ٱلْيُسْرِ</vt:lpstr>
      <vt:lpstr>وَدَفْعِ ٱلْعُسْرِ</vt:lpstr>
      <vt:lpstr>وَتَفْرِيجِ ٱلْكَرْبِ</vt:lpstr>
      <vt:lpstr>وَٱلْعَافِيَةِ فِي ٱلْبَدَنِ</vt:lpstr>
      <vt:lpstr>وَٱلسَّلاَمَةِ فِي ٱلدِّينِ</vt:lpstr>
      <vt:lpstr>وَلَوْ رَفَدَنِي عَلَىٰ قَدْرِ ذِكْرِ نِعْمَتِكَ جَمِيعُ ٱلْعَالَمِينَ</vt:lpstr>
      <vt:lpstr>مِنَ ٱلاوَّلِينَ وَٱلآخِرِينَ</vt:lpstr>
      <vt:lpstr>مَا قَدَرْتُ وَلاَ هُمْ عَلَىٰ ذٰلِكَ</vt:lpstr>
      <vt:lpstr>تَقَدَّسْتَ وَتَعَالَيْتَ</vt:lpstr>
      <vt:lpstr>مِنْ رَبٍّ كَرِيمٍ عَظِيمٍ رَحِيمٍ</vt:lpstr>
      <vt:lpstr>لاَ تُحْصَىٰ آلاَؤُكَ</vt:lpstr>
      <vt:lpstr>وَلاَ يُبْلَغُ ثَنَاؤُكَ</vt:lpstr>
      <vt:lpstr>وَلاَ تُكَافَىٰ نَعْمَاؤُكَ</vt:lpstr>
      <vt:lpstr>صَلِّ عَلَىٰ مُحَمَّدٍ وَآلِ مُحَمَّدٍ</vt:lpstr>
      <vt:lpstr>وَاتْمِمْ عَلَيْنَا نِعَمَكَ</vt:lpstr>
      <vt:lpstr>وَاسْعِدْنَا بِطَاعَتِكَ</vt:lpstr>
      <vt:lpstr>سُبْحَانَكَ لاَ إِلٰهَ إِلاَّ انْتَ</vt:lpstr>
      <vt:lpstr>اللَّهُمَّ إِنَّكَ تُجِيبُ ٱلْمُضْطَرَّ</vt:lpstr>
      <vt:lpstr>وَتَكْشِفُ ٱلسُّوءَ</vt:lpstr>
      <vt:lpstr>وَتُغِيثُ ٱلْمَكْرُوبَ</vt:lpstr>
      <vt:lpstr>وَتَشْفِي ٱلسَّقِيمَ</vt:lpstr>
      <vt:lpstr>وَتُغْنِي ٱلْفَقِيرَ</vt:lpstr>
      <vt:lpstr>وَتَجْبُرُ ٱلْكَسِيرَ</vt:lpstr>
      <vt:lpstr>وَتَرْحَمُ ٱلصَّغِيرَ</vt:lpstr>
      <vt:lpstr>وَتُعِينُ ٱلْكَبِيرَ</vt:lpstr>
      <vt:lpstr>وَلَيْسَ دُونَكَ ظَهِيرٌ</vt:lpstr>
      <vt:lpstr>وَلاَ فَوْقَكَ قَدِيرٌ</vt:lpstr>
      <vt:lpstr>وَانْتَ ٱلْعَلِيُّ ٱلْكَبِيرُ</vt:lpstr>
      <vt:lpstr>يَا مُطْلِقَ ٱلْمُكَبَّلِ ٱلاسِيرِ</vt:lpstr>
      <vt:lpstr>يَا رَازِقَ ٱلطِّفْلِ ٱلصَّغِيرِ</vt:lpstr>
      <vt:lpstr>يَا عِصْمَةَ ٱلْخَائِفِ ٱلْمُسْتَجِيرِ</vt:lpstr>
      <vt:lpstr>يَا مَنْ لاَ شَرِيكَ لَهُ وَلاَ وَزِيرَ</vt:lpstr>
      <vt:lpstr>صَلِّ عَلَىٰ مُحَمَّدٍ وَآلِ مُحَمَّدٍ</vt:lpstr>
      <vt:lpstr>وَاعْطِنِي فِي هٰذِهِ ٱلْعَشِيَّةِ</vt:lpstr>
      <vt:lpstr>افْضَلَ مَا اعْطَيْتَ وَانَلْتَ</vt:lpstr>
      <vt:lpstr>احَداً مِنْ عِبَادِكَ</vt:lpstr>
      <vt:lpstr>مِنْ نِعْمَةٍ تُولِيهَا</vt:lpstr>
      <vt:lpstr>وَآلاَءٍ تُجَدِّدُهَا</vt:lpstr>
      <vt:lpstr>وَبَلِيَّةٍ تَصْرِفُهَا</vt:lpstr>
      <vt:lpstr>وَكُرْبَةٍ تَكْشِفُهَا</vt:lpstr>
      <vt:lpstr>وَدَعْوَةٍ تَسْمَعُهَا</vt:lpstr>
      <vt:lpstr>وَحَسَنَةٍ تَتَقَبَّلُهَا</vt:lpstr>
      <vt:lpstr>وَسَيِّئَةٍ تَتَغَمَّدُهَا</vt:lpstr>
      <vt:lpstr>إِنَّكَ لَطِيفٌ بِمَا تَشَاءُ خَبِيرٌ</vt:lpstr>
      <vt:lpstr>وَعَلَىٰ كُلِّ شَيْء قَدِيرٌ</vt:lpstr>
      <vt:lpstr>اللَّهُمَّ إِنَّكَ اقْرَبُ مَنْ دُعِيَ</vt:lpstr>
      <vt:lpstr>وَاسْرَعُ مَنْ اجَابَ</vt:lpstr>
      <vt:lpstr>وَاكْرَمُ مَنْ عَفَا</vt:lpstr>
      <vt:lpstr>وَاوْسَعُ مَنْ اعْطَىٰ</vt:lpstr>
      <vt:lpstr>وَاسْمَعُ مَنْ سُئِلَ</vt:lpstr>
      <vt:lpstr>يَا رَحْمٰنَ ٱلدُّنْيَا وَٱلآخِرَةِ وَرَحِيمَهُمَا</vt:lpstr>
      <vt:lpstr>لَيْسَ كَمِثْلِكَ مَسْؤُولٌ</vt:lpstr>
      <vt:lpstr>وَلاَ سِوَاكَ مَامُولٌ</vt:lpstr>
      <vt:lpstr>دَعَوْتُكَ فَاجَبْتَنِي</vt:lpstr>
      <vt:lpstr>وَسَالْتُكَ فَاعْطَيْتَنِي</vt:lpstr>
      <vt:lpstr>وَرَغِبْتُ إِلَيْكَ فَرَحِمْتَنِي</vt:lpstr>
      <vt:lpstr>وَوَثِقْتُ بِكَ فَنَجَّيْتَنِي</vt:lpstr>
      <vt:lpstr>وَفَزِعْتُ إِلَيْكَ فَكَفَيْتَنِي</vt:lpstr>
      <vt:lpstr>اللَّهُمَّ فَصَلِّ عَلَىٰ مُحَمَّدٍ</vt:lpstr>
      <vt:lpstr>عَبْدِكَ وَرَسُولِكَ وَنَبِيِّكَ</vt:lpstr>
      <vt:lpstr>وَعَلَىٰ آلِهِ ٱلطَّيِّبِينَ ٱلطَّاهِرِينَ اجْمَعِينَ</vt:lpstr>
      <vt:lpstr>وَتَمِّمْ لَنَا نَعْمَاءَكَ</vt:lpstr>
      <vt:lpstr>وَهَنِّئْنَا عَطَاءَكَ</vt:lpstr>
      <vt:lpstr>وَٱكْتُبْنَا لَكَ شَاكِرِينَ</vt:lpstr>
      <vt:lpstr>وَلآِلاَئِكَ ذَاكِرِينَ</vt:lpstr>
      <vt:lpstr>آمِينَ آمِينَ رَبَّ ٱلْعَالَمِينَ</vt:lpstr>
      <vt:lpstr>اللَّهُمَّ يَا مَنْ مَلَكَ فَقَدَرَ</vt:lpstr>
      <vt:lpstr>وَقَدَرَ فَقَهَرَ</vt:lpstr>
      <vt:lpstr>وَعُصِيَ فَسَتَرَ</vt:lpstr>
      <vt:lpstr>وَٱسْتُغْفِرَ فَغَفَرَ</vt:lpstr>
      <vt:lpstr>يَا غَايَةَ ٱلطَّالِبِينَ ٱلرَّاغِبِينَ</vt:lpstr>
      <vt:lpstr>وَمُنْتَهَىٰ امَلِ ٱلرَّاجِينَ</vt:lpstr>
      <vt:lpstr>يَا مَنْ احَاطَ بِكُلِّ شَيْء عِلْماً</vt:lpstr>
      <vt:lpstr>وَوَسِعَ ٱلْمُسْتَقِيلِينَ رَافَةً وَرَحْمَةً وَحِلْماً</vt:lpstr>
      <vt:lpstr>اللَّهُمَّ إِنَّا نَتَوَجَّهُ إِلَيْكَ فِي هٰذِهِ ٱلْعَشِيَّةِ</vt:lpstr>
      <vt:lpstr>ٱلَّتِي شَرَّفْتَهَا وَعَظَّمْتَهَا</vt:lpstr>
      <vt:lpstr>بِمُحَمَّدٍ نَبِيِّكَ وَرَسُولِكَ</vt:lpstr>
      <vt:lpstr>وَخِيَرَتِكَ مِنْ خَلْقِكَ</vt:lpstr>
      <vt:lpstr>وَامِينِكَ عَلَىٰ وَحْيِكَ</vt:lpstr>
      <vt:lpstr>ٱلْبَشِيرِ ٱلنَّذِيرِ</vt:lpstr>
      <vt:lpstr>ٱلسِّرَاجِ ٱلْمُنِيرِ</vt:lpstr>
      <vt:lpstr>ٱلَّذِي انْعَمْتَ بِهِ عَلَىٰ ٱلْمُسْلِمِينَ</vt:lpstr>
      <vt:lpstr>وَجَعَلْتَهُ رَحْمَةً لِلْعَالَمِينَ</vt:lpstr>
      <vt:lpstr>اللَّهُمَّ فَصَلِّ عَلَىٰ مُحَمَّدٍ وَآلِ مُحَمَّدٍ</vt:lpstr>
      <vt:lpstr>كَمَا مُحَمَّدٌ اهْلٌ لِذٰلِكَ  مِنْكَ يَا عَظِيمُ</vt:lpstr>
      <vt:lpstr>فَصَلِّ عَلَيْهِ وَعَلَىٰ آلِهِ</vt:lpstr>
      <vt:lpstr>ٱلْمُنْتَجَبِينَ ٱلطَّيِّبِينَ ٱلطَّاهِرِينَ اجْمَعِينَ</vt:lpstr>
      <vt:lpstr>وَتَغَمَّدْنَا بِعَفْوِكَ عَنَّا</vt:lpstr>
      <vt:lpstr>فَإِلَيْكَ عَجَّتِ ٱلاصْوَاتُ بِصُنُوفِ ٱللُّغَاتِ</vt:lpstr>
      <vt:lpstr>فَٱجْعَلْ لَنَا ٱللَّهُمَّ فِي هٰذِهِ ٱلْعَشِيَّةِ</vt:lpstr>
      <vt:lpstr>نَصِيباً مِنْ كُلِّ خَيْرٍ تَقْسِمُهُ بَيْنَ عِبَادِكَ</vt:lpstr>
      <vt:lpstr>وَنُورٍ تَهْدِي بِهِ</vt:lpstr>
      <vt:lpstr>وَرَحْمَةٍ تَنْشُرُهَا</vt:lpstr>
      <vt:lpstr>وَبَرَكَةٍ تُنْزِلُهَا</vt:lpstr>
      <vt:lpstr>وَعَافِيَةٍ تُجَلِّلُهَا</vt:lpstr>
      <vt:lpstr>وَرِزْقٍ تَبْسُطُهُ</vt:lpstr>
      <vt:lpstr>يَا ارْحَمَ ٱلرَّاحِمِينَ</vt:lpstr>
      <vt:lpstr>اللَّهُمَّ اقْلِبْنَا فِي هٰذَا ٱلْوَقْتِ</vt:lpstr>
      <vt:lpstr>مُنْجِحِينَ مُفْلِحِينَ</vt:lpstr>
      <vt:lpstr>مَبْرُورِينَ غَانِمِينَ</vt:lpstr>
      <vt:lpstr>وَلاَ تَجْعَلْنَا مِنَ ٱلْقَانِطِينَ</vt:lpstr>
      <vt:lpstr>وَلاَ تُخْلِنَا مِنْ رَحْمَتِكَ</vt:lpstr>
      <vt:lpstr>وَلاَ تَحْرِمْنَا مَا نُؤَمِّلُهُ مِنْ فَضْلِكَ</vt:lpstr>
      <vt:lpstr>وَلاَ تَجْعَلْنَا مِنْ رَحْمَتِكَ مَحْرُومِينَ</vt:lpstr>
      <vt:lpstr>وَلاَ لِفَضْلِ مَا نُؤَمِّلُهُ مِنْ عَطَائِكَ قَانِطِينَ</vt:lpstr>
      <vt:lpstr>وَلاَ تَرُدَّنَا خَائِبِينَ</vt:lpstr>
      <vt:lpstr>وَلاَ مِنْ بَابِكَ مَطْرُودِينَ</vt:lpstr>
      <vt:lpstr>يَا اجْوَدَ ٱلاجْوَدِينَ</vt:lpstr>
      <vt:lpstr>وَاكْرَمَ ٱلاكْرَمِينَ</vt:lpstr>
      <vt:lpstr>إِلَيْكَ اقْبَلْنَا مُوقِنِينَ</vt:lpstr>
      <vt:lpstr>وَلِبَيْتِكَ ٱلْحَرَامِ آمِّينَ قَاصِدِينَ</vt:lpstr>
      <vt:lpstr>فَاعِنَّا عَلَىٰ مَنَاسِكِنَا</vt:lpstr>
      <vt:lpstr>وَاكْمِلْ لَنَا حَجَّنَا</vt:lpstr>
      <vt:lpstr>وَٱعْفُ عَنَّا وَعَافِنَا</vt:lpstr>
      <vt:lpstr>فَقَدْ مَدَدْنَا إِلَيْكَ ايْدِيَنَا</vt:lpstr>
      <vt:lpstr>فَهِيَ بِذِلَّةِ ٱلاِﹾعْتِرَافِ مَوْسُومَةٌ</vt:lpstr>
      <vt:lpstr>اللَّهُمَّ فَاعْطِنَا فِي هٰذِهِ ٱلْعَشِيَّةِ مَا سَالْنَاكَ</vt:lpstr>
      <vt:lpstr>وَٱكْفِنَا مَا ٱسْتَكْفَيْنَاكَ</vt:lpstr>
      <vt:lpstr>فَلاَ كَافِيَ لَنَا سِوَاكَ</vt:lpstr>
      <vt:lpstr>وَلاَ رَبَّ لَنَا غَيْرُكَ</vt:lpstr>
      <vt:lpstr>نَافِذٌ فِينَا حُكْمُكَ</vt:lpstr>
      <vt:lpstr>مُحِيطٌ بِنَا عِلْمُكَ</vt:lpstr>
      <vt:lpstr>عَدْلٌ فِينَا قَضَاؤُكَ</vt:lpstr>
      <vt:lpstr>إِقْضِ لَنَا ٱلْخَيْرَ</vt:lpstr>
      <vt:lpstr>وَٱجْعَلْنَا مِنْ اهْلِ ٱلْخَيْرِ</vt:lpstr>
      <vt:lpstr>اللَّهُمَّ اوْجِبْ لَنَا بِجُودِكَ عَظِيمَ ٱلاجْرِ</vt:lpstr>
      <vt:lpstr>وَكَرِيمَ ٱلذُّخْرِ</vt:lpstr>
      <vt:lpstr>وَدَوَامَ ٱلْيُسْرِ</vt:lpstr>
      <vt:lpstr>وَٱغْفِرْ لَنَا ذُنُوبَنَا اجْمَعِينَ</vt:lpstr>
      <vt:lpstr>وَلاَ تُهْلِكْنَا مَعَ ٱلْهَالِكِينَ</vt:lpstr>
      <vt:lpstr>وَلاَ تَصْرِفْ عَنَّا رَافَتَكَ وَرَحْمَتَكَ</vt:lpstr>
      <vt:lpstr>يَا ارْحَمَ ٱلرَّاحِمِينَ</vt:lpstr>
      <vt:lpstr>اللَّهُمَّ ٱجْعَلْنَا فِي هٰذَا ٱلْوَقْتِ مِمَّنْ سَالَكَ فَاعْطَيْتَهُ</vt:lpstr>
      <vt:lpstr>وَشَكَرَكَ فَزِدْتَهُ</vt:lpstr>
      <vt:lpstr>وَثَابَ إِلَيْكَ فَقَبِلْتَهُ</vt:lpstr>
      <vt:lpstr>وَتَنَصَّلَ إِلَيْكَ مِنْ ذُنُوبِهِ كُلِّهَا فَغَفَرْتَهَا لَهُ</vt:lpstr>
      <vt:lpstr>يَا ذَا ٱلْجَلاَلِ وَٱلاِكْرَامِ</vt:lpstr>
      <vt:lpstr>اللَّهُمَّ وَنَقِّنَا وَسَدِّدْنَا</vt:lpstr>
      <vt:lpstr>وَٱقْبَلْ تَضَرُّعَنَا</vt:lpstr>
      <vt:lpstr>يَا خَيْرَ مَنْ سُئِلَ</vt:lpstr>
      <vt:lpstr>وَيَا ارْحَمَ مَنِ ٱسْتُرْحِمَ</vt:lpstr>
      <vt:lpstr>يَا مَنْ لاَ يَخْفَىٰ عَلَيْهِ إِغْمَاضُ ٱلْجُفُونِ</vt:lpstr>
      <vt:lpstr>وَلاَ لَحْظُ ٱلْعُيُونِ</vt:lpstr>
      <vt:lpstr>وَلاَ مَا ٱسْتَقَرَّ فِي ٱلْمَكْنُونِ</vt:lpstr>
      <vt:lpstr>وَلاَ مَا ٱنْطَوَتْ عَلَيْهِ مُضْمَرَاتُ ٱلْقُلُوبِ</vt:lpstr>
      <vt:lpstr>الاَ كُلُّ ذٰلِكَ قَدْ احْصَاهُ عِلْمُكَ</vt:lpstr>
      <vt:lpstr>وَوَسِعَهُ حِلْمُكَ</vt:lpstr>
      <vt:lpstr>سُبْحَانَكَ وَتَعَالَيْتَ عَمَّا يَقُولُ ٱلظَّالِمُونَ</vt:lpstr>
      <vt:lpstr>عُلُوّاً كَبِيراً</vt:lpstr>
      <vt:lpstr>تُسَبِّحُ لَكَ ٱلسَّمَاوَاتُ ٱلسَّبْعُ</vt:lpstr>
      <vt:lpstr>وَٱلارَضُونَ وَمَنْ فِيهِنَّ</vt:lpstr>
      <vt:lpstr>وَإِنْ مِنْ شَيْء إِلاَّ يُسَبِّحُ بِحَمْدِكَ</vt:lpstr>
      <vt:lpstr>فَلَكَ ٱلْحَمْدُ وَٱلْمَجْدُ</vt:lpstr>
      <vt:lpstr>وَعُلُوُّ ٱلْجَدِّ</vt:lpstr>
      <vt:lpstr>يَا ذَا ٱلْجَلاَلِ وَٱلاِكْرَامِ</vt:lpstr>
      <vt:lpstr>وَٱلْفَضْلِ وَٱلاِنْعَامِ</vt:lpstr>
      <vt:lpstr>وَٱلايَادِي ٱلْجِسَامِ</vt:lpstr>
      <vt:lpstr>وَانْتَ ٱلْجَوَادُ ٱلْكَرِيمُ</vt:lpstr>
      <vt:lpstr>ٱلرَّؤُوفُ ٱلرَّحِيمُ</vt:lpstr>
      <vt:lpstr>اللَّهُمَّ اوْسِعْ عَلَيَّ مِنْ رِزْقِكَ ٱلْحَلاَلِ</vt:lpstr>
      <vt:lpstr>وَعَافِنِي فِي بَدَنِي وَدِينِي</vt:lpstr>
      <vt:lpstr>وَآمِنْ خَوْفِي</vt:lpstr>
      <vt:lpstr>وَاعْتِقْ رَقَبَتِي مِنَ ٱلنَّارِ</vt:lpstr>
      <vt:lpstr>اللَّهُمَّ لاَ تَمْكُرْ بِي</vt:lpstr>
      <vt:lpstr>وَلاَ تَسْتَدْرِجْنِي</vt:lpstr>
      <vt:lpstr>وَلاَ تَخْدَعْنِي</vt:lpstr>
      <vt:lpstr>وَٱدْرَا عَنِّي شَرَّ فَسَقَةِ ٱلْجِنِّ وَٱلإِنْسِ</vt:lpstr>
      <vt:lpstr>PowerPoint Presentation</vt:lpstr>
      <vt:lpstr>إِلٰهِي انَا ٱلْفَقِيرُ فِي غِنَايَ</vt:lpstr>
      <vt:lpstr>فَكَيْفَ لا اكُونُ فَقِيراً فِي فَقْرِي؟</vt:lpstr>
      <vt:lpstr>إِلٰهِي انَا ٱلْجَاهِلُ فِي عِلْمِي</vt:lpstr>
      <vt:lpstr>فَكَيْفَ لاَ اكُونُ جَهُولاً فِي جَهْلِي؟</vt:lpstr>
      <vt:lpstr>إِلٰهِي إِنَّ ٱخْتِلاَفَ تَدْبِيرِكَ</vt:lpstr>
      <vt:lpstr>وَسُرْعَةَ طَوَاءِ مَقَادِيرِكَ</vt:lpstr>
      <vt:lpstr>مَنَعَا عِبَادَكَ ٱلْعَارِفِينَ بِكَ</vt:lpstr>
      <vt:lpstr>عَنِ ٱلسُّكُونِ إِلَىٰ عَطَاءٍ</vt:lpstr>
      <vt:lpstr>وَٱلْيَاسِ مِنْكَ فِي بَلاَءٍ</vt:lpstr>
      <vt:lpstr>إِلٰهِي مِنِّي مَا يَلِيقُ بِلُؤْمِي</vt:lpstr>
      <vt:lpstr>وَمِنْكَ مَا يَلِيقُ بِكَرَمِكَ</vt:lpstr>
      <vt:lpstr>إِلٰهِي وَصَفْتَ نَفْسَكَ بِٱللُّطْفِ وَٱلرَّافَةِ لِي</vt:lpstr>
      <vt:lpstr>قَبْلَ وُجُودِ ضَعْفِي</vt:lpstr>
      <vt:lpstr>افَتَمْنَعُنِي مِنْهُمَا بَعْدَ وُجُودِ ضَعْفِي؟</vt:lpstr>
      <vt:lpstr>إِلٰهِي إِنْ ظَهَرَتِ ٱلْمَحَاسِنُ مِنِّي</vt:lpstr>
      <vt:lpstr>فَبِفَضْلِكَ وَلَكَ ٱلْمِنَّةُ عَلَيَّ</vt:lpstr>
      <vt:lpstr>وَإِنْ ظَهَرَتِ ٱلْمَسَاوِئُ مِنِّي</vt:lpstr>
      <vt:lpstr>فَبِعَدْلِكَ وَلَكَ ٱلْحُجَّةُ عَلَيَّ</vt:lpstr>
      <vt:lpstr>إِلٰهِي كَيْفَ تَكِلُنِي وَقَدْ تَكَفَّلْتَ لِي؟</vt:lpstr>
      <vt:lpstr>وَكَيْفَ اضَامُ وَانْتَ ٱلنَّاصِرُ لِي؟</vt:lpstr>
      <vt:lpstr>امْ كَيْفَ اخِيبُ وَانْتَ ٱلْحَفِيُّ بِي؟</vt:lpstr>
      <vt:lpstr>هَا انَا اتَوَسَّلُ إِلَيْكَ بِفَقْرِي إِلَيْكَ</vt:lpstr>
      <vt:lpstr>وَكَيْفَ اتَوَسَّلُ إِلَيْكَ</vt:lpstr>
      <vt:lpstr>بِمَا هُوَ مَحَالٌ انْ يَصِلَ إِلَيْكَ؟</vt:lpstr>
      <vt:lpstr>امْ كَيْفَ اشْكُو إِلَيْكَ حَالِي</vt:lpstr>
      <vt:lpstr>وَهُوَ لاَ يَخْفَىٰ عَلَيْكَ؟</vt:lpstr>
      <vt:lpstr>امْ كَيْفَ اتَرْجِمُ بِمَقَالِي</vt:lpstr>
      <vt:lpstr>وَهُوَ مِنْكَ بَرَزٌ إِلَيْكَ؟</vt:lpstr>
      <vt:lpstr>امْ كَيْفَ تُخَيِّبُ آمَالِي</vt:lpstr>
      <vt:lpstr>وَهِيَ قَدْ وَفَدَتْ إِلَيْكَ؟</vt:lpstr>
      <vt:lpstr>امْ كَيْفَ لاَ تُحْسِنُ احْوَالِي</vt:lpstr>
      <vt:lpstr>وَبِكَ قَامَتْ</vt:lpstr>
      <vt:lpstr>إِلٰهِي مَا الْطَفَكَ بِي</vt:lpstr>
      <vt:lpstr>مَعَ عَظِيمِ جَهْلِي</vt:lpstr>
      <vt:lpstr>وَمَا ارْحَمَكَ بِي</vt:lpstr>
      <vt:lpstr>مَعَ قَبِيحِ فِعْلِي</vt:lpstr>
      <vt:lpstr>إِلٰهِي مَا اقْرَبَكَ مِنِّي</vt:lpstr>
      <vt:lpstr>وَابْعَدَنِي عَنْكَ</vt:lpstr>
      <vt:lpstr>وَمَا ارْافَكَ بِي</vt:lpstr>
      <vt:lpstr>فَمَا ٱلَّذِي يَحْجُبُنِي عَنْكَ؟</vt:lpstr>
      <vt:lpstr>إِلٰهِي عَلِمْتُ بِٱخْتِلاَفِ ٱلآثَارِ</vt:lpstr>
      <vt:lpstr>وَتَنَقُّلاَتِ ٱلاطْوَارِ</vt:lpstr>
      <vt:lpstr>انَّ مُرَادَكَ مِنِّي انْ تَتَعَرَّفَ إِلَيَّ فِي كُلِّ شَيْءٍ</vt:lpstr>
      <vt:lpstr>حَتَّىٰ لا اجْهَلَكَ فِي شَيْءٍ</vt:lpstr>
      <vt:lpstr>إِلٰهِي كُلَّمَا اخْرَسَنِي لُؤْمِي</vt:lpstr>
      <vt:lpstr>انْطَقَنِي كَرَمُكَ</vt:lpstr>
      <vt:lpstr>وَكُلَّمَا آيَسَتْنِي اوْصَافِي</vt:lpstr>
      <vt:lpstr>اطْمَعَتْنِي مِنَنُكَ</vt:lpstr>
      <vt:lpstr>إِلٰهِي مَنْ كَانَتْ مَحَاسِنُهُ مَسَاوِئَ</vt:lpstr>
      <vt:lpstr>فَكَيْفَ لاَ تَكُونُ مَسَاوئُهُ مَسَاوِئَ؟</vt:lpstr>
      <vt:lpstr>وَمَنْ كَانَتْ حَقَائِقُهُ دَعَاوِيَ</vt:lpstr>
      <vt:lpstr>فَكَيْفَ لاَ تَكُونُ دَعَاوَاهُ دَعَاوِيَ؟</vt:lpstr>
      <vt:lpstr>إِلٰهِي حُكْمُكَ ٱلنَّافِذُ وَمَشِيئَتُكَ ٱلْقَاهِرَةُ</vt:lpstr>
      <vt:lpstr>لَمْ يَتْرُكَا لِذِي مَقَالٍ مَقَالاً</vt:lpstr>
      <vt:lpstr>وَلاَ لِذِي حَالٍ حَالاً</vt:lpstr>
      <vt:lpstr>إِلٰهِي كَمْ مِنْ طَاعَةٍ بَنَيْتُهَا</vt:lpstr>
      <vt:lpstr>وَحَالَةٍ شَيَّدْتُهَا</vt:lpstr>
      <vt:lpstr>هَدَمَ ٱعْتِمَادِي عَلَيْهَا عَدْلُكَ</vt:lpstr>
      <vt:lpstr>بَلْ اقَالَنِي مِنْهَا فَضْلُكَ</vt:lpstr>
      <vt:lpstr>إِلٰهِي إِنَّكَ تَعْلَمُ</vt:lpstr>
      <vt:lpstr>انِّي وَإِنْ لَمْ تَدُمِ ٱلطَّاعَةُ مِنِّي فِعْلاً جَزْماً</vt:lpstr>
      <vt:lpstr>فَقَدْ دَامَتْ مَحَبَّةً وَعَزْماً</vt:lpstr>
      <vt:lpstr>إِلٰهِي كَيْفَ اعْزِمُ وَانْتَ ٱلْقَاهِرُ؟</vt:lpstr>
      <vt:lpstr>وَكَيْفَ لاَ اعْزِمُ وَانْتَ ٱلآمِرُ؟</vt:lpstr>
      <vt:lpstr>إِلٰهِي تَرَدُّدِي فِي ٱلآثَارِ</vt:lpstr>
      <vt:lpstr>يُوجِبُ بُعْدَ ٱلْمَزَارِ</vt:lpstr>
      <vt:lpstr>فَٱجْمَعْنِي عَلَيْكَ بِخِدْمَةٍ تُوصِلُنِي إِلَيْكَ</vt:lpstr>
      <vt:lpstr>كَيْفَ يُسْتَدَلُّ عَلَيْكَ بِمَا هُوَ فِي وُجُودِهِ مُفْتَقِرٌ إِلَيْكَ؟</vt:lpstr>
      <vt:lpstr>ايَكُونُ لِغَيْرِكَ مِنَ ٱلظُّهُورِ مَا لَيْسَ لَكَ</vt:lpstr>
      <vt:lpstr>حَتَّىٰ يَكُونَ هُوَ ٱلْمُظْهِرَ لَكَ؟</vt:lpstr>
      <vt:lpstr>مَتَىٰ غِبْتَ حَتَّىٰ تَحْتَاجَ إِلَىٰ دَلِيلٍ يَدُلُّ عَلَيْكَ؟</vt:lpstr>
      <vt:lpstr>وَمَتَىٰ بَعُدْتَ حَتَّىٰ تَكُونَ ٱلآثَارُ هِيَ ٱلَّتِي تُوصِلُ إِلَيْكَ؟</vt:lpstr>
      <vt:lpstr>عَمِيَتْ عَيْنٌ لاَ تَرَاكَ عَلَيْهَا رَقِيباً</vt:lpstr>
      <vt:lpstr>وَخَسِرَتْ صَفْقَةُ عَبْدٍ لَمْ تَجْعَلْ لَهُ مِنْ حُبِّكَ نَصِيباً</vt:lpstr>
      <vt:lpstr>إِلٰهِي امَرْتَ بِٱلرُّجُوعِ إِلَىٰ ٱلآثَارِ</vt:lpstr>
      <vt:lpstr>فَٱرْجِعْنِي إِلَيْكَ بِكِسْوَةِ ٱلانْوَارِ</vt:lpstr>
      <vt:lpstr>وَهِدَايَةِ ٱلاِﹾسْتِبْصَارِ</vt:lpstr>
      <vt:lpstr>حَتَّىٰ ارْجِعَ إِلَيْكَ مِنْهَا كَمَا دَخَلْتُ إِلَيْكَ مِنْهَا</vt:lpstr>
      <vt:lpstr>مَصُونَ ٱلسِّرِّ عَنِ ٱلنَّظَرِ إِلَيْهَا</vt:lpstr>
      <vt:lpstr>وَمَرْفُوعَ ٱلْهِمَّةِ عَنِ ٱلاِﹾعْتِمَادِ عَلَيْهَا</vt:lpstr>
      <vt:lpstr>إِنَّكَ عَلَىٰ كُلِّ شَيْء قَدِيرٌ</vt:lpstr>
      <vt:lpstr>إِلٰهِي هٰذَا ذُلِّي ظَاهِرٌ بَيْنَ يَدَيْكَ</vt:lpstr>
      <vt:lpstr>وَهٰذَا حَالِي لاَ يَخْفَىٰ عَلَيْكَ</vt:lpstr>
      <vt:lpstr>مِنْكَ اطْلُبُ ٱلْوُصُولَ إِلَيْكَ</vt:lpstr>
      <vt:lpstr>وَبِكَ اسْتَدِلَّ عَلَيْكَ</vt:lpstr>
      <vt:lpstr>فَٱهْدِنِي بِنُورِكَ إِلَيْكَ</vt:lpstr>
      <vt:lpstr>وَاقِمْنِي بِصِدْقِ ٱلْعُبُودِيَّةِ بَيْنَ يَدَيْكَ</vt:lpstr>
      <vt:lpstr>إِلٰهِي عَلِّمْنِي مِنْ عِلْمِكَ ٱلْمَخْزُونِ</vt:lpstr>
      <vt:lpstr>وَصُنِّي بِسِتْرِكَ ٱلْمَصُونِ</vt:lpstr>
      <vt:lpstr>إِلٰهِي حَقِّقْنِي بِحَقَائِقِ اهْلِ ٱلْقُرْبِ</vt:lpstr>
      <vt:lpstr>وَٱسْلُكْ بِي مَسْلَكَ اهْلِ ٱلْجَذْبِ</vt:lpstr>
      <vt:lpstr>إِلٰهِي اغْنِنِي بِتَدْبِيرِكَ لِي عَنْ تَدْبِيرِي</vt:lpstr>
      <vt:lpstr>وَبِٱخْتِيَارِكَ عَنِ ٱخْتِيَارِي</vt:lpstr>
      <vt:lpstr>وَاوْقِفْنِي عَلَىٰ مَرَاكِزِ ٱضْطِرَارِي</vt:lpstr>
      <vt:lpstr>إِلٰهِي اخْرِجْنِي مِنْ ذُلِّ نَفْسِي</vt:lpstr>
      <vt:lpstr>وَطَهِّرْنِي مِنْ شَكِّي وَشِرْكِي</vt:lpstr>
      <vt:lpstr>قَبْلَ حُلُولِ رَمْسِي</vt:lpstr>
      <vt:lpstr>بِكَ انْتَصِرُ فَٱنْصُرْنِي</vt:lpstr>
      <vt:lpstr>وَعَلَيْكَ اتَوَكَّلُ فَلاَ تَكِلْنِي</vt:lpstr>
      <vt:lpstr>وَإِيَّاكَ اسْالُ فَلاَ تُخَيِّبْنِي</vt:lpstr>
      <vt:lpstr>وَفِي فَضْلِكَ ارْغَبُ فَلاَ تَحْرِمْنِي</vt:lpstr>
      <vt:lpstr>وَبِجَنَابِكَ انْتَسِبُ فَلاَ تُبْعِدْنِي</vt:lpstr>
      <vt:lpstr>وَبِبَابِكَ اقِفُ فَلاَ تَطْرُدْنِي</vt:lpstr>
      <vt:lpstr>إِلٰهِي تَقَدَّسَ رِضَاكَ انْ يَكُونَ لَهُ عِلَّةٌ مِنْكَ</vt:lpstr>
      <vt:lpstr>فَكَيْفَ يَكُونُ لَهُ عِلَّةٌ مِنِّي؟</vt:lpstr>
      <vt:lpstr>إِلٰهِي انْتَ ٱلْغَنِيُّ بِذَاتِكَ انْ يَصِلَ إِلَيْكَ ٱلنَّفْعُ مِنْكَ</vt:lpstr>
      <vt:lpstr>فَكَيْفَ لاَ تَكُونُ غَنِيّاً عَنِّي؟</vt:lpstr>
      <vt:lpstr>إِلٰهِي إِنَّ ٱلْقَضَاءَ وَٱلْقَدَرَ يُمَنِّينِي</vt:lpstr>
      <vt:lpstr>وَإِنَّ ٱلْهَوَىٰ بِوَثَائِقِ ٱلشَّهْوَةِ اسَرَنِي</vt:lpstr>
      <vt:lpstr>فَكُنْ انْتَ ٱلنَّصِيرَ لِي</vt:lpstr>
      <vt:lpstr>حَتَّىٰ تَنْصُرَنِي وَتُبَصِّرَنِي</vt:lpstr>
      <vt:lpstr>وَاغْنِنِي بِفَضْلِكَ</vt:lpstr>
      <vt:lpstr>حَتَّىٰ اسْتَغْنِيَ بِكَ عَنْ طَلَبِي</vt:lpstr>
      <vt:lpstr>انْتَ ٱلَّذِي اشْرَقْتَ ٱلانْوَارَ فِي قُلُوبِ اوْلِيَائِكَ</vt:lpstr>
      <vt:lpstr>حَتَّىٰ عَرَفُوكَ وَوَحَّدُوكَ</vt:lpstr>
      <vt:lpstr>وَانْتَ ٱلَّذِي ازَلْتَ ٱلاغْيَارَ عَنْ قُلُوبِ احِبَّائِكَ</vt:lpstr>
      <vt:lpstr>حَتَّىٰ لَمْ يُحِبُّوٱ سِوَاكَ</vt:lpstr>
      <vt:lpstr>وَلَمْ يَلْجَاوٱ إِلَىٰ غَيْرِكَ</vt:lpstr>
      <vt:lpstr>انْتَ ٱلْمُؤْنِسُ لَهُمْ</vt:lpstr>
      <vt:lpstr>حَيْثُ اوْحَشَتْهُمُ ٱلْعَوَالِمُ</vt:lpstr>
      <vt:lpstr>وَانْتَ ٱلَّذِي هَدَيْتَهُمْ</vt:lpstr>
      <vt:lpstr>حَيْثُ ٱسْتَبَانَتْ لَهُمُ ٱلْمَعَالِمُ</vt:lpstr>
      <vt:lpstr>مَاذَا وَجَدَ مَنْ فَقَدَكَ؟</vt:lpstr>
      <vt:lpstr>وَمَا ٱلَّذِي فَقَدَ مَنْ وَجَدَكَ؟</vt:lpstr>
      <vt:lpstr>لَقَدْ خَابَ مَنْ رَضِيَ دُونَكَ بَدَلاً</vt:lpstr>
      <vt:lpstr>وَلَقَدْ خَسِرَ مَنْ بَغَىٰ عَنْكَ مُتَحَوِّلاً</vt:lpstr>
      <vt:lpstr>كَيْفَ يُرْجَىٰ سِوَاكَ</vt:lpstr>
      <vt:lpstr>وَانْتَ مَا قَطَعْتَ ٱلإِحْسَانَ؟</vt:lpstr>
      <vt:lpstr>وَكَيْفَ يُطْلَبُ مِنْ غَيْرِكَ</vt:lpstr>
      <vt:lpstr>وَانْتَ مَا بَدَّلْتَ عَادَةَ ٱلاِﹾمْتِنَانِ؟</vt:lpstr>
      <vt:lpstr>يَا مَنْ اذَاقَ احِبَّاءَهُ حَلاَوَةَ ٱلْمُؤَانَسَةِ</vt:lpstr>
      <vt:lpstr>فَقَامُوٱ بَيْنَ يَدَيْهِ مُتَمَلِّقِينَ</vt:lpstr>
      <vt:lpstr>وَيَا مَنْ الْبَسَ اوْلِيَاءَهُ مَلاَبِسَ هَيْبَتِهِ</vt:lpstr>
      <vt:lpstr>فَقَامُوٱ بَيْنَ يَدَيْهِ مُسْتَغْفِرِينَ</vt:lpstr>
      <vt:lpstr>انْتَ ٱلذَّاكِرُ قَبْلَ ٱلذَّاكِرِينَ</vt:lpstr>
      <vt:lpstr>وَانْتَ ٱلْبَادِئُ بِٱلإِحْسَانِ قَبْلَ تَوَجُّهِ ٱلْعَابِدِينَ</vt:lpstr>
      <vt:lpstr>وَانْتَ ٱلْجَوَادُ بِٱلْعَطَاءِ قَبْلَ طَلَبِ ٱلطَّالِبِينَ</vt:lpstr>
      <vt:lpstr>وَانْتَ ٱلْوَهَّابُ ثُمَّ لِمَا وَهَبْتَ لَنَا مِنَ ٱلْمُسْتَقْرِضِينَ</vt:lpstr>
      <vt:lpstr>إِلٰهِي ٱطْلُبْنِي بِرَحْمَتِكَ حَتَّىٰ اصِلَ إِلَيْكَ</vt:lpstr>
      <vt:lpstr>وَٱجْذِبْنِي بِمَنِّكَ حَتَّىٰ اقْبِلَ عَلَيْكَ</vt:lpstr>
      <vt:lpstr>إِلٰهِي إِنَّ رَجَائِي لاَ يَنْقَطِعُ عَنْكَ وَإِنْ عَصَيْتُكَ</vt:lpstr>
      <vt:lpstr>كَمَا انَّ خَوفِي لاَ يُزَايِلُنِي وَإِنْ اطَعْتُكَ</vt:lpstr>
      <vt:lpstr>فَقَدْ دَفَعَتْنِيَ ٱلْعَوَالِمُ إِلَيْكَ</vt:lpstr>
      <vt:lpstr>وَقَدْ اوْقَعَنِي عِلْمِي بِكَرَمِكَ عَلَيْكَ</vt:lpstr>
      <vt:lpstr>إِلٰهِي كَيْفَ اخِيبُ وَانْتَ امَلِي؟</vt:lpstr>
      <vt:lpstr>امْ كَيْفَ اهَانُ وَعَلَيْكَ مُتَّكَلِي؟</vt:lpstr>
      <vt:lpstr>إِلٰهِي كَيْفَ اسْتَعِزُّ وَفِي ٱلذِّلَّةِ ارْكَزْتَنِي؟</vt:lpstr>
      <vt:lpstr>امْ كَيْفَ لاَ اسْتَعِزُّ وَإِلَيْكَ نَسَبْتَنِي؟</vt:lpstr>
      <vt:lpstr>إِلٰهِي كَيْفَ لاَ افْتَقِرُ وَانْتَ ٱلَّذِي فِي ٱلْفُقَرَاءِ اقَمْتَنِي؟</vt:lpstr>
      <vt:lpstr>امْ كَيْفَ افْتَقِرُ وَانْتَ ٱلَّذِي بِجُودِكَ اغْنَيْتَنِي؟</vt:lpstr>
      <vt:lpstr>وَانْتَ ٱلَّذِي لاَ إِلٰهَ غَيْرُكَ</vt:lpstr>
      <vt:lpstr>تَعَرَّفْتَ لِكُلِّ شَيْء فَمَا جَهِلَكَ شَيْءٌ</vt:lpstr>
      <vt:lpstr>وَانْتَ ٱلَّذِي تَعَرَّفْتَ إِلَيَّ فِي كُلِّ شَيْءٍ</vt:lpstr>
      <vt:lpstr>فَرَايْتُكَ ظَاهِراً فِي كُلِّ شَيْءٍ</vt:lpstr>
      <vt:lpstr>وَانْتَ ٱلظَّاهِرُ لِكُلِّ شَيْءٍ</vt:lpstr>
      <vt:lpstr>يَا مَنِ ٱسْتَوَىٰ بِرَحْمَانِيَّتِهِ</vt:lpstr>
      <vt:lpstr>فَصَارَ ٱلْعَرْشُ غَيْباً فِي ذَاتِهِ</vt:lpstr>
      <vt:lpstr>مَحَقْتَ ٱلآثَارَ بِٱلآثَارِ</vt:lpstr>
      <vt:lpstr>وَمَحَوْتَ ٱلاغْيَارَ بِمُحِيطَاتِ افْلاَكِ ٱلانْوَارِ</vt:lpstr>
      <vt:lpstr>يَا مَنِ ٱحْتَجَبَ فِي سُرَادِقَاتِ عَرْشِهِ</vt:lpstr>
      <vt:lpstr>عَنْ انْ تُدْرِكَهُ ٱلابْصَارُ</vt:lpstr>
      <vt:lpstr>يَا مَنْ تَجَلَّىٰ بِكَمَالِ بَهَائِهِ</vt:lpstr>
      <vt:lpstr>فَتَحَقَّقَتْ عَظَمَتُهُ مِنَ ٱلاِﹾسْتِوَاءِ</vt:lpstr>
      <vt:lpstr>كَيْفَ تَخْفَىٰ وَانْتَ ٱلظَّاهِرُ؟</vt:lpstr>
      <vt:lpstr>امْ كَيْفَ تَغِيبُ وَانْتَ ٱلرَّقِيبُ ٱلْحَاضِرُ؟</vt:lpstr>
      <vt:lpstr>إِنَّكَ عَلَىٰ كُلِّ شَيْءٍ قَدِيرٌ</vt:lpstr>
      <vt:lpstr>وَٱلْحَمْدُ لِلَّهِ وَحْدَهُ</vt:lpstr>
      <vt:lpstr>اَللَّهُمَّ صَلِّ عَلَىٰ مُحَمَّدٍ وَآلِ مُحَمَّدٍ</vt:lpstr>
      <vt:lpstr>Please recite   Sūrat al-Fātiḥah for ALL MARHUMEEN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user</cp:lastModifiedBy>
  <cp:revision>2047</cp:revision>
  <cp:lastPrinted>1601-01-01T00:00:00Z</cp:lastPrinted>
  <dcterms:created xsi:type="dcterms:W3CDTF">1601-01-01T00:00:00Z</dcterms:created>
  <dcterms:modified xsi:type="dcterms:W3CDTF">2020-07-27T04:56:07Z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