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3" r:id="rId2"/>
    <p:sldId id="3330" r:id="rId3"/>
    <p:sldId id="3331" r:id="rId4"/>
    <p:sldId id="3311" r:id="rId5"/>
    <p:sldId id="3828" r:id="rId6"/>
    <p:sldId id="3829" r:id="rId7"/>
    <p:sldId id="3830" r:id="rId8"/>
    <p:sldId id="3831" r:id="rId9"/>
    <p:sldId id="3832" r:id="rId10"/>
    <p:sldId id="3833" r:id="rId11"/>
    <p:sldId id="3834" r:id="rId12"/>
    <p:sldId id="3835" r:id="rId13"/>
    <p:sldId id="3836" r:id="rId14"/>
    <p:sldId id="3837" r:id="rId15"/>
    <p:sldId id="3838" r:id="rId16"/>
    <p:sldId id="3839" r:id="rId17"/>
    <p:sldId id="3840" r:id="rId18"/>
    <p:sldId id="3841" r:id="rId19"/>
    <p:sldId id="3842" r:id="rId20"/>
    <p:sldId id="3843" r:id="rId21"/>
    <p:sldId id="3844" r:id="rId22"/>
    <p:sldId id="3845" r:id="rId23"/>
    <p:sldId id="3846" r:id="rId24"/>
    <p:sldId id="3847" r:id="rId25"/>
    <p:sldId id="3848" r:id="rId26"/>
    <p:sldId id="3849" r:id="rId27"/>
    <p:sldId id="3850" r:id="rId28"/>
    <p:sldId id="3851" r:id="rId29"/>
    <p:sldId id="3852" r:id="rId30"/>
    <p:sldId id="3853" r:id="rId31"/>
    <p:sldId id="3854" r:id="rId32"/>
    <p:sldId id="3855" r:id="rId33"/>
    <p:sldId id="3856" r:id="rId34"/>
    <p:sldId id="3857" r:id="rId35"/>
    <p:sldId id="3858" r:id="rId36"/>
    <p:sldId id="3859" r:id="rId37"/>
    <p:sldId id="3860" r:id="rId38"/>
    <p:sldId id="3861" r:id="rId39"/>
    <p:sldId id="3862" r:id="rId40"/>
    <p:sldId id="3863" r:id="rId41"/>
    <p:sldId id="3864" r:id="rId42"/>
    <p:sldId id="3865" r:id="rId43"/>
    <p:sldId id="3866" r:id="rId44"/>
    <p:sldId id="4135" r:id="rId45"/>
    <p:sldId id="4136" r:id="rId46"/>
    <p:sldId id="4137" r:id="rId47"/>
    <p:sldId id="4138" r:id="rId48"/>
    <p:sldId id="4139" r:id="rId49"/>
    <p:sldId id="4140" r:id="rId50"/>
    <p:sldId id="4141" r:id="rId51"/>
    <p:sldId id="4142" r:id="rId52"/>
    <p:sldId id="4143" r:id="rId53"/>
    <p:sldId id="4144" r:id="rId54"/>
    <p:sldId id="4145" r:id="rId55"/>
    <p:sldId id="4146" r:id="rId56"/>
    <p:sldId id="4147" r:id="rId57"/>
    <p:sldId id="4148" r:id="rId58"/>
    <p:sldId id="4149" r:id="rId59"/>
    <p:sldId id="4150" r:id="rId60"/>
    <p:sldId id="4151" r:id="rId61"/>
    <p:sldId id="4152" r:id="rId62"/>
    <p:sldId id="4283" r:id="rId63"/>
    <p:sldId id="4284" r:id="rId64"/>
    <p:sldId id="4285" r:id="rId65"/>
    <p:sldId id="4286" r:id="rId66"/>
    <p:sldId id="4287" r:id="rId67"/>
    <p:sldId id="4288" r:id="rId68"/>
    <p:sldId id="4289" r:id="rId69"/>
    <p:sldId id="4290" r:id="rId70"/>
    <p:sldId id="4291" r:id="rId71"/>
    <p:sldId id="4292" r:id="rId72"/>
    <p:sldId id="4293" r:id="rId73"/>
    <p:sldId id="4294" r:id="rId74"/>
    <p:sldId id="4295" r:id="rId75"/>
    <p:sldId id="4296" r:id="rId76"/>
    <p:sldId id="4297" r:id="rId77"/>
    <p:sldId id="4298" r:id="rId78"/>
    <p:sldId id="4299" r:id="rId79"/>
    <p:sldId id="4300" r:id="rId80"/>
    <p:sldId id="4301" r:id="rId81"/>
    <p:sldId id="4302" r:id="rId82"/>
    <p:sldId id="4303" r:id="rId83"/>
    <p:sldId id="4304" r:id="rId84"/>
    <p:sldId id="4305" r:id="rId85"/>
    <p:sldId id="4306" r:id="rId86"/>
    <p:sldId id="4307" r:id="rId87"/>
    <p:sldId id="4308" r:id="rId88"/>
    <p:sldId id="4309" r:id="rId89"/>
    <p:sldId id="4310" r:id="rId90"/>
    <p:sldId id="4311" r:id="rId91"/>
    <p:sldId id="4312" r:id="rId92"/>
    <p:sldId id="4313" r:id="rId93"/>
    <p:sldId id="4314" r:id="rId94"/>
    <p:sldId id="4315" r:id="rId95"/>
    <p:sldId id="4316" r:id="rId96"/>
    <p:sldId id="4317" r:id="rId97"/>
    <p:sldId id="4318" r:id="rId98"/>
    <p:sldId id="4319" r:id="rId99"/>
    <p:sldId id="4320" r:id="rId100"/>
    <p:sldId id="4321" r:id="rId101"/>
    <p:sldId id="4322" r:id="rId102"/>
    <p:sldId id="4323" r:id="rId103"/>
    <p:sldId id="4324" r:id="rId104"/>
    <p:sldId id="4325" r:id="rId105"/>
    <p:sldId id="4326" r:id="rId106"/>
    <p:sldId id="4327" r:id="rId107"/>
    <p:sldId id="4328" r:id="rId108"/>
    <p:sldId id="4329" r:id="rId109"/>
    <p:sldId id="4330" r:id="rId110"/>
    <p:sldId id="4331" r:id="rId111"/>
    <p:sldId id="4332" r:id="rId112"/>
    <p:sldId id="4333" r:id="rId113"/>
    <p:sldId id="4334" r:id="rId114"/>
    <p:sldId id="4335" r:id="rId115"/>
    <p:sldId id="4336" r:id="rId116"/>
    <p:sldId id="4337" r:id="rId117"/>
    <p:sldId id="4338" r:id="rId118"/>
    <p:sldId id="4339" r:id="rId119"/>
    <p:sldId id="4340" r:id="rId120"/>
    <p:sldId id="4341" r:id="rId121"/>
    <p:sldId id="4342" r:id="rId122"/>
    <p:sldId id="4343" r:id="rId123"/>
    <p:sldId id="4344" r:id="rId124"/>
    <p:sldId id="4345" r:id="rId125"/>
    <p:sldId id="4346" r:id="rId126"/>
    <p:sldId id="4347" r:id="rId127"/>
    <p:sldId id="4348" r:id="rId128"/>
    <p:sldId id="4349" r:id="rId129"/>
    <p:sldId id="4350" r:id="rId130"/>
    <p:sldId id="4351" r:id="rId131"/>
    <p:sldId id="4352" r:id="rId132"/>
    <p:sldId id="4353" r:id="rId133"/>
    <p:sldId id="4354" r:id="rId134"/>
    <p:sldId id="4355" r:id="rId135"/>
    <p:sldId id="4356" r:id="rId136"/>
    <p:sldId id="4357" r:id="rId137"/>
    <p:sldId id="4358" r:id="rId138"/>
    <p:sldId id="4359" r:id="rId139"/>
    <p:sldId id="4360" r:id="rId140"/>
    <p:sldId id="4361" r:id="rId141"/>
    <p:sldId id="4362" r:id="rId142"/>
    <p:sldId id="4363" r:id="rId143"/>
    <p:sldId id="4364" r:id="rId144"/>
    <p:sldId id="4365" r:id="rId145"/>
    <p:sldId id="4366" r:id="rId146"/>
    <p:sldId id="4367" r:id="rId147"/>
    <p:sldId id="4368" r:id="rId148"/>
    <p:sldId id="4369" r:id="rId149"/>
    <p:sldId id="4370" r:id="rId150"/>
    <p:sldId id="4371" r:id="rId151"/>
    <p:sldId id="4372" r:id="rId152"/>
    <p:sldId id="4373" r:id="rId153"/>
    <p:sldId id="4374" r:id="rId154"/>
    <p:sldId id="4375" r:id="rId155"/>
    <p:sldId id="4376" r:id="rId156"/>
    <p:sldId id="4377" r:id="rId157"/>
    <p:sldId id="4378" r:id="rId158"/>
    <p:sldId id="4379" r:id="rId159"/>
    <p:sldId id="4380" r:id="rId160"/>
    <p:sldId id="4381" r:id="rId161"/>
    <p:sldId id="4382" r:id="rId162"/>
    <p:sldId id="4383" r:id="rId163"/>
    <p:sldId id="4384" r:id="rId164"/>
    <p:sldId id="4385" r:id="rId165"/>
    <p:sldId id="4386" r:id="rId166"/>
    <p:sldId id="4387" r:id="rId167"/>
    <p:sldId id="4388" r:id="rId168"/>
    <p:sldId id="4389" r:id="rId169"/>
    <p:sldId id="4390" r:id="rId170"/>
    <p:sldId id="4391" r:id="rId171"/>
    <p:sldId id="4392" r:id="rId172"/>
    <p:sldId id="4393" r:id="rId173"/>
    <p:sldId id="4394" r:id="rId174"/>
    <p:sldId id="4395" r:id="rId175"/>
    <p:sldId id="4396" r:id="rId176"/>
    <p:sldId id="4397" r:id="rId177"/>
    <p:sldId id="4398" r:id="rId178"/>
    <p:sldId id="4399" r:id="rId179"/>
    <p:sldId id="4400" r:id="rId180"/>
    <p:sldId id="4401" r:id="rId181"/>
    <p:sldId id="4402" r:id="rId182"/>
    <p:sldId id="4403" r:id="rId183"/>
    <p:sldId id="4404" r:id="rId184"/>
    <p:sldId id="4405" r:id="rId185"/>
    <p:sldId id="4406" r:id="rId186"/>
    <p:sldId id="4407" r:id="rId187"/>
    <p:sldId id="4408" r:id="rId188"/>
    <p:sldId id="4409" r:id="rId189"/>
    <p:sldId id="4410" r:id="rId190"/>
    <p:sldId id="4411" r:id="rId191"/>
    <p:sldId id="4412" r:id="rId192"/>
    <p:sldId id="4413" r:id="rId193"/>
    <p:sldId id="4414" r:id="rId194"/>
    <p:sldId id="4415" r:id="rId195"/>
    <p:sldId id="4416" r:id="rId196"/>
    <p:sldId id="4417" r:id="rId197"/>
    <p:sldId id="4418" r:id="rId198"/>
    <p:sldId id="4419" r:id="rId199"/>
    <p:sldId id="4420" r:id="rId200"/>
    <p:sldId id="4421" r:id="rId201"/>
    <p:sldId id="4422" r:id="rId202"/>
    <p:sldId id="4423" r:id="rId203"/>
    <p:sldId id="4424" r:id="rId204"/>
    <p:sldId id="4425" r:id="rId205"/>
    <p:sldId id="4426" r:id="rId206"/>
    <p:sldId id="4427" r:id="rId207"/>
    <p:sldId id="4428" r:id="rId208"/>
    <p:sldId id="4429" r:id="rId209"/>
    <p:sldId id="4432" r:id="rId210"/>
    <p:sldId id="4433" r:id="rId211"/>
    <p:sldId id="4434" r:id="rId212"/>
    <p:sldId id="4435" r:id="rId213"/>
    <p:sldId id="4436" r:id="rId214"/>
    <p:sldId id="4437" r:id="rId215"/>
    <p:sldId id="4438" r:id="rId216"/>
    <p:sldId id="4439" r:id="rId217"/>
    <p:sldId id="4440" r:id="rId218"/>
    <p:sldId id="4441" r:id="rId219"/>
    <p:sldId id="4442" r:id="rId220"/>
    <p:sldId id="4443" r:id="rId221"/>
    <p:sldId id="4444" r:id="rId222"/>
    <p:sldId id="4445" r:id="rId223"/>
    <p:sldId id="4446" r:id="rId224"/>
    <p:sldId id="4447" r:id="rId225"/>
    <p:sldId id="4448" r:id="rId226"/>
    <p:sldId id="4449" r:id="rId227"/>
    <p:sldId id="4450" r:id="rId228"/>
    <p:sldId id="4451" r:id="rId229"/>
    <p:sldId id="4452" r:id="rId230"/>
    <p:sldId id="4453" r:id="rId231"/>
    <p:sldId id="4454" r:id="rId232"/>
    <p:sldId id="4455" r:id="rId233"/>
    <p:sldId id="4456" r:id="rId234"/>
    <p:sldId id="4457" r:id="rId235"/>
    <p:sldId id="4458" r:id="rId236"/>
    <p:sldId id="4459" r:id="rId237"/>
    <p:sldId id="4460" r:id="rId238"/>
    <p:sldId id="4461" r:id="rId239"/>
    <p:sldId id="4462" r:id="rId240"/>
    <p:sldId id="4463" r:id="rId241"/>
    <p:sldId id="4464" r:id="rId242"/>
    <p:sldId id="4465" r:id="rId243"/>
    <p:sldId id="4466" r:id="rId244"/>
    <p:sldId id="4467" r:id="rId245"/>
    <p:sldId id="4468" r:id="rId246"/>
    <p:sldId id="4469" r:id="rId247"/>
    <p:sldId id="4470" r:id="rId248"/>
    <p:sldId id="4471" r:id="rId249"/>
    <p:sldId id="4472" r:id="rId250"/>
    <p:sldId id="4473" r:id="rId251"/>
    <p:sldId id="4474" r:id="rId252"/>
    <p:sldId id="4475" r:id="rId253"/>
    <p:sldId id="4476" r:id="rId254"/>
    <p:sldId id="4477" r:id="rId255"/>
    <p:sldId id="4478" r:id="rId256"/>
    <p:sldId id="4479" r:id="rId257"/>
    <p:sldId id="4480" r:id="rId258"/>
    <p:sldId id="4481" r:id="rId259"/>
    <p:sldId id="4482" r:id="rId260"/>
    <p:sldId id="4483" r:id="rId261"/>
    <p:sldId id="4484" r:id="rId262"/>
    <p:sldId id="4485" r:id="rId263"/>
    <p:sldId id="4486" r:id="rId264"/>
    <p:sldId id="4487" r:id="rId265"/>
    <p:sldId id="4488" r:id="rId266"/>
    <p:sldId id="4489" r:id="rId267"/>
    <p:sldId id="4490" r:id="rId268"/>
    <p:sldId id="4491" r:id="rId269"/>
    <p:sldId id="3827" r:id="rId270"/>
    <p:sldId id="3281" r:id="rId271"/>
  </p:sldIdLst>
  <p:sldSz cx="9144000" cy="6858000" type="screen4x3"/>
  <p:notesSz cx="6400800" cy="8686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66"/>
    <a:srgbClr val="000099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54" y="108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2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presProps" Target="presProps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viewProps" Target="viewProp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theme" Target="theme/theme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tableStyles" Target="tableStyles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88F058-394C-4A02-8F39-23EB301F94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0FC974-3462-4963-B13F-1CAE7CBF6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E784DE-C015-4579-8F94-C5C5744C1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82F4C-0004-4CFB-B372-1F385C099AA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116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5D5301-40C7-4ECC-AED1-3121767D86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45F44B-51A8-49E3-98F5-5091D6BEC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4E47CB-77DC-4B47-99BD-50107BC017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FDDC9-AF6F-478C-8C79-40F1A9E6FE0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51910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9977C9-0677-49E3-9497-F0E1673633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FC99C1-9827-43CE-9202-84F8C17CC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5B7430-B295-4C86-BE17-43554F63C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5A074-F75D-4A6C-9FC7-2B8F891469F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95063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5CA5F4-7133-4C85-8EC2-18A0AC1B5B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2F1540-C947-4809-BA52-461B7B25EF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E8C384-D2C6-4A00-98AB-D9AB445015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5307A-F9AB-44F5-BE8B-564B518C6AD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48801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F3692D-6CA2-4E6D-A833-311A489777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A809E0-E83D-417F-8A9D-C851649EDA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3BFEA2-7E4D-4060-8FE5-42E92F472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F7417-395D-4647-A58D-FB8648E5F4D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12108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AA225B-EE5B-49B9-AEC4-ACB132AAC6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CB98DC-1BB0-407C-AB4F-6EDEDC9A6E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42AFEC-FD6B-445A-B0CD-D883CE709F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BF094-65AA-4C73-B3BC-DD600E19D94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49342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4C611A-9848-4822-8F8D-BFE6F5289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64C442D-96EA-434A-9F13-A2B565759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A527F07-344B-4607-94B2-C07F6996DA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0265B-1BCD-48AC-B817-F3364310CAE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47582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0E80D0C-642D-4772-BE96-8F1EB30648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EC56F8-3A29-47A5-8F53-B3CCB96A69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7B53C4-D1F3-43D8-BF9F-355A1F3A3A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CC4E8-2C3A-499C-B14D-56A787FD149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79900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2AD6D40-10EA-4D3B-A7B0-F7C5F32A50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9CFEB7-6DC2-4EF7-A6AD-91846811CE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A2CEE04-A077-48C1-9E18-5C92A4BF8E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911CF-E32E-47B3-93B6-C53AE468AAA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23436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FEAE17-F85D-4D62-9701-C3FFC9848B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B5030C-6B88-4D00-AB97-DB19E123F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6EE3AF-06C6-4CB8-84DC-2ABC203516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05199-B5DB-4D0B-89A4-6266E316E26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29095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611C78-4CD6-4112-A810-7923D53FBC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E081F8-2A3E-44B1-B02B-7D449DF87E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97C0B4-7B0D-4C15-ACF1-C6B480791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44DB7-A443-42D0-AC76-313046ABC46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67366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22C769D-27C8-43BC-9F0E-436B5E4DC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10E2CD6-B901-4590-B092-24A35B9EB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ACAEFD2-2DFB-4FF2-B397-83CEEB6D90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3DC13BF-0C95-4719-A975-9B53F87BE5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9E6527C-59F5-4618-9D4C-FA5C5D8892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66"/>
                </a:solidFill>
              </a:defRPr>
            </a:lvl1pPr>
          </a:lstStyle>
          <a:p>
            <a:fld id="{79E394D9-419D-48B4-B1D4-2DBCD47EED5C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uas.org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uas.org/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>
            <a:extLst>
              <a:ext uri="{FF2B5EF4-FFF2-40B4-BE49-F238E27FC236}">
                <a16:creationId xmlns:a16="http://schemas.microsoft.com/office/drawing/2014/main" id="{DFAF3CB4-3E40-4982-AB5D-940FBF420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33400"/>
            <a:ext cx="7772400" cy="51816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051" name="Rectangle 6">
            <a:extLst>
              <a:ext uri="{FF2B5EF4-FFF2-40B4-BE49-F238E27FC236}">
                <a16:creationId xmlns:a16="http://schemas.microsoft.com/office/drawing/2014/main" id="{C8EE33CF-A591-4338-A9D7-157C44AF0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52" name="Rectangle 7">
            <a:extLst>
              <a:ext uri="{FF2B5EF4-FFF2-40B4-BE49-F238E27FC236}">
                <a16:creationId xmlns:a16="http://schemas.microsoft.com/office/drawing/2014/main" id="{934D8595-2683-4D41-BB14-2629E6B96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53" name="Rectangle 9">
            <a:extLst>
              <a:ext uri="{FF2B5EF4-FFF2-40B4-BE49-F238E27FC236}">
                <a16:creationId xmlns:a16="http://schemas.microsoft.com/office/drawing/2014/main" id="{CE2DBCC9-6C94-49EC-B1F0-4D0733B48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54" name="Rectangle 3">
            <a:extLst>
              <a:ext uri="{FF2B5EF4-FFF2-40B4-BE49-F238E27FC236}">
                <a16:creationId xmlns:a16="http://schemas.microsoft.com/office/drawing/2014/main" id="{D4FFB566-A040-4B89-AA7E-CBD729C48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136650"/>
            <a:ext cx="7772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ar-AE" altLang="en-US" sz="9600" b="1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</a:t>
            </a:r>
            <a:r>
              <a:rPr lang="ar-SA" altLang="en-US" sz="9600" b="1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يَا شَاهِدَ كُلِّ نَجْوَىٰ</a:t>
            </a:r>
            <a:endParaRPr lang="en-US" altLang="en-US" sz="9600" b="1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055" name="Rectangle 1">
            <a:extLst>
              <a:ext uri="{FF2B5EF4-FFF2-40B4-BE49-F238E27FC236}">
                <a16:creationId xmlns:a16="http://schemas.microsoft.com/office/drawing/2014/main" id="{F7DC6FCB-3BC6-4394-9C41-DC193BB95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76525"/>
            <a:ext cx="7696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i="1">
                <a:solidFill>
                  <a:srgbClr val="FFFF00"/>
                </a:solidFill>
                <a:latin typeface="Trebuchet MS" panose="020B0603020202020204" pitchFamily="34" charset="0"/>
                <a:ea typeface="MS Mincho" panose="02020609040205080304" pitchFamily="49" charset="-128"/>
              </a:rPr>
              <a:t>Dūa Ya Shahida Kulle Najwa</a:t>
            </a:r>
            <a:r>
              <a:rPr lang="en-US" altLang="en-US" sz="6600" b="1" i="1">
                <a:solidFill>
                  <a:srgbClr val="FFFF00"/>
                </a:solidFill>
                <a:latin typeface="Trebuchet MS" panose="020B0603020202020204" pitchFamily="34" charset="0"/>
              </a:rPr>
              <a:t> </a:t>
            </a:r>
            <a:endParaRPr lang="en-GB" altLang="en-US" sz="6600" b="1" i="1">
              <a:solidFill>
                <a:srgbClr val="FFFF00"/>
              </a:solidFill>
              <a:latin typeface="Trebuchet MS" panose="020B0603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25D1276E-9A1B-4D99-9557-C3A4FDD45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00600"/>
            <a:ext cx="784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FF00"/>
                </a:solidFill>
              </a:rPr>
              <a:t>(Arabic text with English Translation &amp; English Transliteration)</a:t>
            </a:r>
          </a:p>
        </p:txBody>
      </p:sp>
      <p:sp>
        <p:nvSpPr>
          <p:cNvPr id="2057" name="Rectangle 8">
            <a:extLst>
              <a:ext uri="{FF2B5EF4-FFF2-40B4-BE49-F238E27FC236}">
                <a16:creationId xmlns:a16="http://schemas.microsoft.com/office/drawing/2014/main" id="{B528526F-6C6E-4C55-9359-869D44134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105400"/>
            <a:ext cx="609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FF00"/>
                </a:solidFill>
              </a:rPr>
              <a:t>Special Dua for 9th Dhu lHijjah -Arafat eve/day  &amp; Thursday/Friday</a:t>
            </a:r>
          </a:p>
        </p:txBody>
      </p:sp>
      <p:pic>
        <p:nvPicPr>
          <p:cNvPr id="2058" name="Picture 1">
            <a:extLst>
              <a:ext uri="{FF2B5EF4-FFF2-40B4-BE49-F238E27FC236}">
                <a16:creationId xmlns:a16="http://schemas.microsoft.com/office/drawing/2014/main" id="{7A8D4E22-2BDE-4A92-9700-A05E9A0AD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512763"/>
            <a:ext cx="262255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Rectangle 5">
            <a:extLst>
              <a:ext uri="{FF2B5EF4-FFF2-40B4-BE49-F238E27FC236}">
                <a16:creationId xmlns:a16="http://schemas.microsoft.com/office/drawing/2014/main" id="{EE1AB18F-6F61-4092-94D0-62E2E1E97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5715000"/>
            <a:ext cx="8888413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/>
              <a:t>For any errors / comments please write to: </a:t>
            </a:r>
            <a:r>
              <a:rPr lang="en-US" altLang="en-US" sz="1100" b="1">
                <a:hlinkClick r:id="rId3"/>
              </a:rPr>
              <a:t>duas.org@gmail.com</a:t>
            </a:r>
            <a:r>
              <a:rPr lang="en-US" altLang="en-US" sz="1100" b="1"/>
              <a:t> </a:t>
            </a:r>
            <a:endParaRPr lang="en-US" altLang="en-US" sz="1200" b="1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rebuchet MS" panose="020B0603020202020204" pitchFamily="34" charset="0"/>
              </a:rPr>
              <a:t>Kindly recite Sūrat al-Fātiḥah for Marhumeen of all those who have worked towards making this small work possible.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3">
            <a:extLst>
              <a:ext uri="{FF2B5EF4-FFF2-40B4-BE49-F238E27FC236}">
                <a16:creationId xmlns:a16="http://schemas.microsoft.com/office/drawing/2014/main" id="{0E0C3923-5C2C-4932-B1BF-22941A2A1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1267" name="Text Box 13">
            <a:extLst>
              <a:ext uri="{FF2B5EF4-FFF2-40B4-BE49-F238E27FC236}">
                <a16:creationId xmlns:a16="http://schemas.microsoft.com/office/drawing/2014/main" id="{F4C83ADD-C9B1-4088-8266-101D0C62E2A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050A734-DF65-4F75-80BB-1619F5ACC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حَسَنَ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ٱلتِّجَاوُزِ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BB3205B-B3B0-4DB8-B757-8F0623A05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is All-excellent in overlooking</a:t>
            </a:r>
            <a:r>
              <a:rPr lang="en-US" sz="3600" b="1" kern="1200" dirty="0" smtClean="0">
                <a:ea typeface="MS Mincho" pitchFamily="49" charset="-128"/>
              </a:rPr>
              <a:t>!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اے بہترین در گزر کرنے والے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1270" name="Subtitle 4">
            <a:extLst>
              <a:ext uri="{FF2B5EF4-FFF2-40B4-BE49-F238E27FC236}">
                <a16:creationId xmlns:a16="http://schemas.microsoft.com/office/drawing/2014/main" id="{B8BBABC8-D5F9-4338-A043-8374CAB0B762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ya hasana alttajawuzi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3">
            <a:extLst>
              <a:ext uri="{FF2B5EF4-FFF2-40B4-BE49-F238E27FC236}">
                <a16:creationId xmlns:a16="http://schemas.microsoft.com/office/drawing/2014/main" id="{B6B6C387-A800-4B8E-94C4-8454C6A73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03427" name="Text Box 13">
            <a:extLst>
              <a:ext uri="{FF2B5EF4-FFF2-40B4-BE49-F238E27FC236}">
                <a16:creationId xmlns:a16="http://schemas.microsoft.com/office/drawing/2014/main" id="{2D91FA9D-5256-47AD-A05A-0084782937D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B5C68D3-01EC-4ADA-A709-014CC214B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وَاسْالُكَ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بِٱسْمِكَ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ٱلْمَخْزُونِ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فِي خَزَائِنِكَ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5D5D27B-4A10-46D6-AC16-79E0BE5F4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beseech You in the name of Your Name that is hoarded in Your stores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سوال کرتا ہوں تجھ سے بواسطہ اس نام کیجو تیرے خزانوں میں محفوظ ہے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03430" name="Subtitle 4">
            <a:extLst>
              <a:ext uri="{FF2B5EF4-FFF2-40B4-BE49-F238E27FC236}">
                <a16:creationId xmlns:a16="http://schemas.microsoft.com/office/drawing/2014/main" id="{E95687C4-348D-4642-962D-ECC6109C4CBA}"/>
              </a:ext>
            </a:extLst>
          </p:cNvPr>
          <p:cNvSpPr txBox="1">
            <a:spLocks/>
          </p:cNvSpPr>
          <p:nvPr/>
        </p:nvSpPr>
        <p:spPr bwMode="auto">
          <a:xfrm>
            <a:off x="304800" y="5105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wa as'aluka bismika almakhzuni fi khaza'inika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3">
            <a:extLst>
              <a:ext uri="{FF2B5EF4-FFF2-40B4-BE49-F238E27FC236}">
                <a16:creationId xmlns:a16="http://schemas.microsoft.com/office/drawing/2014/main" id="{A9CA671F-6F6C-4E15-AB97-01B158606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04451" name="Text Box 13">
            <a:extLst>
              <a:ext uri="{FF2B5EF4-FFF2-40B4-BE49-F238E27FC236}">
                <a16:creationId xmlns:a16="http://schemas.microsoft.com/office/drawing/2014/main" id="{04D58977-D3B1-47C5-9815-7619AC52938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7090413-116E-4A37-BB0B-6438B7863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ٱلَّذِي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ٱسْتَاثَرْتَ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بِهِ فِي عِلْمِ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ٱلْغَيْبِ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عِنْدَكَ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1576E52-7333-416D-84C3-78B5EB27F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have kept in the knowledge of the Unseen with </a:t>
            </a:r>
            <a:r>
              <a:rPr lang="en-US" sz="3600" b="1" kern="1200" dirty="0" smtClean="0">
                <a:ea typeface="MS Mincho" pitchFamily="49" charset="-128"/>
              </a:rPr>
              <a:t>You</a:t>
            </a:r>
          </a:p>
          <a:p>
            <a:pPr rtl="1"/>
            <a:r>
              <a:rPr lang="ur-PK" sz="3600" dirty="0" smtClean="0"/>
              <a:t>جسکوخاص </a:t>
            </a:r>
            <a:r>
              <a:rPr lang="ur-PK" sz="3600" dirty="0"/>
              <a:t>کیا ہے تونے علم غیب کے ساتھ 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04454" name="Subtitle 4">
            <a:extLst>
              <a:ext uri="{FF2B5EF4-FFF2-40B4-BE49-F238E27FC236}">
                <a16:creationId xmlns:a16="http://schemas.microsoft.com/office/drawing/2014/main" id="{E895609D-4CA7-41A1-BF82-A3E0766091E0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alladhi ista'tharta bihi fi `ilmi alghaybi `indaka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13">
            <a:extLst>
              <a:ext uri="{FF2B5EF4-FFF2-40B4-BE49-F238E27FC236}">
                <a16:creationId xmlns:a16="http://schemas.microsoft.com/office/drawing/2014/main" id="{2A08B4F0-1C12-482E-9086-E62CC8634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05475" name="Text Box 13">
            <a:extLst>
              <a:ext uri="{FF2B5EF4-FFF2-40B4-BE49-F238E27FC236}">
                <a16:creationId xmlns:a16="http://schemas.microsoft.com/office/drawing/2014/main" id="{12CD2BA8-1E54-4C21-BB72-FD7D71FD6DD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B3F35E9-2519-4B0A-9ECD-7B1C9CD8A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لَمْ يَظْهَرْ عَلَيْهِ احَدٌ مِنْ خَلْقِكَ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EAD5AB2-5778-46C6-A99D-1F2F3C629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it has not been shown to any of Your creatures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اپنے حضور میں جس پر تیری مخلوق میں سے کوئی بھی آگاہ نہیں ہے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05478" name="Subtitle 4">
            <a:extLst>
              <a:ext uri="{FF2B5EF4-FFF2-40B4-BE49-F238E27FC236}">
                <a16:creationId xmlns:a16="http://schemas.microsoft.com/office/drawing/2014/main" id="{0C5C66F7-D49C-4D58-8BB2-9F6F95279747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lam yazhar `alayhi ahadun min khalqika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3">
            <a:extLst>
              <a:ext uri="{FF2B5EF4-FFF2-40B4-BE49-F238E27FC236}">
                <a16:creationId xmlns:a16="http://schemas.microsoft.com/office/drawing/2014/main" id="{8AD7DDE6-A55B-476E-9220-3B0C63FB9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06499" name="Text Box 13">
            <a:extLst>
              <a:ext uri="{FF2B5EF4-FFF2-40B4-BE49-F238E27FC236}">
                <a16:creationId xmlns:a16="http://schemas.microsoft.com/office/drawing/2014/main" id="{FF763126-BB0D-4980-9E3E-DE2821D7799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B6B91DC-F042-4812-804D-E64C50539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لاَ مَلَكٌ مُقَرَّبٌ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70FCCDD-6832-460F-95A5-34E22C256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be him a favorite angel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نہ کوئی مقرب فرشتہ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06502" name="Subtitle 4">
            <a:extLst>
              <a:ext uri="{FF2B5EF4-FFF2-40B4-BE49-F238E27FC236}">
                <a16:creationId xmlns:a16="http://schemas.microsoft.com/office/drawing/2014/main" id="{5F132D37-6D4E-4A64-BEE1-379147BE2784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la malakun muqarrabun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13">
            <a:extLst>
              <a:ext uri="{FF2B5EF4-FFF2-40B4-BE49-F238E27FC236}">
                <a16:creationId xmlns:a16="http://schemas.microsoft.com/office/drawing/2014/main" id="{31723B38-1998-48B2-AF81-230F7130D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07523" name="Text Box 13">
            <a:extLst>
              <a:ext uri="{FF2B5EF4-FFF2-40B4-BE49-F238E27FC236}">
                <a16:creationId xmlns:a16="http://schemas.microsoft.com/office/drawing/2014/main" id="{598050DD-7179-4709-AC4A-2528FD9D9BF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B2EC1A9-0FA1-4726-BD99-E28CCBF27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نَبِيٌّ مُرْسَلٌ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6DA6E1A-4B7C-4259-B70A-24F0BD5E0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 missioned Prophet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نہ کوئی بھیجا ہوا نبی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07526" name="Subtitle 4">
            <a:extLst>
              <a:ext uri="{FF2B5EF4-FFF2-40B4-BE49-F238E27FC236}">
                <a16:creationId xmlns:a16="http://schemas.microsoft.com/office/drawing/2014/main" id="{A09D0023-B8A9-4DE6-B9FD-56469DC2F2B6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la nabiyyun mursalun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13">
            <a:extLst>
              <a:ext uri="{FF2B5EF4-FFF2-40B4-BE49-F238E27FC236}">
                <a16:creationId xmlns:a16="http://schemas.microsoft.com/office/drawing/2014/main" id="{3A975FDC-79EA-45FC-8F36-FE76821B5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08547" name="Text Box 13">
            <a:extLst>
              <a:ext uri="{FF2B5EF4-FFF2-40B4-BE49-F238E27FC236}">
                <a16:creationId xmlns:a16="http://schemas.microsoft.com/office/drawing/2014/main" id="{2780B459-616B-47EA-8577-00FD3AC5C37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A96A86C-A913-4B31-8948-A6BAAA0E5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عَبْدٌ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مُصْطَفَىٰ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CB3ADD7-813D-458C-A6CC-453258760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a chosen servant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rtl="1"/>
            <a:r>
              <a:rPr lang="ur-PK" sz="3600" dirty="0"/>
              <a:t>اور نہ ہی کوئی</a:t>
            </a:r>
          </a:p>
          <a:p>
            <a:pPr rtl="1"/>
            <a:r>
              <a:rPr lang="ur-PK" sz="3600" dirty="0"/>
              <a:t> برگزیدہ بندہ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08550" name="Subtitle 4">
            <a:extLst>
              <a:ext uri="{FF2B5EF4-FFF2-40B4-BE49-F238E27FC236}">
                <a16:creationId xmlns:a16="http://schemas.microsoft.com/office/drawing/2014/main" id="{79A9EBF6-A98E-44B4-A9AA-489F9FCB44E2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la `abdun mustafa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13">
            <a:extLst>
              <a:ext uri="{FF2B5EF4-FFF2-40B4-BE49-F238E27FC236}">
                <a16:creationId xmlns:a16="http://schemas.microsoft.com/office/drawing/2014/main" id="{6B213C22-3E34-4FC9-9C1E-3A23F6551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09571" name="Text Box 13">
            <a:extLst>
              <a:ext uri="{FF2B5EF4-FFF2-40B4-BE49-F238E27FC236}">
                <a16:creationId xmlns:a16="http://schemas.microsoft.com/office/drawing/2014/main" id="{4BB6AA4B-2F66-44CA-B5F0-A319DEC054B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13DFAC6-66B2-4C6F-95FE-3CDCD5CB9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وَاسْالُكَ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بِٱسْمِكَ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ٱلَّذِي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شَقَقْتَ بِهِ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ٱلْبِحَارَ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4C3BC90-5C7C-4789-A323-A6E1B9F05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I beseech You in the name of Your Name by which You rent asunder the oceans</a:t>
            </a:r>
            <a:r>
              <a:rPr lang="en-US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dirty="0"/>
              <a:t>ور سوال کرتا ہوں تجھ سے بواسطہ تیرے اس نام کے جس کے ساتھ تو نے دریاؤں کو چیرا</a:t>
            </a:r>
            <a:endParaRPr lang="en-US" b="1" kern="1200" dirty="0" smtClean="0">
              <a:ea typeface="MS Mincho" pitchFamily="49" charset="-128"/>
            </a:endParaRP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09574" name="Subtitle 4">
            <a:extLst>
              <a:ext uri="{FF2B5EF4-FFF2-40B4-BE49-F238E27FC236}">
                <a16:creationId xmlns:a16="http://schemas.microsoft.com/office/drawing/2014/main" id="{41C7B070-57B7-44E9-A44E-3A1690A7BA87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as'aluka bismika alladhi shaqaqta bihi albihara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13">
            <a:extLst>
              <a:ext uri="{FF2B5EF4-FFF2-40B4-BE49-F238E27FC236}">
                <a16:creationId xmlns:a16="http://schemas.microsoft.com/office/drawing/2014/main" id="{0CCE80AF-F156-41F5-87B5-5F3DCBDDE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10595" name="Text Box 13">
            <a:extLst>
              <a:ext uri="{FF2B5EF4-FFF2-40B4-BE49-F238E27FC236}">
                <a16:creationId xmlns:a16="http://schemas.microsoft.com/office/drawing/2014/main" id="{BF5C4D27-A90F-411C-B975-8D3CC707771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EFF80D5-16F9-4ACA-BB6D-6D025AC09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وَقَامَتْ بِهِ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ٱلْجِبَالُ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C4DA708-6D44-49D3-ACD8-EFDD6B21B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mountains rose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پہاڑوں کو قائم فرمایا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10598" name="Subtitle 4">
            <a:extLst>
              <a:ext uri="{FF2B5EF4-FFF2-40B4-BE49-F238E27FC236}">
                <a16:creationId xmlns:a16="http://schemas.microsoft.com/office/drawing/2014/main" id="{AF2D3A46-E92C-405C-A984-78E34D8851F4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qamat bihi aljibalu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13">
            <a:extLst>
              <a:ext uri="{FF2B5EF4-FFF2-40B4-BE49-F238E27FC236}">
                <a16:creationId xmlns:a16="http://schemas.microsoft.com/office/drawing/2014/main" id="{F2C7A68B-A229-4EFB-A56B-871B83EBC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11619" name="Text Box 13">
            <a:extLst>
              <a:ext uri="{FF2B5EF4-FFF2-40B4-BE49-F238E27FC236}">
                <a16:creationId xmlns:a16="http://schemas.microsoft.com/office/drawing/2014/main" id="{1ACCECF1-A9C0-4D53-8BC2-008F7DB8440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FC62C7D-191A-4645-990B-4C4403D02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وَٱخْتَلَفَ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بِهِ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ٱللَّيْلُ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وَٱلنَّهَارُ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1A379C5-10ED-4AEE-A7C4-D162F112C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night and day follow each other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3600" dirty="0"/>
              <a:t>اور اس سے دن رات میں</a:t>
            </a:r>
          </a:p>
          <a:p>
            <a:pPr rtl="1"/>
            <a:r>
              <a:rPr lang="ur-PK" sz="3600" dirty="0"/>
              <a:t>تفریق کی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11622" name="Subtitle 4">
            <a:extLst>
              <a:ext uri="{FF2B5EF4-FFF2-40B4-BE49-F238E27FC236}">
                <a16:creationId xmlns:a16="http://schemas.microsoft.com/office/drawing/2014/main" id="{03C55910-F6DB-4077-863F-362DC84CAEA9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wakhtalafa bihi allaylu walnnaharu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13">
            <a:extLst>
              <a:ext uri="{FF2B5EF4-FFF2-40B4-BE49-F238E27FC236}">
                <a16:creationId xmlns:a16="http://schemas.microsoft.com/office/drawing/2014/main" id="{074D5940-F5DE-4002-AE42-49405D386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12643" name="Text Box 13">
            <a:extLst>
              <a:ext uri="{FF2B5EF4-FFF2-40B4-BE49-F238E27FC236}">
                <a16:creationId xmlns:a16="http://schemas.microsoft.com/office/drawing/2014/main" id="{F85C5A8B-3E5D-485B-9289-17C055F9C06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0C42C83-7B57-4A28-A89A-C318D1C88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وَبِحَقِّ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ٱلسَّبْعِ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ٱلْمَثَانِي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وَٱلْقُرْآنِ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ٱلْعَظِيمِ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22374E1-B959-47ED-B78C-9F992C2ED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in the name of the seven of the oft-repeated verses and the Grand Qur'an</a:t>
            </a:r>
            <a:r>
              <a:rPr lang="en-US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dirty="0"/>
              <a:t>اور بواسطہ دوبارہ نازل ہونے والی سات آیتوں</a:t>
            </a:r>
            <a:endParaRPr lang="en-US" b="1" kern="1200" dirty="0" smtClean="0">
              <a:ea typeface="MS Mincho" pitchFamily="49" charset="-128"/>
            </a:endParaRP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12646" name="Subtitle 4">
            <a:extLst>
              <a:ext uri="{FF2B5EF4-FFF2-40B4-BE49-F238E27FC236}">
                <a16:creationId xmlns:a16="http://schemas.microsoft.com/office/drawing/2014/main" id="{675C7D8E-042B-4134-82EA-9AA14AF86E5F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bihaqqi alssab`i almathani walqur'ani al`azimi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3">
            <a:extLst>
              <a:ext uri="{FF2B5EF4-FFF2-40B4-BE49-F238E27FC236}">
                <a16:creationId xmlns:a16="http://schemas.microsoft.com/office/drawing/2014/main" id="{37598DF0-D22E-4427-8D9E-2080279F5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2291" name="Text Box 13">
            <a:extLst>
              <a:ext uri="{FF2B5EF4-FFF2-40B4-BE49-F238E27FC236}">
                <a16:creationId xmlns:a16="http://schemas.microsoft.com/office/drawing/2014/main" id="{F581A537-40A6-4BCD-A6AC-95725FC2B68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EA7FDD1-F966-4DFB-BFFF-368B78531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جَوَادُ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1633366-B6FC-40C0-ACB6-8581F081F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All-magnanimous</a:t>
            </a:r>
            <a:r>
              <a:rPr lang="en-US" sz="3600" b="1" kern="1200" dirty="0" smtClean="0">
                <a:ea typeface="MS Mincho" pitchFamily="49" charset="-128"/>
              </a:rPr>
              <a:t>!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اے عطا والے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2294" name="Subtitle 4">
            <a:extLst>
              <a:ext uri="{FF2B5EF4-FFF2-40B4-BE49-F238E27FC236}">
                <a16:creationId xmlns:a16="http://schemas.microsoft.com/office/drawing/2014/main" id="{4851B034-1258-48F4-A84B-91DF314DDD96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ya jawadu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13">
            <a:extLst>
              <a:ext uri="{FF2B5EF4-FFF2-40B4-BE49-F238E27FC236}">
                <a16:creationId xmlns:a16="http://schemas.microsoft.com/office/drawing/2014/main" id="{6206984C-C8FF-40F9-A7AA-11FA380D2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13667" name="Text Box 13">
            <a:extLst>
              <a:ext uri="{FF2B5EF4-FFF2-40B4-BE49-F238E27FC236}">
                <a16:creationId xmlns:a16="http://schemas.microsoft.com/office/drawing/2014/main" id="{3BE64D37-DA7E-4F6D-92E3-6E4E9AC547A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DD35EB2-D78D-4C36-8EFD-FD066F6D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وَبِحَقِّ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ٱلْكِرَامِ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ٱلْكَاتِبِينَ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EB9BB6C-1858-48A7-AFC7-5BF7E5FD8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the noble, recording angels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 اور عظمت والے قرآن کے بواسطہ عزت والے کاتبوں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13670" name="Subtitle 4">
            <a:extLst>
              <a:ext uri="{FF2B5EF4-FFF2-40B4-BE49-F238E27FC236}">
                <a16:creationId xmlns:a16="http://schemas.microsoft.com/office/drawing/2014/main" id="{00B324B1-7C83-4A82-BD36-A2F8CBAF7E30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bihaqqi alkirami alkatibina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13">
            <a:extLst>
              <a:ext uri="{FF2B5EF4-FFF2-40B4-BE49-F238E27FC236}">
                <a16:creationId xmlns:a16="http://schemas.microsoft.com/office/drawing/2014/main" id="{30F568AA-9B5C-4EC8-8E0C-D6466B0D4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14691" name="Text Box 13">
            <a:extLst>
              <a:ext uri="{FF2B5EF4-FFF2-40B4-BE49-F238E27FC236}">
                <a16:creationId xmlns:a16="http://schemas.microsoft.com/office/drawing/2014/main" id="{F3BEF163-498F-4938-88F6-1CD0BF2CB4D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03E2AF0-8844-4804-BBB4-798899D3D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وَبِحَقِّ طه وَيس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وَكهيعص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4A04771-7698-4B7A-98D4-938833415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Ta-Ha, </a:t>
            </a:r>
            <a:r>
              <a:rPr lang="en-US" sz="3600" b="1" kern="1200" dirty="0" err="1">
                <a:ea typeface="MS Mincho" pitchFamily="49" charset="-128"/>
              </a:rPr>
              <a:t>Ya</a:t>
            </a:r>
            <a:r>
              <a:rPr lang="en-US" sz="3600" b="1" kern="1200" dirty="0">
                <a:ea typeface="MS Mincho" pitchFamily="49" charset="-128"/>
              </a:rPr>
              <a:t>-Sin, </a:t>
            </a:r>
            <a:r>
              <a:rPr lang="en-US" sz="3600" b="1" kern="1200" dirty="0" err="1">
                <a:ea typeface="MS Mincho" pitchFamily="49" charset="-128"/>
              </a:rPr>
              <a:t>Kaf</a:t>
            </a:r>
            <a:r>
              <a:rPr lang="en-US" sz="3600" b="1" kern="1200" dirty="0">
                <a:ea typeface="MS Mincho" pitchFamily="49" charset="-128"/>
              </a:rPr>
              <a:t>-Ha-</a:t>
            </a:r>
            <a:r>
              <a:rPr lang="en-US" sz="3600" b="1" kern="1200" dirty="0" err="1">
                <a:ea typeface="MS Mincho" pitchFamily="49" charset="-128"/>
              </a:rPr>
              <a:t>Ya</a:t>
            </a:r>
            <a:r>
              <a:rPr lang="en-US" sz="3600" b="1" kern="1200" dirty="0">
                <a:ea typeface="MS Mincho" pitchFamily="49" charset="-128"/>
              </a:rPr>
              <a:t>-`</a:t>
            </a:r>
            <a:r>
              <a:rPr lang="en-US" sz="3600" b="1" kern="1200" dirty="0" err="1">
                <a:ea typeface="MS Mincho" pitchFamily="49" charset="-128"/>
              </a:rPr>
              <a:t>Ayn</a:t>
            </a:r>
            <a:r>
              <a:rPr lang="en-US" sz="3600" b="1" kern="1200" dirty="0">
                <a:ea typeface="MS Mincho" pitchFamily="49" charset="-128"/>
              </a:rPr>
              <a:t>-Sad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3600" dirty="0"/>
              <a:t>کے بواسطہ طہ و یٰس</a:t>
            </a:r>
          </a:p>
          <a:p>
            <a:pPr rtl="1"/>
            <a:r>
              <a:rPr lang="ur-PK" sz="3600" dirty="0"/>
              <a:t>اور </a:t>
            </a:r>
            <a:r>
              <a:rPr lang="ur-PK" sz="3600" dirty="0" smtClean="0"/>
              <a:t>کھیعص</a:t>
            </a:r>
            <a:endParaRPr lang="ur-PK" sz="3600" dirty="0"/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14694" name="Subtitle 4">
            <a:extLst>
              <a:ext uri="{FF2B5EF4-FFF2-40B4-BE49-F238E27FC236}">
                <a16:creationId xmlns:a16="http://schemas.microsoft.com/office/drawing/2014/main" id="{027ABCAB-31C4-459A-911F-7DDE3A993782}"/>
              </a:ext>
            </a:extLst>
          </p:cNvPr>
          <p:cNvSpPr txBox="1">
            <a:spLocks/>
          </p:cNvSpPr>
          <p:nvPr/>
        </p:nvSpPr>
        <p:spPr bwMode="auto">
          <a:xfrm>
            <a:off x="431800" y="5105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ES" altLang="en-US" b="1" i="1" dirty="0" err="1">
                <a:ea typeface="MS Mincho" panose="02020609040205080304" pitchFamily="49" charset="-128"/>
              </a:rPr>
              <a:t>wa</a:t>
            </a:r>
            <a:r>
              <a:rPr lang="es-ES" altLang="en-US" b="1" i="1" dirty="0">
                <a:ea typeface="MS Mincho" panose="02020609040205080304" pitchFamily="49" charset="-128"/>
              </a:rPr>
              <a:t> </a:t>
            </a:r>
            <a:r>
              <a:rPr lang="es-ES" altLang="en-US" b="1" i="1" dirty="0" err="1">
                <a:ea typeface="MS Mincho" panose="02020609040205080304" pitchFamily="49" charset="-128"/>
              </a:rPr>
              <a:t>bihaqqi</a:t>
            </a:r>
            <a:r>
              <a:rPr lang="es-ES" altLang="en-US" b="1" i="1" dirty="0">
                <a:ea typeface="MS Mincho" panose="02020609040205080304" pitchFamily="49" charset="-128"/>
              </a:rPr>
              <a:t> </a:t>
            </a:r>
            <a:r>
              <a:rPr lang="es-ES" altLang="en-US" b="1" i="1" dirty="0" err="1">
                <a:ea typeface="MS Mincho" panose="02020609040205080304" pitchFamily="49" charset="-128"/>
              </a:rPr>
              <a:t>ta</a:t>
            </a:r>
            <a:r>
              <a:rPr lang="es-ES" altLang="en-US" b="1" i="1" dirty="0">
                <a:ea typeface="MS Mincho" panose="02020609040205080304" pitchFamily="49" charset="-128"/>
              </a:rPr>
              <a:t>-ha </a:t>
            </a:r>
            <a:r>
              <a:rPr lang="es-ES" altLang="en-US" b="1" i="1" dirty="0" err="1">
                <a:ea typeface="MS Mincho" panose="02020609040205080304" pitchFamily="49" charset="-128"/>
              </a:rPr>
              <a:t>wa</a:t>
            </a:r>
            <a:r>
              <a:rPr lang="es-ES" altLang="en-US" b="1" i="1" dirty="0">
                <a:ea typeface="MS Mincho" panose="02020609040205080304" pitchFamily="49" charset="-128"/>
              </a:rPr>
              <a:t> ya-sin </a:t>
            </a:r>
            <a:r>
              <a:rPr lang="es-ES" altLang="en-US" b="1" i="1" dirty="0" err="1">
                <a:ea typeface="MS Mincho" panose="02020609040205080304" pitchFamily="49" charset="-128"/>
              </a:rPr>
              <a:t>wa</a:t>
            </a:r>
            <a:r>
              <a:rPr lang="es-ES" altLang="en-US" b="1" i="1" dirty="0">
                <a:ea typeface="MS Mincho" panose="02020609040205080304" pitchFamily="49" charset="-128"/>
              </a:rPr>
              <a:t> </a:t>
            </a:r>
            <a:r>
              <a:rPr lang="es-ES" altLang="en-US" b="1" i="1" dirty="0" err="1">
                <a:ea typeface="MS Mincho" panose="02020609040205080304" pitchFamily="49" charset="-128"/>
              </a:rPr>
              <a:t>kaf</a:t>
            </a:r>
            <a:r>
              <a:rPr lang="es-ES" altLang="en-US" b="1" i="1" dirty="0">
                <a:ea typeface="MS Mincho" panose="02020609040205080304" pitchFamily="49" charset="-128"/>
              </a:rPr>
              <a:t>-ha-ya-`</a:t>
            </a:r>
            <a:r>
              <a:rPr lang="es-ES" altLang="en-US" b="1" i="1" dirty="0" err="1">
                <a:ea typeface="MS Mincho" panose="02020609040205080304" pitchFamily="49" charset="-128"/>
              </a:rPr>
              <a:t>ayn</a:t>
            </a:r>
            <a:r>
              <a:rPr lang="es-ES" altLang="en-US" b="1" i="1" dirty="0">
                <a:ea typeface="MS Mincho" panose="02020609040205080304" pitchFamily="49" charset="-128"/>
              </a:rPr>
              <a:t>-</a:t>
            </a:r>
            <a:r>
              <a:rPr lang="es-ES" altLang="en-US" b="1" i="1" dirty="0" err="1">
                <a:ea typeface="MS Mincho" panose="02020609040205080304" pitchFamily="49" charset="-128"/>
              </a:rPr>
              <a:t>sad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13">
            <a:extLst>
              <a:ext uri="{FF2B5EF4-FFF2-40B4-BE49-F238E27FC236}">
                <a16:creationId xmlns:a16="http://schemas.microsoft.com/office/drawing/2014/main" id="{C816E3C1-709D-4ED6-9547-3A2293BB2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15715" name="Text Box 13">
            <a:extLst>
              <a:ext uri="{FF2B5EF4-FFF2-40B4-BE49-F238E27FC236}">
                <a16:creationId xmlns:a16="http://schemas.microsoft.com/office/drawing/2014/main" id="{CA3C7F8E-6A33-47F5-8269-0B8D0325948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080B73F-F058-4F08-B8BA-93F3A9FE8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وَحم عسق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6BDB054-FF74-442F-9565-6EB9EF461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Ha-</a:t>
            </a:r>
            <a:r>
              <a:rPr lang="en-US" sz="3600" b="1" kern="1200" dirty="0" err="1">
                <a:ea typeface="MS Mincho" pitchFamily="49" charset="-128"/>
              </a:rPr>
              <a:t>Mim</a:t>
            </a:r>
            <a:r>
              <a:rPr lang="en-US" sz="3600" b="1" kern="1200" dirty="0">
                <a:ea typeface="MS Mincho" pitchFamily="49" charset="-128"/>
              </a:rPr>
              <a:t>-`</a:t>
            </a:r>
            <a:r>
              <a:rPr lang="en-US" sz="3600" b="1" kern="1200" dirty="0" err="1">
                <a:ea typeface="MS Mincho" pitchFamily="49" charset="-128"/>
              </a:rPr>
              <a:t>Ayn</a:t>
            </a:r>
            <a:r>
              <a:rPr lang="en-US" sz="3600" b="1" kern="1200" dirty="0">
                <a:ea typeface="MS Mincho" pitchFamily="49" charset="-128"/>
              </a:rPr>
              <a:t>-Sin-</a:t>
            </a:r>
            <a:r>
              <a:rPr lang="en-US" sz="3600" b="1" kern="1200" dirty="0" err="1">
                <a:ea typeface="MS Mincho" pitchFamily="49" charset="-128"/>
              </a:rPr>
              <a:t>Qaf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حمعسق</a:t>
            </a:r>
            <a:endParaRPr lang="en-US" sz="3600" b="1" kern="1200" dirty="0" smtClean="0">
              <a:ea typeface="MS Mincho" pitchFamily="49" charset="-128"/>
            </a:endParaRP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15718" name="Subtitle 4">
            <a:extLst>
              <a:ext uri="{FF2B5EF4-FFF2-40B4-BE49-F238E27FC236}">
                <a16:creationId xmlns:a16="http://schemas.microsoft.com/office/drawing/2014/main" id="{1C483AAA-6B16-4C2A-8B09-91B7EB304F42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ha-mim-`ayn-sin-qaf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13">
            <a:extLst>
              <a:ext uri="{FF2B5EF4-FFF2-40B4-BE49-F238E27FC236}">
                <a16:creationId xmlns:a16="http://schemas.microsoft.com/office/drawing/2014/main" id="{5D926F4D-3534-491C-AE2C-E2BF8349A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16739" name="Text Box 13">
            <a:extLst>
              <a:ext uri="{FF2B5EF4-FFF2-40B4-BE49-F238E27FC236}">
                <a16:creationId xmlns:a16="http://schemas.microsoft.com/office/drawing/2014/main" id="{A07D53D5-B76E-4591-A75C-1089BA98497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D2BA4D5-438E-49B1-B5EC-FDD694010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وَبِحَقِّ تَوْرَاةِ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مُوسَىٰ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819C446-46F8-426C-A569-27E2EC630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 the name of the Torah of Moses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ور بواسطہ موسٰی(ع) کی توریت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16742" name="Subtitle 4">
            <a:extLst>
              <a:ext uri="{FF2B5EF4-FFF2-40B4-BE49-F238E27FC236}">
                <a16:creationId xmlns:a16="http://schemas.microsoft.com/office/drawing/2014/main" id="{A1A5F6D8-6752-4D6D-9D94-6BC839B2BF81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bihaqqi tawrati musa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13">
            <a:extLst>
              <a:ext uri="{FF2B5EF4-FFF2-40B4-BE49-F238E27FC236}">
                <a16:creationId xmlns:a16="http://schemas.microsoft.com/office/drawing/2014/main" id="{F16FD594-D569-4D94-85BB-1ED9FD9A2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17763" name="Text Box 13">
            <a:extLst>
              <a:ext uri="{FF2B5EF4-FFF2-40B4-BE49-F238E27FC236}">
                <a16:creationId xmlns:a16="http://schemas.microsoft.com/office/drawing/2014/main" id="{124EDF10-B6F3-45CF-BD07-77553B90AD6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93D8114-A763-44B1-8934-ECAD2B312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وَإِنْجِيلِ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عِيسَىٰ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3466117-3C8C-4EB3-A657-77983B82B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Gospel of Jesus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عیسیٰ(ع) کی انجیل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17766" name="Subtitle 4">
            <a:extLst>
              <a:ext uri="{FF2B5EF4-FFF2-40B4-BE49-F238E27FC236}">
                <a16:creationId xmlns:a16="http://schemas.microsoft.com/office/drawing/2014/main" id="{3BD492B4-85BF-4A3C-9A1E-F176D21E7863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injili `isa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13">
            <a:extLst>
              <a:ext uri="{FF2B5EF4-FFF2-40B4-BE49-F238E27FC236}">
                <a16:creationId xmlns:a16="http://schemas.microsoft.com/office/drawing/2014/main" id="{9DD199C0-E911-46DD-A569-123F511BF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18787" name="Text Box 13">
            <a:extLst>
              <a:ext uri="{FF2B5EF4-FFF2-40B4-BE49-F238E27FC236}">
                <a16:creationId xmlns:a16="http://schemas.microsoft.com/office/drawing/2014/main" id="{53F00605-1556-479B-8189-79A61B21A63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51AA997A-9F21-45E7-B717-A5229155A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وَزَبُورِ دَاوُودَ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956E43F-D952-4A2F-8C07-84C31747B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Psalms of David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داؤد(ع) کی زبور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18790" name="Subtitle 4">
            <a:extLst>
              <a:ext uri="{FF2B5EF4-FFF2-40B4-BE49-F238E27FC236}">
                <a16:creationId xmlns:a16="http://schemas.microsoft.com/office/drawing/2014/main" id="{B3050223-15E5-47DD-963D-57A2DDF44CC6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zaburi dawuda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13">
            <a:extLst>
              <a:ext uri="{FF2B5EF4-FFF2-40B4-BE49-F238E27FC236}">
                <a16:creationId xmlns:a16="http://schemas.microsoft.com/office/drawing/2014/main" id="{BAC9B76E-AF4D-4093-807A-07EB852BD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19811" name="Text Box 13">
            <a:extLst>
              <a:ext uri="{FF2B5EF4-FFF2-40B4-BE49-F238E27FC236}">
                <a16:creationId xmlns:a16="http://schemas.microsoft.com/office/drawing/2014/main" id="{5AF077E8-56D7-430D-8F80-4FBDBDF4076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641E06C0-83ED-4525-B9CA-AFCAC95B4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وَفُرْقَانِ مُحَمَّدٍ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E1BA942-F276-4F3C-A215-5FDA559BD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</a:t>
            </a:r>
            <a:r>
              <a:rPr lang="en-US" sz="3600" b="1" kern="1200" dirty="0" err="1">
                <a:ea typeface="MS Mincho" pitchFamily="49" charset="-128"/>
              </a:rPr>
              <a:t>Furqan</a:t>
            </a:r>
            <a:r>
              <a:rPr lang="en-US" sz="3600" b="1" kern="1200" dirty="0">
                <a:ea typeface="MS Mincho" pitchFamily="49" charset="-128"/>
              </a:rPr>
              <a:t> (Criterion) of Muhammad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3600" dirty="0"/>
              <a:t>اور بواسطہ محمد کے قرآن</a:t>
            </a:r>
          </a:p>
          <a:p>
            <a:pPr rtl="1"/>
            <a:r>
              <a:rPr lang="ur-PK" sz="3600" dirty="0"/>
              <a:t>کے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19814" name="Subtitle 4">
            <a:extLst>
              <a:ext uri="{FF2B5EF4-FFF2-40B4-BE49-F238E27FC236}">
                <a16:creationId xmlns:a16="http://schemas.microsoft.com/office/drawing/2014/main" id="{4F1C1069-61CD-4B3F-BF4A-850527145383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furqani muhammadin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13">
            <a:extLst>
              <a:ext uri="{FF2B5EF4-FFF2-40B4-BE49-F238E27FC236}">
                <a16:creationId xmlns:a16="http://schemas.microsoft.com/office/drawing/2014/main" id="{37AC0129-6CC4-4CB9-8100-F6CA0D053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20835" name="Text Box 13">
            <a:extLst>
              <a:ext uri="{FF2B5EF4-FFF2-40B4-BE49-F238E27FC236}">
                <a16:creationId xmlns:a16="http://schemas.microsoft.com/office/drawing/2014/main" id="{3716F6A6-4FF0-4DEE-B564-84F7FFF73E5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3D39715-1070-4C3F-9BDA-ECEE34B26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صَلَّىٰ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ٱللَّهُ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عَلَيْهِ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2C99145-76FF-44E1-AE95-9E64300D6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peace be upon him, his Household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خدا رحمت کرے ان پر اور ان کی آل پر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20838" name="Subtitle 4">
            <a:extLst>
              <a:ext uri="{FF2B5EF4-FFF2-40B4-BE49-F238E27FC236}">
                <a16:creationId xmlns:a16="http://schemas.microsoft.com/office/drawing/2014/main" id="{070DBD4C-EE06-442D-AC9B-FEE806664C31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salla allahu `alayhi wa alihi</a:t>
            </a:r>
          </a:p>
        </p:txBody>
      </p:sp>
    </p:spTree>
  </p:cSld>
  <p:clrMapOvr>
    <a:masterClrMapping/>
  </p:clrMapOvr>
  <p:transition>
    <p:fade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13">
            <a:extLst>
              <a:ext uri="{FF2B5EF4-FFF2-40B4-BE49-F238E27FC236}">
                <a16:creationId xmlns:a16="http://schemas.microsoft.com/office/drawing/2014/main" id="{AE7BA2B5-F103-485C-98B7-5FD43DD1D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21859" name="Text Box 13">
            <a:extLst>
              <a:ext uri="{FF2B5EF4-FFF2-40B4-BE49-F238E27FC236}">
                <a16:creationId xmlns:a16="http://schemas.microsoft.com/office/drawing/2014/main" id="{FB2B4861-7FDD-44BA-BFDE-6FA5F64C9B1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6030D9C5-5A41-418B-AB05-DDCCF13F2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وَعَلَىٰ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جَمِيعِ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ٱلرُّسُلِ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وَبَاهِيّاً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شَرَاهِيّاً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67DFFC1-7CE6-44C0-A7B1-08487BA39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all the messengers and </a:t>
            </a:r>
            <a:r>
              <a:rPr lang="en-US" sz="3600" b="1" i="1" kern="1200" dirty="0" err="1">
                <a:ea typeface="MS Mincho" pitchFamily="49" charset="-128"/>
              </a:rPr>
              <a:t>bahiyya</a:t>
            </a:r>
            <a:r>
              <a:rPr lang="en-US" sz="3600" b="1" kern="1200" dirty="0">
                <a:ea typeface="MS Mincho" pitchFamily="49" charset="-128"/>
              </a:rPr>
              <a:t> </a:t>
            </a:r>
            <a:r>
              <a:rPr lang="en-US" sz="3600" b="1" i="1" kern="1200" dirty="0" err="1">
                <a:ea typeface="MS Mincho" pitchFamily="49" charset="-128"/>
              </a:rPr>
              <a:t>sharahiyya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ور تمام رسولوں پر اور اپنے دونوں اسماء اعظم پر</a:t>
            </a:r>
            <a:endParaRPr lang="en-US" sz="3600" b="1" kern="1200" dirty="0" smtClean="0">
              <a:ea typeface="MS Mincho" pitchFamily="49" charset="-128"/>
            </a:endParaRP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21862" name="Subtitle 4">
            <a:extLst>
              <a:ext uri="{FF2B5EF4-FFF2-40B4-BE49-F238E27FC236}">
                <a16:creationId xmlns:a16="http://schemas.microsoft.com/office/drawing/2014/main" id="{31D32711-B3E2-46F7-AD91-B7684A3C952C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`ala jami`i alrrusuli wa bahiyyan sharahiyyan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13">
            <a:extLst>
              <a:ext uri="{FF2B5EF4-FFF2-40B4-BE49-F238E27FC236}">
                <a16:creationId xmlns:a16="http://schemas.microsoft.com/office/drawing/2014/main" id="{356A70FA-FFDC-4BA3-9070-0DA0D0A4A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22883" name="Text Box 13">
            <a:extLst>
              <a:ext uri="{FF2B5EF4-FFF2-40B4-BE49-F238E27FC236}">
                <a16:creationId xmlns:a16="http://schemas.microsoft.com/office/drawing/2014/main" id="{E1D4C92C-98CB-4631-8FE7-0C2E51F6FEA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0F8B892-A789-4924-A731-26A1FE5DE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اللَّهُمَّ إِنِّي اسْالُكَ بِحَقِّ تِلْكَ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ٱلْمُنَاجَاةِ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DD36C16-0D52-419D-B870-C207045EE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Allah, I beseech You in the name of this confidential </a:t>
            </a:r>
            <a:r>
              <a:rPr lang="en-US" sz="3600" b="1" kern="1200" dirty="0" smtClean="0">
                <a:ea typeface="MS Mincho" pitchFamily="49" charset="-128"/>
              </a:rPr>
              <a:t>talk</a:t>
            </a:r>
          </a:p>
          <a:p>
            <a:pPr rtl="1"/>
            <a:r>
              <a:rPr lang="ur-PK" sz="3600" dirty="0"/>
              <a:t>اے الله میں سوال کرتا ہوں تجھ سے</a:t>
            </a:r>
          </a:p>
          <a:p>
            <a:pPr rtl="1"/>
            <a:r>
              <a:rPr lang="ur-PK" sz="3600" dirty="0"/>
              <a:t>بواسطہ اس راز و نیاز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22886" name="Subtitle 4">
            <a:extLst>
              <a:ext uri="{FF2B5EF4-FFF2-40B4-BE49-F238E27FC236}">
                <a16:creationId xmlns:a16="http://schemas.microsoft.com/office/drawing/2014/main" id="{B94BC8D7-09F2-44D6-9C3E-A8290F9EC4EA}"/>
              </a:ext>
            </a:extLst>
          </p:cNvPr>
          <p:cNvSpPr txBox="1">
            <a:spLocks/>
          </p:cNvSpPr>
          <p:nvPr/>
        </p:nvSpPr>
        <p:spPr bwMode="auto">
          <a:xfrm>
            <a:off x="304800" y="48387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allahumma inni as'aluka bihaqqi tilka almunajati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3">
            <a:extLst>
              <a:ext uri="{FF2B5EF4-FFF2-40B4-BE49-F238E27FC236}">
                <a16:creationId xmlns:a16="http://schemas.microsoft.com/office/drawing/2014/main" id="{64BAC4AF-9EA2-441D-8FD2-18FE41495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3315" name="Text Box 13">
            <a:extLst>
              <a:ext uri="{FF2B5EF4-FFF2-40B4-BE49-F238E27FC236}">
                <a16:creationId xmlns:a16="http://schemas.microsoft.com/office/drawing/2014/main" id="{E6A1DB54-7847-4062-8F5E-E2AACE28C37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ACED4C5-238D-41B5-8CBE-CFEFF31D4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مَنْ لا يُوَارِي مِنْهُ لَيْلٌ دَاجٍ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79C5B02-A809-4AE1-AD57-509CA62E6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cannot be concealed by the covering darkness of night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اے وہ جس سے نہاں نہیں ہے تاریک رات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3318" name="Subtitle 4">
            <a:extLst>
              <a:ext uri="{FF2B5EF4-FFF2-40B4-BE49-F238E27FC236}">
                <a16:creationId xmlns:a16="http://schemas.microsoft.com/office/drawing/2014/main" id="{48965C2E-941D-4D6A-8934-163018B8540F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ya man la yuwari minhu laylun dajin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13">
            <a:extLst>
              <a:ext uri="{FF2B5EF4-FFF2-40B4-BE49-F238E27FC236}">
                <a16:creationId xmlns:a16="http://schemas.microsoft.com/office/drawing/2014/main" id="{31A11ADF-4977-485A-B45D-935EDA8CF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23907" name="Text Box 13">
            <a:extLst>
              <a:ext uri="{FF2B5EF4-FFF2-40B4-BE49-F238E27FC236}">
                <a16:creationId xmlns:a16="http://schemas.microsoft.com/office/drawing/2014/main" id="{610CB3AC-E80F-4F88-BB10-2E2B86680BC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F51506D-8BCB-43C0-B016-74D61B1F2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ٱلَّتِي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كَانَتْ بَيْنَكَ وَبَيْنَ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مُوسَىٰ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بْنِ عِمْرَانَ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B9EFEF5-85E2-4268-8ECF-9B36AAFE6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which took place between You and Moses, the son of `Imran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 کے جو تیرے اور موسیٰ(ع) بن عمران کے درمیان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23910" name="Subtitle 4">
            <a:extLst>
              <a:ext uri="{FF2B5EF4-FFF2-40B4-BE49-F238E27FC236}">
                <a16:creationId xmlns:a16="http://schemas.microsoft.com/office/drawing/2014/main" id="{2F60846D-A8F2-4A08-A7BE-02AA6A838BD7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allati kanat baynaka wa bayna musa bni `imrana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13">
            <a:extLst>
              <a:ext uri="{FF2B5EF4-FFF2-40B4-BE49-F238E27FC236}">
                <a16:creationId xmlns:a16="http://schemas.microsoft.com/office/drawing/2014/main" id="{5AF21FE0-A11D-4D9B-B3B6-896F19A6E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24931" name="Text Box 13">
            <a:extLst>
              <a:ext uri="{FF2B5EF4-FFF2-40B4-BE49-F238E27FC236}">
                <a16:creationId xmlns:a16="http://schemas.microsoft.com/office/drawing/2014/main" id="{0C01F8C0-1F29-4339-999D-32348A880C9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1C69239-9B14-4778-8F55-BBE61AF81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فَوْقَ جَبَلِ طُورِ سَيْنَاءَ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E9490C8-CBB0-420A-81D7-BCCC48568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on the Mount </a:t>
            </a:r>
            <a:r>
              <a:rPr lang="en-US" sz="3600" b="1" kern="1200" dirty="0" err="1">
                <a:ea typeface="MS Mincho" pitchFamily="49" charset="-128"/>
              </a:rPr>
              <a:t>Tur</a:t>
            </a:r>
            <a:r>
              <a:rPr lang="en-US" sz="3600" b="1" kern="1200" dirty="0">
                <a:ea typeface="MS Mincho" pitchFamily="49" charset="-128"/>
              </a:rPr>
              <a:t> </a:t>
            </a:r>
            <a:r>
              <a:rPr lang="en-US" sz="3600" b="1" kern="1200" dirty="0" err="1">
                <a:ea typeface="MS Mincho" pitchFamily="49" charset="-128"/>
              </a:rPr>
              <a:t>Sayna</a:t>
            </a:r>
            <a:r>
              <a:rPr lang="en-US" sz="3600" b="1" kern="1200" dirty="0" smtClean="0">
                <a:ea typeface="MS Mincho" pitchFamily="49" charset="-128"/>
              </a:rPr>
              <a:t>',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 طور سینا ء کے با برکت پہاڑ پر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24934" name="Subtitle 4">
            <a:extLst>
              <a:ext uri="{FF2B5EF4-FFF2-40B4-BE49-F238E27FC236}">
                <a16:creationId xmlns:a16="http://schemas.microsoft.com/office/drawing/2014/main" id="{6DE75E7F-4312-4E9A-94A9-8A94500117D4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fawqa jabali turi sayna'a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13">
            <a:extLst>
              <a:ext uri="{FF2B5EF4-FFF2-40B4-BE49-F238E27FC236}">
                <a16:creationId xmlns:a16="http://schemas.microsoft.com/office/drawing/2014/main" id="{1A42F4B8-284C-468E-A5AF-45C862E47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25955" name="Text Box 13">
            <a:extLst>
              <a:ext uri="{FF2B5EF4-FFF2-40B4-BE49-F238E27FC236}">
                <a16:creationId xmlns:a16="http://schemas.microsoft.com/office/drawing/2014/main" id="{0F2E8188-956D-4200-A78A-A6807F5C893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1C5FBBB-3A59-4418-ADB9-30A4FD393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وَاسْالُكَ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بِٱسْمِكَ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ٱلَّذِي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عَلَّمْتَهُ مَلَكَ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ٱلْمَوْتِ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لِقَبْضِ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ٱلارْوَاحِ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FF8C380-6795-4B5B-AAB1-7A17EE4C3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2800" b="1" kern="1200" dirty="0">
                <a:ea typeface="MS Mincho" pitchFamily="49" charset="-128"/>
              </a:rPr>
              <a:t>I beseech You in the name of Your Name which You taught the Angel of Death so that he would be able to grasp the souls</a:t>
            </a:r>
            <a:r>
              <a:rPr lang="en-US" sz="28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2800" dirty="0"/>
              <a:t>ہوا تھا اور سوال کرتا ہوں</a:t>
            </a:r>
          </a:p>
          <a:p>
            <a:pPr rtl="1"/>
            <a:r>
              <a:rPr lang="ur-PK" sz="2800" dirty="0"/>
              <a:t> تجھ سے بواسطہ تیرے اس نام کے جو تونے روحیں قبض کرنے کیلئے فرشتہ موت کو تعلیم فرمایا</a:t>
            </a:r>
          </a:p>
          <a:p>
            <a:pPr marL="342900" indent="-342900" eaLnBrk="1" hangingPunct="1">
              <a:defRPr/>
            </a:pPr>
            <a:endParaRPr lang="en-US" sz="2800" b="1" kern="1200" dirty="0">
              <a:ea typeface="MS Mincho" pitchFamily="49" charset="-128"/>
            </a:endParaRPr>
          </a:p>
        </p:txBody>
      </p:sp>
      <p:sp>
        <p:nvSpPr>
          <p:cNvPr id="125958" name="Subtitle 4">
            <a:extLst>
              <a:ext uri="{FF2B5EF4-FFF2-40B4-BE49-F238E27FC236}">
                <a16:creationId xmlns:a16="http://schemas.microsoft.com/office/drawing/2014/main" id="{28D67C05-7F21-4F98-BAAA-30F700BF9EF5}"/>
              </a:ext>
            </a:extLst>
          </p:cNvPr>
          <p:cNvSpPr txBox="1">
            <a:spLocks/>
          </p:cNvSpPr>
          <p:nvPr/>
        </p:nvSpPr>
        <p:spPr bwMode="auto">
          <a:xfrm>
            <a:off x="304800" y="5410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wa as'aluka bismika alladhi `allamtahu malaka almawti liqabdi al-arwahi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13">
            <a:extLst>
              <a:ext uri="{FF2B5EF4-FFF2-40B4-BE49-F238E27FC236}">
                <a16:creationId xmlns:a16="http://schemas.microsoft.com/office/drawing/2014/main" id="{AC0FBA66-30FB-4861-B7BE-476A4D124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26979" name="Text Box 13">
            <a:extLst>
              <a:ext uri="{FF2B5EF4-FFF2-40B4-BE49-F238E27FC236}">
                <a16:creationId xmlns:a16="http://schemas.microsoft.com/office/drawing/2014/main" id="{C8081EB5-44F4-4B6D-939A-0AC3842E790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AC4BC43-6456-4346-B930-42BF8D851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وَاسْالُكَ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بِٱسْمِكَ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ٱلَّذِي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كُتِبَ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وَرَقِ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ٱلزَّيْتُونِ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A670D8C-5BB1-42FD-9671-AFAB53ACA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I beseech You in the name of Your Name which was written on the leaves of olive-trees</a:t>
            </a:r>
            <a:r>
              <a:rPr lang="en-US" b="1" kern="1200" dirty="0" smtClean="0">
                <a:ea typeface="MS Mincho" pitchFamily="49" charset="-128"/>
              </a:rPr>
              <a:t>;</a:t>
            </a:r>
          </a:p>
          <a:p>
            <a:pPr rtl="1"/>
            <a:r>
              <a:rPr lang="ur-PK" dirty="0"/>
              <a:t>اور سوال کرتا ہوں تجھ سے بواسطہ تیرے اس نام</a:t>
            </a:r>
          </a:p>
          <a:p>
            <a:pPr rtl="1"/>
            <a:r>
              <a:rPr lang="ur-PK" dirty="0"/>
              <a:t> کے جو شجر زیتون کے پتے پر لکھا گیا</a:t>
            </a:r>
          </a:p>
          <a:p>
            <a:pPr marL="342900" indent="-342900" eaLnBrk="1" hangingPunct="1">
              <a:defRPr/>
            </a:pPr>
            <a:endParaRPr lang="en-US" b="1" kern="1200" dirty="0">
              <a:ea typeface="MS Mincho" pitchFamily="49" charset="-128"/>
            </a:endParaRPr>
          </a:p>
        </p:txBody>
      </p:sp>
      <p:sp>
        <p:nvSpPr>
          <p:cNvPr id="126982" name="Subtitle 4">
            <a:extLst>
              <a:ext uri="{FF2B5EF4-FFF2-40B4-BE49-F238E27FC236}">
                <a16:creationId xmlns:a16="http://schemas.microsoft.com/office/drawing/2014/main" id="{9101DF82-0648-45AE-BCF0-90B2995B2E00}"/>
              </a:ext>
            </a:extLst>
          </p:cNvPr>
          <p:cNvSpPr txBox="1">
            <a:spLocks/>
          </p:cNvSpPr>
          <p:nvPr/>
        </p:nvSpPr>
        <p:spPr bwMode="auto">
          <a:xfrm>
            <a:off x="320040" y="52578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wa as'aluka bismika alladhi kutiba `ala waraqi alzzaytuni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13">
            <a:extLst>
              <a:ext uri="{FF2B5EF4-FFF2-40B4-BE49-F238E27FC236}">
                <a16:creationId xmlns:a16="http://schemas.microsoft.com/office/drawing/2014/main" id="{8AA02521-B7C8-46A1-B205-954EA09AB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28003" name="Text Box 13">
            <a:extLst>
              <a:ext uri="{FF2B5EF4-FFF2-40B4-BE49-F238E27FC236}">
                <a16:creationId xmlns:a16="http://schemas.microsoft.com/office/drawing/2014/main" id="{497B9226-D71A-4D5A-9E2C-B4DA20A81E8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CABFA7B-EE28-45B9-B9D9-3CD04EDDE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فَخَضَعتِ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ٱلنِّيرَانُ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لِتِلْكَ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ٱلْوَرَقَةِ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CCC7C42-2424-4A56-9F24-0169D2D6D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fires subdued to these </a:t>
            </a:r>
            <a:r>
              <a:rPr lang="en-US" sz="3600" b="1" kern="1200" dirty="0" smtClean="0">
                <a:ea typeface="MS Mincho" pitchFamily="49" charset="-128"/>
              </a:rPr>
              <a:t>leaves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پس دوزخ اس پتے کے آگے جھک گیا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28006" name="Subtitle 4">
            <a:extLst>
              <a:ext uri="{FF2B5EF4-FFF2-40B4-BE49-F238E27FC236}">
                <a16:creationId xmlns:a16="http://schemas.microsoft.com/office/drawing/2014/main" id="{AB05EF6A-01C4-4FD9-A21D-927E7FA9B466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fakhada`t alnniranu litilka alwaraqati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13">
            <a:extLst>
              <a:ext uri="{FF2B5EF4-FFF2-40B4-BE49-F238E27FC236}">
                <a16:creationId xmlns:a16="http://schemas.microsoft.com/office/drawing/2014/main" id="{3185ACAB-D3E7-45F4-A7F5-1E9EE31F4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29027" name="Text Box 13">
            <a:extLst>
              <a:ext uri="{FF2B5EF4-FFF2-40B4-BE49-F238E27FC236}">
                <a16:creationId xmlns:a16="http://schemas.microsoft.com/office/drawing/2014/main" id="{8A860187-8665-4A32-9164-486AE98CCB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BC9271C-5F20-48AD-8015-5E6D30307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فَقُلْتَ: ”يَا نَارُ كُونِي بَرْداً وَسَلاَماً“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FFDB2F13-B466-4FF1-AE13-7DA88BB2A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after You said, “O fire! Be a comfort and peace</a:t>
            </a:r>
            <a:r>
              <a:rPr lang="en-US" sz="3600" b="1" kern="1200" dirty="0" smtClean="0">
                <a:ea typeface="MS Mincho" pitchFamily="49" charset="-128"/>
              </a:rPr>
              <a:t>,”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پھر کہا تونے کہ اے آگ ٹھنڈی ہو جا اور سلامتی والی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29030" name="Subtitle 4">
            <a:extLst>
              <a:ext uri="{FF2B5EF4-FFF2-40B4-BE49-F238E27FC236}">
                <a16:creationId xmlns:a16="http://schemas.microsoft.com/office/drawing/2014/main" id="{AB93EA5B-B4D6-4F32-85A7-2C15514FA7E2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faqulta ya naru kuni bardan wa salaman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13">
            <a:extLst>
              <a:ext uri="{FF2B5EF4-FFF2-40B4-BE49-F238E27FC236}">
                <a16:creationId xmlns:a16="http://schemas.microsoft.com/office/drawing/2014/main" id="{9D2648B4-AA1B-4434-934C-63EFFEC6B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30051" name="Text Box 13">
            <a:extLst>
              <a:ext uri="{FF2B5EF4-FFF2-40B4-BE49-F238E27FC236}">
                <a16:creationId xmlns:a16="http://schemas.microsoft.com/office/drawing/2014/main" id="{0D7E3C60-6174-4B0B-A043-F644E4DC250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0C8AB44-7828-4BA8-9B7C-FC3EBC7CE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وَاسْالُكَ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بِٱسْمِكَ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ٱلَّذِي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كَتَبْتَهُ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سُرَادِقِ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ٱلْمَجْدِ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وَٱلْكَرَامَةِ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7060557-F852-4D09-AEA3-ECD9D3623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2800" b="1" kern="1200" dirty="0">
                <a:ea typeface="MS Mincho" pitchFamily="49" charset="-128"/>
              </a:rPr>
              <a:t>and I beseech You in the name of Your Name that You wrote on the canopies of Glory and Dignity</a:t>
            </a:r>
            <a:r>
              <a:rPr lang="en-US" sz="2800" b="1" kern="1200" dirty="0" smtClean="0">
                <a:ea typeface="MS Mincho" pitchFamily="49" charset="-128"/>
              </a:rPr>
              <a:t>.</a:t>
            </a:r>
          </a:p>
          <a:p>
            <a:pPr rtl="1"/>
            <a:r>
              <a:rPr lang="ur-PK" sz="2800" dirty="0"/>
              <a:t>اور سوال کرتا ہوں</a:t>
            </a:r>
          </a:p>
          <a:p>
            <a:pPr rtl="1"/>
            <a:r>
              <a:rPr lang="ur-PK" sz="2800" dirty="0"/>
              <a:t>تجھ سے بواسطہ تیرے اس نام کے جسے تونے عزت اور بزرگی کے پردوں پر لکھا ہے</a:t>
            </a:r>
          </a:p>
          <a:p>
            <a:pPr marL="342900" indent="-342900" eaLnBrk="1" hangingPunct="1">
              <a:defRPr/>
            </a:pPr>
            <a:endParaRPr lang="en-US" sz="2800" b="1" kern="1200" dirty="0">
              <a:ea typeface="MS Mincho" pitchFamily="49" charset="-128"/>
            </a:endParaRPr>
          </a:p>
        </p:txBody>
      </p:sp>
      <p:sp>
        <p:nvSpPr>
          <p:cNvPr id="130054" name="Subtitle 4">
            <a:extLst>
              <a:ext uri="{FF2B5EF4-FFF2-40B4-BE49-F238E27FC236}">
                <a16:creationId xmlns:a16="http://schemas.microsoft.com/office/drawing/2014/main" id="{E79D4F86-6B6A-4626-9FA6-6EE62BD3A9A1}"/>
              </a:ext>
            </a:extLst>
          </p:cNvPr>
          <p:cNvSpPr txBox="1">
            <a:spLocks/>
          </p:cNvSpPr>
          <p:nvPr/>
        </p:nvSpPr>
        <p:spPr bwMode="auto">
          <a:xfrm>
            <a:off x="421640" y="511556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wa as'aluka bismika alladhi katabtahu `ala suradiqi almajdi walkaramati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3">
            <a:extLst>
              <a:ext uri="{FF2B5EF4-FFF2-40B4-BE49-F238E27FC236}">
                <a16:creationId xmlns:a16="http://schemas.microsoft.com/office/drawing/2014/main" id="{E92FA80A-3227-4F79-ADE3-C339DAB5F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31075" name="Text Box 13">
            <a:extLst>
              <a:ext uri="{FF2B5EF4-FFF2-40B4-BE49-F238E27FC236}">
                <a16:creationId xmlns:a16="http://schemas.microsoft.com/office/drawing/2014/main" id="{F038544F-B7EB-4396-8E5D-CC8851DB4FF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5729D4C-5C19-4682-87E0-33EEB570C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مَنْ لاَ يُخْفِيهِ سَائِلٌ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7F1074B-F046-4CF9-BBFA-804BDE284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cannot be annoyed by any </a:t>
            </a:r>
            <a:r>
              <a:rPr lang="en-US" sz="3600" b="1" kern="1200" dirty="0" smtClean="0">
                <a:ea typeface="MS Mincho" pitchFamily="49" charset="-128"/>
              </a:rPr>
              <a:t>beseecher</a:t>
            </a:r>
          </a:p>
          <a:p>
            <a:pPr rtl="1"/>
            <a:r>
              <a:rPr lang="ur-PK" sz="3600" dirty="0"/>
              <a:t>اے وہ کہ جسے سوال سے تنگی نہیں ہوتی اور عطاء سے کمی نہیں</a:t>
            </a:r>
          </a:p>
          <a:p>
            <a:pPr rtl="1"/>
            <a:r>
              <a:rPr lang="ur-PK" sz="3600" dirty="0"/>
              <a:t> آتی 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31078" name="Subtitle 4">
            <a:extLst>
              <a:ext uri="{FF2B5EF4-FFF2-40B4-BE49-F238E27FC236}">
                <a16:creationId xmlns:a16="http://schemas.microsoft.com/office/drawing/2014/main" id="{50B4A4D2-6089-4D3D-9A86-7B373E09C789}"/>
              </a:ext>
            </a:extLst>
          </p:cNvPr>
          <p:cNvSpPr txBox="1">
            <a:spLocks/>
          </p:cNvSpPr>
          <p:nvPr/>
        </p:nvSpPr>
        <p:spPr bwMode="auto">
          <a:xfrm>
            <a:off x="274320" y="5105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ES" altLang="en-US" b="1" i="1" dirty="0">
                <a:ea typeface="MS Mincho" panose="02020609040205080304" pitchFamily="49" charset="-128"/>
              </a:rPr>
              <a:t>ya </a:t>
            </a:r>
            <a:r>
              <a:rPr lang="es-ES" altLang="en-US" b="1" i="1" dirty="0" err="1">
                <a:ea typeface="MS Mincho" panose="02020609040205080304" pitchFamily="49" charset="-128"/>
              </a:rPr>
              <a:t>man</a:t>
            </a:r>
            <a:r>
              <a:rPr lang="es-ES" altLang="en-US" b="1" i="1" dirty="0">
                <a:ea typeface="MS Mincho" panose="02020609040205080304" pitchFamily="49" charset="-128"/>
              </a:rPr>
              <a:t> la </a:t>
            </a:r>
            <a:r>
              <a:rPr lang="es-ES" altLang="en-US" b="1" i="1" dirty="0" err="1">
                <a:ea typeface="MS Mincho" panose="02020609040205080304" pitchFamily="49" charset="-128"/>
              </a:rPr>
              <a:t>yukhfihi</a:t>
            </a:r>
            <a:r>
              <a:rPr lang="es-ES" altLang="en-US" b="1" i="1" dirty="0">
                <a:ea typeface="MS Mincho" panose="02020609040205080304" pitchFamily="49" charset="-128"/>
              </a:rPr>
              <a:t> </a:t>
            </a:r>
            <a:r>
              <a:rPr lang="es-ES" altLang="en-US" b="1" i="1" dirty="0" err="1">
                <a:ea typeface="MS Mincho" panose="02020609040205080304" pitchFamily="49" charset="-128"/>
              </a:rPr>
              <a:t>sa'ilun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13">
            <a:extLst>
              <a:ext uri="{FF2B5EF4-FFF2-40B4-BE49-F238E27FC236}">
                <a16:creationId xmlns:a16="http://schemas.microsoft.com/office/drawing/2014/main" id="{9D63AFCF-C553-4BB9-8444-EE35CC5D6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32099" name="Text Box 13">
            <a:extLst>
              <a:ext uri="{FF2B5EF4-FFF2-40B4-BE49-F238E27FC236}">
                <a16:creationId xmlns:a16="http://schemas.microsoft.com/office/drawing/2014/main" id="{7CBD172E-B80A-48D1-B5D3-322A2C64597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6C1728DC-40C3-4FD1-91DD-564841E7E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يَنْقُصُهُ نَائِلٌ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FB60CE6-FEB6-4D9C-862D-B71946BBE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He Who cannot be influenced by any reward (that He presents</a:t>
            </a:r>
            <a:r>
              <a:rPr lang="en-US" sz="3600" b="1" kern="1200" dirty="0" smtClean="0">
                <a:ea typeface="MS Mincho" pitchFamily="49" charset="-128"/>
              </a:rPr>
              <a:t>)!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اے وہ جس سے مدد مانگی اور جس سے پناہ لی جاتی ہے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32102" name="Subtitle 4">
            <a:extLst>
              <a:ext uri="{FF2B5EF4-FFF2-40B4-BE49-F238E27FC236}">
                <a16:creationId xmlns:a16="http://schemas.microsoft.com/office/drawing/2014/main" id="{30C0F2BA-2447-4AB9-9BE8-845168BC8604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la yanqusuhu na'ilun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13">
            <a:extLst>
              <a:ext uri="{FF2B5EF4-FFF2-40B4-BE49-F238E27FC236}">
                <a16:creationId xmlns:a16="http://schemas.microsoft.com/office/drawing/2014/main" id="{9600ECEC-5C5B-4763-B496-051216018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33123" name="Text Box 13">
            <a:extLst>
              <a:ext uri="{FF2B5EF4-FFF2-40B4-BE49-F238E27FC236}">
                <a16:creationId xmlns:a16="http://schemas.microsoft.com/office/drawing/2014/main" id="{E81DE1A2-ABE0-4D81-9BB7-425F28BDE62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18050E5-73B1-4A7E-A7BE-AA2E6FA13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مَنْ بِهِ يُسْتَغَاثُ وَإِلَيْهِ يُلْجَا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84A1051-2BAB-46E2-A3CE-2B73B5CD5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Whose refuge is taken and to Whom resort is made</a:t>
            </a:r>
            <a:r>
              <a:rPr lang="en-US" sz="3600" b="1" kern="1200" dirty="0" smtClean="0">
                <a:ea typeface="MS Mincho" pitchFamily="49" charset="-128"/>
              </a:rPr>
              <a:t>!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سوال کرتا ہوں تجھ سے بواسطہ تیرے</a:t>
            </a:r>
            <a:endParaRPr lang="en-US" sz="3600" kern="1200" dirty="0">
              <a:ea typeface="MS Mincho" pitchFamily="49" charset="-128"/>
            </a:endParaRPr>
          </a:p>
        </p:txBody>
      </p:sp>
      <p:sp>
        <p:nvSpPr>
          <p:cNvPr id="133126" name="Subtitle 4">
            <a:extLst>
              <a:ext uri="{FF2B5EF4-FFF2-40B4-BE49-F238E27FC236}">
                <a16:creationId xmlns:a16="http://schemas.microsoft.com/office/drawing/2014/main" id="{B2424DF1-3344-45FD-B294-9EAB5D091451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 man bihi yustaghathu wa ilayhi yulja'u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3">
            <a:extLst>
              <a:ext uri="{FF2B5EF4-FFF2-40B4-BE49-F238E27FC236}">
                <a16:creationId xmlns:a16="http://schemas.microsoft.com/office/drawing/2014/main" id="{62057103-4A4F-493C-A700-E94D8C330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4339" name="Text Box 13">
            <a:extLst>
              <a:ext uri="{FF2B5EF4-FFF2-40B4-BE49-F238E27FC236}">
                <a16:creationId xmlns:a16="http://schemas.microsoft.com/office/drawing/2014/main" id="{5C43A1CB-B8EA-424B-804F-529D209B2F5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317EB1F-7F77-4B93-9A2E-BFC4DE089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بَحْرٌ عَجَّاجٌ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BAABE6F-CA92-4D3D-B553-9DCD4280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roaring clamor of oceans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نہ بے کراں سمندر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4342" name="Subtitle 4">
            <a:extLst>
              <a:ext uri="{FF2B5EF4-FFF2-40B4-BE49-F238E27FC236}">
                <a16:creationId xmlns:a16="http://schemas.microsoft.com/office/drawing/2014/main" id="{9B8E6B0F-CB22-4FC1-AB6D-7406585653A3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la bahrun `ajjajun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13">
            <a:extLst>
              <a:ext uri="{FF2B5EF4-FFF2-40B4-BE49-F238E27FC236}">
                <a16:creationId xmlns:a16="http://schemas.microsoft.com/office/drawing/2014/main" id="{1DF96BB1-EA6C-46D0-ACF7-52CF1FC72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34147" name="Text Box 13">
            <a:extLst>
              <a:ext uri="{FF2B5EF4-FFF2-40B4-BE49-F238E27FC236}">
                <a16:creationId xmlns:a16="http://schemas.microsoft.com/office/drawing/2014/main" id="{363F143B-9814-4B0A-94E8-02C45F29041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EB47458-B9DA-4D99-AF60-B29F868EE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اسْالُكَ بِمَعَاقِدِ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ٱلْعِزِّ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مِنْ عَرْشِكَ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9FB2EFC-7A5D-40FB-84B6-50F04FF4F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beseech You in the name of the Seats of Honor belonging to Your Throne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3600" dirty="0"/>
              <a:t>عرش کے عزت والے </a:t>
            </a:r>
            <a:r>
              <a:rPr lang="ur-PK" sz="3600" dirty="0" smtClean="0"/>
              <a:t>مقامات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34150" name="Subtitle 4">
            <a:extLst>
              <a:ext uri="{FF2B5EF4-FFF2-40B4-BE49-F238E27FC236}">
                <a16:creationId xmlns:a16="http://schemas.microsoft.com/office/drawing/2014/main" id="{7A5EDCC1-3956-4334-B0CD-FB3CACC2F802}"/>
              </a:ext>
            </a:extLst>
          </p:cNvPr>
          <p:cNvSpPr txBox="1">
            <a:spLocks/>
          </p:cNvSpPr>
          <p:nvPr/>
        </p:nvSpPr>
        <p:spPr bwMode="auto">
          <a:xfrm>
            <a:off x="304800" y="48387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as'aluka bima`aqidi al`izzi min `arshika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13">
            <a:extLst>
              <a:ext uri="{FF2B5EF4-FFF2-40B4-BE49-F238E27FC236}">
                <a16:creationId xmlns:a16="http://schemas.microsoft.com/office/drawing/2014/main" id="{43EDCB5E-6107-4337-90C4-A21E4F00A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35171" name="Text Box 13">
            <a:extLst>
              <a:ext uri="{FF2B5EF4-FFF2-40B4-BE49-F238E27FC236}">
                <a16:creationId xmlns:a16="http://schemas.microsoft.com/office/drawing/2014/main" id="{E8490881-5169-41BB-871F-3F4C668ABB0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EBD9101-0ABB-451E-86EE-510081ED6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وَمُنْتَهَىٰ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ٱلرَّحْمَةِ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مِنْ كِتَابِكَ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30780CC-5D30-42B3-A421-5DA41C5B0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utmost of mercy in Your Book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3600" dirty="0"/>
              <a:t>تیری کتاب میں موجود</a:t>
            </a:r>
          </a:p>
          <a:p>
            <a:pPr rtl="1"/>
            <a:r>
              <a:rPr lang="ur-PK" sz="3600" dirty="0"/>
              <a:t> انتہائی رحمت کے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35174" name="Subtitle 4">
            <a:extLst>
              <a:ext uri="{FF2B5EF4-FFF2-40B4-BE49-F238E27FC236}">
                <a16:creationId xmlns:a16="http://schemas.microsoft.com/office/drawing/2014/main" id="{73D4F329-8E8B-450B-9B54-9C69297F1AEF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muntaha alrrahmati min kitabika</a:t>
            </a:r>
          </a:p>
        </p:txBody>
      </p:sp>
    </p:spTree>
  </p:cSld>
  <p:clrMapOvr>
    <a:masterClrMapping/>
  </p:clrMapOvr>
  <p:transition>
    <p:fade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13">
            <a:extLst>
              <a:ext uri="{FF2B5EF4-FFF2-40B4-BE49-F238E27FC236}">
                <a16:creationId xmlns:a16="http://schemas.microsoft.com/office/drawing/2014/main" id="{744A9F92-9526-400A-844A-6C50A94C3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36195" name="Text Box 13">
            <a:extLst>
              <a:ext uri="{FF2B5EF4-FFF2-40B4-BE49-F238E27FC236}">
                <a16:creationId xmlns:a16="http://schemas.microsoft.com/office/drawing/2014/main" id="{74F9A265-155C-4B8C-8CC7-FE0B696D43B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5D2BDA9B-A255-4DDC-80A3-58E302180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وَبِٱسْمِكَ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ٱلاعْظَمِ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09B6BA7-6085-465F-B758-10B122733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Your All-great Name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بواسطہ تیرے اسم اعظم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36198" name="Subtitle 4">
            <a:extLst>
              <a:ext uri="{FF2B5EF4-FFF2-40B4-BE49-F238E27FC236}">
                <a16:creationId xmlns:a16="http://schemas.microsoft.com/office/drawing/2014/main" id="{7609CFCC-C43B-4166-9E07-319F747B24BC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bismika al-a`zami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13">
            <a:extLst>
              <a:ext uri="{FF2B5EF4-FFF2-40B4-BE49-F238E27FC236}">
                <a16:creationId xmlns:a16="http://schemas.microsoft.com/office/drawing/2014/main" id="{5634EE3C-9940-4CC6-BD59-29EEC1353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37219" name="Text Box 13">
            <a:extLst>
              <a:ext uri="{FF2B5EF4-FFF2-40B4-BE49-F238E27FC236}">
                <a16:creationId xmlns:a16="http://schemas.microsoft.com/office/drawing/2014/main" id="{33E8DE27-ED4C-48AF-868D-3B33C8BBF72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88CA2DD-38D0-4985-9F7B-81047A23B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وَجَدِّكَ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ٱلاعْلَىٰ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CB7A634-2EF4-4889-B046-40B6D3D3D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Your All-high majesty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تیری بلند شان اور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37222" name="Subtitle 4">
            <a:extLst>
              <a:ext uri="{FF2B5EF4-FFF2-40B4-BE49-F238E27FC236}">
                <a16:creationId xmlns:a16="http://schemas.microsoft.com/office/drawing/2014/main" id="{9DFB2AFF-0618-4BCD-8A53-35CE1E39DAA8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jaddika al-a`la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13">
            <a:extLst>
              <a:ext uri="{FF2B5EF4-FFF2-40B4-BE49-F238E27FC236}">
                <a16:creationId xmlns:a16="http://schemas.microsoft.com/office/drawing/2014/main" id="{0CB82F1F-3084-46B3-834C-49BD8432F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38243" name="Text Box 13">
            <a:extLst>
              <a:ext uri="{FF2B5EF4-FFF2-40B4-BE49-F238E27FC236}">
                <a16:creationId xmlns:a16="http://schemas.microsoft.com/office/drawing/2014/main" id="{149200D2-7182-4D9A-AB21-F1E9F00C843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142A1A1-4042-41D1-81AB-1BBF11E59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وَكَلِمَاتِكَ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ٱلتَّامَّاتِ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ٱلْعُلَىٰ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6F45D03-EEAA-48C1-9CE9-AB7D89819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Your most high, perfect Words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marL="342900" indent="-342900" eaLnBrk="1" hangingPunct="1">
              <a:defRPr/>
            </a:pPr>
            <a:r>
              <a:rPr lang="ur-PK" sz="3600" dirty="0"/>
              <a:t> تیرے کامل اور بلندتر کلمات کے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38246" name="Subtitle 4">
            <a:extLst>
              <a:ext uri="{FF2B5EF4-FFF2-40B4-BE49-F238E27FC236}">
                <a16:creationId xmlns:a16="http://schemas.microsoft.com/office/drawing/2014/main" id="{8858010C-D03E-49AC-99DD-ACF37B4FF8DC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kalimatika alttammati al`ula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13">
            <a:extLst>
              <a:ext uri="{FF2B5EF4-FFF2-40B4-BE49-F238E27FC236}">
                <a16:creationId xmlns:a16="http://schemas.microsoft.com/office/drawing/2014/main" id="{8F38B2D2-DF2F-4F1A-9520-8C1002C30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39267" name="Text Box 13">
            <a:extLst>
              <a:ext uri="{FF2B5EF4-FFF2-40B4-BE49-F238E27FC236}">
                <a16:creationId xmlns:a16="http://schemas.microsoft.com/office/drawing/2014/main" id="{A3D36C81-D9BF-4300-BAD2-88809D352FF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2C6C8C2-A0A2-4314-B5EF-1EFBC4DE5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اللَّهُمَّ رَبَّ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ٱلرِّيَاحِ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وَمَا ذَرَتْ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86FE985-53E1-4392-9494-FACF992B0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Allah, Lord of winds and whatever they scatter far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اے اللہ اے ہواؤں اور ان کے اثرات کے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39270" name="Subtitle 4">
            <a:extLst>
              <a:ext uri="{FF2B5EF4-FFF2-40B4-BE49-F238E27FC236}">
                <a16:creationId xmlns:a16="http://schemas.microsoft.com/office/drawing/2014/main" id="{F79580AA-541D-4EE0-9980-E1E13B60E61E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allahumma rabba alrriyahi wa ma dharat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13">
            <a:extLst>
              <a:ext uri="{FF2B5EF4-FFF2-40B4-BE49-F238E27FC236}">
                <a16:creationId xmlns:a16="http://schemas.microsoft.com/office/drawing/2014/main" id="{96A2B2F0-0274-4718-88FF-71A766098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40291" name="Text Box 13">
            <a:extLst>
              <a:ext uri="{FF2B5EF4-FFF2-40B4-BE49-F238E27FC236}">
                <a16:creationId xmlns:a16="http://schemas.microsoft.com/office/drawing/2014/main" id="{5046CA07-E382-42A1-A5D3-55D9DE50141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E11C4AC-7F93-40C3-A51C-35DA35D52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وَٱلسَّمَاءِ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وَمَا اظَلَّتْ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B6D60A5-5D3A-411D-8A22-426E069FE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Lord of the sky and whatever it covers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3600" dirty="0"/>
              <a:t>رب اے</a:t>
            </a:r>
          </a:p>
          <a:p>
            <a:pPr rtl="1"/>
            <a:r>
              <a:rPr lang="ur-PK" sz="3600" dirty="0"/>
              <a:t> آسمان اور اس کے سایہ کے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40294" name="Subtitle 4">
            <a:extLst>
              <a:ext uri="{FF2B5EF4-FFF2-40B4-BE49-F238E27FC236}">
                <a16:creationId xmlns:a16="http://schemas.microsoft.com/office/drawing/2014/main" id="{5BF76F03-5A5D-4350-A911-59F093B84AE2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walssama'i wa ma azallat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13">
            <a:extLst>
              <a:ext uri="{FF2B5EF4-FFF2-40B4-BE49-F238E27FC236}">
                <a16:creationId xmlns:a16="http://schemas.microsoft.com/office/drawing/2014/main" id="{9E34CC94-FCA4-42D5-B9E5-3E0189F4D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41315" name="Text Box 13">
            <a:extLst>
              <a:ext uri="{FF2B5EF4-FFF2-40B4-BE49-F238E27FC236}">
                <a16:creationId xmlns:a16="http://schemas.microsoft.com/office/drawing/2014/main" id="{4F05598E-611C-41C1-A196-5DF44132CEA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4A6C93E-7CFB-4595-91F8-7482F2D7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وَٱلارْضِ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وَمَا اقَلَّتْ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90C90A9-86E1-42DB-A29F-206FB004A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Lord of the earth and whatever it carries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3600" dirty="0"/>
              <a:t>اے</a:t>
            </a:r>
          </a:p>
          <a:p>
            <a:pPr rtl="1"/>
            <a:r>
              <a:rPr lang="ur-PK" sz="3600" dirty="0"/>
              <a:t> آسمان اور اس کے سایہ کے رب اے زمین اور اس کے بوجھ کے رب</a:t>
            </a:r>
          </a:p>
          <a:p>
            <a:pPr marL="342900" indent="-342900" eaLnBrk="1" hangingPunct="1">
              <a:defRPr/>
            </a:pPr>
            <a:endParaRPr lang="en-US" sz="3600" b="1" kern="1200" dirty="0" smtClean="0">
              <a:ea typeface="MS Mincho" pitchFamily="49" charset="-128"/>
            </a:endParaRPr>
          </a:p>
        </p:txBody>
      </p:sp>
      <p:sp>
        <p:nvSpPr>
          <p:cNvPr id="141318" name="Subtitle 4">
            <a:extLst>
              <a:ext uri="{FF2B5EF4-FFF2-40B4-BE49-F238E27FC236}">
                <a16:creationId xmlns:a16="http://schemas.microsoft.com/office/drawing/2014/main" id="{03BB7B76-3357-4758-A4B3-12B50B53C701}"/>
              </a:ext>
            </a:extLst>
          </p:cNvPr>
          <p:cNvSpPr txBox="1">
            <a:spLocks/>
          </p:cNvSpPr>
          <p:nvPr/>
        </p:nvSpPr>
        <p:spPr bwMode="auto">
          <a:xfrm>
            <a:off x="457200" y="5410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wal-ardi wa ma aqallat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13">
            <a:extLst>
              <a:ext uri="{FF2B5EF4-FFF2-40B4-BE49-F238E27FC236}">
                <a16:creationId xmlns:a16="http://schemas.microsoft.com/office/drawing/2014/main" id="{A2EA74DD-A79A-49E0-89B2-EC09E7FBA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42339" name="Text Box 13">
            <a:extLst>
              <a:ext uri="{FF2B5EF4-FFF2-40B4-BE49-F238E27FC236}">
                <a16:creationId xmlns:a16="http://schemas.microsoft.com/office/drawing/2014/main" id="{B842098A-3C2F-4644-AA2E-642356DC967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2E0659C-2001-473F-B904-9AB9837BF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وَٱلشَّيَاطِينِ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وَمَا اضَلَّتْ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007BF90-84EF-4423-924F-398FFE223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Lord of the devils and whomever they mislead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 اے شیطانوں اور ان کے گمراہ کردہ کے رب</a:t>
            </a:r>
            <a:endParaRPr lang="en-US" sz="3600" b="1" kern="1200" dirty="0" smtClean="0">
              <a:ea typeface="MS Mincho" pitchFamily="49" charset="-128"/>
            </a:endParaRPr>
          </a:p>
        </p:txBody>
      </p:sp>
      <p:sp>
        <p:nvSpPr>
          <p:cNvPr id="142342" name="Subtitle 4">
            <a:extLst>
              <a:ext uri="{FF2B5EF4-FFF2-40B4-BE49-F238E27FC236}">
                <a16:creationId xmlns:a16="http://schemas.microsoft.com/office/drawing/2014/main" id="{8440780E-9DC3-4A55-B9E6-297222A40E6E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walshshayatini wa ma adallat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13">
            <a:extLst>
              <a:ext uri="{FF2B5EF4-FFF2-40B4-BE49-F238E27FC236}">
                <a16:creationId xmlns:a16="http://schemas.microsoft.com/office/drawing/2014/main" id="{E7D7DEC0-7E46-4482-B5E8-FFE2BC9D7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43363" name="Text Box 13">
            <a:extLst>
              <a:ext uri="{FF2B5EF4-FFF2-40B4-BE49-F238E27FC236}">
                <a16:creationId xmlns:a16="http://schemas.microsoft.com/office/drawing/2014/main" id="{EB5C0746-6A21-467F-9D05-99274AC001F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908C48B-28C7-4BC0-90F7-7AF717D9A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وَٱلْبِحَارِ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وَمَا جَرَتْ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9C062C3-6E41-4652-BE34-76BF93F18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Lord of the oceans and wherever they flow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اے دریاؤں اور ان کی روانی کے رب</a:t>
            </a:r>
            <a:endParaRPr lang="en-US" sz="3600" b="1" kern="1200" dirty="0" smtClean="0">
              <a:ea typeface="MS Mincho" pitchFamily="49" charset="-128"/>
            </a:endParaRP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43366" name="Subtitle 4">
            <a:extLst>
              <a:ext uri="{FF2B5EF4-FFF2-40B4-BE49-F238E27FC236}">
                <a16:creationId xmlns:a16="http://schemas.microsoft.com/office/drawing/2014/main" id="{F383837E-82ED-4B6E-9663-1568168C8082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walbihari wa ma jarat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3">
            <a:extLst>
              <a:ext uri="{FF2B5EF4-FFF2-40B4-BE49-F238E27FC236}">
                <a16:creationId xmlns:a16="http://schemas.microsoft.com/office/drawing/2014/main" id="{97961C74-96BE-4C11-9EC4-20B39ABE7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5363" name="Text Box 13">
            <a:extLst>
              <a:ext uri="{FF2B5EF4-FFF2-40B4-BE49-F238E27FC236}">
                <a16:creationId xmlns:a16="http://schemas.microsoft.com/office/drawing/2014/main" id="{2E33EA12-8122-4041-8EB8-2190BF1352B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F1A788C-E1BE-48D0-9CF8-BCA498E51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سَمَاءٌ ذَاتُ ابْرَاجٍ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21788B2-2FA3-4460-B3CE-DFE0CA5A3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skies along with their constellations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نہ برجوں والا آسمان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5366" name="Subtitle 4">
            <a:extLst>
              <a:ext uri="{FF2B5EF4-FFF2-40B4-BE49-F238E27FC236}">
                <a16:creationId xmlns:a16="http://schemas.microsoft.com/office/drawing/2014/main" id="{46E22D84-3414-42DF-81A4-28BF5AE1BC19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la sama'un dhatu abrajin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13">
            <a:extLst>
              <a:ext uri="{FF2B5EF4-FFF2-40B4-BE49-F238E27FC236}">
                <a16:creationId xmlns:a16="http://schemas.microsoft.com/office/drawing/2014/main" id="{9FD841A7-263D-4540-BB10-17C67EB78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44387" name="Text Box 13">
            <a:extLst>
              <a:ext uri="{FF2B5EF4-FFF2-40B4-BE49-F238E27FC236}">
                <a16:creationId xmlns:a16="http://schemas.microsoft.com/office/drawing/2014/main" id="{658CFFA0-C895-415F-97B4-68CD55FA199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8585BB6-B0C8-4931-88EA-F1E5713EC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وَبِحَقِّ كُلِّ حَقٍّ هُوَ عَلَيْكَ حَقٌّ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24952C8-1DEE-4310-9441-B21ED89A30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I beseech You in the name of everything that enjoys a right with You</a:t>
            </a:r>
            <a:r>
              <a:rPr lang="en-US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dirty="0"/>
              <a:t>اور بواسطہ ہر اس حق کے جو تجھ پر ہے</a:t>
            </a:r>
            <a:endParaRPr lang="en-US" b="1" kern="1200" dirty="0">
              <a:ea typeface="MS Mincho" pitchFamily="49" charset="-128"/>
            </a:endParaRPr>
          </a:p>
        </p:txBody>
      </p:sp>
      <p:sp>
        <p:nvSpPr>
          <p:cNvPr id="144390" name="Subtitle 4">
            <a:extLst>
              <a:ext uri="{FF2B5EF4-FFF2-40B4-BE49-F238E27FC236}">
                <a16:creationId xmlns:a16="http://schemas.microsoft.com/office/drawing/2014/main" id="{7DE75C18-B8C3-4E9A-A1DD-F846CBFBECE5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bihaqqi kulli haqqin huwa `alayka haqqun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13">
            <a:extLst>
              <a:ext uri="{FF2B5EF4-FFF2-40B4-BE49-F238E27FC236}">
                <a16:creationId xmlns:a16="http://schemas.microsoft.com/office/drawing/2014/main" id="{9627F070-FF77-4ACF-B751-383F6BA5B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45411" name="Text Box 13">
            <a:extLst>
              <a:ext uri="{FF2B5EF4-FFF2-40B4-BE49-F238E27FC236}">
                <a16:creationId xmlns:a16="http://schemas.microsoft.com/office/drawing/2014/main" id="{92C80CFC-1E06-473F-B109-5A868944309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DF1271D-E4B8-4295-BD97-4F2F544E5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وَبِحَقِّ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ٱلْمَلاَئِكَةِ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ٱلْمُقَرَّبِينَ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B3F4551-ABA3-44B9-BA26-C31EC580A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the favorite angels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بواسطہ مقرب فرشتوں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45414" name="Subtitle 4">
            <a:extLst>
              <a:ext uri="{FF2B5EF4-FFF2-40B4-BE49-F238E27FC236}">
                <a16:creationId xmlns:a16="http://schemas.microsoft.com/office/drawing/2014/main" id="{4A7F839C-9A0D-42C5-8425-792F3B42FDDE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bihaqqi almala'ikati almuqarrabina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13">
            <a:extLst>
              <a:ext uri="{FF2B5EF4-FFF2-40B4-BE49-F238E27FC236}">
                <a16:creationId xmlns:a16="http://schemas.microsoft.com/office/drawing/2014/main" id="{AD35AA86-D05C-42E5-80B0-B0A39C1E2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46435" name="Text Box 13">
            <a:extLst>
              <a:ext uri="{FF2B5EF4-FFF2-40B4-BE49-F238E27FC236}">
                <a16:creationId xmlns:a16="http://schemas.microsoft.com/office/drawing/2014/main" id="{9D587E0A-BBA6-4011-A051-E47C13F71A5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6C26C43-F7B9-4CE5-82C3-0643479DF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وَٱلرَّوْحَانِيِّينَ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وَٱلْكَرُّوبِيِّينَ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0BED9BD-634D-4010-AAFE-283B3175E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angels managing the spirits, the cherubim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روحانیوں کروبیوں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46438" name="Subtitle 4">
            <a:extLst>
              <a:ext uri="{FF2B5EF4-FFF2-40B4-BE49-F238E27FC236}">
                <a16:creationId xmlns:a16="http://schemas.microsoft.com/office/drawing/2014/main" id="{0E7F99DB-F123-47A6-8808-F159F5C8D6BB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walrrawhaniyyina walkarubiyyina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13">
            <a:extLst>
              <a:ext uri="{FF2B5EF4-FFF2-40B4-BE49-F238E27FC236}">
                <a16:creationId xmlns:a16="http://schemas.microsoft.com/office/drawing/2014/main" id="{9D50E0EC-70DD-477A-AD88-0916D3F72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47459" name="Text Box 13">
            <a:extLst>
              <a:ext uri="{FF2B5EF4-FFF2-40B4-BE49-F238E27FC236}">
                <a16:creationId xmlns:a16="http://schemas.microsoft.com/office/drawing/2014/main" id="{1547EF52-3C85-45AB-A433-00ECA282164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34A4759-90DA-4F30-B86C-ECF58782F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وَٱلْمُسَبِّحِينَ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لَكَ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بِٱللَّيْلِ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وَٱلنَّهَارِ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لاَ يَفْتُرُونَ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F20BC5D-49FA-4085-B878-EEBE1ABA3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angels praising You night and day without showing sluggishness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ور رات اور دن میں تیری تسبیح کرنے والوں کے جو تھکتے نہیں ہیں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47462" name="Subtitle 4">
            <a:extLst>
              <a:ext uri="{FF2B5EF4-FFF2-40B4-BE49-F238E27FC236}">
                <a16:creationId xmlns:a16="http://schemas.microsoft.com/office/drawing/2014/main" id="{6A3B3D46-03A3-4B27-85AE-89EA0B6A3E20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walmusabbihina laka billayli walnnahari la yafturuna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13">
            <a:extLst>
              <a:ext uri="{FF2B5EF4-FFF2-40B4-BE49-F238E27FC236}">
                <a16:creationId xmlns:a16="http://schemas.microsoft.com/office/drawing/2014/main" id="{A651EFCD-6BB2-4CA8-B28E-50C8585BB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48483" name="Text Box 13">
            <a:extLst>
              <a:ext uri="{FF2B5EF4-FFF2-40B4-BE49-F238E27FC236}">
                <a16:creationId xmlns:a16="http://schemas.microsoft.com/office/drawing/2014/main" id="{93BC151B-52BE-422E-92B8-85616F9F7D7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00CA847-471A-4790-A770-A158116F5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وَبِحَقِّ إِبْرَاهِيمَ خَلِيلِكَ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6043F41-0C29-445A-B48D-B59A30109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Abraham, Your intimate friend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ور بواسطہ تیرے خلیل ابراہیم(ع) کے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48486" name="Subtitle 4">
            <a:extLst>
              <a:ext uri="{FF2B5EF4-FFF2-40B4-BE49-F238E27FC236}">
                <a16:creationId xmlns:a16="http://schemas.microsoft.com/office/drawing/2014/main" id="{B6C6880F-BA6D-421F-B3B7-3FAEB4ED36CD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bihaqqi ibrahima khalilika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13">
            <a:extLst>
              <a:ext uri="{FF2B5EF4-FFF2-40B4-BE49-F238E27FC236}">
                <a16:creationId xmlns:a16="http://schemas.microsoft.com/office/drawing/2014/main" id="{5A484809-D51D-4426-B9ED-9171D9A0B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49507" name="Text Box 13">
            <a:extLst>
              <a:ext uri="{FF2B5EF4-FFF2-40B4-BE49-F238E27FC236}">
                <a16:creationId xmlns:a16="http://schemas.microsoft.com/office/drawing/2014/main" id="{D2624CA8-F2DB-4331-9F9F-1326968A8DB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651CB620-7A81-4F14-8749-B39DFC289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وَبِحَقِّ كُلِّ وَلِيٍّ يُنَادِيكَ بَيْنَ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ٱلصَّفَا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وَٱلْمَرْوَةِ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466D79B-88DD-4A13-818B-31235FFF0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and in the name of each and every saint who calls You between </a:t>
            </a:r>
            <a:r>
              <a:rPr lang="en-US" b="1" kern="1200" dirty="0" err="1">
                <a:ea typeface="MS Mincho" pitchFamily="49" charset="-128"/>
              </a:rPr>
              <a:t>Safa</a:t>
            </a:r>
            <a:r>
              <a:rPr lang="en-US" b="1" kern="1200" dirty="0">
                <a:ea typeface="MS Mincho" pitchFamily="49" charset="-128"/>
              </a:rPr>
              <a:t> and </a:t>
            </a:r>
            <a:r>
              <a:rPr lang="en-US" b="1" kern="1200" dirty="0" err="1" smtClean="0">
                <a:ea typeface="MS Mincho" pitchFamily="49" charset="-128"/>
              </a:rPr>
              <a:t>Marwah</a:t>
            </a:r>
            <a:endParaRPr lang="en-US" b="1" kern="1200" dirty="0" smtClean="0">
              <a:ea typeface="MS Mincho" pitchFamily="49" charset="-128"/>
            </a:endParaRPr>
          </a:p>
          <a:p>
            <a:pPr marL="342900" indent="-342900" eaLnBrk="1" hangingPunct="1">
              <a:defRPr/>
            </a:pPr>
            <a:r>
              <a:rPr lang="ur-PK" dirty="0"/>
              <a:t> اور بواسطہ تیرے ہر دوست کے جو صفا و مروہ کے درمیان تجھے پکارتا ہے</a:t>
            </a:r>
            <a:endParaRPr lang="en-US" b="1" kern="1200" dirty="0">
              <a:ea typeface="MS Mincho" pitchFamily="49" charset="-128"/>
            </a:endParaRPr>
          </a:p>
        </p:txBody>
      </p:sp>
      <p:sp>
        <p:nvSpPr>
          <p:cNvPr id="149510" name="Subtitle 4">
            <a:extLst>
              <a:ext uri="{FF2B5EF4-FFF2-40B4-BE49-F238E27FC236}">
                <a16:creationId xmlns:a16="http://schemas.microsoft.com/office/drawing/2014/main" id="{CE07FAB3-D8B2-45E0-9534-A7CD21397D44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bihaqqi kulli waliyyin yunadika bayna alssafawalmarwati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13">
            <a:extLst>
              <a:ext uri="{FF2B5EF4-FFF2-40B4-BE49-F238E27FC236}">
                <a16:creationId xmlns:a16="http://schemas.microsoft.com/office/drawing/2014/main" id="{9EBA30EC-1009-4E19-9A13-B43A48DAE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50531" name="Text Box 13">
            <a:extLst>
              <a:ext uri="{FF2B5EF4-FFF2-40B4-BE49-F238E27FC236}">
                <a16:creationId xmlns:a16="http://schemas.microsoft.com/office/drawing/2014/main" id="{D9D82A14-1BBE-4788-BFF9-03C0506B8EF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86997A1-CC6D-47B9-90BA-4EB27E1EB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وَتَسْتَجِيبُ لَهُ دُعَاءَهُ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694B083-1D32-4D02-A0DC-1311621E0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 respond to his/her prayer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تو اس کی دعا قبول کرتا ہے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50534" name="Subtitle 4">
            <a:extLst>
              <a:ext uri="{FF2B5EF4-FFF2-40B4-BE49-F238E27FC236}">
                <a16:creationId xmlns:a16="http://schemas.microsoft.com/office/drawing/2014/main" id="{F3DBBAAA-D8F6-4869-B9A5-C1D5FF65C2EE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tastajibu lahu du`a'ahu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13">
            <a:extLst>
              <a:ext uri="{FF2B5EF4-FFF2-40B4-BE49-F238E27FC236}">
                <a16:creationId xmlns:a16="http://schemas.microsoft.com/office/drawing/2014/main" id="{2E88175B-A330-4A24-8435-BD9DBA31E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51555" name="Text Box 13">
            <a:extLst>
              <a:ext uri="{FF2B5EF4-FFF2-40B4-BE49-F238E27FC236}">
                <a16:creationId xmlns:a16="http://schemas.microsoft.com/office/drawing/2014/main" id="{25634AB7-B8F8-45F6-9CC9-77FDF91F1F5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F7B28D7-9908-468D-8CFF-9FD935A37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مُجِيبُ اسْالُكَ بِحَقِّ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هٰذِهِ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ٱلاسْمَاءِ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وَبِهٰذِهِ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ٱلدَّعَوَاتِ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FA0EF1D1-6E0D-434B-A5AB-840984FBF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O Responsive Lord! I beseech You in the name of all these names and all these </a:t>
            </a:r>
            <a:r>
              <a:rPr lang="en-US" b="1" kern="1200" dirty="0" smtClean="0">
                <a:ea typeface="MS Mincho" pitchFamily="49" charset="-128"/>
              </a:rPr>
              <a:t>prayers</a:t>
            </a:r>
          </a:p>
          <a:p>
            <a:pPr marL="342900" indent="-342900" eaLnBrk="1" hangingPunct="1">
              <a:defRPr/>
            </a:pPr>
            <a:r>
              <a:rPr lang="ur-PK" dirty="0"/>
              <a:t>اے قبول کرنے والے میں سوال کرتا ہوں تجھ سے بواسطہ ان ناموں کے</a:t>
            </a:r>
            <a:endParaRPr lang="en-US" b="1" kern="1200" dirty="0">
              <a:ea typeface="MS Mincho" pitchFamily="49" charset="-128"/>
            </a:endParaRPr>
          </a:p>
        </p:txBody>
      </p:sp>
      <p:sp>
        <p:nvSpPr>
          <p:cNvPr id="151558" name="Subtitle 4">
            <a:extLst>
              <a:ext uri="{FF2B5EF4-FFF2-40B4-BE49-F238E27FC236}">
                <a16:creationId xmlns:a16="http://schemas.microsoft.com/office/drawing/2014/main" id="{D89EA241-D99D-4B34-9712-5F683767AFAA}"/>
              </a:ext>
            </a:extLst>
          </p:cNvPr>
          <p:cNvSpPr txBox="1">
            <a:spLocks/>
          </p:cNvSpPr>
          <p:nvPr/>
        </p:nvSpPr>
        <p:spPr bwMode="auto">
          <a:xfrm>
            <a:off x="304800" y="5029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ya mujibu as'aluka bihaqqi hadhihi al-asma'i wa bihadhihi aldda`awati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13">
            <a:extLst>
              <a:ext uri="{FF2B5EF4-FFF2-40B4-BE49-F238E27FC236}">
                <a16:creationId xmlns:a16="http://schemas.microsoft.com/office/drawing/2014/main" id="{E7CB381F-5BC6-488A-9B75-9A40F0738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52579" name="Text Box 13">
            <a:extLst>
              <a:ext uri="{FF2B5EF4-FFF2-40B4-BE49-F238E27FC236}">
                <a16:creationId xmlns:a16="http://schemas.microsoft.com/office/drawing/2014/main" id="{ACA959B9-D6BF-4210-831E-0CDF9914E50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32C4F8E-8D9A-4EB3-A3C5-AFAF46E02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انْ تَغْفِرَ لَنَا مَا قَدَّمْنَا وَمَا اخَّرْنَا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96D1D0F-5902-487E-AB6B-C18DE004C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 forgive us all our past and coming sins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بواسطہ ان دعاؤں کے یہ کہ ہمارے گناہ بخش دے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52582" name="Subtitle 4">
            <a:extLst>
              <a:ext uri="{FF2B5EF4-FFF2-40B4-BE49-F238E27FC236}">
                <a16:creationId xmlns:a16="http://schemas.microsoft.com/office/drawing/2014/main" id="{11B58FA1-C1F8-4B1E-A6C6-508F47B73F6E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an taghfira lana ma qaddamna wa ma akhkharna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13">
            <a:extLst>
              <a:ext uri="{FF2B5EF4-FFF2-40B4-BE49-F238E27FC236}">
                <a16:creationId xmlns:a16="http://schemas.microsoft.com/office/drawing/2014/main" id="{4B56B4FF-02BE-42EB-9673-C22772580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53603" name="Text Box 13">
            <a:extLst>
              <a:ext uri="{FF2B5EF4-FFF2-40B4-BE49-F238E27FC236}">
                <a16:creationId xmlns:a16="http://schemas.microsoft.com/office/drawing/2014/main" id="{40D1C007-BFAD-4A3C-8261-FC31E623BF0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EBCD065-E623-4A5E-8671-C6FD397D5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وَمَا اسْرَرْنَا وَمَا اعْلَنَّا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B09AB02-9855-4C08-B68C-9048ED753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including the secret and the open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جو ہم کرچکے اور کریں </a:t>
            </a:r>
            <a:r>
              <a:rPr lang="ur-PK" sz="3600" dirty="0" smtClean="0"/>
              <a:t>گے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53606" name="Subtitle 4">
            <a:extLst>
              <a:ext uri="{FF2B5EF4-FFF2-40B4-BE49-F238E27FC236}">
                <a16:creationId xmlns:a16="http://schemas.microsoft.com/office/drawing/2014/main" id="{049D4CFA-C6E7-4097-8225-8E80E9647B64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ma asrarna wa ma a`lanna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3">
            <a:extLst>
              <a:ext uri="{FF2B5EF4-FFF2-40B4-BE49-F238E27FC236}">
                <a16:creationId xmlns:a16="http://schemas.microsoft.com/office/drawing/2014/main" id="{CFDC2D40-A43F-4FC0-98CA-FFCB36155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6387" name="Text Box 13">
            <a:extLst>
              <a:ext uri="{FF2B5EF4-FFF2-40B4-BE49-F238E27FC236}">
                <a16:creationId xmlns:a16="http://schemas.microsoft.com/office/drawing/2014/main" id="{E73655AA-D978-4A63-9471-F885B702D8F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9BCF95E-F886-46DE-A08A-7E9558220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ظُلَمٌ ذَاتُ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ٱرْتِتَاجٍ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ED15099-2E83-4645-81D2-6F86C4720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the thunderous murk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نہ یکبارگی اٹھنے والی موجیں نہاں ہیں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6390" name="Subtitle 4">
            <a:extLst>
              <a:ext uri="{FF2B5EF4-FFF2-40B4-BE49-F238E27FC236}">
                <a16:creationId xmlns:a16="http://schemas.microsoft.com/office/drawing/2014/main" id="{0E6D521F-EC69-4A04-9E32-9BA3BC270608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la zulamun dhatu irtitajin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13">
            <a:extLst>
              <a:ext uri="{FF2B5EF4-FFF2-40B4-BE49-F238E27FC236}">
                <a16:creationId xmlns:a16="http://schemas.microsoft.com/office/drawing/2014/main" id="{FC69CA54-AB6A-4064-8FF8-63CD2BFD9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54627" name="Text Box 13">
            <a:extLst>
              <a:ext uri="{FF2B5EF4-FFF2-40B4-BE49-F238E27FC236}">
                <a16:creationId xmlns:a16="http://schemas.microsoft.com/office/drawing/2014/main" id="{43818CEA-78F2-48B1-8E6A-838D8FA5C3B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48F1D0A-E19F-4617-B91D-DDC0FD78A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وَمَا ابْدَيْنَا وَمَا اخْفَيْنَا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951D19A-04EA-4B29-BCD0-3CD84D5EF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hidden and the public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جو ہم نے چھپ کر کیے ہیں اور جو ظاہر کیے ہیں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54630" name="Subtitle 4">
            <a:extLst>
              <a:ext uri="{FF2B5EF4-FFF2-40B4-BE49-F238E27FC236}">
                <a16:creationId xmlns:a16="http://schemas.microsoft.com/office/drawing/2014/main" id="{5218F794-B156-487B-84DA-A3DAF648DB0A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en-US" b="1" i="1">
                <a:ea typeface="MS Mincho" panose="02020609040205080304" pitchFamily="49" charset="-128"/>
              </a:rPr>
              <a:t>wa ma abdayna wa ma akhfayna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13">
            <a:extLst>
              <a:ext uri="{FF2B5EF4-FFF2-40B4-BE49-F238E27FC236}">
                <a16:creationId xmlns:a16="http://schemas.microsoft.com/office/drawing/2014/main" id="{FF98B607-10BA-411F-8220-2A11640B3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55651" name="Text Box 13">
            <a:extLst>
              <a:ext uri="{FF2B5EF4-FFF2-40B4-BE49-F238E27FC236}">
                <a16:creationId xmlns:a16="http://schemas.microsoft.com/office/drawing/2014/main" id="{24C01C9E-783A-4FB3-9275-55135DCDBF5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7A6801A-A756-46A0-9541-227DB8928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وَمَا انْتَ اعْلَمُ بِهِ مِنَّا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86F9714-F9C8-44EA-9CD3-F31D9BF96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those whom You know better than we do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rtl="1"/>
            <a:r>
              <a:rPr lang="ur-PK" sz="3600" dirty="0"/>
              <a:t>اور جو ہم نے بیان کیے ہیں اور جو ہم نے چھپائے اور جن کو تو </a:t>
            </a:r>
            <a:r>
              <a:rPr lang="ur-PK" sz="3600" dirty="0" smtClean="0"/>
              <a:t>ہم</a:t>
            </a:r>
            <a:r>
              <a:rPr lang="ur-PK" sz="3600" dirty="0"/>
              <a:t> سے زیادہ جانتا ہے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55654" name="Subtitle 4">
            <a:extLst>
              <a:ext uri="{FF2B5EF4-FFF2-40B4-BE49-F238E27FC236}">
                <a16:creationId xmlns:a16="http://schemas.microsoft.com/office/drawing/2014/main" id="{76AE6E6D-225A-46B5-814E-B75CBB92BA92}"/>
              </a:ext>
            </a:extLst>
          </p:cNvPr>
          <p:cNvSpPr txBox="1">
            <a:spLocks/>
          </p:cNvSpPr>
          <p:nvPr/>
        </p:nvSpPr>
        <p:spPr bwMode="auto">
          <a:xfrm>
            <a:off x="304800" y="50850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wa ma anta a`lamu bihi minna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13">
            <a:extLst>
              <a:ext uri="{FF2B5EF4-FFF2-40B4-BE49-F238E27FC236}">
                <a16:creationId xmlns:a16="http://schemas.microsoft.com/office/drawing/2014/main" id="{2FD815B1-98B0-4BD0-985D-5E9055F77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56675" name="Text Box 13">
            <a:extLst>
              <a:ext uri="{FF2B5EF4-FFF2-40B4-BE49-F238E27FC236}">
                <a16:creationId xmlns:a16="http://schemas.microsoft.com/office/drawing/2014/main" id="{8D1CEB6D-0D2D-4741-B32E-6A443EE0CE9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6976398E-83C7-4802-A711-5CD84AAF5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إِنَّكَ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كُلِّ شَيْءٍ قَدِيرٌ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C153D9A-40C5-4A55-BB58-9B414D2C0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Verily, You have power over all things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بے شک تو ہر چیز پر قدرت رکھنے والا ہے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56678" name="Subtitle 4">
            <a:extLst>
              <a:ext uri="{FF2B5EF4-FFF2-40B4-BE49-F238E27FC236}">
                <a16:creationId xmlns:a16="http://schemas.microsoft.com/office/drawing/2014/main" id="{EDF5DAD7-7FCE-4EF5-B7BA-D0D9085D8915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innaka `ala kulli shay'in qadirun</a:t>
            </a:r>
          </a:p>
        </p:txBody>
      </p:sp>
    </p:spTree>
  </p:cSld>
  <p:clrMapOvr>
    <a:masterClrMapping/>
  </p:clrMapOvr>
  <p:transition>
    <p:fade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13">
            <a:extLst>
              <a:ext uri="{FF2B5EF4-FFF2-40B4-BE49-F238E27FC236}">
                <a16:creationId xmlns:a16="http://schemas.microsoft.com/office/drawing/2014/main" id="{6BCDEADF-F81A-4EE5-AB1B-5ACCCE4D5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57699" name="Text Box 13">
            <a:extLst>
              <a:ext uri="{FF2B5EF4-FFF2-40B4-BE49-F238E27FC236}">
                <a16:creationId xmlns:a16="http://schemas.microsoft.com/office/drawing/2014/main" id="{A8599482-6344-4201-8A78-D9C6AA0B4B1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C65A3B0-9130-4284-9E5A-C53A6E380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بِرَحْمَتِكَ يَا ارْحَمَ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ٱلرَّاحِمِينَ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3A15B7A-9E41-4CA9-A07C-C9071ADFF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[Respond] in the name of Your mercy, O most Merciful of all those who show mercy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بذریعہ اپنی رحمت کے اے سب سے زیادہ رحم کرنے والے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57702" name="Subtitle 4">
            <a:extLst>
              <a:ext uri="{FF2B5EF4-FFF2-40B4-BE49-F238E27FC236}">
                <a16:creationId xmlns:a16="http://schemas.microsoft.com/office/drawing/2014/main" id="{AC3839E5-0853-40E6-9B4B-062D33A2E9DF}"/>
              </a:ext>
            </a:extLst>
          </p:cNvPr>
          <p:cNvSpPr txBox="1">
            <a:spLocks/>
          </p:cNvSpPr>
          <p:nvPr/>
        </p:nvSpPr>
        <p:spPr bwMode="auto">
          <a:xfrm>
            <a:off x="320040" y="5486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birahmatika ya arhama alrrahimina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13">
            <a:extLst>
              <a:ext uri="{FF2B5EF4-FFF2-40B4-BE49-F238E27FC236}">
                <a16:creationId xmlns:a16="http://schemas.microsoft.com/office/drawing/2014/main" id="{2A697889-F013-4A82-B913-4F5341589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58723" name="Text Box 13">
            <a:extLst>
              <a:ext uri="{FF2B5EF4-FFF2-40B4-BE49-F238E27FC236}">
                <a16:creationId xmlns:a16="http://schemas.microsoft.com/office/drawing/2014/main" id="{0ABA3090-AAAF-4482-BECB-850E652B50B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5C2B2BC-685A-4049-92C5-4027ABD3F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حَافِظَ كُلِّ غَرِيبٍ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6F8700D-D7C1-4F4F-9769-930600E12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guards all strangers</a:t>
            </a:r>
            <a:r>
              <a:rPr lang="en-US" sz="3600" b="1" kern="1200" dirty="0" smtClean="0">
                <a:ea typeface="MS Mincho" pitchFamily="49" charset="-128"/>
              </a:rPr>
              <a:t>!</a:t>
            </a:r>
          </a:p>
          <a:p>
            <a:pPr rtl="1"/>
            <a:r>
              <a:rPr lang="ur-PK" sz="3600" dirty="0"/>
              <a:t>اے ہر بے وطن</a:t>
            </a:r>
          </a:p>
          <a:p>
            <a:pPr rtl="1"/>
            <a:r>
              <a:rPr lang="ur-PK" sz="3600" dirty="0"/>
              <a:t> کے نگہبان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58726" name="Subtitle 4">
            <a:extLst>
              <a:ext uri="{FF2B5EF4-FFF2-40B4-BE49-F238E27FC236}">
                <a16:creationId xmlns:a16="http://schemas.microsoft.com/office/drawing/2014/main" id="{B1DFA392-598A-45A5-B789-EB2FF0C38A5E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 hafiza kulli gharibin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13">
            <a:extLst>
              <a:ext uri="{FF2B5EF4-FFF2-40B4-BE49-F238E27FC236}">
                <a16:creationId xmlns:a16="http://schemas.microsoft.com/office/drawing/2014/main" id="{1847BFA1-04F1-40BF-8221-D6C392571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59747" name="Text Box 13">
            <a:extLst>
              <a:ext uri="{FF2B5EF4-FFF2-40B4-BE49-F238E27FC236}">
                <a16:creationId xmlns:a16="http://schemas.microsoft.com/office/drawing/2014/main" id="{1B61C9BC-EEBA-4B73-AF8B-4A0B3BCB44F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4C0037F-16A1-41CB-8C2E-C416B3545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مُؤْنِسَ كُلِّ وَحِيدٍ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3388900-1A0D-4203-B929-BB3D995BF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brings entertainment to all lonely ones</a:t>
            </a:r>
            <a:r>
              <a:rPr lang="en-US" sz="3600" b="1" kern="1200" dirty="0" smtClean="0">
                <a:ea typeface="MS Mincho" pitchFamily="49" charset="-128"/>
              </a:rPr>
              <a:t>!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اے ہر تنہا کے مونس وغمخوار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59750" name="Subtitle 4">
            <a:extLst>
              <a:ext uri="{FF2B5EF4-FFF2-40B4-BE49-F238E27FC236}">
                <a16:creationId xmlns:a16="http://schemas.microsoft.com/office/drawing/2014/main" id="{AE816FF7-3025-4089-BAEC-AB601CEC3611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 mu'nisa kulli wahidin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13">
            <a:extLst>
              <a:ext uri="{FF2B5EF4-FFF2-40B4-BE49-F238E27FC236}">
                <a16:creationId xmlns:a16="http://schemas.microsoft.com/office/drawing/2014/main" id="{D1955E6B-7083-4FCB-99E2-2B4A2467D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60771" name="Text Box 13">
            <a:extLst>
              <a:ext uri="{FF2B5EF4-FFF2-40B4-BE49-F238E27FC236}">
                <a16:creationId xmlns:a16="http://schemas.microsoft.com/office/drawing/2014/main" id="{532A2773-2B82-42A9-B38F-2DF119E91F0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408E8F0-80FE-4BF2-8057-C910714F9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قُوَّةَ كُلِّ ضَعِيفٍ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6C13823-1D59-46FA-895B-32C1F9F12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is the power of all the weak</a:t>
            </a:r>
            <a:r>
              <a:rPr lang="en-US" sz="3600" b="1" kern="1200" dirty="0" smtClean="0">
                <a:ea typeface="MS Mincho" pitchFamily="49" charset="-128"/>
              </a:rPr>
              <a:t>!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اے ہر کمزورکی قوت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60774" name="Subtitle 4">
            <a:extLst>
              <a:ext uri="{FF2B5EF4-FFF2-40B4-BE49-F238E27FC236}">
                <a16:creationId xmlns:a16="http://schemas.microsoft.com/office/drawing/2014/main" id="{A5873C10-C033-4C33-AD87-D7B1B2B5FF7C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 quwwata kulli da`ifin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13">
            <a:extLst>
              <a:ext uri="{FF2B5EF4-FFF2-40B4-BE49-F238E27FC236}">
                <a16:creationId xmlns:a16="http://schemas.microsoft.com/office/drawing/2014/main" id="{F2D22C40-3882-4172-9726-B4A21C412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61795" name="Text Box 13">
            <a:extLst>
              <a:ext uri="{FF2B5EF4-FFF2-40B4-BE49-F238E27FC236}">
                <a16:creationId xmlns:a16="http://schemas.microsoft.com/office/drawing/2014/main" id="{55B050A8-CDBE-43F9-A205-461EE67DFF8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32F8BEE-AFB0-4288-A85F-80CB2C750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نَاصِرَ كُلِّ مَظْلُومٍ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20F67CD-3AC2-4CDB-BF70-F995FC9BA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is the support of all the persecuted</a:t>
            </a:r>
            <a:r>
              <a:rPr lang="en-US" sz="3600" b="1" kern="1200" dirty="0" smtClean="0">
                <a:ea typeface="MS Mincho" pitchFamily="49" charset="-128"/>
              </a:rPr>
              <a:t>!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اے ہر ستم دیدہ کی مدد کرنے والے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61798" name="Subtitle 4">
            <a:extLst>
              <a:ext uri="{FF2B5EF4-FFF2-40B4-BE49-F238E27FC236}">
                <a16:creationId xmlns:a16="http://schemas.microsoft.com/office/drawing/2014/main" id="{CE29EB3B-30D5-48F3-A9C7-6D49E3E5EDC7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 nasira kulli mazlumin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13">
            <a:extLst>
              <a:ext uri="{FF2B5EF4-FFF2-40B4-BE49-F238E27FC236}">
                <a16:creationId xmlns:a16="http://schemas.microsoft.com/office/drawing/2014/main" id="{D406ACA1-60C6-4243-83AA-270F6381B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62819" name="Text Box 13">
            <a:extLst>
              <a:ext uri="{FF2B5EF4-FFF2-40B4-BE49-F238E27FC236}">
                <a16:creationId xmlns:a16="http://schemas.microsoft.com/office/drawing/2014/main" id="{C9196FB9-AF27-4B3F-94C5-D2E9F2089B4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0151A54-FD83-4921-B5B5-11B4721BA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رَازِقَ كُلِّ مَحْرُومٍ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AE9AEC0-DF00-4F8D-B495-0C6836948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bestows upon all the deprived</a:t>
            </a:r>
            <a:r>
              <a:rPr lang="en-US" sz="3600" b="1" kern="1200" dirty="0" smtClean="0">
                <a:ea typeface="MS Mincho" pitchFamily="49" charset="-128"/>
              </a:rPr>
              <a:t>!</a:t>
            </a:r>
          </a:p>
          <a:p>
            <a:pPr rtl="1"/>
            <a:r>
              <a:rPr lang="ur-PK" sz="3600" dirty="0"/>
              <a:t>اے ہر محروم کے </a:t>
            </a:r>
            <a:r>
              <a:rPr lang="ur-PK" sz="3600" dirty="0" smtClean="0"/>
              <a:t>رازق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62822" name="Subtitle 4">
            <a:extLst>
              <a:ext uri="{FF2B5EF4-FFF2-40B4-BE49-F238E27FC236}">
                <a16:creationId xmlns:a16="http://schemas.microsoft.com/office/drawing/2014/main" id="{952BE794-7400-4E16-AD41-829DDCC31F3E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ya raziqa kulli mahrumin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13">
            <a:extLst>
              <a:ext uri="{FF2B5EF4-FFF2-40B4-BE49-F238E27FC236}">
                <a16:creationId xmlns:a16="http://schemas.microsoft.com/office/drawing/2014/main" id="{83F1BD0E-3FE5-4A62-8876-2BD611787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63843" name="Text Box 13">
            <a:extLst>
              <a:ext uri="{FF2B5EF4-FFF2-40B4-BE49-F238E27FC236}">
                <a16:creationId xmlns:a16="http://schemas.microsoft.com/office/drawing/2014/main" id="{1806A279-F298-4B99-93AC-75AC3ECBD9F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4B74289-B224-46FE-9D3C-FEE671618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مُؤْنِسَ كُلِّ مُسْتَوْحِشٍ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A5ACE1A-C7E3-4DA7-ABD2-7AA1146DB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brings entertainment to all the lonesome</a:t>
            </a:r>
            <a:r>
              <a:rPr lang="en-US" sz="3600" b="1" kern="1200" dirty="0" smtClean="0">
                <a:ea typeface="MS Mincho" pitchFamily="49" charset="-128"/>
              </a:rPr>
              <a:t>!</a:t>
            </a:r>
          </a:p>
          <a:p>
            <a:pPr rtl="1"/>
            <a:r>
              <a:rPr lang="ur-PK" sz="3600" dirty="0"/>
              <a:t>اے ہر خوف </a:t>
            </a:r>
            <a:r>
              <a:rPr lang="ur-PK" sz="3600" dirty="0" smtClean="0"/>
              <a:t>زدہ</a:t>
            </a:r>
            <a:r>
              <a:rPr lang="en-US" sz="3600" dirty="0" smtClean="0"/>
              <a:t> </a:t>
            </a:r>
            <a:r>
              <a:rPr lang="ur-PK" sz="3600" dirty="0" smtClean="0"/>
              <a:t>کے </a:t>
            </a:r>
            <a:r>
              <a:rPr lang="ur-PK" sz="3600" dirty="0"/>
              <a:t>ہمدم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63846" name="Subtitle 4">
            <a:extLst>
              <a:ext uri="{FF2B5EF4-FFF2-40B4-BE49-F238E27FC236}">
                <a16:creationId xmlns:a16="http://schemas.microsoft.com/office/drawing/2014/main" id="{0BD80BC8-8A6F-43B9-80E4-C9808646D815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 mu'nisa kulli mustawhishin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3">
            <a:extLst>
              <a:ext uri="{FF2B5EF4-FFF2-40B4-BE49-F238E27FC236}">
                <a16:creationId xmlns:a16="http://schemas.microsoft.com/office/drawing/2014/main" id="{D8676B8D-E698-4B81-868F-E80C8FDFA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7411" name="Text Box 13">
            <a:extLst>
              <a:ext uri="{FF2B5EF4-FFF2-40B4-BE49-F238E27FC236}">
                <a16:creationId xmlns:a16="http://schemas.microsoft.com/office/drawing/2014/main" id="{F7E8123A-8533-4D1D-AF76-CDCBA147D58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631E0EEB-F9EA-48C3-80DE-5B81D4DC9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مَنِ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ٱلظُّلْمَةُ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عِنْدَهُ ضِيَاءٌ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FDF1CA9F-72A7-4D55-9C96-2011ACB7A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with Whom the entire murk is light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3600" dirty="0"/>
              <a:t>اے </a:t>
            </a:r>
            <a:r>
              <a:rPr lang="ur-PK" sz="3600" dirty="0" smtClean="0"/>
              <a:t>وہ</a:t>
            </a:r>
            <a:r>
              <a:rPr lang="ur-PK" sz="3600" dirty="0"/>
              <a:t> تاریکیاں جس کیلئے روشن ہیں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7414" name="Subtitle 4">
            <a:extLst>
              <a:ext uri="{FF2B5EF4-FFF2-40B4-BE49-F238E27FC236}">
                <a16:creationId xmlns:a16="http://schemas.microsoft.com/office/drawing/2014/main" id="{8D37E335-F468-4AE8-9074-1F45DBA5E132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ya man alzzulmatu `indahu diya'un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13">
            <a:extLst>
              <a:ext uri="{FF2B5EF4-FFF2-40B4-BE49-F238E27FC236}">
                <a16:creationId xmlns:a16="http://schemas.microsoft.com/office/drawing/2014/main" id="{7ED187DB-BDA1-43F3-BA73-7025CAA1E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64867" name="Text Box 13">
            <a:extLst>
              <a:ext uri="{FF2B5EF4-FFF2-40B4-BE49-F238E27FC236}">
                <a16:creationId xmlns:a16="http://schemas.microsoft.com/office/drawing/2014/main" id="{828F4E88-7423-4650-BE26-E84A8F26941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8CCAEA9-844F-454E-B659-706FC7AA8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صَاحِبَ كُلِّ مُسَافِرٍ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141084A-ED0A-47F9-96C4-2465A1C4B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is the company of all those on journeys</a:t>
            </a:r>
            <a:r>
              <a:rPr lang="en-US" sz="3600" b="1" kern="1200" dirty="0" smtClean="0">
                <a:ea typeface="MS Mincho" pitchFamily="49" charset="-128"/>
              </a:rPr>
              <a:t>!</a:t>
            </a:r>
          </a:p>
          <a:p>
            <a:pPr marL="342900" indent="-342900" eaLnBrk="1" hangingPunct="1">
              <a:defRPr/>
            </a:pPr>
            <a:r>
              <a:rPr lang="ur-PK" sz="3600" dirty="0"/>
              <a:t> اے ہر مسافر کے ہمراہی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64870" name="Subtitle 4">
            <a:extLst>
              <a:ext uri="{FF2B5EF4-FFF2-40B4-BE49-F238E27FC236}">
                <a16:creationId xmlns:a16="http://schemas.microsoft.com/office/drawing/2014/main" id="{960F129D-C744-4508-8C0F-4DA69CD6F6F3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 sahiba kulli musafirin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13">
            <a:extLst>
              <a:ext uri="{FF2B5EF4-FFF2-40B4-BE49-F238E27FC236}">
                <a16:creationId xmlns:a16="http://schemas.microsoft.com/office/drawing/2014/main" id="{31C461C5-F57D-4179-8DF4-9FAA41FBB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65891" name="Text Box 13">
            <a:extLst>
              <a:ext uri="{FF2B5EF4-FFF2-40B4-BE49-F238E27FC236}">
                <a16:creationId xmlns:a16="http://schemas.microsoft.com/office/drawing/2014/main" id="{A0346652-9081-49D4-8A26-1875805C529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CFB1586-EF1A-45D2-ABAE-45FCA64AC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عِمَادَ كُلِّ حَاضِرٍ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D7DD2A2-C413-4191-ABB0-597FB1720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is the pillar of all the present</a:t>
            </a:r>
            <a:r>
              <a:rPr lang="en-US" sz="3600" b="1" kern="1200" dirty="0" smtClean="0">
                <a:ea typeface="MS Mincho" pitchFamily="49" charset="-128"/>
              </a:rPr>
              <a:t>!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اے ہر حاضر کے سہارے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65894" name="Subtitle 4">
            <a:extLst>
              <a:ext uri="{FF2B5EF4-FFF2-40B4-BE49-F238E27FC236}">
                <a16:creationId xmlns:a16="http://schemas.microsoft.com/office/drawing/2014/main" id="{C366E6C8-CB42-4EA5-AF05-30779D408345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 `imada kulli hadirin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13">
            <a:extLst>
              <a:ext uri="{FF2B5EF4-FFF2-40B4-BE49-F238E27FC236}">
                <a16:creationId xmlns:a16="http://schemas.microsoft.com/office/drawing/2014/main" id="{57C15656-2FD5-4B0D-A0C8-5F07FD12A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66915" name="Text Box 13">
            <a:extLst>
              <a:ext uri="{FF2B5EF4-FFF2-40B4-BE49-F238E27FC236}">
                <a16:creationId xmlns:a16="http://schemas.microsoft.com/office/drawing/2014/main" id="{60B556B7-C429-4923-8617-80B02445FD8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2BCA9B9-54A1-494A-8D27-F7ABEB3F3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غَافِرَ كُلِّ ذَنْبٍ وَخَطِيئَةٍ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13B406F-90F1-4609-85A8-3D9FEF4BE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forgives all sins and offenses!</a:t>
            </a:r>
          </a:p>
        </p:txBody>
      </p:sp>
      <p:sp>
        <p:nvSpPr>
          <p:cNvPr id="166918" name="Subtitle 4">
            <a:extLst>
              <a:ext uri="{FF2B5EF4-FFF2-40B4-BE49-F238E27FC236}">
                <a16:creationId xmlns:a16="http://schemas.microsoft.com/office/drawing/2014/main" id="{553C35D9-C10D-43BD-ACBB-944D7337B81A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 ghafira kulli dhanbin wa khati'atin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13">
            <a:extLst>
              <a:ext uri="{FF2B5EF4-FFF2-40B4-BE49-F238E27FC236}">
                <a16:creationId xmlns:a16="http://schemas.microsoft.com/office/drawing/2014/main" id="{335E7C6F-C759-46AF-81A7-0E10ECFF3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67939" name="Text Box 13">
            <a:extLst>
              <a:ext uri="{FF2B5EF4-FFF2-40B4-BE49-F238E27FC236}">
                <a16:creationId xmlns:a16="http://schemas.microsoft.com/office/drawing/2014/main" id="{8F29E1E6-8BDE-4DFC-B5CA-AA75D39D231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DEC5476-7F1A-419D-B3C3-53960F54F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غِيَاثَ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ٱلْمُسْتَغِيثِينَ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459FF17-B9A0-476E-822C-3FC118C2C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is the aid of all those begging aid</a:t>
            </a:r>
            <a:r>
              <a:rPr lang="en-US" sz="3600" b="1" kern="1200" dirty="0" smtClean="0">
                <a:ea typeface="MS Mincho" pitchFamily="49" charset="-128"/>
              </a:rPr>
              <a:t>!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اے ہر گناہ اور خطا کے بخشنے والے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67942" name="Subtitle 4">
            <a:extLst>
              <a:ext uri="{FF2B5EF4-FFF2-40B4-BE49-F238E27FC236}">
                <a16:creationId xmlns:a16="http://schemas.microsoft.com/office/drawing/2014/main" id="{675B5558-2109-4A7B-8965-C0AA244C14E1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 ghiyatha almustaghithina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13">
            <a:extLst>
              <a:ext uri="{FF2B5EF4-FFF2-40B4-BE49-F238E27FC236}">
                <a16:creationId xmlns:a16="http://schemas.microsoft.com/office/drawing/2014/main" id="{C12CEA19-B9F9-4803-A5EC-D06FCCA67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68963" name="Text Box 13">
            <a:extLst>
              <a:ext uri="{FF2B5EF4-FFF2-40B4-BE49-F238E27FC236}">
                <a16:creationId xmlns:a16="http://schemas.microsoft.com/office/drawing/2014/main" id="{7776ED80-5A28-4801-BDD4-39265315780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D6D2510-ECEE-4398-AA5F-B2B8DFBB2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صَرِيخَ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ٱلْمُسْتَصْرِخِينَ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60BF023-20BC-49AF-A42F-BB17A0547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is the relief of all those pleading for relief</a:t>
            </a:r>
            <a:r>
              <a:rPr lang="en-US" sz="3600" b="1" kern="1200" dirty="0" smtClean="0">
                <a:ea typeface="MS Mincho" pitchFamily="49" charset="-128"/>
              </a:rPr>
              <a:t>!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اے فریادیوں کے فریادرس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68966" name="Subtitle 4">
            <a:extLst>
              <a:ext uri="{FF2B5EF4-FFF2-40B4-BE49-F238E27FC236}">
                <a16:creationId xmlns:a16="http://schemas.microsoft.com/office/drawing/2014/main" id="{C2ED8147-CB53-4D0F-8E19-184FDE2BC343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 sarikha almustasrikhina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13">
            <a:extLst>
              <a:ext uri="{FF2B5EF4-FFF2-40B4-BE49-F238E27FC236}">
                <a16:creationId xmlns:a16="http://schemas.microsoft.com/office/drawing/2014/main" id="{1F02FA68-D205-40F1-B647-0A5E7AE95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69987" name="Text Box 13">
            <a:extLst>
              <a:ext uri="{FF2B5EF4-FFF2-40B4-BE49-F238E27FC236}">
                <a16:creationId xmlns:a16="http://schemas.microsoft.com/office/drawing/2014/main" id="{80C0F490-0A01-48C8-B55F-8F78773027A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9DB994C-DD35-45F3-80F9-2E23E72E8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كَاشِفَ كَرْبِ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ٱلْمَكْرُوبِينَ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AC72642-2519-4B76-92B9-D294F43B2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relieves the calamity of those inflicted with calamities</a:t>
            </a:r>
            <a:r>
              <a:rPr lang="en-US" sz="3600" b="1" kern="1200" dirty="0" smtClean="0">
                <a:ea typeface="MS Mincho" pitchFamily="49" charset="-128"/>
              </a:rPr>
              <a:t>!</a:t>
            </a:r>
            <a:r>
              <a:rPr lang="ur-PK" sz="3600" dirty="0"/>
              <a:t> اے دکھیارے لوگوں کے دکھوں کے دور کرنے والے</a:t>
            </a:r>
            <a:endParaRPr lang="en-US" sz="3600" b="1" kern="1200" dirty="0" smtClean="0">
              <a:ea typeface="MS Mincho" pitchFamily="49" charset="-128"/>
            </a:endParaRPr>
          </a:p>
        </p:txBody>
      </p:sp>
      <p:sp>
        <p:nvSpPr>
          <p:cNvPr id="169990" name="Subtitle 4">
            <a:extLst>
              <a:ext uri="{FF2B5EF4-FFF2-40B4-BE49-F238E27FC236}">
                <a16:creationId xmlns:a16="http://schemas.microsoft.com/office/drawing/2014/main" id="{796F39BA-DCEE-4038-836E-41AB8A22C783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 kashifa karbi almakrubina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13">
            <a:extLst>
              <a:ext uri="{FF2B5EF4-FFF2-40B4-BE49-F238E27FC236}">
                <a16:creationId xmlns:a16="http://schemas.microsoft.com/office/drawing/2014/main" id="{FDE00C83-3D3D-4F8B-8047-279FEE951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71011" name="Text Box 13">
            <a:extLst>
              <a:ext uri="{FF2B5EF4-FFF2-40B4-BE49-F238E27FC236}">
                <a16:creationId xmlns:a16="http://schemas.microsoft.com/office/drawing/2014/main" id="{92FA0826-4235-492A-ACDE-5851871874E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FEC5A1D-0AC5-4B29-9496-749D48295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فَارِجَ هَمِّ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ٱلْمَهْمُومِينَ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065D84D-67F6-4DDD-A1AB-DDD2F7DA5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alleviate the distress of the distressed ones</a:t>
            </a:r>
            <a:r>
              <a:rPr lang="en-US" sz="3600" b="1" kern="1200" dirty="0" smtClean="0">
                <a:ea typeface="MS Mincho" pitchFamily="49" charset="-128"/>
              </a:rPr>
              <a:t>!</a:t>
            </a:r>
          </a:p>
          <a:p>
            <a:r>
              <a:rPr lang="ur-PK" sz="3600" dirty="0"/>
              <a:t>اے جو غموں کی تکلیف کو دور کرتا ہے!</a:t>
            </a:r>
          </a:p>
          <a:p>
            <a:r>
              <a:rPr lang="ur-PK" sz="3600" dirty="0"/>
              <a:t/>
            </a:r>
            <a:br>
              <a:rPr lang="ur-PK" sz="3600" dirty="0"/>
            </a:b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71014" name="Subtitle 4">
            <a:extLst>
              <a:ext uri="{FF2B5EF4-FFF2-40B4-BE49-F238E27FC236}">
                <a16:creationId xmlns:a16="http://schemas.microsoft.com/office/drawing/2014/main" id="{6B6D8B8D-F3D1-4EB1-A84D-A36957DD1FAA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 farija hammi almahmumina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13">
            <a:extLst>
              <a:ext uri="{FF2B5EF4-FFF2-40B4-BE49-F238E27FC236}">
                <a16:creationId xmlns:a16="http://schemas.microsoft.com/office/drawing/2014/main" id="{40894095-A328-4882-9594-837A0A1F4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72035" name="Text Box 13">
            <a:extLst>
              <a:ext uri="{FF2B5EF4-FFF2-40B4-BE49-F238E27FC236}">
                <a16:creationId xmlns:a16="http://schemas.microsoft.com/office/drawing/2014/main" id="{7B7FCFF2-9D87-43B4-BAA9-85729494C42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B82061D-60AA-499E-8505-84C70DD59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بَدِيعَ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ٱلسَّمَاوَاتِ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وَٱلارَضِينَ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E654D0B-1521-427B-ADD6-79C8D8EA2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is the Originator of the heavens and the layers of the earth</a:t>
            </a:r>
            <a:r>
              <a:rPr lang="en-US" sz="3600" b="1" kern="1200" dirty="0" smtClean="0">
                <a:ea typeface="MS Mincho" pitchFamily="49" charset="-128"/>
              </a:rPr>
              <a:t>!</a:t>
            </a:r>
          </a:p>
          <a:p>
            <a:pPr rtl="1"/>
            <a:r>
              <a:rPr lang="ur-PK" sz="3600" dirty="0"/>
              <a:t>ے آسمانوں </a:t>
            </a:r>
            <a:r>
              <a:rPr lang="ur-PK" sz="3600" dirty="0" smtClean="0"/>
              <a:t>اورزمینوں </a:t>
            </a:r>
            <a:r>
              <a:rPr lang="ur-PK" sz="3600" dirty="0"/>
              <a:t>کے پیدا کرنے والے</a:t>
            </a:r>
          </a:p>
          <a:p>
            <a:pPr marL="342900" indent="-342900" eaLnBrk="1" hangingPunct="1">
              <a:defRPr/>
            </a:pPr>
            <a:endParaRPr lang="en-US" sz="3600" b="1" kern="1200" dirty="0" smtClean="0">
              <a:ea typeface="MS Mincho" pitchFamily="49" charset="-128"/>
            </a:endParaRP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72038" name="Subtitle 4">
            <a:extLst>
              <a:ext uri="{FF2B5EF4-FFF2-40B4-BE49-F238E27FC236}">
                <a16:creationId xmlns:a16="http://schemas.microsoft.com/office/drawing/2014/main" id="{9DFB9489-481E-45C0-9481-252A122003AB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 badi`a alssamawati wal-aradina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13">
            <a:extLst>
              <a:ext uri="{FF2B5EF4-FFF2-40B4-BE49-F238E27FC236}">
                <a16:creationId xmlns:a16="http://schemas.microsoft.com/office/drawing/2014/main" id="{F3FE3B76-C23E-4988-A458-4BE48056E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73059" name="Text Box 13">
            <a:extLst>
              <a:ext uri="{FF2B5EF4-FFF2-40B4-BE49-F238E27FC236}">
                <a16:creationId xmlns:a16="http://schemas.microsoft.com/office/drawing/2014/main" id="{1465728E-8534-4BC5-9023-AB1B856C96B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B1568E9-EFBD-4F76-B5D5-FB7AB28F8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مُنْتَهَىٰ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غَايَةِ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ٱلطَّالِبِينَ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C563547-0399-4A25-8AA3-0C89689E8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is the utmost hope of the seekers</a:t>
            </a:r>
            <a:r>
              <a:rPr lang="en-US" sz="3600" b="1" kern="1200" dirty="0" smtClean="0">
                <a:ea typeface="MS Mincho" pitchFamily="49" charset="-128"/>
              </a:rPr>
              <a:t>!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اے طلبگاروں کے مقصد کی انتہاء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73062" name="Subtitle 4">
            <a:extLst>
              <a:ext uri="{FF2B5EF4-FFF2-40B4-BE49-F238E27FC236}">
                <a16:creationId xmlns:a16="http://schemas.microsoft.com/office/drawing/2014/main" id="{37A14576-114A-4979-A093-5BD4AFB38822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 muntaha ghayati alttalibina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13">
            <a:extLst>
              <a:ext uri="{FF2B5EF4-FFF2-40B4-BE49-F238E27FC236}">
                <a16:creationId xmlns:a16="http://schemas.microsoft.com/office/drawing/2014/main" id="{27B96E7E-8694-4FB9-ADC4-E05874BAD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74083" name="Text Box 13">
            <a:extLst>
              <a:ext uri="{FF2B5EF4-FFF2-40B4-BE49-F238E27FC236}">
                <a16:creationId xmlns:a16="http://schemas.microsoft.com/office/drawing/2014/main" id="{CA3CEF89-5B64-4C45-8BB7-E554175C858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53442A77-CEE4-4BCA-8180-D6D8EE679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مُجِيبَ دَعْوَةِ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ٱلْمُضْطَرِّينَ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FE5D3E09-D77A-40A7-8F13-7CEE6287B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responds to the prayers of the troubled</a:t>
            </a:r>
            <a:r>
              <a:rPr lang="en-US" sz="3600" b="1" kern="1200" dirty="0" smtClean="0">
                <a:ea typeface="MS Mincho" pitchFamily="49" charset="-128"/>
              </a:rPr>
              <a:t>!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اے پریشان لوگوں کی دعا قبول کرنے والے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74086" name="Subtitle 4">
            <a:extLst>
              <a:ext uri="{FF2B5EF4-FFF2-40B4-BE49-F238E27FC236}">
                <a16:creationId xmlns:a16="http://schemas.microsoft.com/office/drawing/2014/main" id="{7A8AF7CC-1C95-4722-97A8-AA35E555CBAC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 mujiba da`wati almudtarrina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3">
            <a:extLst>
              <a:ext uri="{FF2B5EF4-FFF2-40B4-BE49-F238E27FC236}">
                <a16:creationId xmlns:a16="http://schemas.microsoft.com/office/drawing/2014/main" id="{878FC564-CD5B-4B69-BA3A-E90A6B183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8435" name="Text Box 13">
            <a:extLst>
              <a:ext uri="{FF2B5EF4-FFF2-40B4-BE49-F238E27FC236}">
                <a16:creationId xmlns:a16="http://schemas.microsoft.com/office/drawing/2014/main" id="{79AD1A01-9317-43A6-A406-D460CE9354B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34059C0-92BE-4EA1-B997-92634FD25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اسْالُكَ بِنُورِ وَجْهِكَ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ٱلْكَرِيمِ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6D531D0-C597-49BA-8C7C-B576CE016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beseech You in the name of the brightness of Your Noble </a:t>
            </a:r>
            <a:r>
              <a:rPr lang="en-US" sz="3600" b="1" kern="1200" dirty="0" smtClean="0">
                <a:ea typeface="MS Mincho" pitchFamily="49" charset="-128"/>
              </a:rPr>
              <a:t>Face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سوال کرتا ہوں بواسطہ تیری عزت والی ذات کے نور کے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8438" name="Subtitle 4">
            <a:extLst>
              <a:ext uri="{FF2B5EF4-FFF2-40B4-BE49-F238E27FC236}">
                <a16:creationId xmlns:a16="http://schemas.microsoft.com/office/drawing/2014/main" id="{CEA28811-A3F6-4511-9FE9-54543EF1F1AA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as'aluka binuri wajhika alkarimi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13">
            <a:extLst>
              <a:ext uri="{FF2B5EF4-FFF2-40B4-BE49-F238E27FC236}">
                <a16:creationId xmlns:a16="http://schemas.microsoft.com/office/drawing/2014/main" id="{C4A6BC01-BAB7-4A20-AC43-3EC39084E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75107" name="Text Box 13">
            <a:extLst>
              <a:ext uri="{FF2B5EF4-FFF2-40B4-BE49-F238E27FC236}">
                <a16:creationId xmlns:a16="http://schemas.microsoft.com/office/drawing/2014/main" id="{35EE29F6-90CC-453C-90C0-54FB675FA8D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0C284EF-C8D2-4C5E-BA0C-5114CF3D6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ارْحَمَ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ٱلرَّاحِمِينَ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06F7016-2955-4F46-A21B-AA24F6C25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is the most Merciful of all those who show mercy</a:t>
            </a:r>
            <a:r>
              <a:rPr lang="en-US" sz="3600" b="1" kern="1200" dirty="0" smtClean="0">
                <a:ea typeface="MS Mincho" pitchFamily="49" charset="-128"/>
              </a:rPr>
              <a:t>!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اے سب سے زیادہ رحم کرنے والے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75110" name="Subtitle 4">
            <a:extLst>
              <a:ext uri="{FF2B5EF4-FFF2-40B4-BE49-F238E27FC236}">
                <a16:creationId xmlns:a16="http://schemas.microsoft.com/office/drawing/2014/main" id="{BE59323F-022D-4E0A-97A4-382757A4B0AC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 arhama alrrahimina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13">
            <a:extLst>
              <a:ext uri="{FF2B5EF4-FFF2-40B4-BE49-F238E27FC236}">
                <a16:creationId xmlns:a16="http://schemas.microsoft.com/office/drawing/2014/main" id="{65BA1A20-0C56-4F69-AEB1-A10A8238C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76131" name="Text Box 13">
            <a:extLst>
              <a:ext uri="{FF2B5EF4-FFF2-40B4-BE49-F238E27FC236}">
                <a16:creationId xmlns:a16="http://schemas.microsoft.com/office/drawing/2014/main" id="{87B982EC-9B45-4328-BDB2-49B0968B333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E4893D7-9BC8-4377-9102-2ABAEB9B2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يَارَبِّ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ٱلْعَالَمِينَ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C07227A-7301-49A0-B420-C492AF316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Lord of the worlds</a:t>
            </a:r>
            <a:r>
              <a:rPr lang="en-US" sz="3600" b="1" kern="1200" dirty="0" smtClean="0">
                <a:ea typeface="MS Mincho" pitchFamily="49" charset="-128"/>
              </a:rPr>
              <a:t>!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اے سب جہانوں کے رب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76134" name="Subtitle 4">
            <a:extLst>
              <a:ext uri="{FF2B5EF4-FFF2-40B4-BE49-F238E27FC236}">
                <a16:creationId xmlns:a16="http://schemas.microsoft.com/office/drawing/2014/main" id="{1B13FAB4-B7CC-4060-8A24-4ED2C185DE07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 rabba al`alamina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13">
            <a:extLst>
              <a:ext uri="{FF2B5EF4-FFF2-40B4-BE49-F238E27FC236}">
                <a16:creationId xmlns:a16="http://schemas.microsoft.com/office/drawing/2014/main" id="{74DA9846-AED6-40AE-8BC1-1587EF955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77155" name="Text Box 13">
            <a:extLst>
              <a:ext uri="{FF2B5EF4-FFF2-40B4-BE49-F238E27FC236}">
                <a16:creationId xmlns:a16="http://schemas.microsoft.com/office/drawing/2014/main" id="{5EF26764-F8D0-4DB5-B8EF-5E071B57456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5864A195-B166-4217-AC35-A0AA2B725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دَيَّانَ يَوْمِ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ٱلدِّينِ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5AB6DAE-2B86-4D4B-80DB-58021EE4D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Master of the Judgment Day</a:t>
            </a:r>
            <a:r>
              <a:rPr lang="en-US" sz="3600" b="1" kern="1200" dirty="0" smtClean="0">
                <a:ea typeface="MS Mincho" pitchFamily="49" charset="-128"/>
              </a:rPr>
              <a:t>!</a:t>
            </a:r>
          </a:p>
          <a:p>
            <a:pPr marL="342900" indent="-342900" eaLnBrk="1" hangingPunct="1">
              <a:defRPr/>
            </a:pPr>
            <a:r>
              <a:rPr lang="ur-PK" sz="3600" dirty="0"/>
              <a:t>ے یوم جزا کو بدلہ دینے والے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77158" name="Subtitle 4">
            <a:extLst>
              <a:ext uri="{FF2B5EF4-FFF2-40B4-BE49-F238E27FC236}">
                <a16:creationId xmlns:a16="http://schemas.microsoft.com/office/drawing/2014/main" id="{332BE64B-0035-4BFC-A869-8696B147F566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 dayyana yawmi alddini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13">
            <a:extLst>
              <a:ext uri="{FF2B5EF4-FFF2-40B4-BE49-F238E27FC236}">
                <a16:creationId xmlns:a16="http://schemas.microsoft.com/office/drawing/2014/main" id="{502A6FFE-BE3D-4339-A53B-F1F2AF324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78179" name="Text Box 13">
            <a:extLst>
              <a:ext uri="{FF2B5EF4-FFF2-40B4-BE49-F238E27FC236}">
                <a16:creationId xmlns:a16="http://schemas.microsoft.com/office/drawing/2014/main" id="{5276197D-5B28-4E82-8175-1FD67095D2A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42C55AF-6748-4B52-965B-4BBEAFADE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اجْوَدَ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ٱلاجْوَدِينَ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5F94675-02D8-49A6-B3DE-53C9015FE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most Magnanimous of all those who act magnanimously</a:t>
            </a:r>
            <a:r>
              <a:rPr lang="en-US" sz="3600" b="1" kern="1200" dirty="0" smtClean="0">
                <a:ea typeface="MS Mincho" pitchFamily="49" charset="-128"/>
              </a:rPr>
              <a:t>!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اے عطا کرنے والوں سے زیادہ عطا کرنے والے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78182" name="Subtitle 4">
            <a:extLst>
              <a:ext uri="{FF2B5EF4-FFF2-40B4-BE49-F238E27FC236}">
                <a16:creationId xmlns:a16="http://schemas.microsoft.com/office/drawing/2014/main" id="{7E3B990B-9E78-4618-8477-DBED4573F64E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 ajwada al-ajwadina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13">
            <a:extLst>
              <a:ext uri="{FF2B5EF4-FFF2-40B4-BE49-F238E27FC236}">
                <a16:creationId xmlns:a16="http://schemas.microsoft.com/office/drawing/2014/main" id="{8EEB84E5-FD2C-47BE-9DC8-BB7876FF1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79203" name="Text Box 13">
            <a:extLst>
              <a:ext uri="{FF2B5EF4-FFF2-40B4-BE49-F238E27FC236}">
                <a16:creationId xmlns:a16="http://schemas.microsoft.com/office/drawing/2014/main" id="{0120574B-BB45-4F59-8FF5-0B3F8328862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58EA24E-1027-420A-9C29-8753DFC59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اكْرَمَ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ٱلاكْرَمِينَ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4BEE877-EF31-4FA2-A393-80926DCA7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most Generous of all those who act generously</a:t>
            </a:r>
            <a:r>
              <a:rPr lang="en-US" sz="3600" b="1" kern="1200" dirty="0" smtClean="0">
                <a:ea typeface="MS Mincho" pitchFamily="49" charset="-128"/>
              </a:rPr>
              <a:t>!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اے مہربانوں سے زیادہ مہربان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79206" name="Subtitle 4">
            <a:extLst>
              <a:ext uri="{FF2B5EF4-FFF2-40B4-BE49-F238E27FC236}">
                <a16:creationId xmlns:a16="http://schemas.microsoft.com/office/drawing/2014/main" id="{AD5F93C2-5FCC-472A-AA0F-BCAE903ACBA1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 akrama al-akramina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13">
            <a:extLst>
              <a:ext uri="{FF2B5EF4-FFF2-40B4-BE49-F238E27FC236}">
                <a16:creationId xmlns:a16="http://schemas.microsoft.com/office/drawing/2014/main" id="{E87C9005-AB0F-4551-85B0-6F221406C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80227" name="Text Box 13">
            <a:extLst>
              <a:ext uri="{FF2B5EF4-FFF2-40B4-BE49-F238E27FC236}">
                <a16:creationId xmlns:a16="http://schemas.microsoft.com/office/drawing/2014/main" id="{15DB087D-4670-4005-BFC2-7D2D521F190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354E4A7-CA7D-4E6B-854A-5451D5B2C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اسْمَعَ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ٱلسَّامِعِينَ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42C90E8-C05D-4FF1-8B91-BBEB325C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most Hearing of all those who can hear</a:t>
            </a:r>
            <a:r>
              <a:rPr lang="en-US" sz="3600" b="1" kern="1200" dirty="0" smtClean="0">
                <a:ea typeface="MS Mincho" pitchFamily="49" charset="-128"/>
              </a:rPr>
              <a:t>!</a:t>
            </a:r>
          </a:p>
          <a:p>
            <a:pPr rtl="1"/>
            <a:r>
              <a:rPr lang="ur-PK" sz="3600" dirty="0"/>
              <a:t>ے سننے</a:t>
            </a:r>
          </a:p>
          <a:p>
            <a:pPr rtl="1"/>
            <a:r>
              <a:rPr lang="ur-PK" sz="3600" dirty="0"/>
              <a:t>والوں سے زیادہ سننے والے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80230" name="Subtitle 4">
            <a:extLst>
              <a:ext uri="{FF2B5EF4-FFF2-40B4-BE49-F238E27FC236}">
                <a16:creationId xmlns:a16="http://schemas.microsoft.com/office/drawing/2014/main" id="{4D71308B-B0A4-40AE-9F71-8EFDA092EFC2}"/>
              </a:ext>
            </a:extLst>
          </p:cNvPr>
          <p:cNvSpPr txBox="1">
            <a:spLocks/>
          </p:cNvSpPr>
          <p:nvPr/>
        </p:nvSpPr>
        <p:spPr bwMode="auto">
          <a:xfrm>
            <a:off x="436880" y="5105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ya asma`a alssami`ina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13">
            <a:extLst>
              <a:ext uri="{FF2B5EF4-FFF2-40B4-BE49-F238E27FC236}">
                <a16:creationId xmlns:a16="http://schemas.microsoft.com/office/drawing/2014/main" id="{53435F19-244E-45DF-BB0B-712BDAEA5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81251" name="Text Box 13">
            <a:extLst>
              <a:ext uri="{FF2B5EF4-FFF2-40B4-BE49-F238E27FC236}">
                <a16:creationId xmlns:a16="http://schemas.microsoft.com/office/drawing/2014/main" id="{19B29182-1158-40D6-91BE-9B649212591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3109373-6BCD-4448-8964-2A5952D4F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ابْصَرَ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ٱلنَّاظِرِينَ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64858C4-9C07-4D1A-A35D-DC728F7FE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most Seeing of all those who can see</a:t>
            </a:r>
            <a:r>
              <a:rPr lang="en-US" sz="3600" b="1" kern="1200" dirty="0" smtClean="0">
                <a:ea typeface="MS Mincho" pitchFamily="49" charset="-128"/>
              </a:rPr>
              <a:t>!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اے دیکھنے والوں سے زیادہ دیکھنے والے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81254" name="Subtitle 4">
            <a:extLst>
              <a:ext uri="{FF2B5EF4-FFF2-40B4-BE49-F238E27FC236}">
                <a16:creationId xmlns:a16="http://schemas.microsoft.com/office/drawing/2014/main" id="{3AAE0F2A-B8D9-4CF0-A072-2BC5F7B2DCDD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 absara alnnazirina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13">
            <a:extLst>
              <a:ext uri="{FF2B5EF4-FFF2-40B4-BE49-F238E27FC236}">
                <a16:creationId xmlns:a16="http://schemas.microsoft.com/office/drawing/2014/main" id="{C11C3CE7-682F-4D29-8DA0-5366D9C18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82275" name="Text Box 13">
            <a:extLst>
              <a:ext uri="{FF2B5EF4-FFF2-40B4-BE49-F238E27FC236}">
                <a16:creationId xmlns:a16="http://schemas.microsoft.com/office/drawing/2014/main" id="{6F3A2FC2-DC71-445B-90B7-31F8783CE08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8974E73-823D-4B88-8D49-25324BD8A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اقْدَرَ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ٱلقَادِرِينَ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FDE9069D-AB5C-4230-B63D-4962E832B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most Powerful of all those who have power</a:t>
            </a:r>
            <a:r>
              <a:rPr lang="en-US" sz="3600" b="1" kern="1200" dirty="0" smtClean="0">
                <a:ea typeface="MS Mincho" pitchFamily="49" charset="-128"/>
              </a:rPr>
              <a:t>!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اے طاقتوروں سے زیادہ طاقت والے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82278" name="Subtitle 4">
            <a:extLst>
              <a:ext uri="{FF2B5EF4-FFF2-40B4-BE49-F238E27FC236}">
                <a16:creationId xmlns:a16="http://schemas.microsoft.com/office/drawing/2014/main" id="{290BB50F-5972-41AA-97B9-1D061C1367CD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 aqdara alqadirina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13">
            <a:extLst>
              <a:ext uri="{FF2B5EF4-FFF2-40B4-BE49-F238E27FC236}">
                <a16:creationId xmlns:a16="http://schemas.microsoft.com/office/drawing/2014/main" id="{BFE629E0-31D1-4E2C-8526-2A1194D43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83299" name="Text Box 13">
            <a:extLst>
              <a:ext uri="{FF2B5EF4-FFF2-40B4-BE49-F238E27FC236}">
                <a16:creationId xmlns:a16="http://schemas.microsoft.com/office/drawing/2014/main" id="{C68B3111-848A-4CA4-A639-1C5EBA61CFE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D5F0A2E-59C7-4F98-9A64-2879A4539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ٱغْفِرْ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لِيَ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ٱلذُّنُوبَ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ٱلَّتِي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تُغَيِّرُ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ٱلنِّعَمَ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FC8A7CF-EB1A-4961-9AB2-CC0902D21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(Please) forgive my sins that change the </a:t>
            </a:r>
            <a:r>
              <a:rPr lang="en-US" sz="3600" b="1" kern="1200" dirty="0" smtClean="0">
                <a:ea typeface="MS Mincho" pitchFamily="49" charset="-128"/>
              </a:rPr>
              <a:t>bounties</a:t>
            </a:r>
          </a:p>
          <a:p>
            <a:pPr rtl="1"/>
            <a:r>
              <a:rPr lang="ur-PK" sz="3600" dirty="0"/>
              <a:t>میرے وہ گناہ معاف کردے جو نعمتوں</a:t>
            </a:r>
          </a:p>
          <a:p>
            <a:pPr rtl="1"/>
            <a:r>
              <a:rPr lang="ur-PK" sz="3600" dirty="0"/>
              <a:t> سے محروم کرتے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83302" name="Subtitle 4">
            <a:extLst>
              <a:ext uri="{FF2B5EF4-FFF2-40B4-BE49-F238E27FC236}">
                <a16:creationId xmlns:a16="http://schemas.microsoft.com/office/drawing/2014/main" id="{CF7FCA0C-58EC-43FC-919C-263F57BABE86}"/>
              </a:ext>
            </a:extLst>
          </p:cNvPr>
          <p:cNvSpPr txBox="1">
            <a:spLocks/>
          </p:cNvSpPr>
          <p:nvPr/>
        </p:nvSpPr>
        <p:spPr bwMode="auto">
          <a:xfrm>
            <a:off x="284480" y="50850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ighfir liya aldhdhunuba allati tughayyiru alnni`ama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13">
            <a:extLst>
              <a:ext uri="{FF2B5EF4-FFF2-40B4-BE49-F238E27FC236}">
                <a16:creationId xmlns:a16="http://schemas.microsoft.com/office/drawing/2014/main" id="{B49A4751-F336-428F-9A92-9157E8229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84323" name="Text Box 13">
            <a:extLst>
              <a:ext uri="{FF2B5EF4-FFF2-40B4-BE49-F238E27FC236}">
                <a16:creationId xmlns:a16="http://schemas.microsoft.com/office/drawing/2014/main" id="{92718DA2-1ACE-4F9C-A6D3-39F187838AC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516D044-3B9F-40E1-AC19-F607D6A5F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وَٱغْفِرْ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لِيَ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ٱلذُّنُوبَ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ٱلَّتِي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تُورِثُ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ٱلنَّدَمَ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30AFF0D-985F-4691-AEBE-28429E020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forgive me my sins that bring about remorse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یں میرے وہ گناہ بخش دے جو شرمندگی کا باعث بنتے ہیں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84326" name="Subtitle 4">
            <a:extLst>
              <a:ext uri="{FF2B5EF4-FFF2-40B4-BE49-F238E27FC236}">
                <a16:creationId xmlns:a16="http://schemas.microsoft.com/office/drawing/2014/main" id="{49F2D96E-0D27-4AF6-9FEF-B3A48A174C17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sv-SE" altLang="en-US" b="1" i="1">
                <a:ea typeface="MS Mincho" panose="02020609040205080304" pitchFamily="49" charset="-128"/>
              </a:rPr>
              <a:t>waghfir liya aldhdhunuba allati turithu alnnadama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>
            <a:extLst>
              <a:ext uri="{FF2B5EF4-FFF2-40B4-BE49-F238E27FC236}">
                <a16:creationId xmlns:a16="http://schemas.microsoft.com/office/drawing/2014/main" id="{C4099EED-ACDB-4DC8-9680-572F13703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9459" name="Text Box 13">
            <a:extLst>
              <a:ext uri="{FF2B5EF4-FFF2-40B4-BE49-F238E27FC236}">
                <a16:creationId xmlns:a16="http://schemas.microsoft.com/office/drawing/2014/main" id="{BCB7C1B0-6C06-4923-86E0-C6377FAEDF9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94E64B3-6638-489A-9296-653804AB9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9217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ٱلَّذِي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تَجَلَّيْتَ بِهِ لِلْجَبَلِ فَجَعَلْتَهُ دَكّاً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47E2D23-28E5-479B-96CC-6DA23EA9A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through which You manifested Your glory to the mountain; so, You made it </a:t>
            </a:r>
            <a:r>
              <a:rPr lang="en-US" sz="3600" b="1" kern="1200" dirty="0" smtClean="0">
                <a:ea typeface="MS Mincho" pitchFamily="49" charset="-128"/>
              </a:rPr>
              <a:t>crumble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جسکو تونے پہاڑ پر چمکایا تو وہ بکھر کر رہ گیا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9462" name="Subtitle 4">
            <a:extLst>
              <a:ext uri="{FF2B5EF4-FFF2-40B4-BE49-F238E27FC236}">
                <a16:creationId xmlns:a16="http://schemas.microsoft.com/office/drawing/2014/main" id="{C870BA88-05C5-4CEA-9A91-F2BA236B5849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fi-FI" altLang="en-US" b="1" i="1" dirty="0" smtClean="0">
              <a:ea typeface="MS Mincho" panose="02020609040205080304" pitchFamily="49" charset="-128"/>
            </a:endParaRPr>
          </a:p>
          <a:p>
            <a:pPr algn="ctr" eaLnBrk="1" hangingPunct="1">
              <a:buFontTx/>
              <a:buNone/>
            </a:pPr>
            <a:r>
              <a:rPr lang="fi-FI" altLang="en-US" b="1" i="1" dirty="0" smtClean="0">
                <a:ea typeface="MS Mincho" panose="02020609040205080304" pitchFamily="49" charset="-128"/>
              </a:rPr>
              <a:t>alladhi tajallayta bihi liljabali faja`altahu dakkan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13">
            <a:extLst>
              <a:ext uri="{FF2B5EF4-FFF2-40B4-BE49-F238E27FC236}">
                <a16:creationId xmlns:a16="http://schemas.microsoft.com/office/drawing/2014/main" id="{0093B977-5698-4C65-BF79-5EEAD5788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85347" name="Text Box 13">
            <a:extLst>
              <a:ext uri="{FF2B5EF4-FFF2-40B4-BE49-F238E27FC236}">
                <a16:creationId xmlns:a16="http://schemas.microsoft.com/office/drawing/2014/main" id="{771821AD-27BD-4BCF-9DD1-874B806308D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92CDFD2-CF38-4E3B-B431-937D3A90F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وَٱغْفِرْ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لِيَ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ٱلذُّنُوبَ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ٱلَّتِي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تُورِثُ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ٱلسَّقَمَ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04E5678-FD27-484C-BAAD-EDB54B684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forgive me my sins that result in ailment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میرے وہ گناہ معاف کردے جو بیماریاں پیدا کرتے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85350" name="Subtitle 4">
            <a:extLst>
              <a:ext uri="{FF2B5EF4-FFF2-40B4-BE49-F238E27FC236}">
                <a16:creationId xmlns:a16="http://schemas.microsoft.com/office/drawing/2014/main" id="{1A1278C3-832D-4BDA-88FC-57736F342F8D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sv-SE" altLang="en-US" b="1" i="1">
                <a:ea typeface="MS Mincho" panose="02020609040205080304" pitchFamily="49" charset="-128"/>
              </a:rPr>
              <a:t>waghfir liya aldhdhunuba allati turithu alssaqama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13">
            <a:extLst>
              <a:ext uri="{FF2B5EF4-FFF2-40B4-BE49-F238E27FC236}">
                <a16:creationId xmlns:a16="http://schemas.microsoft.com/office/drawing/2014/main" id="{CC529B99-723D-4F08-853C-0F4020D7C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86371" name="Text Box 13">
            <a:extLst>
              <a:ext uri="{FF2B5EF4-FFF2-40B4-BE49-F238E27FC236}">
                <a16:creationId xmlns:a16="http://schemas.microsoft.com/office/drawing/2014/main" id="{34C8FE93-A721-4F58-B80D-439DF35311F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2CBDCBF-53F0-4C46-B420-964F5CC37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وَٱغْفِرْ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لِيَ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ٱلذُّنُوبَ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ٱلَّتِي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تَهْتِكُ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ٱلْعِصَمَ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E74C73F-B467-4FAF-8AC8-152E9084D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forgive me my sins that tear safeguards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3600" dirty="0"/>
              <a:t>میرے وہ گناہ بخش</a:t>
            </a:r>
          </a:p>
          <a:p>
            <a:pPr rtl="1"/>
            <a:r>
              <a:rPr lang="ur-PK" sz="3600" dirty="0"/>
              <a:t>دے جو پردوں کو فاش کرتے ہیں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86374" name="Subtitle 4">
            <a:extLst>
              <a:ext uri="{FF2B5EF4-FFF2-40B4-BE49-F238E27FC236}">
                <a16:creationId xmlns:a16="http://schemas.microsoft.com/office/drawing/2014/main" id="{002B10D4-AAB0-4372-928B-9C9D03B8E2FF}"/>
              </a:ext>
            </a:extLst>
          </p:cNvPr>
          <p:cNvSpPr txBox="1">
            <a:spLocks/>
          </p:cNvSpPr>
          <p:nvPr/>
        </p:nvSpPr>
        <p:spPr bwMode="auto">
          <a:xfrm>
            <a:off x="304800" y="5105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waghfir liya aldhdhunuba allati tahtiku al`isama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13">
            <a:extLst>
              <a:ext uri="{FF2B5EF4-FFF2-40B4-BE49-F238E27FC236}">
                <a16:creationId xmlns:a16="http://schemas.microsoft.com/office/drawing/2014/main" id="{D5BA75A6-FE37-49B5-9003-C16D17A08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87395" name="Text Box 13">
            <a:extLst>
              <a:ext uri="{FF2B5EF4-FFF2-40B4-BE49-F238E27FC236}">
                <a16:creationId xmlns:a16="http://schemas.microsoft.com/office/drawing/2014/main" id="{C83FB857-A9F7-4387-B8EE-511612C121E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57B493E-DB5D-48E3-BBD8-615415887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وَٱغْفِرْ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لِيَ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ٱلذُّنُوبَ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ٱلَّتِي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تَرُدُّ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ٱلدُّعَاءَ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0710BC0-F654-47CB-A673-9FBB2A357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forgive me my sins that repel prayers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میرے وہ گناہ معاف کردے جو دعا کو روک دیتے ہیں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87398" name="Subtitle 4">
            <a:extLst>
              <a:ext uri="{FF2B5EF4-FFF2-40B4-BE49-F238E27FC236}">
                <a16:creationId xmlns:a16="http://schemas.microsoft.com/office/drawing/2014/main" id="{6D4E86ED-DC35-4337-A7E4-3F87A36E1F9E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waghfir liya aldhdhunuba allati taruddu alddu`a'a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13">
            <a:extLst>
              <a:ext uri="{FF2B5EF4-FFF2-40B4-BE49-F238E27FC236}">
                <a16:creationId xmlns:a16="http://schemas.microsoft.com/office/drawing/2014/main" id="{A3A73584-5F33-48B6-BC67-17F0BB036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88419" name="Text Box 13">
            <a:extLst>
              <a:ext uri="{FF2B5EF4-FFF2-40B4-BE49-F238E27FC236}">
                <a16:creationId xmlns:a16="http://schemas.microsoft.com/office/drawing/2014/main" id="{3E88CB7A-5685-438C-8D3E-2AB6A51A203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69FF4CF2-2B22-4716-8FA6-167D654E7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وَٱغْفِرْ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لِيَ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ٱلذُّنُوبَ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ٱلَّتِي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تَحْبِسُ قَطْرَ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ٱلسَّمَاءِ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C9C951E-31BD-41C8-838C-F4DCBD5ED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forgive me my sins that withhold the drops of the sky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3600" dirty="0"/>
              <a:t>میرے وہ گناہ بخش دے</a:t>
            </a:r>
          </a:p>
          <a:p>
            <a:pPr rtl="1"/>
            <a:r>
              <a:rPr lang="ur-PK" sz="3600" dirty="0"/>
              <a:t>جو بارشوں میں رکاوٹ ڈالتے ہیں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88422" name="Subtitle 4">
            <a:extLst>
              <a:ext uri="{FF2B5EF4-FFF2-40B4-BE49-F238E27FC236}">
                <a16:creationId xmlns:a16="http://schemas.microsoft.com/office/drawing/2014/main" id="{4D561BA5-4E22-4A79-AE8D-82D9E779F4DC}"/>
              </a:ext>
            </a:extLst>
          </p:cNvPr>
          <p:cNvSpPr txBox="1">
            <a:spLocks/>
          </p:cNvSpPr>
          <p:nvPr/>
        </p:nvSpPr>
        <p:spPr bwMode="auto">
          <a:xfrm>
            <a:off x="304800" y="52578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waghfir liya aldhdhunuba allati tahbisu qatra alssama'i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13">
            <a:extLst>
              <a:ext uri="{FF2B5EF4-FFF2-40B4-BE49-F238E27FC236}">
                <a16:creationId xmlns:a16="http://schemas.microsoft.com/office/drawing/2014/main" id="{5052DB7E-A7E8-4012-8306-B04C7CC56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89443" name="Text Box 13">
            <a:extLst>
              <a:ext uri="{FF2B5EF4-FFF2-40B4-BE49-F238E27FC236}">
                <a16:creationId xmlns:a16="http://schemas.microsoft.com/office/drawing/2014/main" id="{0CA77639-1905-4603-B2B3-77BCD6F3A45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AAE77EE-3A48-4709-8AAF-1ED4E9D61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وَٱغْفِرْ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لِيَ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ٱلذُّنُوبَ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ٱلَّتِي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تُعَجِّلُ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ٱلْفَنَاءَ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30B734A-93E3-488A-9B46-7C7BE77F4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forgive me my sins that hasten extinction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 میرے وہ گناہ معاف کردے جو جلد موت لاتے ہیں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89446" name="Subtitle 4">
            <a:extLst>
              <a:ext uri="{FF2B5EF4-FFF2-40B4-BE49-F238E27FC236}">
                <a16:creationId xmlns:a16="http://schemas.microsoft.com/office/drawing/2014/main" id="{CF7935D7-4D7F-418D-861E-EBE8BBF7BDF7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waghfir liya aldhdhunuba allati tu`ajjilu alfana'a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13">
            <a:extLst>
              <a:ext uri="{FF2B5EF4-FFF2-40B4-BE49-F238E27FC236}">
                <a16:creationId xmlns:a16="http://schemas.microsoft.com/office/drawing/2014/main" id="{FC3AEAE9-13C6-4074-9E25-BFCE4EB9D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90467" name="Text Box 13">
            <a:extLst>
              <a:ext uri="{FF2B5EF4-FFF2-40B4-BE49-F238E27FC236}">
                <a16:creationId xmlns:a16="http://schemas.microsoft.com/office/drawing/2014/main" id="{E01EDECC-AEEA-43B9-9BB6-406B5D68D05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67AABA4-68FE-4655-A480-BA1A82D85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وَٱغْفِرْ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لِيَ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ٱلذُّنُوبَ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ٱلَّتِي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تَجْلِبُ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ٱلشَّقَاءَ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CBD4B7A-CD4A-4FC6-B821-9DD738A3F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forgive me my sins that beget misery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3600" dirty="0"/>
              <a:t>میرے وہ گناہ بخش دے جو بدبختی</a:t>
            </a:r>
          </a:p>
          <a:p>
            <a:pPr rtl="1"/>
            <a:r>
              <a:rPr lang="ur-PK" sz="3600" dirty="0"/>
              <a:t>کا موجب بنتے ہیں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90470" name="Subtitle 4">
            <a:extLst>
              <a:ext uri="{FF2B5EF4-FFF2-40B4-BE49-F238E27FC236}">
                <a16:creationId xmlns:a16="http://schemas.microsoft.com/office/drawing/2014/main" id="{92BB0133-3827-4929-8872-3D3914E234A9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waghfir liya aldhdhunuba allati tajlibu alshshaqa'a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13">
            <a:extLst>
              <a:ext uri="{FF2B5EF4-FFF2-40B4-BE49-F238E27FC236}">
                <a16:creationId xmlns:a16="http://schemas.microsoft.com/office/drawing/2014/main" id="{5BE5CB67-C08C-4C37-A069-3355BF018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91491" name="Text Box 13">
            <a:extLst>
              <a:ext uri="{FF2B5EF4-FFF2-40B4-BE49-F238E27FC236}">
                <a16:creationId xmlns:a16="http://schemas.microsoft.com/office/drawing/2014/main" id="{DDFBC45E-1AD9-4A10-AD6D-C17BDAD7627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6957721-00A1-4713-B83B-03ED5C312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وَٱغْفِرْ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لِيَ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ٱلذُّنُوبَ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ٱلَّتِي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تُظْلِمُ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ٱلْهَوَاءَ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99D7A48-95EA-4EBB-A61E-9E682ACA3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forgive me my sins that darken the atmospheres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میرے وہ گناہ معاف کردے جو میری دنیا کو تاریک کرتے ہیں 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91494" name="Subtitle 4">
            <a:extLst>
              <a:ext uri="{FF2B5EF4-FFF2-40B4-BE49-F238E27FC236}">
                <a16:creationId xmlns:a16="http://schemas.microsoft.com/office/drawing/2014/main" id="{BB2B21F7-82D7-49C3-B969-835B2E71E9CD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waghfir liya aldhdhunuba allati tuzlimu alhawa'a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13">
            <a:extLst>
              <a:ext uri="{FF2B5EF4-FFF2-40B4-BE49-F238E27FC236}">
                <a16:creationId xmlns:a16="http://schemas.microsoft.com/office/drawing/2014/main" id="{49189704-2514-4FE5-BE3D-75254A51C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92515" name="Text Box 13">
            <a:extLst>
              <a:ext uri="{FF2B5EF4-FFF2-40B4-BE49-F238E27FC236}">
                <a16:creationId xmlns:a16="http://schemas.microsoft.com/office/drawing/2014/main" id="{090F4870-0EFF-4901-863B-27C460B53A2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1F846C4-9511-474B-8134-B16A47C62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وَٱغْفِرْ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لِيَ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ٱلذُّنُوبَ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ٱلَّتِي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تَكْشِفُ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ٱلْغِطَاءَ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EE58ACC-AE70-4212-AD20-2B9E0AE7F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forgive me my sins that disclose the coverings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3600" dirty="0"/>
              <a:t>میرے وہ گناہ بخش دے جو بے پردگی کا</a:t>
            </a:r>
          </a:p>
          <a:p>
            <a:pPr rtl="1"/>
            <a:r>
              <a:rPr lang="ur-PK" sz="3600" dirty="0"/>
              <a:t> سبب بنتے ہیں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92518" name="Subtitle 4">
            <a:extLst>
              <a:ext uri="{FF2B5EF4-FFF2-40B4-BE49-F238E27FC236}">
                <a16:creationId xmlns:a16="http://schemas.microsoft.com/office/drawing/2014/main" id="{BB384C81-C24B-4767-BE5E-FE6CC6AA1D93}"/>
              </a:ext>
            </a:extLst>
          </p:cNvPr>
          <p:cNvSpPr txBox="1">
            <a:spLocks/>
          </p:cNvSpPr>
          <p:nvPr/>
        </p:nvSpPr>
        <p:spPr bwMode="auto">
          <a:xfrm>
            <a:off x="325120" y="5029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waghfir liya aldhdhunuba allati takshifu alghita'a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13">
            <a:extLst>
              <a:ext uri="{FF2B5EF4-FFF2-40B4-BE49-F238E27FC236}">
                <a16:creationId xmlns:a16="http://schemas.microsoft.com/office/drawing/2014/main" id="{9DF9793C-9EF0-4F94-B313-F44978977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93539" name="Text Box 13">
            <a:extLst>
              <a:ext uri="{FF2B5EF4-FFF2-40B4-BE49-F238E27FC236}">
                <a16:creationId xmlns:a16="http://schemas.microsoft.com/office/drawing/2014/main" id="{F71EAECF-2813-42A4-B77A-BF135ABDAE0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8A56458-D137-46D4-B038-28A2F106F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وَٱغْفِرْ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لِيَ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ٱلذُّنُوبَ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ٱلَّتِي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لاَ يَغْفِرُهَا غَيْرُكَ يَا اللَّهُ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F62E2C3-771E-41DA-AF84-F0F401CFC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forgive me my sins that none can forgive save You, O Allah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میرے وہ گناہ معاف کردے جن کو تیرے سوا کوئی معاف نہیں کرسکتا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93542" name="Subtitle 4">
            <a:extLst>
              <a:ext uri="{FF2B5EF4-FFF2-40B4-BE49-F238E27FC236}">
                <a16:creationId xmlns:a16="http://schemas.microsoft.com/office/drawing/2014/main" id="{BEE0CB5F-6FBA-48D8-95D3-109FA817CB43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waghfir liya aldhdhunuba allati la yaghfiruhaghayruka ya allahu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13">
            <a:extLst>
              <a:ext uri="{FF2B5EF4-FFF2-40B4-BE49-F238E27FC236}">
                <a16:creationId xmlns:a16="http://schemas.microsoft.com/office/drawing/2014/main" id="{1CE0EF62-1095-4B06-A899-889D4F666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94563" name="Text Box 13">
            <a:extLst>
              <a:ext uri="{FF2B5EF4-FFF2-40B4-BE49-F238E27FC236}">
                <a16:creationId xmlns:a16="http://schemas.microsoft.com/office/drawing/2014/main" id="{9EBD556B-E873-4A39-9C7C-8D9A4DE4E39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A603479-FB3D-4955-B125-C5AC2AFE9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وَٱحْمِلْ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عَنِّي كُلَّ تَبِعَةٍ لاحَدٍ مِنْ خَلْقِكَ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3D4BAA5-0C57-474C-B906-B6831F297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2800" b="1" kern="1200" dirty="0">
                <a:ea typeface="MS Mincho" pitchFamily="49" charset="-128"/>
              </a:rPr>
              <a:t>bear from me every offensive that I have made against any of Your creatures</a:t>
            </a:r>
            <a:r>
              <a:rPr lang="en-US" sz="28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2800" dirty="0"/>
              <a:t> اے اللہ! تیری مخلوق میں سے مجھ پر کسی کا جو بوجھ ہے وہ مجھ سے</a:t>
            </a:r>
          </a:p>
          <a:p>
            <a:pPr rtl="1"/>
            <a:r>
              <a:rPr lang="ur-PK" sz="2800" dirty="0"/>
              <a:t>ہٹادے</a:t>
            </a:r>
          </a:p>
          <a:p>
            <a:pPr marL="342900" indent="-342900" eaLnBrk="1" hangingPunct="1">
              <a:defRPr/>
            </a:pPr>
            <a:endParaRPr lang="en-US" sz="2800" b="1" kern="1200" dirty="0">
              <a:ea typeface="MS Mincho" pitchFamily="49" charset="-128"/>
            </a:endParaRPr>
          </a:p>
        </p:txBody>
      </p:sp>
      <p:sp>
        <p:nvSpPr>
          <p:cNvPr id="194566" name="Subtitle 4">
            <a:extLst>
              <a:ext uri="{FF2B5EF4-FFF2-40B4-BE49-F238E27FC236}">
                <a16:creationId xmlns:a16="http://schemas.microsoft.com/office/drawing/2014/main" id="{957B1CE2-8A8A-4F23-A624-1D600FFFCD10}"/>
              </a:ext>
            </a:extLst>
          </p:cNvPr>
          <p:cNvSpPr txBox="1">
            <a:spLocks/>
          </p:cNvSpPr>
          <p:nvPr/>
        </p:nvSpPr>
        <p:spPr bwMode="auto">
          <a:xfrm>
            <a:off x="304800" y="48387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sv-SE" altLang="en-US" b="1" i="1" dirty="0">
                <a:ea typeface="MS Mincho" panose="02020609040205080304" pitchFamily="49" charset="-128"/>
              </a:rPr>
              <a:t>wahmil `anni kulla tabi`atin li'ahadin min khalqika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3">
            <a:extLst>
              <a:ext uri="{FF2B5EF4-FFF2-40B4-BE49-F238E27FC236}">
                <a16:creationId xmlns:a16="http://schemas.microsoft.com/office/drawing/2014/main" id="{181C11C6-3082-446A-8A9F-A7F8C43D5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0483" name="Text Box 13">
            <a:extLst>
              <a:ext uri="{FF2B5EF4-FFF2-40B4-BE49-F238E27FC236}">
                <a16:creationId xmlns:a16="http://schemas.microsoft.com/office/drawing/2014/main" id="{639CA3AB-508D-4929-9045-BEF4B707C7B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5CBBB07-0483-438D-8B70-16B2C422D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وَخَرَّ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مُوسَىٰ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صَعِقاً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E660F2D-FD25-4240-BB0C-C983DC349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(Prophet) Moses fell down in a swoon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3600" dirty="0"/>
              <a:t>اور حضرت </a:t>
            </a:r>
            <a:r>
              <a:rPr lang="ur-PK" sz="3600" dirty="0" smtClean="0"/>
              <a:t>موسیٰ</a:t>
            </a:r>
            <a:r>
              <a:rPr lang="ur-PK" sz="3600" dirty="0"/>
              <a:t> (ع)بے ہوش ہو کر گر پڑے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0486" name="Subtitle 4">
            <a:extLst>
              <a:ext uri="{FF2B5EF4-FFF2-40B4-BE49-F238E27FC236}">
                <a16:creationId xmlns:a16="http://schemas.microsoft.com/office/drawing/2014/main" id="{192AAF8F-F9C4-452F-9A11-228CF5C8D85D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kharra musa sa`iqan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13">
            <a:extLst>
              <a:ext uri="{FF2B5EF4-FFF2-40B4-BE49-F238E27FC236}">
                <a16:creationId xmlns:a16="http://schemas.microsoft.com/office/drawing/2014/main" id="{02F7DEA5-A2F2-461E-96A1-132A4E903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95587" name="Text Box 13">
            <a:extLst>
              <a:ext uri="{FF2B5EF4-FFF2-40B4-BE49-F238E27FC236}">
                <a16:creationId xmlns:a16="http://schemas.microsoft.com/office/drawing/2014/main" id="{1C2F9020-5FB7-4292-93EE-646849ECE97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DA64707-4491-4914-8254-C2100A9AF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وَٱجْعَلْ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لِي مِنْ امْرِي فَرَجاً وَمَخْرَجاً وَيُسْراً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FBC1002-0220-4C8B-B626-788143A99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make all my affairs reach at relief, exit, and easiness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میرے کاموں میں کشائش آسانی اور سہولت پیدا کردے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95590" name="Subtitle 4">
            <a:extLst>
              <a:ext uri="{FF2B5EF4-FFF2-40B4-BE49-F238E27FC236}">
                <a16:creationId xmlns:a16="http://schemas.microsoft.com/office/drawing/2014/main" id="{52A29B01-2841-47FF-A57F-B4332BC56704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sv-SE" altLang="en-US" b="1" i="1">
                <a:ea typeface="MS Mincho" panose="02020609040205080304" pitchFamily="49" charset="-128"/>
              </a:rPr>
              <a:t>waj`al li min amri farajan wa makhrajan wa yusran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13">
            <a:extLst>
              <a:ext uri="{FF2B5EF4-FFF2-40B4-BE49-F238E27FC236}">
                <a16:creationId xmlns:a16="http://schemas.microsoft.com/office/drawing/2014/main" id="{BF47B0AF-1BC1-4F0B-8955-F0D6CDBA1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96611" name="Text Box 13">
            <a:extLst>
              <a:ext uri="{FF2B5EF4-FFF2-40B4-BE49-F238E27FC236}">
                <a16:creationId xmlns:a16="http://schemas.microsoft.com/office/drawing/2014/main" id="{B17BCE1F-D5FA-4FF2-902B-6FBC646BAEE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EFAE14B-78ED-40AD-AD42-C4E023E14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وَانْزِلْ يَقِينَكَ فِي صَدْرِي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C2CED0D-3B75-468D-9547-71AD75F3C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make Your tranquility ascend on my chest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میرے سینے میں اپنا یقین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96614" name="Subtitle 4">
            <a:extLst>
              <a:ext uri="{FF2B5EF4-FFF2-40B4-BE49-F238E27FC236}">
                <a16:creationId xmlns:a16="http://schemas.microsoft.com/office/drawing/2014/main" id="{FA4260C6-2301-4D2E-BC6E-4A94EEF2F8C9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anzil yaqinaka fi sadri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13">
            <a:extLst>
              <a:ext uri="{FF2B5EF4-FFF2-40B4-BE49-F238E27FC236}">
                <a16:creationId xmlns:a16="http://schemas.microsoft.com/office/drawing/2014/main" id="{001E5AB0-7602-4257-8309-65A1ED36A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97635" name="Text Box 13">
            <a:extLst>
              <a:ext uri="{FF2B5EF4-FFF2-40B4-BE49-F238E27FC236}">
                <a16:creationId xmlns:a16="http://schemas.microsoft.com/office/drawing/2014/main" id="{9F7E36AD-3531-4CF3-B74E-DBC911F7857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FA76CBE-7A6D-4646-AB70-95D41829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وَرَجَاءَكَ فِي قَلْبِي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حَتَّىٰ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لاَ ارْجُوَ غَيْرَكَ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65A5181-BEC8-46C6-A527-C582CD0FF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and make hope in You ascend on my heart so that I shall never hope for anyone save You</a:t>
            </a:r>
            <a:r>
              <a:rPr lang="en-US" b="1" kern="1200" dirty="0" smtClean="0">
                <a:ea typeface="MS Mincho" pitchFamily="49" charset="-128"/>
              </a:rPr>
              <a:t>.</a:t>
            </a:r>
          </a:p>
          <a:p>
            <a:pPr rtl="1"/>
            <a:r>
              <a:rPr lang="ur-PK" dirty="0"/>
              <a:t> اور میرے دل میں اپنی امید کو جگہ دے یہاں تک کہ تیرے</a:t>
            </a:r>
          </a:p>
          <a:p>
            <a:pPr rtl="1"/>
            <a:r>
              <a:rPr lang="ur-PK" dirty="0"/>
              <a:t>غیر سے امید نہ رکھوں</a:t>
            </a:r>
          </a:p>
          <a:p>
            <a:pPr marL="342900" indent="-342900" eaLnBrk="1" hangingPunct="1">
              <a:defRPr/>
            </a:pPr>
            <a:endParaRPr lang="en-US" b="1" kern="1200" dirty="0">
              <a:ea typeface="MS Mincho" pitchFamily="49" charset="-128"/>
            </a:endParaRPr>
          </a:p>
        </p:txBody>
      </p:sp>
      <p:sp>
        <p:nvSpPr>
          <p:cNvPr id="197638" name="Subtitle 4">
            <a:extLst>
              <a:ext uri="{FF2B5EF4-FFF2-40B4-BE49-F238E27FC236}">
                <a16:creationId xmlns:a16="http://schemas.microsoft.com/office/drawing/2014/main" id="{2298475A-07F2-44FC-9A67-0AA5C87FAB05}"/>
              </a:ext>
            </a:extLst>
          </p:cNvPr>
          <p:cNvSpPr txBox="1">
            <a:spLocks/>
          </p:cNvSpPr>
          <p:nvPr/>
        </p:nvSpPr>
        <p:spPr bwMode="auto">
          <a:xfrm>
            <a:off x="304800" y="5105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wa raja'aka fi qalbi hatta la arjuwa ghayraka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13">
            <a:extLst>
              <a:ext uri="{FF2B5EF4-FFF2-40B4-BE49-F238E27FC236}">
                <a16:creationId xmlns:a16="http://schemas.microsoft.com/office/drawing/2014/main" id="{CA6E3EAC-A3A3-4119-A1C8-B3C52985B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98659" name="Text Box 13">
            <a:extLst>
              <a:ext uri="{FF2B5EF4-FFF2-40B4-BE49-F238E27FC236}">
                <a16:creationId xmlns:a16="http://schemas.microsoft.com/office/drawing/2014/main" id="{4F12220B-7CCE-40A0-B669-1224D9AF4F1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2AD9396-0238-40CB-848B-DCE7BD70D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اللَّهُمَّ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ٱحْفَظْنِي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وَعَافِنِي فِي مَقَامِي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485F6C7-5F24-42C8-AA52-3D733D381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Allah, (please) safeguard me, heal me in all my situations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اے اللہ! میرے مقام میں میری حفاظت کر اور مجھے پناہ دے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98662" name="Subtitle 4">
            <a:extLst>
              <a:ext uri="{FF2B5EF4-FFF2-40B4-BE49-F238E27FC236}">
                <a16:creationId xmlns:a16="http://schemas.microsoft.com/office/drawing/2014/main" id="{94E74D6D-5371-412A-892D-55C532C77077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allahumma ihfazni wa `afini fi maqami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13">
            <a:extLst>
              <a:ext uri="{FF2B5EF4-FFF2-40B4-BE49-F238E27FC236}">
                <a16:creationId xmlns:a16="http://schemas.microsoft.com/office/drawing/2014/main" id="{03BAFC0E-FB74-462C-8A53-9523E2D44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99683" name="Text Box 13">
            <a:extLst>
              <a:ext uri="{FF2B5EF4-FFF2-40B4-BE49-F238E27FC236}">
                <a16:creationId xmlns:a16="http://schemas.microsoft.com/office/drawing/2014/main" id="{E980C93F-1169-4E01-B070-E10F95E2A60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39F8C44-7CD6-4FFF-85EA-AFAA6D22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وَٱصْحَبْنِي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فِي لَيْلِي وَنَهَارِي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085132A-94A7-415D-ADB7-2675C783A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be my companion at nights and days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میرے ساتھ رہ دن میں رات میں میری نگہبانی کر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99686" name="Subtitle 4">
            <a:extLst>
              <a:ext uri="{FF2B5EF4-FFF2-40B4-BE49-F238E27FC236}">
                <a16:creationId xmlns:a16="http://schemas.microsoft.com/office/drawing/2014/main" id="{B2D1C419-A46E-49B6-AA29-EEA6346DF313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washabni fi layli wa nahari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13">
            <a:extLst>
              <a:ext uri="{FF2B5EF4-FFF2-40B4-BE49-F238E27FC236}">
                <a16:creationId xmlns:a16="http://schemas.microsoft.com/office/drawing/2014/main" id="{64DF9C65-79F1-40BA-AE46-43376929B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00707" name="Text Box 13">
            <a:extLst>
              <a:ext uri="{FF2B5EF4-FFF2-40B4-BE49-F238E27FC236}">
                <a16:creationId xmlns:a16="http://schemas.microsoft.com/office/drawing/2014/main" id="{A3C1A0CA-1B4C-44AE-8B21-3779474C42B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F5AAED5-27FB-42E2-A536-2256DC76B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وَمِنْ بَيْنِ يَدَيَّ وَمِنْ خَلْفِي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C217280-E097-4B8A-B061-91FCB5B6B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be ahead of me, behind me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3600" dirty="0"/>
              <a:t> میرے</a:t>
            </a:r>
          </a:p>
          <a:p>
            <a:pPr rtl="1"/>
            <a:r>
              <a:rPr lang="ur-PK" sz="3600" dirty="0"/>
              <a:t> آگے سے پیچھے سے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00710" name="Subtitle 4">
            <a:extLst>
              <a:ext uri="{FF2B5EF4-FFF2-40B4-BE49-F238E27FC236}">
                <a16:creationId xmlns:a16="http://schemas.microsoft.com/office/drawing/2014/main" id="{BEA0C7F7-DE54-4D5E-AF61-450A70EE6BE4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min bayni yadayya wa min khalfi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13">
            <a:extLst>
              <a:ext uri="{FF2B5EF4-FFF2-40B4-BE49-F238E27FC236}">
                <a16:creationId xmlns:a16="http://schemas.microsoft.com/office/drawing/2014/main" id="{1C86756B-74C3-41B8-B3FB-E06A397CF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01731" name="Text Box 13">
            <a:extLst>
              <a:ext uri="{FF2B5EF4-FFF2-40B4-BE49-F238E27FC236}">
                <a16:creationId xmlns:a16="http://schemas.microsoft.com/office/drawing/2014/main" id="{60B12C7B-19EE-4A18-9A57-A2DEA6D9D7B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6090150A-C7B8-4537-917D-1F782F581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وَعَنْ يَمِينِي وَعَنْ شِمَالِي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4D0F0A6-2BC1-4CF0-8406-0416E7010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from my right side, from my left side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میرے دائیں سے بائیں سے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01734" name="Subtitle 4">
            <a:extLst>
              <a:ext uri="{FF2B5EF4-FFF2-40B4-BE49-F238E27FC236}">
                <a16:creationId xmlns:a16="http://schemas.microsoft.com/office/drawing/2014/main" id="{FFC32697-56DC-479B-9036-D97AAD0110D4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 i="1">
                <a:ea typeface="MS Mincho" panose="02020609040205080304" pitchFamily="49" charset="-128"/>
              </a:rPr>
              <a:t>wa `an yamini wa `an shimali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13">
            <a:extLst>
              <a:ext uri="{FF2B5EF4-FFF2-40B4-BE49-F238E27FC236}">
                <a16:creationId xmlns:a16="http://schemas.microsoft.com/office/drawing/2014/main" id="{47766C9F-0710-462D-8CA4-26D9940E3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02755" name="Text Box 13">
            <a:extLst>
              <a:ext uri="{FF2B5EF4-FFF2-40B4-BE49-F238E27FC236}">
                <a16:creationId xmlns:a16="http://schemas.microsoft.com/office/drawing/2014/main" id="{55AE9E91-10D1-4831-8C64-CDAB372E2EE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4C9F6AA-CBEE-42E3-8A21-D25079469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وَمِنْ فَوْقِي وَمِنْ تَحْتِي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3E92627-411C-4759-BD7C-C59FC2AC4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from above me, and from beneath me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میرے اوپر سے اور نیچے سے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02758" name="Subtitle 4">
            <a:extLst>
              <a:ext uri="{FF2B5EF4-FFF2-40B4-BE49-F238E27FC236}">
                <a16:creationId xmlns:a16="http://schemas.microsoft.com/office/drawing/2014/main" id="{36BFF8D2-5456-4DCA-836E-F342854EA86E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sv-SE" altLang="en-US" b="1" i="1">
                <a:ea typeface="MS Mincho" panose="02020609040205080304" pitchFamily="49" charset="-128"/>
              </a:rPr>
              <a:t>wa min fawqi wa min tahti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13">
            <a:extLst>
              <a:ext uri="{FF2B5EF4-FFF2-40B4-BE49-F238E27FC236}">
                <a16:creationId xmlns:a16="http://schemas.microsoft.com/office/drawing/2014/main" id="{47DD2C89-9465-4BFC-BF84-8AF0531B9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03779" name="Text Box 13">
            <a:extLst>
              <a:ext uri="{FF2B5EF4-FFF2-40B4-BE49-F238E27FC236}">
                <a16:creationId xmlns:a16="http://schemas.microsoft.com/office/drawing/2014/main" id="{B0C7292E-BD2E-4508-AC79-95EB74AF8B2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A7CD2E1-6299-49B5-A984-4530A3F84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وَيَسِّرْ لِيَ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ٱلسَّبِيلَ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38FF967-2C74-4437-92B7-B769504A1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make easy all the ways for me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میرا راستہ آسان </a:t>
            </a:r>
            <a:r>
              <a:rPr lang="ur-PK" sz="3600" dirty="0" smtClean="0"/>
              <a:t>کردے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03782" name="Subtitle 4">
            <a:extLst>
              <a:ext uri="{FF2B5EF4-FFF2-40B4-BE49-F238E27FC236}">
                <a16:creationId xmlns:a16="http://schemas.microsoft.com/office/drawing/2014/main" id="{36A91D44-5178-4610-9366-512D05445CAD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yassir liya alssabila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13">
            <a:extLst>
              <a:ext uri="{FF2B5EF4-FFF2-40B4-BE49-F238E27FC236}">
                <a16:creationId xmlns:a16="http://schemas.microsoft.com/office/drawing/2014/main" id="{A4E12B9C-088F-4283-8FFB-4F1823D82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04803" name="Text Box 13">
            <a:extLst>
              <a:ext uri="{FF2B5EF4-FFF2-40B4-BE49-F238E27FC236}">
                <a16:creationId xmlns:a16="http://schemas.microsoft.com/office/drawing/2014/main" id="{9A66CEE1-7FE8-497E-81F2-8B2845B5E1F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01576D0-47C3-4D85-8165-7E00642FA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وَاحْسِنْ لِيَ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ٱلتَّيْسِيرَ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F7E21943-D706-4A32-83B6-B73804F79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make excellent facilitation for me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میرے لیے بہتر آسائش پیدا کردے</a:t>
            </a:r>
            <a:endParaRPr lang="en-US" sz="3600" b="1" kern="1200" dirty="0">
              <a:ea typeface="MS Mincho" pitchFamily="49" charset="-128"/>
            </a:endParaRP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04806" name="Subtitle 4">
            <a:extLst>
              <a:ext uri="{FF2B5EF4-FFF2-40B4-BE49-F238E27FC236}">
                <a16:creationId xmlns:a16="http://schemas.microsoft.com/office/drawing/2014/main" id="{07758320-DE3E-4BD1-9D9F-92A1AB3222AF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ahsin liya alttaysira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3">
            <a:extLst>
              <a:ext uri="{FF2B5EF4-FFF2-40B4-BE49-F238E27FC236}">
                <a16:creationId xmlns:a16="http://schemas.microsoft.com/office/drawing/2014/main" id="{C8152C67-4E70-4070-910D-5CA5BE09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  <a:endParaRPr lang="en-US" altLang="en-US" sz="1600" b="1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  <p:sp>
        <p:nvSpPr>
          <p:cNvPr id="3075" name="Text Box 13">
            <a:extLst>
              <a:ext uri="{FF2B5EF4-FFF2-40B4-BE49-F238E27FC236}">
                <a16:creationId xmlns:a16="http://schemas.microsoft.com/office/drawing/2014/main" id="{1DDD3ED6-8293-42E1-81A7-4617246E86D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3A3E4C9-01A0-423C-A8C7-94859D6CA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842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اَللَّهُمَّ صَلِّ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مُحَمَّدٍ وَآلِ مُحَمَّدٍ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12A2F15-B76B-4B2D-9300-3CFE331FF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O' </a:t>
            </a:r>
            <a:r>
              <a:rPr lang="en-US" b="1" kern="1200" dirty="0" err="1">
                <a:ea typeface="MS Mincho" pitchFamily="49" charset="-128"/>
              </a:rPr>
              <a:t>Alláh</a:t>
            </a:r>
            <a:r>
              <a:rPr lang="en-US" b="1" kern="1200" dirty="0">
                <a:ea typeface="MS Mincho" pitchFamily="49" charset="-128"/>
              </a:rPr>
              <a:t> send Your blessings on Muhammad</a:t>
            </a:r>
          </a:p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and the family of Muhammad</a:t>
            </a:r>
            <a:r>
              <a:rPr lang="en-US" b="1" kern="1200" dirty="0" smtClean="0">
                <a:ea typeface="MS Mincho" pitchFamily="49" charset="-128"/>
              </a:rPr>
              <a:t>.</a:t>
            </a:r>
          </a:p>
          <a:p>
            <a:pPr marL="342900" indent="-342900" eaLnBrk="1" hangingPunct="1">
              <a:defRPr/>
            </a:pPr>
            <a:r>
              <a:rPr lang="ar-SA" altLang="en-US" b="1" dirty="0">
                <a:latin typeface="Alvi Nastaleeq" pitchFamily="2" charset="0"/>
              </a:rPr>
              <a:t>اے الله! رحمت فرما محمد وآل)ع( محمد پر </a:t>
            </a:r>
          </a:p>
          <a:p>
            <a:pPr marL="342900" indent="-342900" eaLnBrk="1" hangingPunct="1">
              <a:defRPr/>
            </a:pPr>
            <a:endParaRPr lang="en-US" b="1" kern="1200" dirty="0">
              <a:ea typeface="MS Mincho" pitchFamily="49" charset="-128"/>
            </a:endParaRPr>
          </a:p>
        </p:txBody>
      </p:sp>
      <p:sp>
        <p:nvSpPr>
          <p:cNvPr id="3078" name="Subtitle 4">
            <a:extLst>
              <a:ext uri="{FF2B5EF4-FFF2-40B4-BE49-F238E27FC236}">
                <a16:creationId xmlns:a16="http://schemas.microsoft.com/office/drawing/2014/main" id="{4C83AADB-D976-4ECD-AF5D-F5480185DE70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allahumma salli `ala muhammadin wa ali muhammadin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3">
            <a:extLst>
              <a:ext uri="{FF2B5EF4-FFF2-40B4-BE49-F238E27FC236}">
                <a16:creationId xmlns:a16="http://schemas.microsoft.com/office/drawing/2014/main" id="{66CE3477-8658-4098-9F90-E445F0133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1507" name="Text Box 13">
            <a:extLst>
              <a:ext uri="{FF2B5EF4-FFF2-40B4-BE49-F238E27FC236}">
                <a16:creationId xmlns:a16="http://schemas.microsoft.com/office/drawing/2014/main" id="{20585B0D-857D-4B3F-AF03-367D0AE0162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1A08318-2FB9-4BBD-B336-77F7996C6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وَبِٱسْمِكَ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ٱلَّذِي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رَفَعْتَ بِهِ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ٱلسَّمَاوَاتِ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بِلاَ عَمَدٍ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ADA489A-4B04-418B-9D72-057CFD60B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Your Name by which You raised the heavens without any </a:t>
            </a:r>
            <a:r>
              <a:rPr lang="en-US" sz="3600" b="1" kern="1200" dirty="0" smtClean="0">
                <a:ea typeface="MS Mincho" pitchFamily="49" charset="-128"/>
              </a:rPr>
              <a:t>pillars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بواسطہ تیرے نام کے جس سے تونے آسمانوں کو بغیر ستونوں کے بلند کیا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1510" name="Subtitle 4">
            <a:extLst>
              <a:ext uri="{FF2B5EF4-FFF2-40B4-BE49-F238E27FC236}">
                <a16:creationId xmlns:a16="http://schemas.microsoft.com/office/drawing/2014/main" id="{195C127C-5DE4-4B44-A645-8A654CDDC87A}"/>
              </a:ext>
            </a:extLst>
          </p:cNvPr>
          <p:cNvSpPr txBox="1">
            <a:spLocks/>
          </p:cNvSpPr>
          <p:nvPr/>
        </p:nvSpPr>
        <p:spPr bwMode="auto">
          <a:xfrm>
            <a:off x="335280" y="52578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 dirty="0">
                <a:ea typeface="MS Mincho" panose="02020609040205080304" pitchFamily="49" charset="-128"/>
              </a:rPr>
              <a:t>wa </a:t>
            </a:r>
            <a:r>
              <a:rPr lang="fi-FI" altLang="en-US" b="1" i="1" dirty="0" smtClean="0">
                <a:ea typeface="MS Mincho" panose="02020609040205080304" pitchFamily="49" charset="-128"/>
              </a:rPr>
              <a:t>bismika </a:t>
            </a:r>
            <a:r>
              <a:rPr lang="fi-FI" altLang="en-US" b="1" i="1" dirty="0">
                <a:ea typeface="MS Mincho" panose="02020609040205080304" pitchFamily="49" charset="-128"/>
              </a:rPr>
              <a:t>alladhi rafa`ta bihi alssamawati bila`amadin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13">
            <a:extLst>
              <a:ext uri="{FF2B5EF4-FFF2-40B4-BE49-F238E27FC236}">
                <a16:creationId xmlns:a16="http://schemas.microsoft.com/office/drawing/2014/main" id="{1DAB1121-0CB9-4ED0-B2CE-3A5D80D9F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05827" name="Text Box 13">
            <a:extLst>
              <a:ext uri="{FF2B5EF4-FFF2-40B4-BE49-F238E27FC236}">
                <a16:creationId xmlns:a16="http://schemas.microsoft.com/office/drawing/2014/main" id="{5F142890-575A-4B90-9FB2-8ECB9C6E3D6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6F382F36-8D8E-4170-B118-B98F61D95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تَخْذُلْنِي فِي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ٱلْعَسِيرِ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B82B13C-B0EB-424F-AE22-812FD7083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do not disappoint me in hardships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مجھے تنگی میں ذلیل و خوار نہ کر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05830" name="Subtitle 4">
            <a:extLst>
              <a:ext uri="{FF2B5EF4-FFF2-40B4-BE49-F238E27FC236}">
                <a16:creationId xmlns:a16="http://schemas.microsoft.com/office/drawing/2014/main" id="{87B4AFC6-83C1-4600-AC61-5B208FD069AB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la takhdhulni fi al`asiri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13">
            <a:extLst>
              <a:ext uri="{FF2B5EF4-FFF2-40B4-BE49-F238E27FC236}">
                <a16:creationId xmlns:a16="http://schemas.microsoft.com/office/drawing/2014/main" id="{8E79E011-7A54-41CA-A6FB-C7E52FF10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06851" name="Text Box 13">
            <a:extLst>
              <a:ext uri="{FF2B5EF4-FFF2-40B4-BE49-F238E27FC236}">
                <a16:creationId xmlns:a16="http://schemas.microsoft.com/office/drawing/2014/main" id="{CE292FFF-E92D-4F67-91F9-F0CE233948B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62C0C652-943D-4AEF-ACAE-1874CECBB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وَٱهْدِنِي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يَا خَيْرَ دَلِيلٍ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7A73BD1-6A41-42D6-A2C2-D0E7A4E2E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guide me, O Best of all guides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مجھے راہ سمجھا دے اے بہترین رہبر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06854" name="Subtitle 4">
            <a:extLst>
              <a:ext uri="{FF2B5EF4-FFF2-40B4-BE49-F238E27FC236}">
                <a16:creationId xmlns:a16="http://schemas.microsoft.com/office/drawing/2014/main" id="{5508A631-C0EA-4043-9E49-89DF56AD7F95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wahdini ya khayra dalilin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13">
            <a:extLst>
              <a:ext uri="{FF2B5EF4-FFF2-40B4-BE49-F238E27FC236}">
                <a16:creationId xmlns:a16="http://schemas.microsoft.com/office/drawing/2014/main" id="{4F27EB4B-D58E-4AF9-9333-6E2C505DE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07875" name="Text Box 13">
            <a:extLst>
              <a:ext uri="{FF2B5EF4-FFF2-40B4-BE49-F238E27FC236}">
                <a16:creationId xmlns:a16="http://schemas.microsoft.com/office/drawing/2014/main" id="{0DD2A8FB-C2FB-4E84-9B17-653B7802164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D163256-26D2-420C-BEF7-AB8C52F50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تَكِلْنِي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إِلَىٰ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نَفْسِي فِي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ٱلامُورِ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2C9FE14-8FC5-410F-857E-4DF9916F0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do not leave me alone in all my affairs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ور معاملات میں مجھے میرے نفس کے حوالے نہ کر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07878" name="Subtitle 4">
            <a:extLst>
              <a:ext uri="{FF2B5EF4-FFF2-40B4-BE49-F238E27FC236}">
                <a16:creationId xmlns:a16="http://schemas.microsoft.com/office/drawing/2014/main" id="{B0BE7203-114F-463E-AB3C-7F412806763E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la takilni ila nafsi fi al-umuri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13">
            <a:extLst>
              <a:ext uri="{FF2B5EF4-FFF2-40B4-BE49-F238E27FC236}">
                <a16:creationId xmlns:a16="http://schemas.microsoft.com/office/drawing/2014/main" id="{B40B7B71-9490-4059-BB85-810121270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08899" name="Text Box 13">
            <a:extLst>
              <a:ext uri="{FF2B5EF4-FFF2-40B4-BE49-F238E27FC236}">
                <a16:creationId xmlns:a16="http://schemas.microsoft.com/office/drawing/2014/main" id="{1B1AA5B7-9E2D-42B1-9A08-60763743EF3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CB47233-F051-4C54-BCDB-470694AEA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وَلَقِّنِي كُلَّ سُرُورٍ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3F08C99-502C-4223-83B3-B4F57D294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make me receive all pleasures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3600" dirty="0"/>
              <a:t>مجھے ہر طرح</a:t>
            </a:r>
          </a:p>
          <a:p>
            <a:pPr rtl="1"/>
            <a:r>
              <a:rPr lang="ur-PK" sz="3600" dirty="0"/>
              <a:t>کی خوشی عطا فرما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08902" name="Subtitle 4">
            <a:extLst>
              <a:ext uri="{FF2B5EF4-FFF2-40B4-BE49-F238E27FC236}">
                <a16:creationId xmlns:a16="http://schemas.microsoft.com/office/drawing/2014/main" id="{141A03B2-5558-4D94-BFF5-DA137DA8D363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laqqini kulla sururin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13">
            <a:extLst>
              <a:ext uri="{FF2B5EF4-FFF2-40B4-BE49-F238E27FC236}">
                <a16:creationId xmlns:a16="http://schemas.microsoft.com/office/drawing/2014/main" id="{BDA7EE98-C2B4-414F-985C-28EA03F31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09923" name="Text Box 13">
            <a:extLst>
              <a:ext uri="{FF2B5EF4-FFF2-40B4-BE49-F238E27FC236}">
                <a16:creationId xmlns:a16="http://schemas.microsoft.com/office/drawing/2014/main" id="{5CA3228D-242D-42E5-9998-5CC425E11B4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089D002-123B-4EE2-AF39-17C112D82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وَٱقْلِبْنِي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إِلَىٰ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اهْلِي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بِٱلفَلاَحِ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وَٱلنَّجَاحِ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C67010B-242C-4BDE-A179-64E241E41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make me return to my family with prosperity, success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بہتری اور کامیابی کے ساتھ اور دنیا و آخرت کی بھلائی کے </a:t>
            </a:r>
            <a:r>
              <a:rPr lang="ur-PK" sz="3600" dirty="0" smtClean="0"/>
              <a:t>ساتھ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09926" name="Subtitle 4">
            <a:extLst>
              <a:ext uri="{FF2B5EF4-FFF2-40B4-BE49-F238E27FC236}">
                <a16:creationId xmlns:a16="http://schemas.microsoft.com/office/drawing/2014/main" id="{EA36CB3F-2FAF-419A-A62E-6485B6ABDF12}"/>
              </a:ext>
            </a:extLst>
          </p:cNvPr>
          <p:cNvSpPr txBox="1">
            <a:spLocks/>
          </p:cNvSpPr>
          <p:nvPr/>
        </p:nvSpPr>
        <p:spPr bwMode="auto">
          <a:xfrm>
            <a:off x="228600" y="5486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waqlibni ila ahli bilfalahi walnnajahi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13">
            <a:extLst>
              <a:ext uri="{FF2B5EF4-FFF2-40B4-BE49-F238E27FC236}">
                <a16:creationId xmlns:a16="http://schemas.microsoft.com/office/drawing/2014/main" id="{E3522F53-2A0E-4AFE-9CBA-8DA59B4D0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10947" name="Text Box 13">
            <a:extLst>
              <a:ext uri="{FF2B5EF4-FFF2-40B4-BE49-F238E27FC236}">
                <a16:creationId xmlns:a16="http://schemas.microsoft.com/office/drawing/2014/main" id="{8E5C96FF-C37B-4672-896D-BE0211F3A28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D79E204-20A9-45EF-8CC0-4803B43F9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مَحْبُوراً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فِي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ٱلْعَاجِلِ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وَٱلآجِلِ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B092D93-8EDB-48AE-98EF-6C07F8FDA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gladness in the present and in the future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مجھے اپنے کنبے میں واپس لے</a:t>
            </a:r>
            <a:endParaRPr lang="en-US" sz="3600" b="1" kern="1200" dirty="0">
              <a:ea typeface="MS Mincho" pitchFamily="49" charset="-128"/>
            </a:endParaRPr>
          </a:p>
          <a:p>
            <a:pPr marL="342900" indent="-342900" eaLnBrk="1" hangingPunct="1">
              <a:defRPr/>
            </a:pPr>
            <a:endParaRPr lang="en-US" sz="3600" b="1" kern="1200" dirty="0" smtClean="0">
              <a:ea typeface="MS Mincho" pitchFamily="49" charset="-128"/>
            </a:endParaRP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10950" name="Subtitle 4">
            <a:extLst>
              <a:ext uri="{FF2B5EF4-FFF2-40B4-BE49-F238E27FC236}">
                <a16:creationId xmlns:a16="http://schemas.microsoft.com/office/drawing/2014/main" id="{3A2AC0FF-DE3B-4B47-BD97-283A503E97CB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mahburan fi al`ajili wal-ajili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13">
            <a:extLst>
              <a:ext uri="{FF2B5EF4-FFF2-40B4-BE49-F238E27FC236}">
                <a16:creationId xmlns:a16="http://schemas.microsoft.com/office/drawing/2014/main" id="{D0FD1F06-30A0-483A-AB46-298EEDCA8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11971" name="Text Box 13">
            <a:extLst>
              <a:ext uri="{FF2B5EF4-FFF2-40B4-BE49-F238E27FC236}">
                <a16:creationId xmlns:a16="http://schemas.microsoft.com/office/drawing/2014/main" id="{7B6E33A1-ED3D-486A-B69F-37EBC6D2806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3B7F8EA-58AB-48BD-A87E-2BB922D0A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إِنَّكَ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كُلِّ شَيْءٍ قَدِيرٌ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F5445F9-7AE4-40D7-A209-A1A827622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Verily, You have power over all things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بے شک تو ہرچیز پر قدرت رکھتا ہے 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11974" name="Subtitle 4">
            <a:extLst>
              <a:ext uri="{FF2B5EF4-FFF2-40B4-BE49-F238E27FC236}">
                <a16:creationId xmlns:a16="http://schemas.microsoft.com/office/drawing/2014/main" id="{5C685F7B-D4EB-45C9-B016-30F02A2D2793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innaka `ala kulli shay'in qadirun</a:t>
            </a:r>
          </a:p>
        </p:txBody>
      </p:sp>
    </p:spTree>
  </p:cSld>
  <p:clrMapOvr>
    <a:masterClrMapping/>
  </p:clrMapOvr>
  <p:transition>
    <p:fade/>
  </p:transition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13">
            <a:extLst>
              <a:ext uri="{FF2B5EF4-FFF2-40B4-BE49-F238E27FC236}">
                <a16:creationId xmlns:a16="http://schemas.microsoft.com/office/drawing/2014/main" id="{C4691008-CD0B-45DF-8880-3CF40227A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12995" name="Text Box 13">
            <a:extLst>
              <a:ext uri="{FF2B5EF4-FFF2-40B4-BE49-F238E27FC236}">
                <a16:creationId xmlns:a16="http://schemas.microsoft.com/office/drawing/2014/main" id="{587198C0-58CF-4C46-A283-F5DD7298FCC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6AAE1E1-F542-44BB-BCE9-1207EEA4B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وَٱرْزُقْنِي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مِنْ فَضْلِكَ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1215718-795D-4CE9-981E-02BD22947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(Please) bestow upon me with Your favors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مجھ پر اپنا فضل و کرم کر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12998" name="Subtitle 4">
            <a:extLst>
              <a:ext uri="{FF2B5EF4-FFF2-40B4-BE49-F238E27FC236}">
                <a16:creationId xmlns:a16="http://schemas.microsoft.com/office/drawing/2014/main" id="{E5B57D60-2D2A-448F-B694-83126BA4AC06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warzuqni min fadlika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13">
            <a:extLst>
              <a:ext uri="{FF2B5EF4-FFF2-40B4-BE49-F238E27FC236}">
                <a16:creationId xmlns:a16="http://schemas.microsoft.com/office/drawing/2014/main" id="{B4744856-52DC-4B32-BA76-9AB27F420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14019" name="Text Box 13">
            <a:extLst>
              <a:ext uri="{FF2B5EF4-FFF2-40B4-BE49-F238E27FC236}">
                <a16:creationId xmlns:a16="http://schemas.microsoft.com/office/drawing/2014/main" id="{1EE06188-AE1B-4CEA-9C36-FE6AE38E86D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3660405-25B9-4BAF-8F48-4C1E340B7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وَاوْسِعْ عَلَيَّ مِنْ طَيِّبَاتِ رِزْقِكَ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DCCB941-5673-4D8B-93DB-EECA5D010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expand for me the most favorable of Your sustenance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میرے لیے اپنے پاکیزہ رزق میں فراوانی فرما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14022" name="Subtitle 4">
            <a:extLst>
              <a:ext uri="{FF2B5EF4-FFF2-40B4-BE49-F238E27FC236}">
                <a16:creationId xmlns:a16="http://schemas.microsoft.com/office/drawing/2014/main" id="{F935DC1A-C203-49B1-A7AA-013895D4B429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awsi` `alayya min tayyibati rizqika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13">
            <a:extLst>
              <a:ext uri="{FF2B5EF4-FFF2-40B4-BE49-F238E27FC236}">
                <a16:creationId xmlns:a16="http://schemas.microsoft.com/office/drawing/2014/main" id="{09CDAF45-0BC2-404E-9005-BF4BF834A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15043" name="Text Box 13">
            <a:extLst>
              <a:ext uri="{FF2B5EF4-FFF2-40B4-BE49-F238E27FC236}">
                <a16:creationId xmlns:a16="http://schemas.microsoft.com/office/drawing/2014/main" id="{E7B22F99-6120-42C0-9C3D-6C2BB6B1741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B41E5D0-3313-462A-8EF6-0EB032DFE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وَٱسْتَعْمِلْنِي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فِي طَاعَتِكَ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5EEF28C-2156-46E2-A2E9-30E95EFED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apply me to the obedience to You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مجھے اپنی فرمانبرداری میں لگادے 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15046" name="Subtitle 4">
            <a:extLst>
              <a:ext uri="{FF2B5EF4-FFF2-40B4-BE49-F238E27FC236}">
                <a16:creationId xmlns:a16="http://schemas.microsoft.com/office/drawing/2014/main" id="{22B92C85-F3BD-429E-8967-B35121BDC507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wasta`milni fi ta`atika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3">
            <a:extLst>
              <a:ext uri="{FF2B5EF4-FFF2-40B4-BE49-F238E27FC236}">
                <a16:creationId xmlns:a16="http://schemas.microsoft.com/office/drawing/2014/main" id="{6304DF09-68B9-4607-8737-522C82479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2531" name="Text Box 13">
            <a:extLst>
              <a:ext uri="{FF2B5EF4-FFF2-40B4-BE49-F238E27FC236}">
                <a16:creationId xmlns:a16="http://schemas.microsoft.com/office/drawing/2014/main" id="{BA0C5062-FBC1-4753-90C5-1CDD6CBE56F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C74A141-A2CD-4435-B461-4F1643055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وَسَطَحْتَ بِهِ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ٱلارْضَ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وَجْهِ مَاءٍ جَمَدٍ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66BDC17-2422-4433-8A84-06FE7342C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by which You flattened the earth on the surface of solid water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3600" dirty="0"/>
              <a:t>اور زمین کو جمے ہوئے پانی کی سطح </a:t>
            </a:r>
            <a:r>
              <a:rPr lang="ur-PK" sz="3600" dirty="0" smtClean="0"/>
              <a:t>کےاوپر </a:t>
            </a:r>
            <a:r>
              <a:rPr lang="ur-PK" sz="3600" dirty="0"/>
              <a:t>پھیلایا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2534" name="Subtitle 4">
            <a:extLst>
              <a:ext uri="{FF2B5EF4-FFF2-40B4-BE49-F238E27FC236}">
                <a16:creationId xmlns:a16="http://schemas.microsoft.com/office/drawing/2014/main" id="{11A5357A-C3F9-4BB4-861C-B01D82D2B89E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satahta bihi al-arda `ala wajhi ma'in jamadin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13">
            <a:extLst>
              <a:ext uri="{FF2B5EF4-FFF2-40B4-BE49-F238E27FC236}">
                <a16:creationId xmlns:a16="http://schemas.microsoft.com/office/drawing/2014/main" id="{32B2E24A-6177-4380-B9D9-A3818AC18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16067" name="Text Box 13">
            <a:extLst>
              <a:ext uri="{FF2B5EF4-FFF2-40B4-BE49-F238E27FC236}">
                <a16:creationId xmlns:a16="http://schemas.microsoft.com/office/drawing/2014/main" id="{0CB52D71-EA3A-4D1D-B642-D8A476555BD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26366C2-B940-49C5-9FFD-569E92F35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وَاجِرْنِي مِنْ عَذَابِكَ وَنَارِكَ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EED6085-4836-4368-BF89-8DBE5F536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redeem me from Your chastisement and Fire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مجھے اپنی سزا اور آگ سے پناہ دے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16070" name="Subtitle 4">
            <a:extLst>
              <a:ext uri="{FF2B5EF4-FFF2-40B4-BE49-F238E27FC236}">
                <a16:creationId xmlns:a16="http://schemas.microsoft.com/office/drawing/2014/main" id="{E7C188FD-F04C-4AF6-AB31-3945FC5F0619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ajirni min `adhabika wa narika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13">
            <a:extLst>
              <a:ext uri="{FF2B5EF4-FFF2-40B4-BE49-F238E27FC236}">
                <a16:creationId xmlns:a16="http://schemas.microsoft.com/office/drawing/2014/main" id="{B80193A0-5278-4837-BB36-74152F15C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17091" name="Text Box 13">
            <a:extLst>
              <a:ext uri="{FF2B5EF4-FFF2-40B4-BE49-F238E27FC236}">
                <a16:creationId xmlns:a16="http://schemas.microsoft.com/office/drawing/2014/main" id="{1FEE36F7-3EFA-4AA9-9AC0-069900C3362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6A7F445C-928D-4039-B62B-F21C136D0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وَٱقْلِبْنِي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إِذَا تَوَفَّيْتَنِي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إِلَىٰ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جَنَّتِكَ بِرَحْمَتِكَ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86A5466-D311-4E8E-A3F2-B9A653939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when You grasp my soul, lead me to Your Paradise, by Your mercy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rtl="1"/>
            <a:r>
              <a:rPr lang="ur-PK" sz="3600" dirty="0"/>
              <a:t>ور جب تو مجھے وفات دے تو اپنی رحمت سے مجھے جنت </a:t>
            </a:r>
            <a:r>
              <a:rPr lang="ur-PK" sz="3600" dirty="0" smtClean="0"/>
              <a:t>میں</a:t>
            </a:r>
            <a:r>
              <a:rPr lang="en-US" sz="3600" dirty="0" smtClean="0"/>
              <a:t> </a:t>
            </a:r>
            <a:r>
              <a:rPr lang="ur-PK" sz="3600" dirty="0" smtClean="0"/>
              <a:t>پہنچادے</a:t>
            </a:r>
            <a:endParaRPr lang="ur-PK" sz="3600" dirty="0"/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17094" name="Subtitle 4">
            <a:extLst>
              <a:ext uri="{FF2B5EF4-FFF2-40B4-BE49-F238E27FC236}">
                <a16:creationId xmlns:a16="http://schemas.microsoft.com/office/drawing/2014/main" id="{A40A8C97-1733-4534-9005-8B7A2E9794BE}"/>
              </a:ext>
            </a:extLst>
          </p:cNvPr>
          <p:cNvSpPr txBox="1">
            <a:spLocks/>
          </p:cNvSpPr>
          <p:nvPr/>
        </p:nvSpPr>
        <p:spPr bwMode="auto">
          <a:xfrm>
            <a:off x="304800" y="51816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waqlibni idha tawaffaytani ila jannatika birahmatika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13">
            <a:extLst>
              <a:ext uri="{FF2B5EF4-FFF2-40B4-BE49-F238E27FC236}">
                <a16:creationId xmlns:a16="http://schemas.microsoft.com/office/drawing/2014/main" id="{C4D950C3-60DD-4C8B-AB4B-EA9C241B4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18115" name="Text Box 13">
            <a:extLst>
              <a:ext uri="{FF2B5EF4-FFF2-40B4-BE49-F238E27FC236}">
                <a16:creationId xmlns:a16="http://schemas.microsoft.com/office/drawing/2014/main" id="{C6FEEF7D-6322-4B6C-8407-86859F4E861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E1EB327-E4EC-4AC5-8748-DB34E0932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اللَّهُمَّ إِنِّي اعُوذُ بِكَ مِنْ زَوَالِ نِعْمَتِكَ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7C668ED-E725-4C94-9A88-A8F4AB824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Allah, I seek Your protection against confiscation of Your graces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اے اللہ! میں تیری پناہ چاہتا ہوں اس سے کہ مجھ سے تیری نعمت چھن جائے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18118" name="Subtitle 4">
            <a:extLst>
              <a:ext uri="{FF2B5EF4-FFF2-40B4-BE49-F238E27FC236}">
                <a16:creationId xmlns:a16="http://schemas.microsoft.com/office/drawing/2014/main" id="{0A0AC507-E0A6-4EA3-B6D9-90A41182EF2D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en-US" b="1" i="1">
                <a:ea typeface="MS Mincho" panose="02020609040205080304" pitchFamily="49" charset="-128"/>
              </a:rPr>
              <a:t>allahumma inni a`udhu bika min zawali ni`matika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13">
            <a:extLst>
              <a:ext uri="{FF2B5EF4-FFF2-40B4-BE49-F238E27FC236}">
                <a16:creationId xmlns:a16="http://schemas.microsoft.com/office/drawing/2014/main" id="{80E80954-F8B9-41DF-9127-6A0277D64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19139" name="Text Box 13">
            <a:extLst>
              <a:ext uri="{FF2B5EF4-FFF2-40B4-BE49-F238E27FC236}">
                <a16:creationId xmlns:a16="http://schemas.microsoft.com/office/drawing/2014/main" id="{548FB88D-5DBF-4536-8B40-C357DA7F531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A6A4B8D-C852-4870-B947-089F24A6E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وَمِنْ تَحْوِيلِ عَافِيَتِكَ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4B7FBFE-0285-4EC0-BCE9-6EFCD8348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against alternation of Your conferral of wellbeing on me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ور تیری نگہبانی حاصل نہ رہے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19142" name="Subtitle 4">
            <a:extLst>
              <a:ext uri="{FF2B5EF4-FFF2-40B4-BE49-F238E27FC236}">
                <a16:creationId xmlns:a16="http://schemas.microsoft.com/office/drawing/2014/main" id="{23CA808C-E6C7-4F3D-A0C6-9DEC965A9E43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min tahwili `afiyatika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13">
            <a:extLst>
              <a:ext uri="{FF2B5EF4-FFF2-40B4-BE49-F238E27FC236}">
                <a16:creationId xmlns:a16="http://schemas.microsoft.com/office/drawing/2014/main" id="{51C4DE68-C4CD-4896-85AE-F81121B48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20163" name="Text Box 13">
            <a:extLst>
              <a:ext uri="{FF2B5EF4-FFF2-40B4-BE49-F238E27FC236}">
                <a16:creationId xmlns:a16="http://schemas.microsoft.com/office/drawing/2014/main" id="{FB62F0B2-0FD1-40D8-A5E8-9D4757CB933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CAB7986-D7B3-4E93-80A6-60BAF9BAE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وَمِنْ حُلُولِ نَقِمَتِكَ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2253E2B-D932-4EA5-B4EC-98DCAD809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against the befalling of Your punishment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3600" dirty="0"/>
              <a:t>اور تیری </a:t>
            </a:r>
            <a:r>
              <a:rPr lang="ur-PK" sz="3600" dirty="0" smtClean="0"/>
              <a:t>پناہ</a:t>
            </a:r>
            <a:r>
              <a:rPr lang="en-US" sz="3600" dirty="0" smtClean="0"/>
              <a:t> </a:t>
            </a:r>
            <a:r>
              <a:rPr lang="ur-PK" sz="3600" dirty="0" smtClean="0"/>
              <a:t>چاہتا </a:t>
            </a:r>
            <a:r>
              <a:rPr lang="ur-PK" sz="3600" dirty="0"/>
              <a:t>ہوں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20166" name="Subtitle 4">
            <a:extLst>
              <a:ext uri="{FF2B5EF4-FFF2-40B4-BE49-F238E27FC236}">
                <a16:creationId xmlns:a16="http://schemas.microsoft.com/office/drawing/2014/main" id="{7A03CA22-B5A7-45E5-A695-D32EABC768EF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wa min hululi naqimatika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13">
            <a:extLst>
              <a:ext uri="{FF2B5EF4-FFF2-40B4-BE49-F238E27FC236}">
                <a16:creationId xmlns:a16="http://schemas.microsoft.com/office/drawing/2014/main" id="{2799820F-2811-45A5-A665-8A37855DA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21187" name="Text Box 13">
            <a:extLst>
              <a:ext uri="{FF2B5EF4-FFF2-40B4-BE49-F238E27FC236}">
                <a16:creationId xmlns:a16="http://schemas.microsoft.com/office/drawing/2014/main" id="{933916F2-5B11-4E6B-BFC3-BA66B3294D8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0E6CD3C-E8AC-43F4-963F-8866F6A59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وَمِنْ نُزُولِ عَذَابِكَ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26B4187-5595-4136-91A8-CA7798FD4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against the ensuing of Your chastisement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تیری طرف سے سختی اورعذاب کے آنے سے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21190" name="Subtitle 4">
            <a:extLst>
              <a:ext uri="{FF2B5EF4-FFF2-40B4-BE49-F238E27FC236}">
                <a16:creationId xmlns:a16="http://schemas.microsoft.com/office/drawing/2014/main" id="{FC036942-FF44-44C1-AE3D-F8854AE9BC0B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min nuzuli `adhabika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13">
            <a:extLst>
              <a:ext uri="{FF2B5EF4-FFF2-40B4-BE49-F238E27FC236}">
                <a16:creationId xmlns:a16="http://schemas.microsoft.com/office/drawing/2014/main" id="{1EB40E31-4B7C-4EA6-9F33-5E09D69BB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22211" name="Text Box 13">
            <a:extLst>
              <a:ext uri="{FF2B5EF4-FFF2-40B4-BE49-F238E27FC236}">
                <a16:creationId xmlns:a16="http://schemas.microsoft.com/office/drawing/2014/main" id="{1FF2836F-6C2D-4FCA-BA1B-3A703BF8708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6898A1E5-FE06-4534-8935-5857A02C6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وَاعُوذُ بِكَ مِنْ جَهْدِ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ٱلْبَلاَءِ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43BE331-8D79-4C69-B262-11208DB8C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seek Your protection against arduous hardships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تیری طرف سے سختی اورعذاب کے آنے سے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22214" name="Subtitle 4">
            <a:extLst>
              <a:ext uri="{FF2B5EF4-FFF2-40B4-BE49-F238E27FC236}">
                <a16:creationId xmlns:a16="http://schemas.microsoft.com/office/drawing/2014/main" id="{45A900DA-3BB6-416F-AEC3-861481A72296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a`udhu bika min jahdi albala'i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13">
            <a:extLst>
              <a:ext uri="{FF2B5EF4-FFF2-40B4-BE49-F238E27FC236}">
                <a16:creationId xmlns:a16="http://schemas.microsoft.com/office/drawing/2014/main" id="{757229E5-0C92-4BF7-8529-BC39E8EAC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23235" name="Text Box 13">
            <a:extLst>
              <a:ext uri="{FF2B5EF4-FFF2-40B4-BE49-F238E27FC236}">
                <a16:creationId xmlns:a16="http://schemas.microsoft.com/office/drawing/2014/main" id="{A159D69C-07DC-4525-8A67-621BF6279D8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9B0AA2E-C1A4-4838-8151-122EBC6EF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وَدَرَكِ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ٱلشَّقَاءِ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FED7D33E-F451-44DD-B0B0-5D56580E7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against </a:t>
            </a:r>
            <a:r>
              <a:rPr lang="en-US" sz="3600" b="1" kern="1200" dirty="0" smtClean="0">
                <a:ea typeface="MS Mincho" pitchFamily="49" charset="-128"/>
              </a:rPr>
              <a:t>coming </a:t>
            </a:r>
            <a:r>
              <a:rPr lang="en-US" sz="3600" b="1" kern="1200" dirty="0">
                <a:ea typeface="MS Mincho" pitchFamily="49" charset="-128"/>
              </a:rPr>
              <a:t>about of misery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r>
              <a:rPr lang="ur-PK" sz="3600" dirty="0"/>
              <a:t>مصائب کے بارے میں آنے کے خلاف ،</a:t>
            </a:r>
          </a:p>
          <a:p>
            <a:r>
              <a:rPr lang="ur-PK" sz="3600" dirty="0"/>
              <a:t/>
            </a:r>
            <a:br>
              <a:rPr lang="ur-PK" sz="3600" dirty="0"/>
            </a:b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23238" name="Subtitle 4">
            <a:extLst>
              <a:ext uri="{FF2B5EF4-FFF2-40B4-BE49-F238E27FC236}">
                <a16:creationId xmlns:a16="http://schemas.microsoft.com/office/drawing/2014/main" id="{377FD66B-380E-4D49-9652-94DCD90BFEF5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daraki alshshaqa'i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13">
            <a:extLst>
              <a:ext uri="{FF2B5EF4-FFF2-40B4-BE49-F238E27FC236}">
                <a16:creationId xmlns:a16="http://schemas.microsoft.com/office/drawing/2014/main" id="{0D2EDE72-924E-4173-AB92-242ED24B8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24259" name="Text Box 13">
            <a:extLst>
              <a:ext uri="{FF2B5EF4-FFF2-40B4-BE49-F238E27FC236}">
                <a16:creationId xmlns:a16="http://schemas.microsoft.com/office/drawing/2014/main" id="{FE6AEA17-D7B3-4DE8-96B6-846CB451406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339C943-F081-434C-8C24-51EBD6DC3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وَمِنْ سُوءِ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ٱلْقَضَاءِ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272C972-8354-42FF-95B0-3FC8B745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against evil end results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3600" dirty="0"/>
              <a:t> بری تقدیر سے دشمنوں</a:t>
            </a:r>
          </a:p>
          <a:p>
            <a:pPr rtl="1"/>
            <a:r>
              <a:rPr lang="ur-PK" sz="3600" dirty="0"/>
              <a:t>کے طعن سے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24262" name="Subtitle 4">
            <a:extLst>
              <a:ext uri="{FF2B5EF4-FFF2-40B4-BE49-F238E27FC236}">
                <a16:creationId xmlns:a16="http://schemas.microsoft.com/office/drawing/2014/main" id="{121C32D3-0EF4-43D4-8897-749486FEF0A3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min su'i alqada'i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13">
            <a:extLst>
              <a:ext uri="{FF2B5EF4-FFF2-40B4-BE49-F238E27FC236}">
                <a16:creationId xmlns:a16="http://schemas.microsoft.com/office/drawing/2014/main" id="{DFA76636-42DA-4525-A292-2A1147196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25283" name="Text Box 13">
            <a:extLst>
              <a:ext uri="{FF2B5EF4-FFF2-40B4-BE49-F238E27FC236}">
                <a16:creationId xmlns:a16="http://schemas.microsoft.com/office/drawing/2014/main" id="{C8E2989E-04A6-4915-B447-4AB4D3992EA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C431522-2EEC-4287-9FD6-EDEBF88CD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وَشَمَاتَةِ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ٱلاعْدَاءِ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A6C1282-F44E-48F0-81B6-D85A956DB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against my enemies’ gloating over my grief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اس تکلیف سے جو آسمان سے نازل ہو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25286" name="Subtitle 4">
            <a:extLst>
              <a:ext uri="{FF2B5EF4-FFF2-40B4-BE49-F238E27FC236}">
                <a16:creationId xmlns:a16="http://schemas.microsoft.com/office/drawing/2014/main" id="{54124312-3EB8-4192-9B93-B35F88F6D9BD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shamatati al-a`da'i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3">
            <a:extLst>
              <a:ext uri="{FF2B5EF4-FFF2-40B4-BE49-F238E27FC236}">
                <a16:creationId xmlns:a16="http://schemas.microsoft.com/office/drawing/2014/main" id="{FEFBCF31-1212-48D0-A9AC-11A9C8344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3555" name="Text Box 13">
            <a:extLst>
              <a:ext uri="{FF2B5EF4-FFF2-40B4-BE49-F238E27FC236}">
                <a16:creationId xmlns:a16="http://schemas.microsoft.com/office/drawing/2014/main" id="{C69DE5B5-B10F-4269-9ADA-191139DF5ED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963DA2B-66A2-4E16-AF82-AD8192E79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وَبِٱسْمِكَ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ٱلْمَخْزُونِ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ٱلْمَكْنُونِ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9553706-DFDE-4EF4-92A6-2F35CD45D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Your Name—the concealed, the stored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سوالی ہوں بواسطہ تیرے محفوظ پوشیدہ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3558" name="Subtitle 4">
            <a:extLst>
              <a:ext uri="{FF2B5EF4-FFF2-40B4-BE49-F238E27FC236}">
                <a16:creationId xmlns:a16="http://schemas.microsoft.com/office/drawing/2014/main" id="{850215BF-ABD2-49F6-A751-8B3DF6CBFA1E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bismika almakhzuni almaknuni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13">
            <a:extLst>
              <a:ext uri="{FF2B5EF4-FFF2-40B4-BE49-F238E27FC236}">
                <a16:creationId xmlns:a16="http://schemas.microsoft.com/office/drawing/2014/main" id="{7584BFCF-BF84-4BF3-97D7-E2306634D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26307" name="Text Box 13">
            <a:extLst>
              <a:ext uri="{FF2B5EF4-FFF2-40B4-BE49-F238E27FC236}">
                <a16:creationId xmlns:a16="http://schemas.microsoft.com/office/drawing/2014/main" id="{DB74F0D4-C961-48B2-A561-1E2EDD50796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07EB6C2-BE65-4063-8491-E2645F088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وَمِنْ شَرِّ مَا يَنْزِلُ مِنَ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ٱلسَّمَاءِ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5BD02A7-02C6-42D9-AB3E-02DC15AAE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against the evil of everything that ascends from the heavens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3600" dirty="0"/>
              <a:t>دشمنوں</a:t>
            </a:r>
          </a:p>
          <a:p>
            <a:pPr rtl="1"/>
            <a:r>
              <a:rPr lang="ur-PK" sz="3600" dirty="0"/>
              <a:t>کے طعن سے اور اس تکلیف سے جو آسمان سے نازل ہو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26310" name="Subtitle 4">
            <a:extLst>
              <a:ext uri="{FF2B5EF4-FFF2-40B4-BE49-F238E27FC236}">
                <a16:creationId xmlns:a16="http://schemas.microsoft.com/office/drawing/2014/main" id="{35CEFDF1-6EF3-4AF9-92C0-6274F960C517}"/>
              </a:ext>
            </a:extLst>
          </p:cNvPr>
          <p:cNvSpPr txBox="1">
            <a:spLocks/>
          </p:cNvSpPr>
          <p:nvPr/>
        </p:nvSpPr>
        <p:spPr bwMode="auto">
          <a:xfrm>
            <a:off x="340360" y="52578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min sharri ma yanzilu min alssama'i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13">
            <a:extLst>
              <a:ext uri="{FF2B5EF4-FFF2-40B4-BE49-F238E27FC236}">
                <a16:creationId xmlns:a16="http://schemas.microsoft.com/office/drawing/2014/main" id="{9BF4AABA-D06F-4B01-B9C4-96F47540F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27331" name="Text Box 13">
            <a:extLst>
              <a:ext uri="{FF2B5EF4-FFF2-40B4-BE49-F238E27FC236}">
                <a16:creationId xmlns:a16="http://schemas.microsoft.com/office/drawing/2014/main" id="{4710F41D-D487-472A-8862-1B7954E4352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0B2F0B5-7F35-434B-BAB0-216EE6A3F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وَمِنْ شَرِّ مَا فِي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ٱلْكِتَابِ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ٱلْمُنْزَلِ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BAAB5FA-E401-42B7-9B26-AB8264932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against the evils mentioned in the Revealed Book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ہر اس برائی سے جس کا ذکر نازل شدہ کتاب میں ہے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27334" name="Subtitle 4">
            <a:extLst>
              <a:ext uri="{FF2B5EF4-FFF2-40B4-BE49-F238E27FC236}">
                <a16:creationId xmlns:a16="http://schemas.microsoft.com/office/drawing/2014/main" id="{DC9B5FCE-E6BF-48BD-8228-BA85E74F151F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min sharri ma fi alkitabi almunzali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13">
            <a:extLst>
              <a:ext uri="{FF2B5EF4-FFF2-40B4-BE49-F238E27FC236}">
                <a16:creationId xmlns:a16="http://schemas.microsoft.com/office/drawing/2014/main" id="{AB7DEC02-1B3D-411C-B820-1D2668007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28355" name="Text Box 13">
            <a:extLst>
              <a:ext uri="{FF2B5EF4-FFF2-40B4-BE49-F238E27FC236}">
                <a16:creationId xmlns:a16="http://schemas.microsoft.com/office/drawing/2014/main" id="{02BBBC58-8C6C-446E-BDB3-9F6715C0CEC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40721E3-92D2-4147-836C-10F7F978F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اللَّهُمَّ لاَ تَجْعَلْنِي مِنَ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ٱلاشْرَارِ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01B3019-68C9-4BDD-9F7A-B2DD86AEA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Allah, (please) do not include me with the evil ones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3600" dirty="0"/>
              <a:t>اے اللہ! مجھے برے </a:t>
            </a:r>
            <a:r>
              <a:rPr lang="ur-PK" sz="3600" dirty="0" smtClean="0"/>
              <a:t>لوگوں</a:t>
            </a:r>
            <a:r>
              <a:rPr lang="en-US" sz="3600" dirty="0" smtClean="0"/>
              <a:t> </a:t>
            </a:r>
            <a:r>
              <a:rPr lang="ur-PK" sz="3600" dirty="0" smtClean="0"/>
              <a:t>میں </a:t>
            </a:r>
            <a:r>
              <a:rPr lang="ur-PK" sz="3600" dirty="0"/>
              <a:t>قرار نہ دے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28358" name="Subtitle 4">
            <a:extLst>
              <a:ext uri="{FF2B5EF4-FFF2-40B4-BE49-F238E27FC236}">
                <a16:creationId xmlns:a16="http://schemas.microsoft.com/office/drawing/2014/main" id="{085E5E13-2A36-427A-9EA3-744CC9A50F66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allahumma la taj`alni min al-ashrari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13">
            <a:extLst>
              <a:ext uri="{FF2B5EF4-FFF2-40B4-BE49-F238E27FC236}">
                <a16:creationId xmlns:a16="http://schemas.microsoft.com/office/drawing/2014/main" id="{966057FF-EF13-46BA-89CB-EB2251131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29379" name="Text Box 13">
            <a:extLst>
              <a:ext uri="{FF2B5EF4-FFF2-40B4-BE49-F238E27FC236}">
                <a16:creationId xmlns:a16="http://schemas.microsoft.com/office/drawing/2014/main" id="{80CE647C-F992-4BEA-AA84-BEE9329072F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D0847E0-AEA9-49F6-9145-677CEBDB4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مِنْ اصْحَابِ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ٱلنَّارِ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2AF9405-4485-4314-AEFA-B819994AA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do not include me with the people of Hellfire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نہ ہی اہل جہنم میں سے قرار دے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29382" name="Subtitle 4">
            <a:extLst>
              <a:ext uri="{FF2B5EF4-FFF2-40B4-BE49-F238E27FC236}">
                <a16:creationId xmlns:a16="http://schemas.microsoft.com/office/drawing/2014/main" id="{32059A63-B642-447B-8C59-39DCA7AA5760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la min ashabi alnnari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13">
            <a:extLst>
              <a:ext uri="{FF2B5EF4-FFF2-40B4-BE49-F238E27FC236}">
                <a16:creationId xmlns:a16="http://schemas.microsoft.com/office/drawing/2014/main" id="{2C3EF832-D71C-4135-B439-31CA22872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30403" name="Text Box 13">
            <a:extLst>
              <a:ext uri="{FF2B5EF4-FFF2-40B4-BE49-F238E27FC236}">
                <a16:creationId xmlns:a16="http://schemas.microsoft.com/office/drawing/2014/main" id="{A36AD4E2-601A-4069-A372-9959265FC4A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AB39AB2-EEB7-4526-BEE1-E5D82163F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تَحْرِمْنِي صُحْبَةَ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ٱلاخْيَارِ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2821D8D-95ED-4EDE-97E7-A4AE8CDE7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do not deprive me of the companionship of the upright people</a:t>
            </a:r>
            <a:r>
              <a:rPr lang="en-US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dirty="0"/>
              <a:t>اور نہ ہی مجھے نیک افراد کی صحبت سے محروم رکھ</a:t>
            </a:r>
            <a:endParaRPr lang="en-US" b="1" kern="1200" dirty="0">
              <a:ea typeface="MS Mincho" pitchFamily="49" charset="-128"/>
            </a:endParaRPr>
          </a:p>
        </p:txBody>
      </p:sp>
      <p:sp>
        <p:nvSpPr>
          <p:cNvPr id="230406" name="Subtitle 4">
            <a:extLst>
              <a:ext uri="{FF2B5EF4-FFF2-40B4-BE49-F238E27FC236}">
                <a16:creationId xmlns:a16="http://schemas.microsoft.com/office/drawing/2014/main" id="{97794B61-623A-4BDB-AE3E-B140E108E255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la tahrimni suhbata al-akhyari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13">
            <a:extLst>
              <a:ext uri="{FF2B5EF4-FFF2-40B4-BE49-F238E27FC236}">
                <a16:creationId xmlns:a16="http://schemas.microsoft.com/office/drawing/2014/main" id="{2D84F39D-E497-4DBB-9338-1E0109166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31427" name="Text Box 13">
            <a:extLst>
              <a:ext uri="{FF2B5EF4-FFF2-40B4-BE49-F238E27FC236}">
                <a16:creationId xmlns:a16="http://schemas.microsoft.com/office/drawing/2014/main" id="{78CCF296-1650-46B1-8DE8-112D70C71DA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521341E-5477-4620-8A17-34D9663A3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وَاحْيِنِي حَيَاةً طَيِّبَةً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38C787E-6770-4733-A5FF-1D320C4C2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grant me a pleasant lifetime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مجھے پاکیزہ زندگی نصیب کر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31430" name="Subtitle 4">
            <a:extLst>
              <a:ext uri="{FF2B5EF4-FFF2-40B4-BE49-F238E27FC236}">
                <a16:creationId xmlns:a16="http://schemas.microsoft.com/office/drawing/2014/main" id="{71BC48A3-C178-4A10-AD21-45114B3F314B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ahyini hayatan tayyibatan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13">
            <a:extLst>
              <a:ext uri="{FF2B5EF4-FFF2-40B4-BE49-F238E27FC236}">
                <a16:creationId xmlns:a16="http://schemas.microsoft.com/office/drawing/2014/main" id="{0CDB8D14-5C3F-4DD8-A648-0338A1392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32451" name="Text Box 13">
            <a:extLst>
              <a:ext uri="{FF2B5EF4-FFF2-40B4-BE49-F238E27FC236}">
                <a16:creationId xmlns:a16="http://schemas.microsoft.com/office/drawing/2014/main" id="{E48D7906-262A-497E-B586-3AF334D2D83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E3D9FB0-A4E9-4B17-9AD8-D41423257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وَتَوَفَّنِي وَفَاةً طَيِّبَةً تُلْحِقُنِي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بِٱلابْرَارِ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3FFAF65-0E0F-465D-8B7A-C7D7100A5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decide for me a kind of death due to which You will join me to the Pious Ones</a:t>
            </a:r>
            <a:r>
              <a:rPr lang="en-US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dirty="0"/>
              <a:t>مجھ کو بہترین حالت میں</a:t>
            </a:r>
          </a:p>
          <a:p>
            <a:pPr rtl="1"/>
            <a:r>
              <a:rPr lang="ur-PK" dirty="0"/>
              <a:t> موت دے نیکوکاروں میں شامل کردینا </a:t>
            </a:r>
          </a:p>
          <a:p>
            <a:pPr marL="342900" indent="-342900" eaLnBrk="1" hangingPunct="1">
              <a:defRPr/>
            </a:pPr>
            <a:endParaRPr lang="en-US" b="1" kern="1200" dirty="0">
              <a:ea typeface="MS Mincho" pitchFamily="49" charset="-128"/>
            </a:endParaRPr>
          </a:p>
        </p:txBody>
      </p:sp>
      <p:sp>
        <p:nvSpPr>
          <p:cNvPr id="232454" name="Subtitle 4">
            <a:extLst>
              <a:ext uri="{FF2B5EF4-FFF2-40B4-BE49-F238E27FC236}">
                <a16:creationId xmlns:a16="http://schemas.microsoft.com/office/drawing/2014/main" id="{FE431EFA-174D-4FCE-B510-2BDCA7AA4297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sv-SE" altLang="en-US" b="1" i="1">
                <a:ea typeface="MS Mincho" panose="02020609040205080304" pitchFamily="49" charset="-128"/>
              </a:rPr>
              <a:t>wa tawaffani wafatan tayyibatan tulhiquni bil-abrari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13">
            <a:extLst>
              <a:ext uri="{FF2B5EF4-FFF2-40B4-BE49-F238E27FC236}">
                <a16:creationId xmlns:a16="http://schemas.microsoft.com/office/drawing/2014/main" id="{784956E8-7DBC-4F65-8622-5F0A675C9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33475" name="Text Box 13">
            <a:extLst>
              <a:ext uri="{FF2B5EF4-FFF2-40B4-BE49-F238E27FC236}">
                <a16:creationId xmlns:a16="http://schemas.microsoft.com/office/drawing/2014/main" id="{FCF327EC-6E47-444D-A1F8-C14DCBCBD47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64968A3-F57D-4F6C-A1A2-D271B93EB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وَٱرْزُقْنِي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مُرَافَقَةَ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ٱلانْبِيَاءِ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F0528D68-CA29-45E6-A904-DED871336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confer upon me with the companionship of the </a:t>
            </a:r>
            <a:r>
              <a:rPr lang="en-US" sz="3600" b="1" kern="1200" dirty="0" smtClean="0">
                <a:ea typeface="MS Mincho" pitchFamily="49" charset="-128"/>
              </a:rPr>
              <a:t>Prophets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مجھے انبیاء کا ساتھ عطا فرمانا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33478" name="Subtitle 4">
            <a:extLst>
              <a:ext uri="{FF2B5EF4-FFF2-40B4-BE49-F238E27FC236}">
                <a16:creationId xmlns:a16="http://schemas.microsoft.com/office/drawing/2014/main" id="{41D82123-0AB1-41D3-9331-072622A88729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warzuqni murafaqata al-anbiya'i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13">
            <a:extLst>
              <a:ext uri="{FF2B5EF4-FFF2-40B4-BE49-F238E27FC236}">
                <a16:creationId xmlns:a16="http://schemas.microsoft.com/office/drawing/2014/main" id="{65C839B9-C448-4AF1-89B5-CDE0C1933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34499" name="Text Box 13">
            <a:extLst>
              <a:ext uri="{FF2B5EF4-FFF2-40B4-BE49-F238E27FC236}">
                <a16:creationId xmlns:a16="http://schemas.microsoft.com/office/drawing/2014/main" id="{06CDD5D2-0096-4DF0-BEAC-01612682E05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3B1A937-3584-4C84-91CA-2D8D6B088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فِي مَقْعَدِ صِدْقٍ عِنْدَ مَلِيكٍ مُقْتَدِرٍ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96BC21E-7138-4FF9-B2FF-528FD113E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seat of honesty with the All-powerful King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اس مقام صدق و صفا میں جو تیری زبردست حکومت میں ہے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34502" name="Subtitle 4">
            <a:extLst>
              <a:ext uri="{FF2B5EF4-FFF2-40B4-BE49-F238E27FC236}">
                <a16:creationId xmlns:a16="http://schemas.microsoft.com/office/drawing/2014/main" id="{7FD67168-025A-42B2-91D8-708DBE054D95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fi maq`adi sidqin `inda malikin muqtadirin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13">
            <a:extLst>
              <a:ext uri="{FF2B5EF4-FFF2-40B4-BE49-F238E27FC236}">
                <a16:creationId xmlns:a16="http://schemas.microsoft.com/office/drawing/2014/main" id="{62FEBBFF-6629-4C5A-A9E3-72364B414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35523" name="Text Box 13">
            <a:extLst>
              <a:ext uri="{FF2B5EF4-FFF2-40B4-BE49-F238E27FC236}">
                <a16:creationId xmlns:a16="http://schemas.microsoft.com/office/drawing/2014/main" id="{EAC6C392-B04F-45F4-BDC6-01833A547E9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89A1D05-46EB-4DD4-A2ED-B0A59C752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اللَّهُمَّ لَكَ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ٱلْحَمْدُ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حُسْنِ بَلاَئِكَ وَصُنْعِكَ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FEA0DC12-5E45-493B-BEED-9AB33CCB7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O Allah, all praise be to You for Your pleasant trials and deeds to us</a:t>
            </a:r>
            <a:r>
              <a:rPr lang="en-US" b="1" kern="1200" dirty="0" smtClean="0">
                <a:ea typeface="MS Mincho" pitchFamily="49" charset="-128"/>
              </a:rPr>
              <a:t>.</a:t>
            </a:r>
          </a:p>
          <a:p>
            <a:pPr rtl="1"/>
            <a:r>
              <a:rPr lang="ur-PK" dirty="0"/>
              <a:t>اے معبود! حمد تیرے ہی</a:t>
            </a:r>
          </a:p>
          <a:p>
            <a:pPr rtl="1"/>
            <a:r>
              <a:rPr lang="ur-PK" dirty="0"/>
              <a:t>لیے ہے تیری طرف سے بہترین آزمائش میں مدد کرنے پر</a:t>
            </a:r>
          </a:p>
          <a:p>
            <a:pPr marL="342900" indent="-342900" eaLnBrk="1" hangingPunct="1">
              <a:defRPr/>
            </a:pPr>
            <a:endParaRPr lang="en-US" b="1" kern="1200" dirty="0">
              <a:ea typeface="MS Mincho" pitchFamily="49" charset="-128"/>
            </a:endParaRPr>
          </a:p>
        </p:txBody>
      </p:sp>
      <p:sp>
        <p:nvSpPr>
          <p:cNvPr id="235526" name="Subtitle 4">
            <a:extLst>
              <a:ext uri="{FF2B5EF4-FFF2-40B4-BE49-F238E27FC236}">
                <a16:creationId xmlns:a16="http://schemas.microsoft.com/office/drawing/2014/main" id="{FBB03F94-746F-40DE-A77A-6629B48CE5FD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allahumma laka alhamdu `ala husni bala'ika wa sun`ika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3">
            <a:extLst>
              <a:ext uri="{FF2B5EF4-FFF2-40B4-BE49-F238E27FC236}">
                <a16:creationId xmlns:a16="http://schemas.microsoft.com/office/drawing/2014/main" id="{70B33228-C168-4CF1-96D9-F155C93E5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4579" name="Text Box 13">
            <a:extLst>
              <a:ext uri="{FF2B5EF4-FFF2-40B4-BE49-F238E27FC236}">
                <a16:creationId xmlns:a16="http://schemas.microsoft.com/office/drawing/2014/main" id="{62757C7A-6791-47A8-89E9-DB24A70ACE2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6069C909-5E07-47AC-B04E-33794C053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ٱلْمَكْتُوبِ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ٱلطَّاهِرِ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E74D5A8-DB13-4880-81F0-E3E2081AF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scribed, and the pure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 لکھے ہوئے پاک تر نام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4582" name="Subtitle 4">
            <a:extLst>
              <a:ext uri="{FF2B5EF4-FFF2-40B4-BE49-F238E27FC236}">
                <a16:creationId xmlns:a16="http://schemas.microsoft.com/office/drawing/2014/main" id="{369DF518-1675-4220-82CF-83A2552C2FFB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almaktubi alttahiri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ext Box 13">
            <a:extLst>
              <a:ext uri="{FF2B5EF4-FFF2-40B4-BE49-F238E27FC236}">
                <a16:creationId xmlns:a16="http://schemas.microsoft.com/office/drawing/2014/main" id="{CE6C1496-1BB8-426C-9C04-4621CE6E1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36547" name="Text Box 13">
            <a:extLst>
              <a:ext uri="{FF2B5EF4-FFF2-40B4-BE49-F238E27FC236}">
                <a16:creationId xmlns:a16="http://schemas.microsoft.com/office/drawing/2014/main" id="{4F036747-6499-4C11-9886-B4809C80B3B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C4A4E2D-BE74-4DBD-A3A4-07AF97497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ٱلْحَمْدُ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ٱلإِسْلاَمِ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وَٱتِّبَاعِ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ٱلسُّنَّةِ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47833AB-B5C2-41DF-A954-975E677B7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All praise be to You for my being Muslim and for my following the Prophet’s traditions</a:t>
            </a:r>
            <a:r>
              <a:rPr lang="en-US" b="1" kern="1200" dirty="0" smtClean="0">
                <a:ea typeface="MS Mincho" pitchFamily="49" charset="-128"/>
              </a:rPr>
              <a:t>.</a:t>
            </a:r>
          </a:p>
          <a:p>
            <a:pPr marL="342900" indent="-342900" eaLnBrk="1" hangingPunct="1">
              <a:defRPr/>
            </a:pPr>
            <a:r>
              <a:rPr lang="ur-PK" dirty="0"/>
              <a:t>اور حمد تیرے لیے ہے کہ تو نے اسلام کی پیروی اور سنت پر عمل کرنے کیتوفیق دی ہے</a:t>
            </a:r>
            <a:endParaRPr lang="en-US" b="1" kern="1200" dirty="0">
              <a:ea typeface="MS Mincho" pitchFamily="49" charset="-128"/>
            </a:endParaRPr>
          </a:p>
        </p:txBody>
      </p:sp>
      <p:sp>
        <p:nvSpPr>
          <p:cNvPr id="236550" name="Subtitle 4">
            <a:extLst>
              <a:ext uri="{FF2B5EF4-FFF2-40B4-BE49-F238E27FC236}">
                <a16:creationId xmlns:a16="http://schemas.microsoft.com/office/drawing/2014/main" id="{0AA0F2EE-BFBE-4484-A256-D7CE077DD9CC}"/>
              </a:ext>
            </a:extLst>
          </p:cNvPr>
          <p:cNvSpPr txBox="1">
            <a:spLocks/>
          </p:cNvSpPr>
          <p:nvPr/>
        </p:nvSpPr>
        <p:spPr bwMode="auto">
          <a:xfrm>
            <a:off x="421640" y="5410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wa laka alhamdu `ala al-islami wattiba`i alssunnati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13">
            <a:extLst>
              <a:ext uri="{FF2B5EF4-FFF2-40B4-BE49-F238E27FC236}">
                <a16:creationId xmlns:a16="http://schemas.microsoft.com/office/drawing/2014/main" id="{D7896B03-1E9E-442E-8A24-3F091D9EE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37571" name="Text Box 13">
            <a:extLst>
              <a:ext uri="{FF2B5EF4-FFF2-40B4-BE49-F238E27FC236}">
                <a16:creationId xmlns:a16="http://schemas.microsoft.com/office/drawing/2014/main" id="{2EF21B37-0860-4019-9B71-7DC07021D8A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B1B8D36-1685-4697-9429-B98541FF4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رَبِّ كَمَا هَدَيْتَهُمْ لِدِينِكَ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07695B1-D5E2-43E6-B7D5-B60709533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Lord, as You have guided them (i.e. the pious</a:t>
            </a:r>
            <a:r>
              <a:rPr lang="en-US" sz="3600" b="1" kern="1200" dirty="0" smtClean="0">
                <a:ea typeface="MS Mincho" pitchFamily="49" charset="-128"/>
              </a:rPr>
              <a:t>)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اے پروردگار جیسے تونے ان کی اپنے دین کی طرف رہنمائی کی 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37574" name="Subtitle 4">
            <a:extLst>
              <a:ext uri="{FF2B5EF4-FFF2-40B4-BE49-F238E27FC236}">
                <a16:creationId xmlns:a16="http://schemas.microsoft.com/office/drawing/2014/main" id="{DCBBB502-6D1C-4B14-9D0D-737719A7390A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 rabbi kama hadaytahum lidinika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13">
            <a:extLst>
              <a:ext uri="{FF2B5EF4-FFF2-40B4-BE49-F238E27FC236}">
                <a16:creationId xmlns:a16="http://schemas.microsoft.com/office/drawing/2014/main" id="{074E41E3-0E5F-4337-A3A2-2C908B548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38595" name="Text Box 13">
            <a:extLst>
              <a:ext uri="{FF2B5EF4-FFF2-40B4-BE49-F238E27FC236}">
                <a16:creationId xmlns:a16="http://schemas.microsoft.com/office/drawing/2014/main" id="{AF1245D1-7A31-4FDD-80D4-7C9AD4E5EEA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48AF089-B494-4CE0-BADD-67E65B605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وَعَلَّمْتَهُمْ كِتَابَكَ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فَٱهْدِنَا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وَعَلِّمْنَا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3CA7D26-4A17-4866-9BE9-9A78B5061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taught them Your Book, (please) guide us and teach us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پنی کتاب انہیں سکھائی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38598" name="Subtitle 4">
            <a:extLst>
              <a:ext uri="{FF2B5EF4-FFF2-40B4-BE49-F238E27FC236}">
                <a16:creationId xmlns:a16="http://schemas.microsoft.com/office/drawing/2014/main" id="{B676A722-31A9-47A7-AA39-A385134B35C2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`allamtahum kitabaka fahdina wa `allimna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13">
            <a:extLst>
              <a:ext uri="{FF2B5EF4-FFF2-40B4-BE49-F238E27FC236}">
                <a16:creationId xmlns:a16="http://schemas.microsoft.com/office/drawing/2014/main" id="{6F1E276A-8909-4320-85F2-7A3BC853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39619" name="Text Box 13">
            <a:extLst>
              <a:ext uri="{FF2B5EF4-FFF2-40B4-BE49-F238E27FC236}">
                <a16:creationId xmlns:a16="http://schemas.microsoft.com/office/drawing/2014/main" id="{60013612-48CD-4D56-8481-35DD4598E91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AB2763E-1C1E-44F3-A5E8-6222D6929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ٱلْحَمْدُ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حُسْنِ بَلاَئِكَ وَصُنْعِكَ عِنْدِي خَاصَّةً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3EBA7B1-2287-4EB3-A5AD-207077859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All praise be to You for Your pleasant trials and deeds to me in private</a:t>
            </a:r>
            <a:r>
              <a:rPr lang="en-US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dirty="0"/>
              <a:t>پس ہماری بھی رہنمائی کر اور ہمیں سکھا اور حمد تیرے لیے</a:t>
            </a:r>
          </a:p>
          <a:p>
            <a:pPr rtl="1"/>
            <a:r>
              <a:rPr lang="ur-PK" dirty="0"/>
              <a:t> ہے بہترین آزمائش پر اور اس خاص احسان پر جو تو نے مجھ پر کیا</a:t>
            </a:r>
          </a:p>
          <a:p>
            <a:pPr marL="342900" indent="-342900" eaLnBrk="1" hangingPunct="1">
              <a:defRPr/>
            </a:pPr>
            <a:endParaRPr lang="en-US" b="1" kern="1200" dirty="0">
              <a:ea typeface="MS Mincho" pitchFamily="49" charset="-128"/>
            </a:endParaRPr>
          </a:p>
        </p:txBody>
      </p:sp>
      <p:sp>
        <p:nvSpPr>
          <p:cNvPr id="239622" name="Subtitle 4">
            <a:extLst>
              <a:ext uri="{FF2B5EF4-FFF2-40B4-BE49-F238E27FC236}">
                <a16:creationId xmlns:a16="http://schemas.microsoft.com/office/drawing/2014/main" id="{ECA101E9-886B-4127-9308-AFDAB1371B35}"/>
              </a:ext>
            </a:extLst>
          </p:cNvPr>
          <p:cNvSpPr txBox="1">
            <a:spLocks/>
          </p:cNvSpPr>
          <p:nvPr/>
        </p:nvSpPr>
        <p:spPr bwMode="auto">
          <a:xfrm>
            <a:off x="304800" y="51816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wa laka alhamdu `ala husni bala'ika wa sun`ika `indi khassatan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13">
            <a:extLst>
              <a:ext uri="{FF2B5EF4-FFF2-40B4-BE49-F238E27FC236}">
                <a16:creationId xmlns:a16="http://schemas.microsoft.com/office/drawing/2014/main" id="{4FE8A20D-3068-400C-A2A3-6E4071811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40643" name="Text Box 13">
            <a:extLst>
              <a:ext uri="{FF2B5EF4-FFF2-40B4-BE49-F238E27FC236}">
                <a16:creationId xmlns:a16="http://schemas.microsoft.com/office/drawing/2014/main" id="{74D504BD-819A-419E-B7F9-0B0F391BCC1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F82B192-587D-452D-B53C-A5207E47E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كَمَا خَلَقْتَنِي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فَاحْسَنْتَ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خَلْقِي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C139E6A-5279-472E-9B01-1DCA4B513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as You created me, gifted me an excellent form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ہے جیسا کہ تو نے مجھے پیدا کیا ہے تو اچھی صورت دی ہے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40646" name="Subtitle 4">
            <a:extLst>
              <a:ext uri="{FF2B5EF4-FFF2-40B4-BE49-F238E27FC236}">
                <a16:creationId xmlns:a16="http://schemas.microsoft.com/office/drawing/2014/main" id="{37CED5EB-DD12-4EB6-97F0-FCC5FFC40A5A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kama khalaqtani fa'ahsanta khalqi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13">
            <a:extLst>
              <a:ext uri="{FF2B5EF4-FFF2-40B4-BE49-F238E27FC236}">
                <a16:creationId xmlns:a16="http://schemas.microsoft.com/office/drawing/2014/main" id="{A9FDCDAE-67B1-4673-9603-F9DAEFA73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41667" name="Text Box 13">
            <a:extLst>
              <a:ext uri="{FF2B5EF4-FFF2-40B4-BE49-F238E27FC236}">
                <a16:creationId xmlns:a16="http://schemas.microsoft.com/office/drawing/2014/main" id="{E1116F02-EBCD-4E10-B351-1F7D3BAE121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7F1AB14-4535-4CD0-BB84-026CC09E8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وَعَلَّمْتَنِي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فَاحْسَنْتَ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تَعْلِيمِي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A249D5B-1349-4395-BBDD-967FF2420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taught me, gifted me excellent erudition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3600" dirty="0"/>
              <a:t>مجھے علم سکھایا تو بہترین تعلیم</a:t>
            </a:r>
          </a:p>
          <a:p>
            <a:pPr rtl="1"/>
            <a:r>
              <a:rPr lang="ur-PK" sz="3600" dirty="0"/>
              <a:t>دی ہے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41670" name="Subtitle 4">
            <a:extLst>
              <a:ext uri="{FF2B5EF4-FFF2-40B4-BE49-F238E27FC236}">
                <a16:creationId xmlns:a16="http://schemas.microsoft.com/office/drawing/2014/main" id="{7D5AB5AE-660F-4A07-B357-6ADF36F3740F}"/>
              </a:ext>
            </a:extLst>
          </p:cNvPr>
          <p:cNvSpPr txBox="1">
            <a:spLocks/>
          </p:cNvSpPr>
          <p:nvPr/>
        </p:nvSpPr>
        <p:spPr bwMode="auto">
          <a:xfrm>
            <a:off x="304800" y="50850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wa `allamtani fa'ahsanta ta`limi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13">
            <a:extLst>
              <a:ext uri="{FF2B5EF4-FFF2-40B4-BE49-F238E27FC236}">
                <a16:creationId xmlns:a16="http://schemas.microsoft.com/office/drawing/2014/main" id="{E23F0AD0-88AC-49D4-857F-C25F7BA7A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42691" name="Text Box 13">
            <a:extLst>
              <a:ext uri="{FF2B5EF4-FFF2-40B4-BE49-F238E27FC236}">
                <a16:creationId xmlns:a16="http://schemas.microsoft.com/office/drawing/2014/main" id="{0C757190-34BB-479F-8881-E1275CF5E2E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18316D7-363C-49D2-93F0-4FCD8CF4B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وَهَدَيْتَنِي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فَاحْسَنْتَ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هِدَايَتِي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E2FCC43-C935-4780-88CC-43EC5CDF7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guided me, and gifted me excellent guidance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میری رہنمائی کی تو کیا خوب رہنمائی کی ہے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42694" name="Subtitle 4">
            <a:extLst>
              <a:ext uri="{FF2B5EF4-FFF2-40B4-BE49-F238E27FC236}">
                <a16:creationId xmlns:a16="http://schemas.microsoft.com/office/drawing/2014/main" id="{7ECCA4BB-2CB3-4C1C-BCB7-A9ABE0260C02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hadaytani fa'ahsanta hidayati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13">
            <a:extLst>
              <a:ext uri="{FF2B5EF4-FFF2-40B4-BE49-F238E27FC236}">
                <a16:creationId xmlns:a16="http://schemas.microsoft.com/office/drawing/2014/main" id="{78F6BA7C-DBEF-4D9A-A64E-D59E33A56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43715" name="Text Box 13">
            <a:extLst>
              <a:ext uri="{FF2B5EF4-FFF2-40B4-BE49-F238E27FC236}">
                <a16:creationId xmlns:a16="http://schemas.microsoft.com/office/drawing/2014/main" id="{4623D7B0-B6AD-48D3-86AB-9A852DD2F77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58D9AF8-EA99-4370-9DC7-A0F6C3385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فَلَكَ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ٱلْحَمْدُ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إِنْعَامِكَ عَلَيَّ قَدِيماً وَحَدِيثاً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A2A522E-02B0-43D3-A685-AD9A34CD9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So, all praise be to You for Your favors that You conferred upon me in the past and in the present</a:t>
            </a:r>
            <a:r>
              <a:rPr lang="en-US" b="1" kern="1200" dirty="0" smtClean="0">
                <a:ea typeface="MS Mincho" pitchFamily="49" charset="-128"/>
              </a:rPr>
              <a:t>.</a:t>
            </a:r>
          </a:p>
          <a:p>
            <a:pPr marL="342900" indent="-342900" eaLnBrk="1" hangingPunct="1">
              <a:defRPr/>
            </a:pPr>
            <a:r>
              <a:rPr lang="ur-PK" dirty="0"/>
              <a:t>س حمد تیرے لیے ہے کہ تو نے مجھے اول سے آخر تک مسلسل نعمتیں دیں</a:t>
            </a:r>
            <a:endParaRPr lang="en-US" b="1" kern="1200" dirty="0">
              <a:ea typeface="MS Mincho" pitchFamily="49" charset="-128"/>
            </a:endParaRPr>
          </a:p>
        </p:txBody>
      </p:sp>
      <p:sp>
        <p:nvSpPr>
          <p:cNvPr id="243718" name="Subtitle 4">
            <a:extLst>
              <a:ext uri="{FF2B5EF4-FFF2-40B4-BE49-F238E27FC236}">
                <a16:creationId xmlns:a16="http://schemas.microsoft.com/office/drawing/2014/main" id="{5336DC18-FA73-478B-ADD7-A446E946D992}"/>
              </a:ext>
            </a:extLst>
          </p:cNvPr>
          <p:cNvSpPr txBox="1">
            <a:spLocks/>
          </p:cNvSpPr>
          <p:nvPr/>
        </p:nvSpPr>
        <p:spPr bwMode="auto">
          <a:xfrm>
            <a:off x="304800" y="5105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sv-SE" altLang="en-US" b="1" i="1">
                <a:ea typeface="MS Mincho" panose="02020609040205080304" pitchFamily="49" charset="-128"/>
              </a:rPr>
              <a:t>falaka alhamdu `ala in`amika `alayya qadiman wa hadithan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13">
            <a:extLst>
              <a:ext uri="{FF2B5EF4-FFF2-40B4-BE49-F238E27FC236}">
                <a16:creationId xmlns:a16="http://schemas.microsoft.com/office/drawing/2014/main" id="{93CE3719-03E4-4500-82AA-55903FAEC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44739" name="Text Box 13">
            <a:extLst>
              <a:ext uri="{FF2B5EF4-FFF2-40B4-BE49-F238E27FC236}">
                <a16:creationId xmlns:a16="http://schemas.microsoft.com/office/drawing/2014/main" id="{D5C04C8D-29CB-446B-9605-7AFC463F0FD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AB75AC1-6887-4961-8B5F-54C5DFF6C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فَكَمْ مِنْ كَرْبٍ يَا سَيِّدِي قَدْ فَرَّجْتَهُ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B2D3AF5-492C-4428-90DB-385183D0F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Too many are the agonies that You, my Master, relieved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rtl="1"/>
            <a:r>
              <a:rPr lang="ur-PK" sz="3600" dirty="0"/>
              <a:t>پس اے میرے </a:t>
            </a:r>
            <a:r>
              <a:rPr lang="ur-PK" sz="3600" dirty="0" smtClean="0"/>
              <a:t>سردار</a:t>
            </a:r>
            <a:r>
              <a:rPr lang="en-US" sz="3600" dirty="0" smtClean="0"/>
              <a:t> </a:t>
            </a:r>
            <a:r>
              <a:rPr lang="ur-PK" sz="3600" dirty="0" smtClean="0"/>
              <a:t>کتنے </a:t>
            </a:r>
            <a:r>
              <a:rPr lang="ur-PK" sz="3600" dirty="0"/>
              <a:t>ہی دکھ تھے جو تو نے دور کردیے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44742" name="Subtitle 4">
            <a:extLst>
              <a:ext uri="{FF2B5EF4-FFF2-40B4-BE49-F238E27FC236}">
                <a16:creationId xmlns:a16="http://schemas.microsoft.com/office/drawing/2014/main" id="{E6DECE35-BF89-456D-9CB7-6D169B76CB03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fakam min karbin ya sayyidi qad farrajtahu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13">
            <a:extLst>
              <a:ext uri="{FF2B5EF4-FFF2-40B4-BE49-F238E27FC236}">
                <a16:creationId xmlns:a16="http://schemas.microsoft.com/office/drawing/2014/main" id="{94F90242-65D2-4294-921D-BADD2B74F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45763" name="Text Box 13">
            <a:extLst>
              <a:ext uri="{FF2B5EF4-FFF2-40B4-BE49-F238E27FC236}">
                <a16:creationId xmlns:a16="http://schemas.microsoft.com/office/drawing/2014/main" id="{0C833E70-2DEE-4FB0-A627-F0558F3D363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2475DEA-DD60-4E54-A0A0-345A7BB0F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وَكَمْ مِنْ غَمٍّ يَا سَيِّدِي قَدْ نَفَّسْتَهُ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1427AFE-5C86-4429-9BF6-FBB9F8882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Too many are the distresses that You, my Master, eased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میرے آقا کتنے ہی غم تھے جو تو نے مٹادیے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45766" name="Subtitle 4">
            <a:extLst>
              <a:ext uri="{FF2B5EF4-FFF2-40B4-BE49-F238E27FC236}">
                <a16:creationId xmlns:a16="http://schemas.microsoft.com/office/drawing/2014/main" id="{D201008D-71B1-40BB-A571-30E342C7AC7F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kam min ghammin ya sayyidi qad naffastahu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3">
            <a:extLst>
              <a:ext uri="{FF2B5EF4-FFF2-40B4-BE49-F238E27FC236}">
                <a16:creationId xmlns:a16="http://schemas.microsoft.com/office/drawing/2014/main" id="{454BE482-B5CE-46BF-8A65-7455481C2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5603" name="Text Box 13">
            <a:extLst>
              <a:ext uri="{FF2B5EF4-FFF2-40B4-BE49-F238E27FC236}">
                <a16:creationId xmlns:a16="http://schemas.microsoft.com/office/drawing/2014/main" id="{EF52DE32-CCCB-4A49-9F7A-6345EF10C69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8ACA99F-E091-4F20-81C9-28B787BCD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ٱلَّذِي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إِذَا دُعِيتَ بِهِ اجَبْتَ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AB0198B-8A92-4047-AF26-A9A92B20E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which You answer any one who beseeches </a:t>
            </a:r>
            <a:r>
              <a:rPr lang="en-US" sz="3600" b="1" kern="1200" dirty="0" smtClean="0">
                <a:ea typeface="MS Mincho" pitchFamily="49" charset="-128"/>
              </a:rPr>
              <a:t>You </a:t>
            </a:r>
            <a:r>
              <a:rPr lang="en-US" sz="3600" b="1" kern="1200" dirty="0">
                <a:ea typeface="MS Mincho" pitchFamily="49" charset="-128"/>
              </a:rPr>
              <a:t>in its </a:t>
            </a:r>
            <a:r>
              <a:rPr lang="en-US" sz="3600" b="1" kern="1200" dirty="0" smtClean="0">
                <a:ea typeface="MS Mincho" pitchFamily="49" charset="-128"/>
              </a:rPr>
              <a:t>name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جس سے تجھے پکارا جائے تو جواب دیتا ہے</a:t>
            </a:r>
            <a:endParaRPr lang="en-US" sz="3600" b="1" kern="1200" dirty="0" smtClean="0">
              <a:ea typeface="MS Mincho" pitchFamily="49" charset="-128"/>
            </a:endParaRPr>
          </a:p>
        </p:txBody>
      </p:sp>
      <p:sp>
        <p:nvSpPr>
          <p:cNvPr id="25606" name="Subtitle 4">
            <a:extLst>
              <a:ext uri="{FF2B5EF4-FFF2-40B4-BE49-F238E27FC236}">
                <a16:creationId xmlns:a16="http://schemas.microsoft.com/office/drawing/2014/main" id="{BF533130-9E4A-47E4-949C-BF0076D1CA7D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alladhi idha du`ita bihi ajabta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13">
            <a:extLst>
              <a:ext uri="{FF2B5EF4-FFF2-40B4-BE49-F238E27FC236}">
                <a16:creationId xmlns:a16="http://schemas.microsoft.com/office/drawing/2014/main" id="{E7D3CECA-59A0-4A50-805E-AB0B1B1F6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46787" name="Text Box 13">
            <a:extLst>
              <a:ext uri="{FF2B5EF4-FFF2-40B4-BE49-F238E27FC236}">
                <a16:creationId xmlns:a16="http://schemas.microsoft.com/office/drawing/2014/main" id="{A3D80A73-8A0B-43C8-A6D6-31843995F3A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FBDF56D-A348-47B6-8ABE-DE4667A42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وَكَمْ مِنْ هَمٍّ يَا سَيِّدِي قَدْ كَشَفْتَهُ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7F922B7-431E-4FAB-B657-3494AE406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Too many are the sufferings that You, my Master, alleviated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اے میرے مالک! کتنے ہی اندیشے تھے جو تو نے محو کردیئے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46790" name="Subtitle 4">
            <a:extLst>
              <a:ext uri="{FF2B5EF4-FFF2-40B4-BE49-F238E27FC236}">
                <a16:creationId xmlns:a16="http://schemas.microsoft.com/office/drawing/2014/main" id="{9EC587EF-0492-43E3-BA78-9EFA8B83521C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kam min hammin ya sayyidi qad kashaftahu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13">
            <a:extLst>
              <a:ext uri="{FF2B5EF4-FFF2-40B4-BE49-F238E27FC236}">
                <a16:creationId xmlns:a16="http://schemas.microsoft.com/office/drawing/2014/main" id="{C43281EF-D993-4BE0-BC9F-226ACA015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47811" name="Text Box 13">
            <a:extLst>
              <a:ext uri="{FF2B5EF4-FFF2-40B4-BE49-F238E27FC236}">
                <a16:creationId xmlns:a16="http://schemas.microsoft.com/office/drawing/2014/main" id="{31982025-BDD0-470E-837F-DE95A751B34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F622D4D-EC51-492E-AEF4-0C6C8A066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وَكَمْ مِنْ بَلاَءٍ يَا سَيِّدِي قَدْ صَرَفْتَهُ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D265DE7-18B0-462F-8189-7C2D40293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Too many are the hardships from which You, my Master, saved me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rtl="1"/>
            <a:r>
              <a:rPr lang="ur-PK" sz="3600" dirty="0"/>
              <a:t>اے </a:t>
            </a:r>
            <a:r>
              <a:rPr lang="ur-PK" sz="3600" dirty="0" smtClean="0"/>
              <a:t>میرےآقا </a:t>
            </a:r>
            <a:r>
              <a:rPr lang="ur-PK" sz="3600" dirty="0"/>
              <a:t>کتنی ہی پریشانیاں تھیں جو تو نے ختم کردیں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47814" name="Subtitle 4">
            <a:extLst>
              <a:ext uri="{FF2B5EF4-FFF2-40B4-BE49-F238E27FC236}">
                <a16:creationId xmlns:a16="http://schemas.microsoft.com/office/drawing/2014/main" id="{2FC81CE4-FFDC-4C8C-90FC-C59CE5AFD493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kam min bala'in ya sayyidi qad saraftahu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13">
            <a:extLst>
              <a:ext uri="{FF2B5EF4-FFF2-40B4-BE49-F238E27FC236}">
                <a16:creationId xmlns:a16="http://schemas.microsoft.com/office/drawing/2014/main" id="{48FBE2F1-1E96-4242-B267-CFAC3CE99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48835" name="Text Box 13">
            <a:extLst>
              <a:ext uri="{FF2B5EF4-FFF2-40B4-BE49-F238E27FC236}">
                <a16:creationId xmlns:a16="http://schemas.microsoft.com/office/drawing/2014/main" id="{36D0D13C-A079-4A91-9567-51CABE26007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441C652-29DC-454B-8094-E8389DCD0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وَكَمْ مِنْ عَيْبٍ يَا سَيِّدِي قَدْ سَتَرْتَهُ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AFC1A1F-D229-4CF7-8A43-BC08D478D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Too many are the defects that You, my Master, covered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کتنے ہی عیب تھے جو تو نے ڈھانپ لیے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48838" name="Subtitle 4">
            <a:extLst>
              <a:ext uri="{FF2B5EF4-FFF2-40B4-BE49-F238E27FC236}">
                <a16:creationId xmlns:a16="http://schemas.microsoft.com/office/drawing/2014/main" id="{3271F300-9650-4E8B-BF60-B4956876F1AE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kam min `aybin ya sayyidi qad satartahu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13">
            <a:extLst>
              <a:ext uri="{FF2B5EF4-FFF2-40B4-BE49-F238E27FC236}">
                <a16:creationId xmlns:a16="http://schemas.microsoft.com/office/drawing/2014/main" id="{1AFB469D-1C28-4559-9196-0DD0325DD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49859" name="Text Box 13">
            <a:extLst>
              <a:ext uri="{FF2B5EF4-FFF2-40B4-BE49-F238E27FC236}">
                <a16:creationId xmlns:a16="http://schemas.microsoft.com/office/drawing/2014/main" id="{1CF4C44A-4C40-4072-85D3-71640652F6F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7F89EF4-220B-4449-A7DC-0E6FE7B72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فَلَكَ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ٱلْحَمْدُ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كُلِّ حَالٍ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70DE8D5-8A8D-4DCE-9188-D41C3F19B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all praise be to You for all conditions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3600" dirty="0"/>
              <a:t>پس حمد تیرے لیے ہے</a:t>
            </a:r>
          </a:p>
          <a:p>
            <a:pPr rtl="1"/>
            <a:r>
              <a:rPr lang="ur-PK" sz="3600" dirty="0"/>
              <a:t>ہر ایک حال میں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49862" name="Subtitle 4">
            <a:extLst>
              <a:ext uri="{FF2B5EF4-FFF2-40B4-BE49-F238E27FC236}">
                <a16:creationId xmlns:a16="http://schemas.microsoft.com/office/drawing/2014/main" id="{AE74DC00-1206-4FDB-9D27-326BB720FB8E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falaka alhamdu `ala kulli halin</a:t>
            </a:r>
          </a:p>
        </p:txBody>
      </p:sp>
    </p:spTree>
  </p:cSld>
  <p:clrMapOvr>
    <a:masterClrMapping/>
  </p:clrMapOvr>
  <p:transition>
    <p:fade/>
  </p:transition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13">
            <a:extLst>
              <a:ext uri="{FF2B5EF4-FFF2-40B4-BE49-F238E27FC236}">
                <a16:creationId xmlns:a16="http://schemas.microsoft.com/office/drawing/2014/main" id="{4DA8A04D-5EC8-424B-B052-E85512E96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50883" name="Text Box 13">
            <a:extLst>
              <a:ext uri="{FF2B5EF4-FFF2-40B4-BE49-F238E27FC236}">
                <a16:creationId xmlns:a16="http://schemas.microsoft.com/office/drawing/2014/main" id="{48CC82D2-BFB3-400E-ADA8-0F49CCD1A9B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8E59F44-A82A-48AF-B6B5-9228E3D97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فِي كُلِّ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مَثْوَىٰ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وَزَمَانٍ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3CBEFCA-1B93-4526-A055-9B573C29D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every place and time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 ہرجگہ ہر زمانے میں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50886" name="Subtitle 4">
            <a:extLst>
              <a:ext uri="{FF2B5EF4-FFF2-40B4-BE49-F238E27FC236}">
                <a16:creationId xmlns:a16="http://schemas.microsoft.com/office/drawing/2014/main" id="{4B86AE45-9750-4BA3-AEA0-6D46416173A5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fi kulli mathwan wa zamanin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13">
            <a:extLst>
              <a:ext uri="{FF2B5EF4-FFF2-40B4-BE49-F238E27FC236}">
                <a16:creationId xmlns:a16="http://schemas.microsoft.com/office/drawing/2014/main" id="{11F936B0-6913-4B30-A368-5DAFA0FC0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51907" name="Text Box 13">
            <a:extLst>
              <a:ext uri="{FF2B5EF4-FFF2-40B4-BE49-F238E27FC236}">
                <a16:creationId xmlns:a16="http://schemas.microsoft.com/office/drawing/2014/main" id="{78B59D6E-86FD-4828-9C73-AE79A2F8F35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F57293A-45F6-4C23-863B-A18BC74B6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وَمُنْقَلَبٍ وَمَقَامٍ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9478F90-FC9D-46B0-8023-D5776D9FC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every circumstance and situation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ہر ایک منزل اور ہر ایک مقام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51910" name="Subtitle 4">
            <a:extLst>
              <a:ext uri="{FF2B5EF4-FFF2-40B4-BE49-F238E27FC236}">
                <a16:creationId xmlns:a16="http://schemas.microsoft.com/office/drawing/2014/main" id="{6B4AE10F-C99E-4A6B-BFB4-F453E1B41316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munqalabin wa maqamin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13">
            <a:extLst>
              <a:ext uri="{FF2B5EF4-FFF2-40B4-BE49-F238E27FC236}">
                <a16:creationId xmlns:a16="http://schemas.microsoft.com/office/drawing/2014/main" id="{4BC707AF-A59D-4700-AF02-3CD834FEF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52931" name="Text Box 13">
            <a:extLst>
              <a:ext uri="{FF2B5EF4-FFF2-40B4-BE49-F238E27FC236}">
                <a16:creationId xmlns:a16="http://schemas.microsoft.com/office/drawing/2014/main" id="{818734ED-D016-4056-9957-2FB06610700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8CA305C-7E70-4790-BDA4-87E0D7FDE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وَعَلَىٰ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هٰذِهِ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ٱلْحَالِ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وَكُلِّ حَالٍ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287AB6F-31EC-42EE-958A-5AE97F2DB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for the current condition and all conditions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marL="342900" indent="-342900" eaLnBrk="1" hangingPunct="1">
              <a:defRPr/>
            </a:pPr>
            <a:r>
              <a:rPr lang="ur-PK" sz="3600" dirty="0"/>
              <a:t> پر اور اس موجودہ حالت میں اور ہر حالت میں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52934" name="Subtitle 4">
            <a:extLst>
              <a:ext uri="{FF2B5EF4-FFF2-40B4-BE49-F238E27FC236}">
                <a16:creationId xmlns:a16="http://schemas.microsoft.com/office/drawing/2014/main" id="{1FC012CE-2B37-4A34-8BA2-75CC79C873AC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`ala hadhihi alhali wa kulli halin</a:t>
            </a:r>
          </a:p>
        </p:txBody>
      </p:sp>
    </p:spTree>
  </p:cSld>
  <p:clrMapOvr>
    <a:masterClrMapping/>
  </p:clrMapOvr>
  <p:transition>
    <p:fade/>
  </p:transition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13">
            <a:extLst>
              <a:ext uri="{FF2B5EF4-FFF2-40B4-BE49-F238E27FC236}">
                <a16:creationId xmlns:a16="http://schemas.microsoft.com/office/drawing/2014/main" id="{4EB725FC-6212-4DB2-8D9C-4D6F1F4C7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53955" name="Text Box 13">
            <a:extLst>
              <a:ext uri="{FF2B5EF4-FFF2-40B4-BE49-F238E27FC236}">
                <a16:creationId xmlns:a16="http://schemas.microsoft.com/office/drawing/2014/main" id="{83556C0D-F346-4177-9151-16883A4CE62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E3ECD3E-849D-41F0-8E00-A7588D81F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اللَّهُمَّ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ٱجْعَلْنِي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مِنْ افْضَلِ عِبَادِكَ نَصِيباً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FD8C7B2-0BCE-4AA5-96E4-17D0DAA52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2800" b="1" kern="1200" dirty="0">
                <a:ea typeface="MS Mincho" pitchFamily="49" charset="-128"/>
              </a:rPr>
              <a:t>O Allah, (please) shower upon me the best share of every good </a:t>
            </a:r>
            <a:r>
              <a:rPr lang="en-US" sz="2800" b="1" kern="1200" dirty="0" smtClean="0">
                <a:ea typeface="MS Mincho" pitchFamily="49" charset="-128"/>
              </a:rPr>
              <a:t>thing</a:t>
            </a:r>
          </a:p>
          <a:p>
            <a:pPr rtl="1"/>
            <a:r>
              <a:rPr lang="ur-PK" sz="2800" dirty="0"/>
              <a:t>ے معبود! آج</a:t>
            </a:r>
          </a:p>
          <a:p>
            <a:pPr rtl="1"/>
            <a:r>
              <a:rPr lang="ur-PK" sz="2800" dirty="0"/>
              <a:t>کے دن مجھے حصہ و نصیب کے لحاظ </a:t>
            </a:r>
            <a:r>
              <a:rPr lang="ur-PK" sz="2800" dirty="0" smtClean="0"/>
              <a:t>سے</a:t>
            </a:r>
            <a:endParaRPr lang="en-US" sz="2800" b="1" kern="1200" dirty="0">
              <a:ea typeface="MS Mincho" pitchFamily="49" charset="-128"/>
            </a:endParaRPr>
          </a:p>
        </p:txBody>
      </p:sp>
      <p:sp>
        <p:nvSpPr>
          <p:cNvPr id="253958" name="Subtitle 4">
            <a:extLst>
              <a:ext uri="{FF2B5EF4-FFF2-40B4-BE49-F238E27FC236}">
                <a16:creationId xmlns:a16="http://schemas.microsoft.com/office/drawing/2014/main" id="{489CEC37-A2AA-4F57-A300-3AD5D2C4E12F}"/>
              </a:ext>
            </a:extLst>
          </p:cNvPr>
          <p:cNvSpPr txBox="1">
            <a:spLocks/>
          </p:cNvSpPr>
          <p:nvPr/>
        </p:nvSpPr>
        <p:spPr bwMode="auto">
          <a:xfrm>
            <a:off x="304800" y="48387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allahumma ij`alni min afdali `ibadika nasiban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13">
            <a:extLst>
              <a:ext uri="{FF2B5EF4-FFF2-40B4-BE49-F238E27FC236}">
                <a16:creationId xmlns:a16="http://schemas.microsoft.com/office/drawing/2014/main" id="{AB5BD7E6-3270-4524-9842-1615894A7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54979" name="Text Box 13">
            <a:extLst>
              <a:ext uri="{FF2B5EF4-FFF2-40B4-BE49-F238E27FC236}">
                <a16:creationId xmlns:a16="http://schemas.microsoft.com/office/drawing/2014/main" id="{BCCF8994-C51F-42CF-AE74-7091E3D40EA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C86F9B1-F9F6-4E2E-BFE4-FE99C65DB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فِي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هٰذَا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ٱلْيَوْمِ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مِنْ خَيْرٍ تَقْسِمُهُ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FB38B90C-6F4E-4F31-9FC4-A7C307101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that You decide for Your servants on this day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اپنے سب بندوں سے برتر قرار دے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54982" name="Subtitle 4">
            <a:extLst>
              <a:ext uri="{FF2B5EF4-FFF2-40B4-BE49-F238E27FC236}">
                <a16:creationId xmlns:a16="http://schemas.microsoft.com/office/drawing/2014/main" id="{18F85A0E-86CA-46F5-B1FC-3E3CF17A0495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fi hadha alyawmi min khayrin taqsimuhu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13">
            <a:extLst>
              <a:ext uri="{FF2B5EF4-FFF2-40B4-BE49-F238E27FC236}">
                <a16:creationId xmlns:a16="http://schemas.microsoft.com/office/drawing/2014/main" id="{4228F8EF-4C85-44CA-AF62-BE1CC76B2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56003" name="Text Box 13">
            <a:extLst>
              <a:ext uri="{FF2B5EF4-FFF2-40B4-BE49-F238E27FC236}">
                <a16:creationId xmlns:a16="http://schemas.microsoft.com/office/drawing/2014/main" id="{1712DD39-B378-417C-8203-01D72B4973B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B61C47B-5641-44A6-B46F-AB035C12A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اوْ ضُرٍّ تَكْشِفُهُ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27E4DBA-0514-4CCA-9D43-F968B90D8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such as harm that You decide to hold off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اس بھلائی میں جوتو نے تقسیم کی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56006" name="Subtitle 4">
            <a:extLst>
              <a:ext uri="{FF2B5EF4-FFF2-40B4-BE49-F238E27FC236}">
                <a16:creationId xmlns:a16="http://schemas.microsoft.com/office/drawing/2014/main" id="{E453E46D-4D97-46AA-B46F-4A45AC4278FF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aw durrin takshifuhu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3">
            <a:extLst>
              <a:ext uri="{FF2B5EF4-FFF2-40B4-BE49-F238E27FC236}">
                <a16:creationId xmlns:a16="http://schemas.microsoft.com/office/drawing/2014/main" id="{852A7E2E-56AD-4E67-AE26-D359A10E6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6627" name="Text Box 13">
            <a:extLst>
              <a:ext uri="{FF2B5EF4-FFF2-40B4-BE49-F238E27FC236}">
                <a16:creationId xmlns:a16="http://schemas.microsoft.com/office/drawing/2014/main" id="{164BB2E8-9299-497F-AAEC-AB499943ADA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F152B4F-9E4A-48BF-B0C8-938F34A82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وَإِذَا سُئِلْتَ بِهِ اعْطَيْتَ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CCBDD84-535F-4CDC-9CAF-08D317652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grant any one who asks You his request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3600" dirty="0"/>
              <a:t>اور جب اس کے</a:t>
            </a:r>
          </a:p>
          <a:p>
            <a:pPr rtl="1"/>
            <a:r>
              <a:rPr lang="ur-PK" sz="3600" dirty="0"/>
              <a:t> ذریعے تجھ سے مانگا جائے تو عطاکرتا ہے</a:t>
            </a:r>
          </a:p>
          <a:p>
            <a:pPr marL="342900" indent="-342900" eaLnBrk="1" hangingPunct="1">
              <a:defRPr/>
            </a:pPr>
            <a:endParaRPr lang="en-US" sz="3600" b="1" kern="1200" dirty="0" smtClean="0">
              <a:ea typeface="MS Mincho" pitchFamily="49" charset="-128"/>
            </a:endParaRPr>
          </a:p>
        </p:txBody>
      </p:sp>
      <p:sp>
        <p:nvSpPr>
          <p:cNvPr id="26630" name="Subtitle 4">
            <a:extLst>
              <a:ext uri="{FF2B5EF4-FFF2-40B4-BE49-F238E27FC236}">
                <a16:creationId xmlns:a16="http://schemas.microsoft.com/office/drawing/2014/main" id="{C8F0D4F4-BAB0-4674-AE13-7DBA87DDDFD9}"/>
              </a:ext>
            </a:extLst>
          </p:cNvPr>
          <p:cNvSpPr txBox="1">
            <a:spLocks/>
          </p:cNvSpPr>
          <p:nvPr/>
        </p:nvSpPr>
        <p:spPr bwMode="auto">
          <a:xfrm>
            <a:off x="304800" y="485902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 dirty="0">
                <a:ea typeface="MS Mincho" panose="02020609040205080304" pitchFamily="49" charset="-128"/>
              </a:rPr>
              <a:t>wa idha su'ilta bihi a`tayta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13">
            <a:extLst>
              <a:ext uri="{FF2B5EF4-FFF2-40B4-BE49-F238E27FC236}">
                <a16:creationId xmlns:a16="http://schemas.microsoft.com/office/drawing/2014/main" id="{03512FC8-498D-4BD4-8052-59719FEF5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57027" name="Text Box 13">
            <a:extLst>
              <a:ext uri="{FF2B5EF4-FFF2-40B4-BE49-F238E27FC236}">
                <a16:creationId xmlns:a16="http://schemas.microsoft.com/office/drawing/2014/main" id="{FA7522E9-DBDB-48FC-9867-47C2359462C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5E691E1-5615-44A6-B3BE-8AEA3018B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اوْ سُوءٍ تَصْرِفُهُ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989857A-0E9B-4CD9-B88C-786F9DBC1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evil that You decide to ward off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3600" dirty="0"/>
              <a:t>یا جو تکلیف تو نے دور</a:t>
            </a:r>
          </a:p>
          <a:p>
            <a:pPr rtl="1"/>
            <a:r>
              <a:rPr lang="ur-PK" sz="3600" dirty="0"/>
              <a:t>کی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57030" name="Subtitle 4">
            <a:extLst>
              <a:ext uri="{FF2B5EF4-FFF2-40B4-BE49-F238E27FC236}">
                <a16:creationId xmlns:a16="http://schemas.microsoft.com/office/drawing/2014/main" id="{8307403B-5F91-4912-81E7-EB3CA51FCD90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aw su'in tasrifuhu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ext Box 13">
            <a:extLst>
              <a:ext uri="{FF2B5EF4-FFF2-40B4-BE49-F238E27FC236}">
                <a16:creationId xmlns:a16="http://schemas.microsoft.com/office/drawing/2014/main" id="{189B4764-2193-4729-AD2F-C959906A9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58051" name="Text Box 13">
            <a:extLst>
              <a:ext uri="{FF2B5EF4-FFF2-40B4-BE49-F238E27FC236}">
                <a16:creationId xmlns:a16="http://schemas.microsoft.com/office/drawing/2014/main" id="{9E36638B-243D-498B-9080-D864A56B3AB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848FB9E-E193-4DB5-A967-82FD1E80F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اوْ بَلاَءٍ تَدْفَعُهُ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98BD9E6-FEFD-41B9-8CED-48104541F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ordeal that You decide to deter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یا جو برائی تو نے ہٹائی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58054" name="Subtitle 4">
            <a:extLst>
              <a:ext uri="{FF2B5EF4-FFF2-40B4-BE49-F238E27FC236}">
                <a16:creationId xmlns:a16="http://schemas.microsoft.com/office/drawing/2014/main" id="{EFA445D0-BD01-4D3A-91AA-6FBFEED99718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aw bala'in tadfa`uhu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13">
            <a:extLst>
              <a:ext uri="{FF2B5EF4-FFF2-40B4-BE49-F238E27FC236}">
                <a16:creationId xmlns:a16="http://schemas.microsoft.com/office/drawing/2014/main" id="{1C9DA06B-6730-4635-BE33-F45C811E4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59075" name="Text Box 13">
            <a:extLst>
              <a:ext uri="{FF2B5EF4-FFF2-40B4-BE49-F238E27FC236}">
                <a16:creationId xmlns:a16="http://schemas.microsoft.com/office/drawing/2014/main" id="{ADDCC225-2259-451D-8D22-5ADF120C0CE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57D6F25-4786-4E60-8CA7-EE953EF03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اوْ خَيْرٍ تَسُوقُهُ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4D2984C-93EE-4E05-AC47-93511E427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grace that You decide to grant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یا جو سختی تو نے ٹالی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59078" name="Subtitle 4">
            <a:extLst>
              <a:ext uri="{FF2B5EF4-FFF2-40B4-BE49-F238E27FC236}">
                <a16:creationId xmlns:a16="http://schemas.microsoft.com/office/drawing/2014/main" id="{CCCA953D-3801-4D0B-8953-C4473B9337E0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aw khayrin tasuquhu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13">
            <a:extLst>
              <a:ext uri="{FF2B5EF4-FFF2-40B4-BE49-F238E27FC236}">
                <a16:creationId xmlns:a16="http://schemas.microsoft.com/office/drawing/2014/main" id="{7A93B5D8-91D8-4F38-ADC1-B8B50EEFD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60099" name="Text Box 13">
            <a:extLst>
              <a:ext uri="{FF2B5EF4-FFF2-40B4-BE49-F238E27FC236}">
                <a16:creationId xmlns:a16="http://schemas.microsoft.com/office/drawing/2014/main" id="{DFA1C619-F09B-436F-A77F-5B7DB1DFB6C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8EEC38A-4071-4622-839C-F19343030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اوْ رَحْمَةٍ تَنْشُرُهَا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A984DDB-A2F1-46A0-A96E-CE9096CD5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item of mercy that You decide to distribute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یا جو خیر تو نے عطا کی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60102" name="Subtitle 4">
            <a:extLst>
              <a:ext uri="{FF2B5EF4-FFF2-40B4-BE49-F238E27FC236}">
                <a16:creationId xmlns:a16="http://schemas.microsoft.com/office/drawing/2014/main" id="{6F7F8970-02E9-4575-9D88-E2B9A8A7C19B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aw rahmatin tanshuruha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ext Box 13">
            <a:extLst>
              <a:ext uri="{FF2B5EF4-FFF2-40B4-BE49-F238E27FC236}">
                <a16:creationId xmlns:a16="http://schemas.microsoft.com/office/drawing/2014/main" id="{5A66EEB4-AB15-4C4A-8BBC-63DFDC94A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61123" name="Text Box 13">
            <a:extLst>
              <a:ext uri="{FF2B5EF4-FFF2-40B4-BE49-F238E27FC236}">
                <a16:creationId xmlns:a16="http://schemas.microsoft.com/office/drawing/2014/main" id="{833127E8-9021-4101-8A72-DE9336A7235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D7678A7-6092-485B-921F-67019458F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اوْ عَافِيَةٍ تُلْبِسُهَا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5EEEC9B-BDB6-4B59-B050-AA232BE13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item of wellbeing that You decide to cover up (on one of Your servants</a:t>
            </a:r>
            <a:r>
              <a:rPr lang="en-US" sz="3600" b="1" kern="1200" dirty="0" smtClean="0">
                <a:ea typeface="MS Mincho" pitchFamily="49" charset="-128"/>
              </a:rPr>
              <a:t>),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 جو رحمت تو نے عام کی یا جو عافیت تو نے عنایت کی ہے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61126" name="Subtitle 4">
            <a:extLst>
              <a:ext uri="{FF2B5EF4-FFF2-40B4-BE49-F238E27FC236}">
                <a16:creationId xmlns:a16="http://schemas.microsoft.com/office/drawing/2014/main" id="{BE0B1341-222C-4E64-B097-B33630BC5152}"/>
              </a:ext>
            </a:extLst>
          </p:cNvPr>
          <p:cNvSpPr txBox="1">
            <a:spLocks/>
          </p:cNvSpPr>
          <p:nvPr/>
        </p:nvSpPr>
        <p:spPr bwMode="auto">
          <a:xfrm>
            <a:off x="304800" y="5410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aw `afiyatin tulbisuha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ext Box 13">
            <a:extLst>
              <a:ext uri="{FF2B5EF4-FFF2-40B4-BE49-F238E27FC236}">
                <a16:creationId xmlns:a16="http://schemas.microsoft.com/office/drawing/2014/main" id="{09436C99-AC12-469A-A0D9-64568AA51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62147" name="Text Box 13">
            <a:extLst>
              <a:ext uri="{FF2B5EF4-FFF2-40B4-BE49-F238E27FC236}">
                <a16:creationId xmlns:a16="http://schemas.microsoft.com/office/drawing/2014/main" id="{8CDB89C9-DBA4-46F5-938C-237FD284639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A2A314E-167E-4D24-B58E-C5CEC5738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فَإِنَّكَ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كُلِّ شَيْءٍ قَدِيرٌ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94D6C21-5E2E-41F8-93CC-2AFBF525D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for You verily have power over all things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3600" dirty="0"/>
              <a:t>بے </a:t>
            </a:r>
            <a:r>
              <a:rPr lang="ur-PK" sz="3600" dirty="0" smtClean="0"/>
              <a:t>شک</a:t>
            </a:r>
            <a:r>
              <a:rPr lang="en-US" sz="3600" dirty="0" smtClean="0"/>
              <a:t> </a:t>
            </a:r>
            <a:r>
              <a:rPr lang="ur-PK" sz="3600" dirty="0" smtClean="0"/>
              <a:t>تو </a:t>
            </a:r>
            <a:r>
              <a:rPr lang="ur-PK" sz="3600" dirty="0"/>
              <a:t>ہر چیز پر قدرت رکھتا ہے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62150" name="Subtitle 4">
            <a:extLst>
              <a:ext uri="{FF2B5EF4-FFF2-40B4-BE49-F238E27FC236}">
                <a16:creationId xmlns:a16="http://schemas.microsoft.com/office/drawing/2014/main" id="{51AE35BB-FA7F-4C96-8E12-0DEECF79C5A3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 dirty="0">
                <a:ea typeface="MS Mincho" panose="02020609040205080304" pitchFamily="49" charset="-128"/>
              </a:rPr>
              <a:t>fa'innaka `ala kulli shay'in qadirun</a:t>
            </a:r>
          </a:p>
        </p:txBody>
      </p:sp>
    </p:spTree>
  </p:cSld>
  <p:clrMapOvr>
    <a:masterClrMapping/>
  </p:clrMapOvr>
  <p:transition>
    <p:fade/>
  </p:transition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13">
            <a:extLst>
              <a:ext uri="{FF2B5EF4-FFF2-40B4-BE49-F238E27FC236}">
                <a16:creationId xmlns:a16="http://schemas.microsoft.com/office/drawing/2014/main" id="{D102A2DA-E7D1-4C80-9B99-B20D43FE3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63171" name="Text Box 13">
            <a:extLst>
              <a:ext uri="{FF2B5EF4-FFF2-40B4-BE49-F238E27FC236}">
                <a16:creationId xmlns:a16="http://schemas.microsoft.com/office/drawing/2014/main" id="{C86DC545-8C29-460C-9D64-90C282C125E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8205C28-78AD-41B8-A0DF-C329C0AAE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وَبِيَدِكَ خَزَائِنُ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ٱلسَّمَاوَاتِ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وَٱلارْضِ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9AA9C4B-8D7D-49E3-9E7A-0E43DB2A0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Your hands lie the hoards of the heavens and the earth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آسمانوں اور زمین کے خزانے تیرے قبضے میں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63174" name="Subtitle 4">
            <a:extLst>
              <a:ext uri="{FF2B5EF4-FFF2-40B4-BE49-F238E27FC236}">
                <a16:creationId xmlns:a16="http://schemas.microsoft.com/office/drawing/2014/main" id="{FB2C3D81-7355-499C-B809-3A01072E3204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biyadika khaza'inu alssamawati wal-ardi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13">
            <a:extLst>
              <a:ext uri="{FF2B5EF4-FFF2-40B4-BE49-F238E27FC236}">
                <a16:creationId xmlns:a16="http://schemas.microsoft.com/office/drawing/2014/main" id="{557D6F07-5B5A-44D4-96AC-6CA568F76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64195" name="Text Box 13">
            <a:extLst>
              <a:ext uri="{FF2B5EF4-FFF2-40B4-BE49-F238E27FC236}">
                <a16:creationId xmlns:a16="http://schemas.microsoft.com/office/drawing/2014/main" id="{18BBC100-D22A-4B1D-8DA9-31B505DE1EE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174871E-CBCB-4ADB-948D-86267FF90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وَانْتَ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ٱلْوَاحِدُ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ٱلْكَرِيمُ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ٱلْمُعْطِي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370E8BB-7264-42D3-91AF-C39FEDF90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verily the One, the All-generous, and the Best </a:t>
            </a:r>
            <a:r>
              <a:rPr lang="en-US" sz="3600" b="1" kern="1200" dirty="0" err="1">
                <a:ea typeface="MS Mincho" pitchFamily="49" charset="-128"/>
              </a:rPr>
              <a:t>Bestower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ہیں اور تو وہ یکتا بزرگی والا عطا کرنے والا </a:t>
            </a:r>
            <a:r>
              <a:rPr lang="ur-PK" sz="3600" dirty="0" smtClean="0"/>
              <a:t>ہے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64198" name="Subtitle 4">
            <a:extLst>
              <a:ext uri="{FF2B5EF4-FFF2-40B4-BE49-F238E27FC236}">
                <a16:creationId xmlns:a16="http://schemas.microsoft.com/office/drawing/2014/main" id="{425AB811-9732-4BAE-962B-CAF4691DD7D1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wa anta alwahidu alkarimu almu`ti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13">
            <a:extLst>
              <a:ext uri="{FF2B5EF4-FFF2-40B4-BE49-F238E27FC236}">
                <a16:creationId xmlns:a16="http://schemas.microsoft.com/office/drawing/2014/main" id="{4484C1CE-97AB-4C93-B5D8-ECE161208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65219" name="Text Box 13">
            <a:extLst>
              <a:ext uri="{FF2B5EF4-FFF2-40B4-BE49-F238E27FC236}">
                <a16:creationId xmlns:a16="http://schemas.microsoft.com/office/drawing/2014/main" id="{CF364345-0BCD-4E64-89C8-1D05DC301AA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A4F6C7E-9B28-4988-AD8B-00A3AE171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ٱلَّذِي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لاَ يُرَدُّ سَائِلُهُ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E72FE23-2730-4C49-A6F9-1B2319E8A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are the One Whose beseechers are not rejected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جو کسی سائل کو ہٹکاتا نہیں</a:t>
            </a:r>
            <a:endParaRPr lang="en-US" sz="3600" b="1" kern="1200" dirty="0">
              <a:ea typeface="MS Mincho" pitchFamily="49" charset="-128"/>
            </a:endParaRP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65222" name="Subtitle 4">
            <a:extLst>
              <a:ext uri="{FF2B5EF4-FFF2-40B4-BE49-F238E27FC236}">
                <a16:creationId xmlns:a16="http://schemas.microsoft.com/office/drawing/2014/main" id="{683228E8-4680-4046-B97D-3666FE747BE7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alladhi la yuraddu sa'iluhu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 Box 13">
            <a:extLst>
              <a:ext uri="{FF2B5EF4-FFF2-40B4-BE49-F238E27FC236}">
                <a16:creationId xmlns:a16="http://schemas.microsoft.com/office/drawing/2014/main" id="{DD2F88B0-BA71-4E1B-8A7D-4F44E925E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66243" name="Text Box 13">
            <a:extLst>
              <a:ext uri="{FF2B5EF4-FFF2-40B4-BE49-F238E27FC236}">
                <a16:creationId xmlns:a16="http://schemas.microsoft.com/office/drawing/2014/main" id="{05B22291-3EFF-40A8-8E99-678D42E3EE4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A8A12C1-38D0-4F9B-913D-12C46C10F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يُخَيَّبُ آمِلُهُ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89B8911-8EB0-4DB1-9438-56385B64B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and You are the One Who never disappoint those who put hope in Him</a:t>
            </a:r>
            <a:r>
              <a:rPr lang="en-US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dirty="0"/>
              <a:t>کسی</a:t>
            </a:r>
          </a:p>
          <a:p>
            <a:pPr rtl="1"/>
            <a:r>
              <a:rPr lang="ur-PK" dirty="0"/>
              <a:t>امیدوار کو مایوس نہیں کرتا </a:t>
            </a:r>
          </a:p>
          <a:p>
            <a:pPr marL="342900" indent="-342900" eaLnBrk="1" hangingPunct="1">
              <a:defRPr/>
            </a:pPr>
            <a:endParaRPr lang="en-US" b="1" kern="1200" dirty="0">
              <a:ea typeface="MS Mincho" pitchFamily="49" charset="-128"/>
            </a:endParaRPr>
          </a:p>
        </p:txBody>
      </p:sp>
      <p:sp>
        <p:nvSpPr>
          <p:cNvPr id="266246" name="Subtitle 4">
            <a:extLst>
              <a:ext uri="{FF2B5EF4-FFF2-40B4-BE49-F238E27FC236}">
                <a16:creationId xmlns:a16="http://schemas.microsoft.com/office/drawing/2014/main" id="{EE26AC57-2691-4733-84FD-8AAFD40446D4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la yukhayyabu amiluhu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3">
            <a:extLst>
              <a:ext uri="{FF2B5EF4-FFF2-40B4-BE49-F238E27FC236}">
                <a16:creationId xmlns:a16="http://schemas.microsoft.com/office/drawing/2014/main" id="{53C386C2-98C4-458B-88B9-087002C57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7651" name="Text Box 13">
            <a:extLst>
              <a:ext uri="{FF2B5EF4-FFF2-40B4-BE49-F238E27FC236}">
                <a16:creationId xmlns:a16="http://schemas.microsoft.com/office/drawing/2014/main" id="{19E1F6B8-6F59-4FAB-BEE0-F9CC4580A31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509BF32D-2E82-42A5-A01F-6B7E4F5F3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1597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وَبِٱسْمِكَ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ٱلسُّبُّوحِ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ٱلْقُدُّوسِ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ٱلْبُرْهَانِ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771DB05-DEA8-45CB-AE58-4A4006E7D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5146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Your Name; the Praised, Holy, and Demonstrative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بواسطہ تیرے پاکسا وپاکیزہ نام کے سوالی ہوں</a:t>
            </a:r>
            <a:endParaRPr lang="en-US" sz="3600" b="1" kern="1200" dirty="0" smtClean="0">
              <a:ea typeface="MS Mincho" pitchFamily="49" charset="-128"/>
            </a:endParaRP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7654" name="Subtitle 4">
            <a:extLst>
              <a:ext uri="{FF2B5EF4-FFF2-40B4-BE49-F238E27FC236}">
                <a16:creationId xmlns:a16="http://schemas.microsoft.com/office/drawing/2014/main" id="{8DDA56C5-2C9B-4DA7-8D04-8CD03D17C8B4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bismika alssubbuhi alquddusi alburhani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ext Box 13">
            <a:extLst>
              <a:ext uri="{FF2B5EF4-FFF2-40B4-BE49-F238E27FC236}">
                <a16:creationId xmlns:a16="http://schemas.microsoft.com/office/drawing/2014/main" id="{0DF9F260-7B90-4D1E-A94D-C315DCBA7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67267" name="Text Box 13">
            <a:extLst>
              <a:ext uri="{FF2B5EF4-FFF2-40B4-BE49-F238E27FC236}">
                <a16:creationId xmlns:a16="http://schemas.microsoft.com/office/drawing/2014/main" id="{7E7D2AB6-2C1E-4B3C-B49D-6DC427B6636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631FBBF-42CB-4010-8473-5D0CF8EB3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يَنْقُصُ نَائِلُهُ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8A83A38-E3C9-4710-86FB-43C8AA24C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the One Who is never influenced by the rewards that He bestows upon anyone</a:t>
            </a:r>
            <a:r>
              <a:rPr lang="en-US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dirty="0"/>
              <a:t>ور جس کی عطاکم نہیں </a:t>
            </a:r>
            <a:r>
              <a:rPr lang="ur-PK" dirty="0" smtClean="0"/>
              <a:t>ہوتی</a:t>
            </a:r>
            <a:endParaRPr lang="en-US" b="1" kern="1200" dirty="0">
              <a:ea typeface="MS Mincho" pitchFamily="49" charset="-128"/>
            </a:endParaRPr>
          </a:p>
        </p:txBody>
      </p:sp>
      <p:sp>
        <p:nvSpPr>
          <p:cNvPr id="267270" name="Subtitle 4">
            <a:extLst>
              <a:ext uri="{FF2B5EF4-FFF2-40B4-BE49-F238E27FC236}">
                <a16:creationId xmlns:a16="http://schemas.microsoft.com/office/drawing/2014/main" id="{79596325-41DC-4842-BA89-675752F935EE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la yanqusu na'iluhu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13">
            <a:extLst>
              <a:ext uri="{FF2B5EF4-FFF2-40B4-BE49-F238E27FC236}">
                <a16:creationId xmlns:a16="http://schemas.microsoft.com/office/drawing/2014/main" id="{78A47E79-3617-45E6-85CE-3042452CC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68291" name="Text Box 13">
            <a:extLst>
              <a:ext uri="{FF2B5EF4-FFF2-40B4-BE49-F238E27FC236}">
                <a16:creationId xmlns:a16="http://schemas.microsoft.com/office/drawing/2014/main" id="{DABEFE00-0490-4448-ADA2-22AE761A6FC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5A09A9A-F409-4A06-BBBF-ED4772ABE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يَنْفَدُ مَا عِنْدَهُ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8ABA1BB-DB98-4CCE-8FB4-678DEE23B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One Whose possessions never run out</a:t>
            </a:r>
            <a:r>
              <a:rPr lang="en-US" sz="3600" b="1" kern="1200" dirty="0" smtClean="0">
                <a:ea typeface="MS Mincho" pitchFamily="49" charset="-128"/>
              </a:rPr>
              <a:t>;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جو کچھ اس کے پاس ہے ختم نہیں ہوتا</a:t>
            </a:r>
            <a:endParaRPr lang="en-US" sz="3600" b="1" kern="1200" dirty="0">
              <a:ea typeface="MS Mincho" pitchFamily="49" charset="-128"/>
            </a:endParaRP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68294" name="Subtitle 4">
            <a:extLst>
              <a:ext uri="{FF2B5EF4-FFF2-40B4-BE49-F238E27FC236}">
                <a16:creationId xmlns:a16="http://schemas.microsoft.com/office/drawing/2014/main" id="{C028A704-2A1D-41C8-9092-076FC3E762A1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la yanfadu ma `indahu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ext Box 13">
            <a:extLst>
              <a:ext uri="{FF2B5EF4-FFF2-40B4-BE49-F238E27FC236}">
                <a16:creationId xmlns:a16="http://schemas.microsoft.com/office/drawing/2014/main" id="{E62A5EFD-2610-40AF-9EB5-573499542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69315" name="Text Box 13">
            <a:extLst>
              <a:ext uri="{FF2B5EF4-FFF2-40B4-BE49-F238E27FC236}">
                <a16:creationId xmlns:a16="http://schemas.microsoft.com/office/drawing/2014/main" id="{FA6DBEF5-E7F3-4E9F-9E23-97814033FB7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636DC5E3-0D24-428D-8065-F55103EBA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بَلْ يَزْدَادُ كَثْرَةً وَطِيباً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2B426C0-6CBC-4206-A920-582D95E59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rather, You always increase in quantity, excellent gift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بلکہ وہ بڑھتاہے مقدارمیں پاکیزگی میں عطا میں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69318" name="Subtitle 4">
            <a:extLst>
              <a:ext uri="{FF2B5EF4-FFF2-40B4-BE49-F238E27FC236}">
                <a16:creationId xmlns:a16="http://schemas.microsoft.com/office/drawing/2014/main" id="{B4102D3A-20AF-4EB5-8CFC-4F9AC1994DB4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bal yazdadu kathratan wa tiban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13">
            <a:extLst>
              <a:ext uri="{FF2B5EF4-FFF2-40B4-BE49-F238E27FC236}">
                <a16:creationId xmlns:a16="http://schemas.microsoft.com/office/drawing/2014/main" id="{A54E8BBD-F1EC-4BA4-9118-8CEF52B0C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70339" name="Text Box 13">
            <a:extLst>
              <a:ext uri="{FF2B5EF4-FFF2-40B4-BE49-F238E27FC236}">
                <a16:creationId xmlns:a16="http://schemas.microsoft.com/office/drawing/2014/main" id="{B5530916-E7D5-4188-B1B5-6BE764841E7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3F37CE7-285D-4AF7-A35C-C11083D3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وَعَطَاءً وَجُوداً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FD77DAC1-A72A-4C28-A467-66B56FF78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conferrals, and magnanimity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rtl="1"/>
            <a:r>
              <a:rPr lang="ur-PK" sz="3600" dirty="0"/>
              <a:t>عطا میں اور سخاوت</a:t>
            </a:r>
          </a:p>
          <a:p>
            <a:pPr rtl="1"/>
            <a:r>
              <a:rPr lang="ur-PK" sz="3600" dirty="0"/>
              <a:t>میں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70342" name="Subtitle 4">
            <a:extLst>
              <a:ext uri="{FF2B5EF4-FFF2-40B4-BE49-F238E27FC236}">
                <a16:creationId xmlns:a16="http://schemas.microsoft.com/office/drawing/2014/main" id="{314EB732-86A1-4DA3-A13D-B91B892D38D4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`ata'an wa judan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13">
            <a:extLst>
              <a:ext uri="{FF2B5EF4-FFF2-40B4-BE49-F238E27FC236}">
                <a16:creationId xmlns:a16="http://schemas.microsoft.com/office/drawing/2014/main" id="{D26AAF3C-5D7A-46F4-B168-1BA1AD251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71363" name="Text Box 13">
            <a:extLst>
              <a:ext uri="{FF2B5EF4-FFF2-40B4-BE49-F238E27FC236}">
                <a16:creationId xmlns:a16="http://schemas.microsoft.com/office/drawing/2014/main" id="{4284EDBE-2A21-4525-90A2-1A0D9385D76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6747890-5443-4C78-8ED5-F446B8F5C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وَٱرْزُقْنِي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مِنْ خَزَائِنِكَ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ٱلَّتِي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لاَ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تَفْنَىٰ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223548D-B40D-4B74-BA9F-383BA26E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(Please) bestow upon me from Your hoards that never come to an end</a:t>
            </a:r>
          </a:p>
        </p:txBody>
      </p:sp>
      <p:sp>
        <p:nvSpPr>
          <p:cNvPr id="271366" name="Subtitle 4">
            <a:extLst>
              <a:ext uri="{FF2B5EF4-FFF2-40B4-BE49-F238E27FC236}">
                <a16:creationId xmlns:a16="http://schemas.microsoft.com/office/drawing/2014/main" id="{32DDA710-41E4-4C66-A5F2-B13256E8A3A6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warzuqni min khaza'inika allati la tafna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 Box 13">
            <a:extLst>
              <a:ext uri="{FF2B5EF4-FFF2-40B4-BE49-F238E27FC236}">
                <a16:creationId xmlns:a16="http://schemas.microsoft.com/office/drawing/2014/main" id="{F81AABFE-552A-4A4C-BAA5-7EE113E8E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72387" name="Text Box 13">
            <a:extLst>
              <a:ext uri="{FF2B5EF4-FFF2-40B4-BE49-F238E27FC236}">
                <a16:creationId xmlns:a16="http://schemas.microsoft.com/office/drawing/2014/main" id="{676CDEB4-72C5-4CD3-B7BB-8C56E8DED87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5C3C35F-E4A5-4006-B398-2D0889FBC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وَمِنْ رَحْمَتِكَ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ٱلْوَاسِعَةِ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25A99A0-B255-4C1A-B5AF-4063BC037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from Your expansive mercy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مجھے اپنے ان خزانوں سے عنایت کر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72390" name="Subtitle 4">
            <a:extLst>
              <a:ext uri="{FF2B5EF4-FFF2-40B4-BE49-F238E27FC236}">
                <a16:creationId xmlns:a16="http://schemas.microsoft.com/office/drawing/2014/main" id="{32DC204A-F443-488A-AB75-F3B0D53B9024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min rahmatika alwasi`ati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ext Box 13">
            <a:extLst>
              <a:ext uri="{FF2B5EF4-FFF2-40B4-BE49-F238E27FC236}">
                <a16:creationId xmlns:a16="http://schemas.microsoft.com/office/drawing/2014/main" id="{39052BCF-72F6-4901-B04D-08AF3E075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73411" name="Text Box 13">
            <a:extLst>
              <a:ext uri="{FF2B5EF4-FFF2-40B4-BE49-F238E27FC236}">
                <a16:creationId xmlns:a16="http://schemas.microsoft.com/office/drawing/2014/main" id="{AD8FF3F7-BBAA-4DB8-A107-301A6521E36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5ED4E729-F81B-4AD0-A0C1-424B182E7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إِنَّ عَطَاءَكَ لَمْ يَكُنْ مَحْظُوراً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680DC47-A8F5-4A2D-9022-5F753192A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Your conferral shall never be </a:t>
            </a:r>
            <a:r>
              <a:rPr lang="en-US" sz="3600" b="1" kern="1200" dirty="0" smtClean="0">
                <a:ea typeface="MS Mincho" pitchFamily="49" charset="-128"/>
              </a:rPr>
              <a:t>confined</a:t>
            </a:r>
          </a:p>
          <a:p>
            <a:pPr marL="342900" indent="-342900" eaLnBrk="1" hangingPunct="1">
              <a:defRPr/>
            </a:pPr>
            <a:r>
              <a:rPr lang="en-US" sz="3600" dirty="0" smtClean="0"/>
              <a:t> </a:t>
            </a:r>
            <a:r>
              <a:rPr lang="ur-PK" sz="3600" dirty="0" smtClean="0"/>
              <a:t>جو </a:t>
            </a:r>
            <a:r>
              <a:rPr lang="ur-PK" sz="3600" dirty="0"/>
              <a:t>ختم نہیں ہوتے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73414" name="Subtitle 4">
            <a:extLst>
              <a:ext uri="{FF2B5EF4-FFF2-40B4-BE49-F238E27FC236}">
                <a16:creationId xmlns:a16="http://schemas.microsoft.com/office/drawing/2014/main" id="{C4D94889-92D6-48E0-9AD4-87C34F66ABAC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inna `ata'aka lam yakun mahzuran</a:t>
            </a:r>
          </a:p>
        </p:txBody>
      </p:sp>
    </p:spTree>
  </p:cSld>
  <p:clrMapOvr>
    <a:masterClrMapping/>
  </p:clrMapOvr>
  <p:transition>
    <p:fade/>
  </p:transition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13">
            <a:extLst>
              <a:ext uri="{FF2B5EF4-FFF2-40B4-BE49-F238E27FC236}">
                <a16:creationId xmlns:a16="http://schemas.microsoft.com/office/drawing/2014/main" id="{97824BE5-95A3-491B-A637-EE5297621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74435" name="Text Box 13">
            <a:extLst>
              <a:ext uri="{FF2B5EF4-FFF2-40B4-BE49-F238E27FC236}">
                <a16:creationId xmlns:a16="http://schemas.microsoft.com/office/drawing/2014/main" id="{1BB44145-7DA2-4462-9CD0-8B013C03365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7667656-27FB-4016-A6A1-774F63189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وَانْتَ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كُلِّ شَيْءٍ قَدِيرٌ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AFA3854-C2DE-4238-AC0F-1BFB5CA8E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 have power over all things</a:t>
            </a:r>
            <a:r>
              <a:rPr lang="en-US" sz="3600" b="1" kern="1200" dirty="0" smtClean="0">
                <a:ea typeface="MS Mincho" pitchFamily="49" charset="-128"/>
              </a:rPr>
              <a:t>;</a:t>
            </a:r>
          </a:p>
          <a:p>
            <a:pPr rtl="1"/>
            <a:r>
              <a:rPr lang="ur-PK" sz="3600" dirty="0"/>
              <a:t>اور اپنی وسیع رحمت میں سے مجھے عطا کر کہ بے شک تیری عطا کبھی بند نہیں ہوتی اور تو ہر چیز پر</a:t>
            </a:r>
          </a:p>
          <a:p>
            <a:pPr rtl="1"/>
            <a:r>
              <a:rPr lang="ur-PK" sz="3600" dirty="0"/>
              <a:t>قدرت رکھتا ہے</a:t>
            </a:r>
          </a:p>
          <a:p>
            <a:pPr marL="342900" indent="-342900" eaLnBrk="1" hangingPunct="1">
              <a:defRPr/>
            </a:pPr>
            <a:endParaRPr lang="en-US" sz="3600" b="1" kern="1200" dirty="0" smtClean="0">
              <a:ea typeface="MS Mincho" pitchFamily="49" charset="-128"/>
            </a:endParaRPr>
          </a:p>
          <a:p>
            <a:pPr marL="342900" indent="-342900" eaLnBrk="1" hangingPunct="1">
              <a:defRPr/>
            </a:pPr>
            <a:endParaRPr lang="en-US" sz="3600" b="1" kern="1200" dirty="0" smtClean="0">
              <a:ea typeface="MS Mincho" pitchFamily="49" charset="-128"/>
            </a:endParaRPr>
          </a:p>
        </p:txBody>
      </p:sp>
      <p:sp>
        <p:nvSpPr>
          <p:cNvPr id="274438" name="Subtitle 4">
            <a:extLst>
              <a:ext uri="{FF2B5EF4-FFF2-40B4-BE49-F238E27FC236}">
                <a16:creationId xmlns:a16="http://schemas.microsoft.com/office/drawing/2014/main" id="{09C9129A-BFB9-4D4B-BA6C-89D8AEFF1134}"/>
              </a:ext>
            </a:extLst>
          </p:cNvPr>
          <p:cNvSpPr txBox="1">
            <a:spLocks/>
          </p:cNvSpPr>
          <p:nvPr/>
        </p:nvSpPr>
        <p:spPr bwMode="auto">
          <a:xfrm>
            <a:off x="304800" y="5105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 dirty="0">
                <a:ea typeface="MS Mincho" panose="02020609040205080304" pitchFamily="49" charset="-128"/>
              </a:rPr>
              <a:t>wa anta `ala kulli shay'in qadirun</a:t>
            </a:r>
          </a:p>
        </p:txBody>
      </p:sp>
    </p:spTree>
  </p:cSld>
  <p:clrMapOvr>
    <a:masterClrMapping/>
  </p:clrMapOvr>
  <p:transition>
    <p:fade/>
  </p:transition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13">
            <a:extLst>
              <a:ext uri="{FF2B5EF4-FFF2-40B4-BE49-F238E27FC236}">
                <a16:creationId xmlns:a16="http://schemas.microsoft.com/office/drawing/2014/main" id="{05BE0122-BF06-409B-9480-0DE2938DD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75459" name="Text Box 13">
            <a:extLst>
              <a:ext uri="{FF2B5EF4-FFF2-40B4-BE49-F238E27FC236}">
                <a16:creationId xmlns:a16="http://schemas.microsoft.com/office/drawing/2014/main" id="{9DA8CAE1-DC07-4485-BDC5-9E0CE8D351C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BC2526F-B234-43D1-AF0D-C12E77405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بِرَحْمَتِكَ يَا ارْحَمَ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ٱلرَّاحِمِينَ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EA9B307-7FD1-4770-A6E9-3E6B0F45E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Your mercy; O most Merciful of all those who show mercy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اپنی رحمت کے ساتھ اے سب سے زیادہ رحم کرنے والے۔</a:t>
            </a:r>
            <a:endParaRPr lang="en-US" sz="3600" b="1" kern="1200" dirty="0" smtClean="0">
              <a:ea typeface="MS Mincho" pitchFamily="49" charset="-128"/>
            </a:endParaRP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75462" name="Subtitle 4">
            <a:extLst>
              <a:ext uri="{FF2B5EF4-FFF2-40B4-BE49-F238E27FC236}">
                <a16:creationId xmlns:a16="http://schemas.microsoft.com/office/drawing/2014/main" id="{8F0B0B9B-1BB8-4C19-9B06-EE1103D01A5A}"/>
              </a:ext>
            </a:extLst>
          </p:cNvPr>
          <p:cNvSpPr txBox="1">
            <a:spLocks/>
          </p:cNvSpPr>
          <p:nvPr/>
        </p:nvSpPr>
        <p:spPr bwMode="auto">
          <a:xfrm>
            <a:off x="289560" y="53721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birahmatika ya arhama alrrahimina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13">
            <a:extLst>
              <a:ext uri="{FF2B5EF4-FFF2-40B4-BE49-F238E27FC236}">
                <a16:creationId xmlns:a16="http://schemas.microsoft.com/office/drawing/2014/main" id="{AAED767C-BBA2-41C3-846A-427287A59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76483" name="Text Box 13">
            <a:extLst>
              <a:ext uri="{FF2B5EF4-FFF2-40B4-BE49-F238E27FC236}">
                <a16:creationId xmlns:a16="http://schemas.microsoft.com/office/drawing/2014/main" id="{D8953771-C5FC-486F-94D7-D6E99F90C17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A2E496A-832C-4C08-A4B7-5F3F9F65C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604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اَللَّهُمَّ صَلِّ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مُحَمَّدٍ وَآلِ مُحَمَّدٍ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4259711-249F-4467-9695-6BB0E8A1D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5146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O' </a:t>
            </a:r>
            <a:r>
              <a:rPr lang="en-US" b="1" kern="1200" dirty="0" err="1">
                <a:ea typeface="MS Mincho" pitchFamily="49" charset="-128"/>
              </a:rPr>
              <a:t>Alláh</a:t>
            </a:r>
            <a:r>
              <a:rPr lang="en-US" b="1" kern="1200" dirty="0">
                <a:ea typeface="MS Mincho" pitchFamily="49" charset="-128"/>
              </a:rPr>
              <a:t> send Your blessings on Muhammad</a:t>
            </a:r>
          </a:p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and the family of Muhammad</a:t>
            </a:r>
            <a:r>
              <a:rPr lang="en-US" b="1" kern="1200" dirty="0" smtClean="0">
                <a:ea typeface="MS Mincho" pitchFamily="49" charset="-128"/>
              </a:rPr>
              <a:t>.</a:t>
            </a:r>
          </a:p>
          <a:p>
            <a:pPr marL="342900" indent="-342900" eaLnBrk="1" hangingPunct="1">
              <a:defRPr/>
            </a:pPr>
            <a:r>
              <a:rPr lang="ar-SA" altLang="en-US" b="1" dirty="0">
                <a:latin typeface="Alvi Nastaleeq" pitchFamily="2" charset="0"/>
              </a:rPr>
              <a:t>اے الله! رحمت فرما محمد وآل)ع( محمد پر </a:t>
            </a:r>
          </a:p>
          <a:p>
            <a:pPr marL="342900" indent="-342900" eaLnBrk="1" hangingPunct="1">
              <a:defRPr/>
            </a:pPr>
            <a:endParaRPr lang="en-US" b="1" kern="1200" dirty="0">
              <a:ea typeface="MS Mincho" pitchFamily="49" charset="-128"/>
            </a:endParaRPr>
          </a:p>
        </p:txBody>
      </p:sp>
      <p:sp>
        <p:nvSpPr>
          <p:cNvPr id="276486" name="Subtitle 4">
            <a:extLst>
              <a:ext uri="{FF2B5EF4-FFF2-40B4-BE49-F238E27FC236}">
                <a16:creationId xmlns:a16="http://schemas.microsoft.com/office/drawing/2014/main" id="{90FDA55B-13C5-4776-BAA9-1B3D63F394F7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allahumma salli `ala muhammadin wa ali muhammadin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3">
            <a:extLst>
              <a:ext uri="{FF2B5EF4-FFF2-40B4-BE49-F238E27FC236}">
                <a16:creationId xmlns:a16="http://schemas.microsoft.com/office/drawing/2014/main" id="{0E537294-6F9F-468E-9914-C2D474E81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8675" name="Text Box 13">
            <a:extLst>
              <a:ext uri="{FF2B5EF4-FFF2-40B4-BE49-F238E27FC236}">
                <a16:creationId xmlns:a16="http://schemas.microsoft.com/office/drawing/2014/main" id="{B76D47C7-89FB-405D-8B6C-89FFD8BC156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7A6FBC6-9B4E-4104-BB21-E56365A84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ٱلَّذِي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هُوَ نُورٌ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كُلِّ نُورٍ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A4FE903-55C0-4844-A701-8CABD1CA0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which is light over the entire light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جو ہر نور سے بالا تر نور ہے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8678" name="Subtitle 4">
            <a:extLst>
              <a:ext uri="{FF2B5EF4-FFF2-40B4-BE49-F238E27FC236}">
                <a16:creationId xmlns:a16="http://schemas.microsoft.com/office/drawing/2014/main" id="{9736A87E-E3D2-4C75-B391-C500806A2A2A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alladhi huwa nurun `ala kulli nurin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AutoShape 2">
            <a:extLst>
              <a:ext uri="{FF2B5EF4-FFF2-40B4-BE49-F238E27FC236}">
                <a16:creationId xmlns:a16="http://schemas.microsoft.com/office/drawing/2014/main" id="{F87F81CE-3F64-46E8-BABB-9AABEDE3E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196975"/>
            <a:ext cx="7993062" cy="460851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77507" name="Text Box 14">
            <a:extLst>
              <a:ext uri="{FF2B5EF4-FFF2-40B4-BE49-F238E27FC236}">
                <a16:creationId xmlns:a16="http://schemas.microsoft.com/office/drawing/2014/main" id="{105EDD1E-44E6-4AA4-84E7-A66BEDBFB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534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77508" name="Text Box 13">
            <a:extLst>
              <a:ext uri="{FF2B5EF4-FFF2-40B4-BE49-F238E27FC236}">
                <a16:creationId xmlns:a16="http://schemas.microsoft.com/office/drawing/2014/main" id="{2208D16E-3B11-4F73-9602-5CCAA6CDEDD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35738" y="22860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277509" name="Rectangle 5">
            <a:extLst>
              <a:ext uri="{FF2B5EF4-FFF2-40B4-BE49-F238E27FC236}">
                <a16:creationId xmlns:a16="http://schemas.microsoft.com/office/drawing/2014/main" id="{8A661847-B270-4447-8782-98FF655D4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5741988"/>
            <a:ext cx="888841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/>
              <a:t>For any errors / comments please write to: duas.org@gmail.com</a:t>
            </a:r>
            <a:endParaRPr lang="en-US" altLang="en-US" sz="1200" b="1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rebuchet MS" panose="020B0603020202020204" pitchFamily="34" charset="0"/>
              </a:rPr>
              <a:t>Kindly recite Sura E Fatiha for Marhumeen of all those who have worked towards making this small work possible.</a:t>
            </a:r>
          </a:p>
        </p:txBody>
      </p:sp>
      <p:sp>
        <p:nvSpPr>
          <p:cNvPr id="277510" name="Rectangle 13">
            <a:extLst>
              <a:ext uri="{FF2B5EF4-FFF2-40B4-BE49-F238E27FC236}">
                <a16:creationId xmlns:a16="http://schemas.microsoft.com/office/drawing/2014/main" id="{407063EA-23DE-4C60-AEF0-55B4532DB5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14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rgbClr val="FFFF00"/>
                </a:solidFill>
              </a:rPr>
              <a:t>Please recite  </a:t>
            </a:r>
            <a:br>
              <a:rPr lang="en-US" altLang="en-US" sz="6000" b="1">
                <a:solidFill>
                  <a:srgbClr val="FFFF00"/>
                </a:solidFill>
              </a:rPr>
            </a:br>
            <a:r>
              <a:rPr lang="en-US" altLang="en-US" sz="6000" b="1">
                <a:solidFill>
                  <a:srgbClr val="FFFF00"/>
                </a:solidFill>
              </a:rPr>
              <a:t>Sūrat al-Fātiḥah</a:t>
            </a:r>
            <a:br>
              <a:rPr lang="en-US" altLang="en-US" sz="6000" b="1">
                <a:solidFill>
                  <a:srgbClr val="FFFF00"/>
                </a:solidFill>
              </a:rPr>
            </a:br>
            <a:r>
              <a:rPr lang="en-US" altLang="en-US" sz="6000" b="1">
                <a:solidFill>
                  <a:srgbClr val="FFFF00"/>
                </a:solidFill>
              </a:rPr>
              <a:t>for</a:t>
            </a:r>
            <a:br>
              <a:rPr lang="en-US" altLang="en-US" sz="6000" b="1">
                <a:solidFill>
                  <a:srgbClr val="FFFF00"/>
                </a:solidFill>
              </a:rPr>
            </a:br>
            <a:r>
              <a:rPr lang="en-US" altLang="en-US" sz="6000" b="1">
                <a:solidFill>
                  <a:srgbClr val="FFFF00"/>
                </a:solidFill>
              </a:rPr>
              <a:t>ALL MARHUMEEN</a:t>
            </a:r>
            <a:br>
              <a:rPr lang="en-US" altLang="en-US" sz="6000" b="1">
                <a:solidFill>
                  <a:srgbClr val="FFFF00"/>
                </a:solidFill>
              </a:rPr>
            </a:br>
            <a:endParaRPr lang="en-GB" altLang="en-US" sz="6000" b="1">
              <a:solidFill>
                <a:srgbClr val="FFFF00"/>
              </a:solidFill>
            </a:endParaRPr>
          </a:p>
        </p:txBody>
      </p:sp>
      <p:pic>
        <p:nvPicPr>
          <p:cNvPr id="277511" name="Picture 1">
            <a:hlinkClick r:id="rId2"/>
            <a:extLst>
              <a:ext uri="{FF2B5EF4-FFF2-40B4-BE49-F238E27FC236}">
                <a16:creationId xmlns:a16="http://schemas.microsoft.com/office/drawing/2014/main" id="{02908E2F-D58D-4484-A192-59B39C5C8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70513"/>
            <a:ext cx="1828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3">
            <a:extLst>
              <a:ext uri="{FF2B5EF4-FFF2-40B4-BE49-F238E27FC236}">
                <a16:creationId xmlns:a16="http://schemas.microsoft.com/office/drawing/2014/main" id="{1B238D20-D45B-42C4-AC83-B19A0430B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29699" name="Text Box 13">
            <a:extLst>
              <a:ext uri="{FF2B5EF4-FFF2-40B4-BE49-F238E27FC236}">
                <a16:creationId xmlns:a16="http://schemas.microsoft.com/office/drawing/2014/main" id="{59296BAA-9BC0-4B15-B696-4ECD51C889C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CE126A5-D72F-408A-8554-C5E368590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وَنُورٌ مِنْ نُورٍ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AA1D129-4E7F-4623-9665-F9064E1D9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which is light made of light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وہ نور ہے اس نورمیں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29702" name="Subtitle 4">
            <a:extLst>
              <a:ext uri="{FF2B5EF4-FFF2-40B4-BE49-F238E27FC236}">
                <a16:creationId xmlns:a16="http://schemas.microsoft.com/office/drawing/2014/main" id="{CA41B243-8D16-476D-9394-44FEE15D40F7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nurun min nurin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3">
            <a:extLst>
              <a:ext uri="{FF2B5EF4-FFF2-40B4-BE49-F238E27FC236}">
                <a16:creationId xmlns:a16="http://schemas.microsoft.com/office/drawing/2014/main" id="{87D4AF3E-D5AB-45F5-8A12-34456E15C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30723" name="Text Box 13">
            <a:extLst>
              <a:ext uri="{FF2B5EF4-FFF2-40B4-BE49-F238E27FC236}">
                <a16:creationId xmlns:a16="http://schemas.microsoft.com/office/drawing/2014/main" id="{DEE0691E-27C2-4CD4-B5D6-ACFF0A2BCCE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A282182-5D7B-4A48-9198-67118A4FC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يُضِيءُ مِنْهُ كُلُّ نُورٍ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CBCB6BE-D7E2-48D5-88A8-5F99637F4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from which all lights take their brightness</a:t>
            </a:r>
            <a:r>
              <a:rPr lang="en-US" sz="3600" b="1" kern="1200" dirty="0" smtClean="0">
                <a:ea typeface="MS Mincho" pitchFamily="49" charset="-128"/>
              </a:rPr>
              <a:t>;</a:t>
            </a:r>
          </a:p>
          <a:p>
            <a:pPr rtl="1"/>
            <a:r>
              <a:rPr lang="ur-PK" sz="3600" dirty="0" smtClean="0"/>
              <a:t>سے</a:t>
            </a:r>
            <a:r>
              <a:rPr lang="ur-PK" sz="3600" dirty="0"/>
              <a:t> اورجس سے ہر نور چمکتا ہے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30726" name="Subtitle 4">
            <a:extLst>
              <a:ext uri="{FF2B5EF4-FFF2-40B4-BE49-F238E27FC236}">
                <a16:creationId xmlns:a16="http://schemas.microsoft.com/office/drawing/2014/main" id="{53A1EF28-9C22-405A-A10B-B42AABDE94B7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yudi'u minhu kullu nurin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3">
            <a:extLst>
              <a:ext uri="{FF2B5EF4-FFF2-40B4-BE49-F238E27FC236}">
                <a16:creationId xmlns:a16="http://schemas.microsoft.com/office/drawing/2014/main" id="{7D45BA32-A16A-4DC9-85A3-B8183402E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4099" name="Text Box 13">
            <a:extLst>
              <a:ext uri="{FF2B5EF4-FFF2-40B4-BE49-F238E27FC236}">
                <a16:creationId xmlns:a16="http://schemas.microsoft.com/office/drawing/2014/main" id="{6D43A250-4C50-4A18-934B-4CEDC4C9B8D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99D6E16-CAFB-4281-86DF-4E7D94AB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بِسْمِ اللَّهِ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الرَّحْمَٰنِ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الرَّحِيمِ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4CE4C1B-9C93-4796-A9DD-66C1FC8B7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</a:t>
            </a:r>
            <a:r>
              <a:rPr lang="en-US" sz="3600" b="1" kern="1200" dirty="0" err="1">
                <a:ea typeface="MS Mincho" pitchFamily="49" charset="-128"/>
              </a:rPr>
              <a:t>Alláh</a:t>
            </a:r>
            <a:r>
              <a:rPr lang="en-US" sz="3600" b="1" kern="1200" dirty="0">
                <a:ea typeface="MS Mincho" pitchFamily="49" charset="-128"/>
              </a:rPr>
              <a:t>, 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All-beneficent, the All-merciful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marL="342900" indent="-342900" eaLnBrk="1" hangingPunct="1">
              <a:defRPr/>
            </a:pPr>
            <a:r>
              <a:rPr lang="ar-SA" altLang="en-US" sz="3600" b="1" dirty="0">
                <a:latin typeface="Alvi Nastaleeq" pitchFamily="2" charset="0"/>
              </a:rPr>
              <a:t>عظیم اور دائمی رحمتوں والے خدا کے نام سے</a:t>
            </a:r>
          </a:p>
          <a:p>
            <a:pPr marL="342900" indent="-342900" eaLnBrk="1" hangingPunct="1">
              <a:defRPr/>
            </a:pPr>
            <a:r>
              <a:rPr lang="en-US" sz="3600" b="1" kern="1200" dirty="0" smtClean="0">
                <a:ea typeface="MS Mincho" pitchFamily="49" charset="-128"/>
              </a:rPr>
              <a:t> 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4102" name="Subtitle 4">
            <a:extLst>
              <a:ext uri="{FF2B5EF4-FFF2-40B4-BE49-F238E27FC236}">
                <a16:creationId xmlns:a16="http://schemas.microsoft.com/office/drawing/2014/main" id="{A2D45A0B-174D-46FA-9732-6D8AE11E83B8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bismi allahi alrrahmini alrrahimi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3">
            <a:extLst>
              <a:ext uri="{FF2B5EF4-FFF2-40B4-BE49-F238E27FC236}">
                <a16:creationId xmlns:a16="http://schemas.microsoft.com/office/drawing/2014/main" id="{4EFF1AA7-43DD-4AF0-9184-7670D29C7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31747" name="Text Box 13">
            <a:extLst>
              <a:ext uri="{FF2B5EF4-FFF2-40B4-BE49-F238E27FC236}">
                <a16:creationId xmlns:a16="http://schemas.microsoft.com/office/drawing/2014/main" id="{8B7F5FF2-E8CF-4616-985A-702C17277E6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76B9D11-146B-4E0E-9B72-322D54337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إِذَا بَلَغَ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ٱلارْضَ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ٱنْشَقَّتْ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8B3F6DB-0EDC-404D-9321-3F3C4FD22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if it reaches the earth, it will be rent asunder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ب وہ زمین پر پہنچا تو وہ پھٹ گئی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31750" name="Subtitle 4">
            <a:extLst>
              <a:ext uri="{FF2B5EF4-FFF2-40B4-BE49-F238E27FC236}">
                <a16:creationId xmlns:a16="http://schemas.microsoft.com/office/drawing/2014/main" id="{7ADABFBF-9267-4CC0-8D7D-AF80A77B4F0C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idha balagha al-arda inshaqqat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3">
            <a:extLst>
              <a:ext uri="{FF2B5EF4-FFF2-40B4-BE49-F238E27FC236}">
                <a16:creationId xmlns:a16="http://schemas.microsoft.com/office/drawing/2014/main" id="{08F49B92-6648-4A68-B69C-71FE3974A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32771" name="Text Box 13">
            <a:extLst>
              <a:ext uri="{FF2B5EF4-FFF2-40B4-BE49-F238E27FC236}">
                <a16:creationId xmlns:a16="http://schemas.microsoft.com/office/drawing/2014/main" id="{5F63EDCA-B5CA-4A0C-B4F7-17572AF245B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5FE9F9B-61DA-4419-990F-7279FC498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وَإِذَا بَلَغَ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ٱلسَّمَاوَاتِ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فُتِحَتْ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19F6553-73FF-4512-A270-0200FBB3B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if it reaches the heavens, they will be opened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جب آسمانوں پر پہنچا تووہ کشادہ ہوگئے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32774" name="Subtitle 4">
            <a:extLst>
              <a:ext uri="{FF2B5EF4-FFF2-40B4-BE49-F238E27FC236}">
                <a16:creationId xmlns:a16="http://schemas.microsoft.com/office/drawing/2014/main" id="{741A4EF6-5DBC-4B6F-8583-E6CAD6F211C7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idha balagha alssamawati futihat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3">
            <a:extLst>
              <a:ext uri="{FF2B5EF4-FFF2-40B4-BE49-F238E27FC236}">
                <a16:creationId xmlns:a16="http://schemas.microsoft.com/office/drawing/2014/main" id="{015045AF-52C1-49BC-B715-377D1C1B8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33795" name="Text Box 13">
            <a:extLst>
              <a:ext uri="{FF2B5EF4-FFF2-40B4-BE49-F238E27FC236}">
                <a16:creationId xmlns:a16="http://schemas.microsoft.com/office/drawing/2014/main" id="{F019693D-A302-4383-8352-8243161526A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D3BA376-A971-4C62-969E-B5435CC4B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وَإِذَا بَلَغَ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ٱلعَرْشَ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ٱهْتَزَّ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0440344-A052-4377-BE5F-6C19BCD27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if it reaches the throne, it will quiver</a:t>
            </a:r>
            <a:r>
              <a:rPr lang="en-US" sz="3600" b="1" kern="1200" dirty="0" smtClean="0">
                <a:ea typeface="MS Mincho" pitchFamily="49" charset="-128"/>
              </a:rPr>
              <a:t>;</a:t>
            </a:r>
          </a:p>
          <a:p>
            <a:pPr rtl="1"/>
            <a:r>
              <a:rPr lang="ur-PK" sz="3600" dirty="0"/>
              <a:t>جب عرش پر پہنچا </a:t>
            </a:r>
            <a:r>
              <a:rPr lang="ur-PK" sz="3600" dirty="0" smtClean="0"/>
              <a:t>تووہ </a:t>
            </a:r>
            <a:r>
              <a:rPr lang="ur-PK" sz="3600" dirty="0"/>
              <a:t>لرزنے لگا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33798" name="Subtitle 4">
            <a:extLst>
              <a:ext uri="{FF2B5EF4-FFF2-40B4-BE49-F238E27FC236}">
                <a16:creationId xmlns:a16="http://schemas.microsoft.com/office/drawing/2014/main" id="{6DFEF1FE-E2C7-4E5C-92EA-2BE973B5192A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idha balagha al`arsha ihtazza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3">
            <a:extLst>
              <a:ext uri="{FF2B5EF4-FFF2-40B4-BE49-F238E27FC236}">
                <a16:creationId xmlns:a16="http://schemas.microsoft.com/office/drawing/2014/main" id="{27B450E9-A3C5-4CF6-B523-BEC9ACB38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34819" name="Text Box 13">
            <a:extLst>
              <a:ext uri="{FF2B5EF4-FFF2-40B4-BE49-F238E27FC236}">
                <a16:creationId xmlns:a16="http://schemas.microsoft.com/office/drawing/2014/main" id="{B927A764-C760-4BBE-BE0F-CEA3DF4D2B8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333D3A7-FDAB-4F09-B838-46F3A8652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9217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وَبِٱسْمِكَ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ٱلَّذِي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تَرْتَعِدُ مِنْهُ فَرَائِصُ مَلائِكَتِكَ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F348039-3C9C-40FD-A59B-CF0947815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and in the name of Your Name from the fear of which the muscles of Your angels tremble</a:t>
            </a:r>
            <a:r>
              <a:rPr lang="en-US" b="1" kern="1200" dirty="0" smtClean="0">
                <a:ea typeface="MS Mincho" pitchFamily="49" charset="-128"/>
              </a:rPr>
              <a:t>.</a:t>
            </a:r>
          </a:p>
          <a:p>
            <a:pPr marL="342900" indent="-342900" eaLnBrk="1" hangingPunct="1">
              <a:defRPr/>
            </a:pPr>
            <a:r>
              <a:rPr lang="ur-PK" dirty="0"/>
              <a:t>اور بواسطہ تیرے اس نام کے کہ جس سے تیرے فرشتوں کے دل دہل جاتے ہیں</a:t>
            </a:r>
            <a:endParaRPr lang="en-US" b="1" kern="1200" dirty="0">
              <a:ea typeface="MS Mincho" pitchFamily="49" charset="-128"/>
            </a:endParaRPr>
          </a:p>
        </p:txBody>
      </p:sp>
      <p:sp>
        <p:nvSpPr>
          <p:cNvPr id="34822" name="Subtitle 4">
            <a:extLst>
              <a:ext uri="{FF2B5EF4-FFF2-40B4-BE49-F238E27FC236}">
                <a16:creationId xmlns:a16="http://schemas.microsoft.com/office/drawing/2014/main" id="{4E0E190B-1585-48D7-B9AC-3B58E4AD764B}"/>
              </a:ext>
            </a:extLst>
          </p:cNvPr>
          <p:cNvSpPr txBox="1">
            <a:spLocks/>
          </p:cNvSpPr>
          <p:nvPr/>
        </p:nvSpPr>
        <p:spPr bwMode="auto">
          <a:xfrm>
            <a:off x="325120" y="509524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 dirty="0">
                <a:ea typeface="MS Mincho" panose="02020609040205080304" pitchFamily="49" charset="-128"/>
              </a:rPr>
              <a:t>wa bismika alladhi tarta`idu minhu fara'isu mala'ikatika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3">
            <a:extLst>
              <a:ext uri="{FF2B5EF4-FFF2-40B4-BE49-F238E27FC236}">
                <a16:creationId xmlns:a16="http://schemas.microsoft.com/office/drawing/2014/main" id="{FE9C1A88-B7E4-4BBD-98A0-32211F358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35843" name="Text Box 13">
            <a:extLst>
              <a:ext uri="{FF2B5EF4-FFF2-40B4-BE49-F238E27FC236}">
                <a16:creationId xmlns:a16="http://schemas.microsoft.com/office/drawing/2014/main" id="{4979C0D8-CA5E-44E5-9D76-4F5952A20ED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67E5CB1-8421-4ECC-9938-BE3B54B1A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9217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وَاسْالُكَ بِحَقِّ جَبْرَائِيلَ وَمِيكَائِيلَ وَإِسْرَافِيلَ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C195B8B-FAE2-4246-BED0-87BE0199B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I beseech You in the name of [Archangels] Gabriel, Michael, and Seraph</a:t>
            </a:r>
            <a:r>
              <a:rPr lang="en-US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dirty="0"/>
              <a:t>اورسوالی ہوں جبرائیل میکائیل</a:t>
            </a:r>
          </a:p>
          <a:p>
            <a:pPr rtl="1"/>
            <a:r>
              <a:rPr lang="ur-PK" dirty="0"/>
              <a:t>اور اسرافیل کے واسطے سے</a:t>
            </a:r>
          </a:p>
          <a:p>
            <a:pPr marL="342900" indent="-342900" eaLnBrk="1" hangingPunct="1">
              <a:defRPr/>
            </a:pPr>
            <a:endParaRPr lang="en-US" b="1" kern="1200" dirty="0">
              <a:ea typeface="MS Mincho" pitchFamily="49" charset="-128"/>
            </a:endParaRP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35846" name="Subtitle 4">
            <a:extLst>
              <a:ext uri="{FF2B5EF4-FFF2-40B4-BE49-F238E27FC236}">
                <a16:creationId xmlns:a16="http://schemas.microsoft.com/office/drawing/2014/main" id="{80E70EC9-CDD8-405B-96EB-3B07E20B214D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as'aluka bihaqqi jabra'ila wa mika'ila wa israfila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3">
            <a:extLst>
              <a:ext uri="{FF2B5EF4-FFF2-40B4-BE49-F238E27FC236}">
                <a16:creationId xmlns:a16="http://schemas.microsoft.com/office/drawing/2014/main" id="{1C749671-A088-4949-A006-D62E1DBB0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36867" name="Text Box 13">
            <a:extLst>
              <a:ext uri="{FF2B5EF4-FFF2-40B4-BE49-F238E27FC236}">
                <a16:creationId xmlns:a16="http://schemas.microsoft.com/office/drawing/2014/main" id="{936EDF07-A229-4106-AD63-C2060887456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41A2EC3-F146-47E3-8D74-A044124EF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وَبِحَقِّ مُحَمَّدٍ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ٱلْمُصْطَفَىٰ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DF8E9FF-C765-40FB-8156-A9B6A0DA2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Muhammad, the Divinely-chosen Prophet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حضرت محمد مصطفےٰ ﷺ کے اس حق کے واسطے سے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36870" name="Subtitle 4">
            <a:extLst>
              <a:ext uri="{FF2B5EF4-FFF2-40B4-BE49-F238E27FC236}">
                <a16:creationId xmlns:a16="http://schemas.microsoft.com/office/drawing/2014/main" id="{E8F29B4B-B0CA-40B8-A8ED-02FC28B4FF80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bihaqqi muhammadin almustafa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3">
            <a:extLst>
              <a:ext uri="{FF2B5EF4-FFF2-40B4-BE49-F238E27FC236}">
                <a16:creationId xmlns:a16="http://schemas.microsoft.com/office/drawing/2014/main" id="{69717BAC-897E-4063-A7FA-C7F33E0E6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37891" name="Text Box 13">
            <a:extLst>
              <a:ext uri="{FF2B5EF4-FFF2-40B4-BE49-F238E27FC236}">
                <a16:creationId xmlns:a16="http://schemas.microsoft.com/office/drawing/2014/main" id="{CF5BFBC1-606D-4DDC-AA2B-2E84FA5644D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09C1734-C713-48AD-895A-278428542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صَلَّىٰ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ٱللَّهُ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عَلَيْهِ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6AFEE35-DF2E-4E67-978B-4B7EFC7BC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peace be upon him, his Household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ar-SA" altLang="en-US" sz="3600" b="1" dirty="0">
                <a:latin typeface="Alvi Nastaleeq" pitchFamily="2" charset="0"/>
              </a:rPr>
              <a:t>اے الله! رحمت فرما محمد وآل)ع( محمد پر 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37894" name="Subtitle 4">
            <a:extLst>
              <a:ext uri="{FF2B5EF4-FFF2-40B4-BE49-F238E27FC236}">
                <a16:creationId xmlns:a16="http://schemas.microsoft.com/office/drawing/2014/main" id="{ED268885-522B-44C5-960E-BF42F2C14754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 salla allahu `alayhi wa alihi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3">
            <a:extLst>
              <a:ext uri="{FF2B5EF4-FFF2-40B4-BE49-F238E27FC236}">
                <a16:creationId xmlns:a16="http://schemas.microsoft.com/office/drawing/2014/main" id="{9779B0EB-9C21-4609-A1F5-EF028A25C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38915" name="Text Box 13">
            <a:extLst>
              <a:ext uri="{FF2B5EF4-FFF2-40B4-BE49-F238E27FC236}">
                <a16:creationId xmlns:a16="http://schemas.microsoft.com/office/drawing/2014/main" id="{5F7C1028-D21A-48A9-82AA-D7497D926CA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846C2CA-ED93-4FA5-8C62-FC2F09D1B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1597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وَعَلَىٰ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جَمِيعِ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ٱلانْبِيَاءِ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وَجَمِيعِ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ٱلْمَلاَئِكَةِ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9DA9635-361A-462E-8AAA-955C04226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all prophets and angels</a:t>
            </a:r>
            <a:r>
              <a:rPr lang="en-US" sz="3600" b="1" kern="1200" dirty="0" smtClean="0">
                <a:ea typeface="MS Mincho" pitchFamily="49" charset="-128"/>
              </a:rPr>
              <a:t>;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سوالی ہوں جوتمام نبیوں اورفرشتوں پرہے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38918" name="Subtitle 4">
            <a:extLst>
              <a:ext uri="{FF2B5EF4-FFF2-40B4-BE49-F238E27FC236}">
                <a16:creationId xmlns:a16="http://schemas.microsoft.com/office/drawing/2014/main" id="{72069B62-A029-4470-BFA6-8FF2FBE03F09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`ala jami`i al-anbiya'i wa jami`i almala'ikati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3">
            <a:extLst>
              <a:ext uri="{FF2B5EF4-FFF2-40B4-BE49-F238E27FC236}">
                <a16:creationId xmlns:a16="http://schemas.microsoft.com/office/drawing/2014/main" id="{04359040-D87B-4603-B8C5-2FD326E73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39939" name="Text Box 13">
            <a:extLst>
              <a:ext uri="{FF2B5EF4-FFF2-40B4-BE49-F238E27FC236}">
                <a16:creationId xmlns:a16="http://schemas.microsoft.com/office/drawing/2014/main" id="{A60CF45A-126C-448C-842B-D46C2E3F26E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86D4074-9432-4AD2-B194-2A730EA9A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9217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وَبِٱلاِﹾسْمِ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ٱلَّذِي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مَشَىٰ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بِهِ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ٱلْخِضْرُ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قُلَلِ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ٱلْمَاءِ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91D0AFD-7B05-457B-B39C-F3DAB1D19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in the name of the Name through which al-</a:t>
            </a:r>
            <a:r>
              <a:rPr lang="en-US" b="1" kern="1200" dirty="0" err="1">
                <a:ea typeface="MS Mincho" pitchFamily="49" charset="-128"/>
              </a:rPr>
              <a:t>Khadir</a:t>
            </a:r>
            <a:r>
              <a:rPr lang="en-US" b="1" kern="1200" dirty="0">
                <a:ea typeface="MS Mincho" pitchFamily="49" charset="-128"/>
              </a:rPr>
              <a:t> could walk on </a:t>
            </a:r>
            <a:r>
              <a:rPr lang="en-US" b="1" kern="1200" dirty="0" smtClean="0">
                <a:ea typeface="MS Mincho" pitchFamily="49" charset="-128"/>
              </a:rPr>
              <a:t>waters</a:t>
            </a:r>
          </a:p>
          <a:p>
            <a:pPr rtl="1"/>
            <a:r>
              <a:rPr lang="ur-PK" dirty="0"/>
              <a:t>اور</a:t>
            </a:r>
          </a:p>
          <a:p>
            <a:pPr rtl="1"/>
            <a:r>
              <a:rPr lang="ur-PK" dirty="0"/>
              <a:t>سوالی ہوں کہ جس کی برکت سے خضر </a:t>
            </a:r>
            <a:r>
              <a:rPr lang="ur-PK" dirty="0" smtClean="0"/>
              <a:t>پانی کی لہروں پر چلتے تھے</a:t>
            </a:r>
          </a:p>
          <a:p>
            <a:pPr marL="342900" indent="-342900" eaLnBrk="1" hangingPunct="1">
              <a:defRPr/>
            </a:pPr>
            <a:endParaRPr lang="en-US" b="1" kern="1200" dirty="0">
              <a:ea typeface="MS Mincho" pitchFamily="49" charset="-128"/>
            </a:endParaRPr>
          </a:p>
        </p:txBody>
      </p:sp>
      <p:sp>
        <p:nvSpPr>
          <p:cNvPr id="39942" name="Subtitle 4">
            <a:extLst>
              <a:ext uri="{FF2B5EF4-FFF2-40B4-BE49-F238E27FC236}">
                <a16:creationId xmlns:a16="http://schemas.microsoft.com/office/drawing/2014/main" id="{8A26C96C-45ED-4945-AA0E-62FAE8FF7D08}"/>
              </a:ext>
            </a:extLst>
          </p:cNvPr>
          <p:cNvSpPr txBox="1">
            <a:spLocks/>
          </p:cNvSpPr>
          <p:nvPr/>
        </p:nvSpPr>
        <p:spPr bwMode="auto">
          <a:xfrm>
            <a:off x="304800" y="5410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wa bilismi alladhi masha bihi alkhidru `ala qulali alma'i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3">
            <a:extLst>
              <a:ext uri="{FF2B5EF4-FFF2-40B4-BE49-F238E27FC236}">
                <a16:creationId xmlns:a16="http://schemas.microsoft.com/office/drawing/2014/main" id="{264148C8-C680-426E-A043-1DA2B4E18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40963" name="Text Box 13">
            <a:extLst>
              <a:ext uri="{FF2B5EF4-FFF2-40B4-BE49-F238E27FC236}">
                <a16:creationId xmlns:a16="http://schemas.microsoft.com/office/drawing/2014/main" id="{67FCBF4D-FC44-41D8-8E6B-00AF0714077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050234B-1C11-40A8-9860-AE2D323F1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كَمَا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مَشَىٰ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بِهِ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جَدَدِ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ٱلارْضِ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CEBFA04-9551-43F5-9BCC-ECA21F8B2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just as he used to walk on lands</a:t>
            </a:r>
            <a:r>
              <a:rPr lang="en-US" sz="3600" b="1" kern="1200" dirty="0" smtClean="0">
                <a:ea typeface="MS Mincho" pitchFamily="49" charset="-128"/>
              </a:rPr>
              <a:t>;</a:t>
            </a:r>
          </a:p>
          <a:p>
            <a:pPr rtl="1"/>
            <a:r>
              <a:rPr lang="ur-PK" sz="3600" dirty="0"/>
              <a:t> جیساکہ وہ اس زمین کی بلندیوں پر</a:t>
            </a:r>
          </a:p>
          <a:p>
            <a:pPr rtl="1"/>
            <a:r>
              <a:rPr lang="ur-PK" sz="3600" dirty="0"/>
              <a:t>چلتے تھے</a:t>
            </a:r>
          </a:p>
          <a:p>
            <a:pPr marL="342900" indent="-342900" eaLnBrk="1" hangingPunct="1">
              <a:defRPr/>
            </a:pPr>
            <a:endParaRPr lang="en-US" sz="3600" b="1" kern="1200" dirty="0" smtClean="0">
              <a:ea typeface="MS Mincho" pitchFamily="49" charset="-128"/>
            </a:endParaRP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40966" name="Subtitle 4">
            <a:extLst>
              <a:ext uri="{FF2B5EF4-FFF2-40B4-BE49-F238E27FC236}">
                <a16:creationId xmlns:a16="http://schemas.microsoft.com/office/drawing/2014/main" id="{8ACDF15F-6EC0-4063-A864-5FC431ADCCA4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kama masha bihi `ala jadadi al-ardi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3">
            <a:extLst>
              <a:ext uri="{FF2B5EF4-FFF2-40B4-BE49-F238E27FC236}">
                <a16:creationId xmlns:a16="http://schemas.microsoft.com/office/drawing/2014/main" id="{B6B6545E-ABEF-45DC-ACB6-2B34495C2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5123" name="Text Box 13">
            <a:extLst>
              <a:ext uri="{FF2B5EF4-FFF2-40B4-BE49-F238E27FC236}">
                <a16:creationId xmlns:a16="http://schemas.microsoft.com/office/drawing/2014/main" id="{C35ED264-5962-4178-9729-84E871C2CEE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0C169B1-F0BC-4FA0-9F22-25B1CFF65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اللَّهُمَّ يَا شَاهِدَ كُلِّ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نَجْوَىٰ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778A0BD-B88A-4647-B322-4F48F4C3D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Allah Who witnesses all secrets of hearts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اے الله ! اے ہر راز کے گواہ 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5126" name="Subtitle 4">
            <a:extLst>
              <a:ext uri="{FF2B5EF4-FFF2-40B4-BE49-F238E27FC236}">
                <a16:creationId xmlns:a16="http://schemas.microsoft.com/office/drawing/2014/main" id="{A2477E37-78B3-4730-9F82-115B662A1800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allahumma ya shahida kulli najwa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3">
            <a:extLst>
              <a:ext uri="{FF2B5EF4-FFF2-40B4-BE49-F238E27FC236}">
                <a16:creationId xmlns:a16="http://schemas.microsoft.com/office/drawing/2014/main" id="{72B3296B-1109-4E3A-9CE4-A2999D01B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41987" name="Text Box 13">
            <a:extLst>
              <a:ext uri="{FF2B5EF4-FFF2-40B4-BE49-F238E27FC236}">
                <a16:creationId xmlns:a16="http://schemas.microsoft.com/office/drawing/2014/main" id="{E60CB436-7CE6-4CC4-8B44-3E1E4DAA420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40F8F2D-917A-4F65-B00A-550C0299E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9217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وَبِٱسْمِكَ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ٱلَّذِي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فَلَقْتَ بِهِ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ٱلبَحْرَ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لِمُوسَىٰ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CAC6EF6-07DD-4B51-8A36-D6F92437C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in the name of You Name through which You caused the sea to cleave asunder for Moses</a:t>
            </a:r>
            <a:r>
              <a:rPr lang="en-US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dirty="0"/>
              <a:t>ور بواسطہ تیرے نام کے جس سے تو نے موسی(ع) کیلئے دریا کو چیرا</a:t>
            </a:r>
            <a:endParaRPr lang="en-US" b="1" kern="1200" dirty="0">
              <a:ea typeface="MS Mincho" pitchFamily="49" charset="-128"/>
            </a:endParaRPr>
          </a:p>
        </p:txBody>
      </p:sp>
      <p:sp>
        <p:nvSpPr>
          <p:cNvPr id="41990" name="Subtitle 4">
            <a:extLst>
              <a:ext uri="{FF2B5EF4-FFF2-40B4-BE49-F238E27FC236}">
                <a16:creationId xmlns:a16="http://schemas.microsoft.com/office/drawing/2014/main" id="{13024FFD-29B4-43B0-9E0B-6BEDF831F943}"/>
              </a:ext>
            </a:extLst>
          </p:cNvPr>
          <p:cNvSpPr txBox="1">
            <a:spLocks/>
          </p:cNvSpPr>
          <p:nvPr/>
        </p:nvSpPr>
        <p:spPr bwMode="auto">
          <a:xfrm>
            <a:off x="304800" y="5410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 dirty="0">
                <a:ea typeface="MS Mincho" panose="02020609040205080304" pitchFamily="49" charset="-128"/>
              </a:rPr>
              <a:t>wa bismika alladhi falaqta bihi albahra limusa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3">
            <a:extLst>
              <a:ext uri="{FF2B5EF4-FFF2-40B4-BE49-F238E27FC236}">
                <a16:creationId xmlns:a16="http://schemas.microsoft.com/office/drawing/2014/main" id="{4C9CA350-8EAE-408B-896D-1798E532B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43011" name="Text Box 13">
            <a:extLst>
              <a:ext uri="{FF2B5EF4-FFF2-40B4-BE49-F238E27FC236}">
                <a16:creationId xmlns:a16="http://schemas.microsoft.com/office/drawing/2014/main" id="{93747305-F68A-4411-850E-C917CA333BB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BA16B4B-A586-4DEB-A376-EE2C7A31E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وَاغْرَقْتَ فِرْعَوْنَ وَقَوْمَهُ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AFA939C-9BF7-4B7A-B050-675BB1349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 drowned Pharaoh and his people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فرعون کو اس کی قوم سمیت غرق کیا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43014" name="Subtitle 4">
            <a:extLst>
              <a:ext uri="{FF2B5EF4-FFF2-40B4-BE49-F238E27FC236}">
                <a16:creationId xmlns:a16="http://schemas.microsoft.com/office/drawing/2014/main" id="{96C2B39A-AE33-41C8-B7FD-26E9A3CD8B09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aghraqta fir`awna wa qawmahu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3">
            <a:extLst>
              <a:ext uri="{FF2B5EF4-FFF2-40B4-BE49-F238E27FC236}">
                <a16:creationId xmlns:a16="http://schemas.microsoft.com/office/drawing/2014/main" id="{47EC8D1A-5246-42C2-90BE-169664068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44035" name="Text Box 13">
            <a:extLst>
              <a:ext uri="{FF2B5EF4-FFF2-40B4-BE49-F238E27FC236}">
                <a16:creationId xmlns:a16="http://schemas.microsoft.com/office/drawing/2014/main" id="{C7525FF2-0717-4232-8CC0-EE964F17470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EA428CB-0962-4D4C-AAF9-2DA16C978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وَانْجَيْتَ بِهِ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مُوسَىٰ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بْنَ عِمْرَانَ وَمَنْ مَعَهُ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50A73A9-E5CE-4A16-807C-CF9A3412C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saved Moses, the son of `Imran, and those who accompanied him</a:t>
            </a:r>
            <a:r>
              <a:rPr lang="en-US" sz="3600" b="1" kern="1200" dirty="0" smtClean="0">
                <a:ea typeface="MS Mincho" pitchFamily="49" charset="-128"/>
              </a:rPr>
              <a:t>;</a:t>
            </a:r>
          </a:p>
          <a:p>
            <a:pPr rtl="1"/>
            <a:r>
              <a:rPr lang="ur-PK" sz="3600" dirty="0"/>
              <a:t>اور موسی(ع) بن عمران</a:t>
            </a:r>
          </a:p>
          <a:p>
            <a:pPr rtl="1"/>
            <a:r>
              <a:rPr lang="ur-PK" sz="3600" dirty="0"/>
              <a:t>کو ساتھیوں سمیت نجات دی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44038" name="Subtitle 4">
            <a:extLst>
              <a:ext uri="{FF2B5EF4-FFF2-40B4-BE49-F238E27FC236}">
                <a16:creationId xmlns:a16="http://schemas.microsoft.com/office/drawing/2014/main" id="{B1C00EAC-8D16-4472-9695-DBBAFA4639A7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anjayta bihi musa bna `imrana wa man ma`ahu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3">
            <a:extLst>
              <a:ext uri="{FF2B5EF4-FFF2-40B4-BE49-F238E27FC236}">
                <a16:creationId xmlns:a16="http://schemas.microsoft.com/office/drawing/2014/main" id="{E3BA5CE2-4449-4888-B688-3C755509E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45059" name="Text Box 13">
            <a:extLst>
              <a:ext uri="{FF2B5EF4-FFF2-40B4-BE49-F238E27FC236}">
                <a16:creationId xmlns:a16="http://schemas.microsoft.com/office/drawing/2014/main" id="{680F609B-6987-4B43-932E-94154B7E6DC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0FC4717-84D5-4AEA-BF4F-DB3D17041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وَبِٱسْمِكَ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ٱلَّذِي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دَعَاكَ بِهِ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مُوسَىٰ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بْنُ عِمْرَانَ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6D185E2-59A7-4602-8D2F-E5242F60D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in the name of Your Name by which Moses, the son of `Imran, besought </a:t>
            </a:r>
            <a:r>
              <a:rPr lang="en-US" b="1" kern="1200" dirty="0" smtClean="0">
                <a:ea typeface="MS Mincho" pitchFamily="49" charset="-128"/>
              </a:rPr>
              <a:t>You</a:t>
            </a:r>
          </a:p>
          <a:p>
            <a:pPr marL="342900" indent="-342900" eaLnBrk="1" hangingPunct="1">
              <a:defRPr/>
            </a:pPr>
            <a:r>
              <a:rPr lang="ur-PK" dirty="0"/>
              <a:t>اور بواسطہ اس نام کے جس سے موسی(ع) بن عمران نے طور</a:t>
            </a:r>
            <a:endParaRPr lang="en-US" b="1" kern="1200" dirty="0" smtClean="0">
              <a:ea typeface="MS Mincho" pitchFamily="49" charset="-128"/>
            </a:endParaRP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45062" name="Subtitle 4">
            <a:extLst>
              <a:ext uri="{FF2B5EF4-FFF2-40B4-BE49-F238E27FC236}">
                <a16:creationId xmlns:a16="http://schemas.microsoft.com/office/drawing/2014/main" id="{C62F4780-C4EB-4B61-97B9-9C054D0C507C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bismika alladhi da`aka bihi musa bnu `imrana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3">
            <a:extLst>
              <a:ext uri="{FF2B5EF4-FFF2-40B4-BE49-F238E27FC236}">
                <a16:creationId xmlns:a16="http://schemas.microsoft.com/office/drawing/2014/main" id="{313F8535-EB6E-4FA5-B764-4BD374F61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46083" name="Text Box 13">
            <a:extLst>
              <a:ext uri="{FF2B5EF4-FFF2-40B4-BE49-F238E27FC236}">
                <a16:creationId xmlns:a16="http://schemas.microsoft.com/office/drawing/2014/main" id="{237DD917-B23B-4806-AC9D-C113D859940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6F6120E7-6EA3-4B62-B6EC-652948BC6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مِنْ جَانِبِ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ٱلطُّورِ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ٱلايْمَنِ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698A4FD-87BB-40DE-9071-E43B49225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from the right slope of the Mount</a:t>
            </a:r>
            <a:r>
              <a:rPr lang="en-US" sz="3600" b="1" kern="1200" dirty="0" smtClean="0">
                <a:ea typeface="MS Mincho" pitchFamily="49" charset="-128"/>
              </a:rPr>
              <a:t>;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ایمن کی ایک سمت سے پکارا تھا</a:t>
            </a:r>
            <a:endParaRPr lang="en-US" sz="3600" kern="1200" dirty="0">
              <a:ea typeface="MS Mincho" pitchFamily="49" charset="-128"/>
            </a:endParaRPr>
          </a:p>
        </p:txBody>
      </p:sp>
      <p:sp>
        <p:nvSpPr>
          <p:cNvPr id="46086" name="Subtitle 4">
            <a:extLst>
              <a:ext uri="{FF2B5EF4-FFF2-40B4-BE49-F238E27FC236}">
                <a16:creationId xmlns:a16="http://schemas.microsoft.com/office/drawing/2014/main" id="{BCCCA4AE-DE21-4A70-823A-7641D83E773B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min janibi altturi al-aymani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3">
            <a:extLst>
              <a:ext uri="{FF2B5EF4-FFF2-40B4-BE49-F238E27FC236}">
                <a16:creationId xmlns:a16="http://schemas.microsoft.com/office/drawing/2014/main" id="{0FD51408-4229-4605-883D-BDC399A07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47107" name="Text Box 13">
            <a:extLst>
              <a:ext uri="{FF2B5EF4-FFF2-40B4-BE49-F238E27FC236}">
                <a16:creationId xmlns:a16="http://schemas.microsoft.com/office/drawing/2014/main" id="{93DDDA05-2934-46A8-883C-027607F273C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CA6969E-40A8-4739-91B9-8D0B8A079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فَٱسْتَجَبْتَ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لَهُ وَالْقَيْتَ عَلَيْهِ مَحَبَّةً مِنْكَ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83B3800-9459-4779-AB1D-1230BD983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You responded to him and cast down upon him love from You</a:t>
            </a:r>
            <a:r>
              <a:rPr lang="en-US" sz="3600" b="1" kern="1200" dirty="0" smtClean="0">
                <a:ea typeface="MS Mincho" pitchFamily="49" charset="-128"/>
              </a:rPr>
              <a:t>;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ایمن کی ایک سمت سے پکارا تھا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47110" name="Subtitle 4">
            <a:extLst>
              <a:ext uri="{FF2B5EF4-FFF2-40B4-BE49-F238E27FC236}">
                <a16:creationId xmlns:a16="http://schemas.microsoft.com/office/drawing/2014/main" id="{494BF623-308A-4943-BA41-5E193922239C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fastajabta lahu wa alqayta `alayhi mahabbatan minka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3">
            <a:extLst>
              <a:ext uri="{FF2B5EF4-FFF2-40B4-BE49-F238E27FC236}">
                <a16:creationId xmlns:a16="http://schemas.microsoft.com/office/drawing/2014/main" id="{A923188C-E4E3-49F9-8FE3-363169B81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48131" name="Text Box 13">
            <a:extLst>
              <a:ext uri="{FF2B5EF4-FFF2-40B4-BE49-F238E27FC236}">
                <a16:creationId xmlns:a16="http://schemas.microsoft.com/office/drawing/2014/main" id="{34414A12-DB35-4206-86B2-606411330A5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76A228E-9060-4741-A512-1C67E0D87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وَبِٱسْمِكَ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ٱلَّذِي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بِهِ احْيَا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عِيسَىٰ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بْنُ مَرْيَمَ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ٱلْمَوْتَىٰ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36376CE-6C40-4986-B697-A63F529B7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in the name of Your Name by which Jesus, the son of Mary, brought life to the dead</a:t>
            </a:r>
            <a:r>
              <a:rPr lang="en-US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سوالی ہوں بواسطہ اس نام کے جس کی برکت سے عیسیٰ بن مریم نے مردے زندہ کیئے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48134" name="Subtitle 4">
            <a:extLst>
              <a:ext uri="{FF2B5EF4-FFF2-40B4-BE49-F238E27FC236}">
                <a16:creationId xmlns:a16="http://schemas.microsoft.com/office/drawing/2014/main" id="{02C0E6ED-BD26-4EA2-BCF9-5B0489E9A23F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bismika alladhi bihi ahya `isa bnu maryama almawta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3">
            <a:extLst>
              <a:ext uri="{FF2B5EF4-FFF2-40B4-BE49-F238E27FC236}">
                <a16:creationId xmlns:a16="http://schemas.microsoft.com/office/drawing/2014/main" id="{5C1A9F4A-4C2D-4EE7-AFF9-1293A31B8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49155" name="Text Box 13">
            <a:extLst>
              <a:ext uri="{FF2B5EF4-FFF2-40B4-BE49-F238E27FC236}">
                <a16:creationId xmlns:a16="http://schemas.microsoft.com/office/drawing/2014/main" id="{A2822AE0-0233-497C-9F25-3AFFD17F34B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00E8D4B-7F1C-4016-AF97-FB3DB449D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وَتَكَلَّمَ فِي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ٱلْمَهْدِ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صَبِيّاً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58DA8A5-FB9B-412A-AE52-FD16B262A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could speak while he was a child in the cradle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3600" dirty="0"/>
              <a:t>بچپنے میں </a:t>
            </a:r>
            <a:r>
              <a:rPr lang="ur-PK" sz="3600" dirty="0" smtClean="0"/>
              <a:t>گہوارےمیں </a:t>
            </a:r>
            <a:r>
              <a:rPr lang="ur-PK" sz="3600" dirty="0"/>
              <a:t>کلام کیا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49158" name="Subtitle 4">
            <a:extLst>
              <a:ext uri="{FF2B5EF4-FFF2-40B4-BE49-F238E27FC236}">
                <a16:creationId xmlns:a16="http://schemas.microsoft.com/office/drawing/2014/main" id="{6B154505-D4AF-43A1-BD16-FA5E0938CA93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 dirty="0">
                <a:ea typeface="MS Mincho" panose="02020609040205080304" pitchFamily="49" charset="-128"/>
              </a:rPr>
              <a:t>wa takallama fi almahdi sabiyyan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3">
            <a:extLst>
              <a:ext uri="{FF2B5EF4-FFF2-40B4-BE49-F238E27FC236}">
                <a16:creationId xmlns:a16="http://schemas.microsoft.com/office/drawing/2014/main" id="{AA61B1A5-93B5-4566-ADD2-299307BCC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50179" name="Text Box 13">
            <a:extLst>
              <a:ext uri="{FF2B5EF4-FFF2-40B4-BE49-F238E27FC236}">
                <a16:creationId xmlns:a16="http://schemas.microsoft.com/office/drawing/2014/main" id="{09595FF2-C067-4625-BB82-C36B5B3537A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34E8A5D-17B9-4749-BC2E-7313B6E66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وَابْرَا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ٱلاكْمَهَ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وَٱلابْرَصَ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بِإِذْنِكَ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FDC3FED5-D70B-458A-B2E4-D6E8186EA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healed the blind and the leprous by Your permission</a:t>
            </a:r>
            <a:r>
              <a:rPr lang="en-US" sz="3600" b="1" kern="1200" dirty="0" smtClean="0">
                <a:ea typeface="MS Mincho" pitchFamily="49" charset="-128"/>
              </a:rPr>
              <a:t>;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تیرے حکم سے اس نام کے ساتھ جذام و برص والوں کو شفا دی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50182" name="Subtitle 4">
            <a:extLst>
              <a:ext uri="{FF2B5EF4-FFF2-40B4-BE49-F238E27FC236}">
                <a16:creationId xmlns:a16="http://schemas.microsoft.com/office/drawing/2014/main" id="{DB617B56-C317-4C27-B39F-CD3221DE5EBC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abra'a al-akmaha wal-abrasa bi'idhnika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3">
            <a:extLst>
              <a:ext uri="{FF2B5EF4-FFF2-40B4-BE49-F238E27FC236}">
                <a16:creationId xmlns:a16="http://schemas.microsoft.com/office/drawing/2014/main" id="{659BA634-02D5-42C3-85F9-1B8ABE63D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51203" name="Text Box 13">
            <a:extLst>
              <a:ext uri="{FF2B5EF4-FFF2-40B4-BE49-F238E27FC236}">
                <a16:creationId xmlns:a16="http://schemas.microsoft.com/office/drawing/2014/main" id="{DC3E70B3-05C1-4473-802A-A2DE4A00763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77B789E-14E3-42E2-80B8-4DC0A441B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وَبِٱسْمِكَ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ٱلَّذِي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دَعَاكَ بِهِ حَمَلَةُ عَرْشِكَ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FAFD977-191C-46B8-9EB3-B261B47BB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Your Name by which the bearers of Your Throne besought </a:t>
            </a:r>
            <a:r>
              <a:rPr lang="en-US" sz="3600" b="1" kern="1200" dirty="0" smtClean="0">
                <a:ea typeface="MS Mincho" pitchFamily="49" charset="-128"/>
              </a:rPr>
              <a:t>You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بواسطہ تیرے اس نام کے جس سے تجھے حاملان عرش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51206" name="Subtitle 4">
            <a:extLst>
              <a:ext uri="{FF2B5EF4-FFF2-40B4-BE49-F238E27FC236}">
                <a16:creationId xmlns:a16="http://schemas.microsoft.com/office/drawing/2014/main" id="{1F377437-1F06-4EF4-A019-2FDE1999B705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bismika alladhi da`aka bihi hamalatu `arshika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3">
            <a:extLst>
              <a:ext uri="{FF2B5EF4-FFF2-40B4-BE49-F238E27FC236}">
                <a16:creationId xmlns:a16="http://schemas.microsoft.com/office/drawing/2014/main" id="{C0EF7B67-3DD4-4D24-9E0E-06C1759ED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6147" name="Text Box 13">
            <a:extLst>
              <a:ext uri="{FF2B5EF4-FFF2-40B4-BE49-F238E27FC236}">
                <a16:creationId xmlns:a16="http://schemas.microsoft.com/office/drawing/2014/main" id="{813CA7CC-11E6-424F-ABC2-8A4B813153C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6B56DE6-0D73-4176-865E-8EF3742EF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وَمَوْضِعَ كُلِّ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شَكْوَىٰ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B2065DA-99CD-4804-A12D-2425ABAC7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Who is the object of all complaints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اے ہر شکایت کے پہنچنے کے مقام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6150" name="Subtitle 4">
            <a:extLst>
              <a:ext uri="{FF2B5EF4-FFF2-40B4-BE49-F238E27FC236}">
                <a16:creationId xmlns:a16="http://schemas.microsoft.com/office/drawing/2014/main" id="{1AA6F4AD-F29B-4984-A779-0C0559AFEB19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mawdi`a kulli shakwa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3">
            <a:extLst>
              <a:ext uri="{FF2B5EF4-FFF2-40B4-BE49-F238E27FC236}">
                <a16:creationId xmlns:a16="http://schemas.microsoft.com/office/drawing/2014/main" id="{3976CC82-A97B-4961-A475-4A1F410C2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52227" name="Text Box 13">
            <a:extLst>
              <a:ext uri="{FF2B5EF4-FFF2-40B4-BE49-F238E27FC236}">
                <a16:creationId xmlns:a16="http://schemas.microsoft.com/office/drawing/2014/main" id="{412F3C0E-2CEE-4402-A2D2-41EB538E00D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5E9164F-3E3D-4951-9F4B-8BC27F5FE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وَجَبْرَائِيلُ وَمِيكَائِيلُ وَإِسْرَافِيلُ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1E860E8-F7AA-4004-9AF5-257CAFBF3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so did Gabriel, Michael, Seraph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3600" dirty="0"/>
              <a:t>اور جبرائیل</a:t>
            </a:r>
          </a:p>
          <a:p>
            <a:pPr rtl="1"/>
            <a:r>
              <a:rPr lang="ur-PK" sz="3600" dirty="0"/>
              <a:t>میکائیل اور اسرافیل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52230" name="Subtitle 4">
            <a:extLst>
              <a:ext uri="{FF2B5EF4-FFF2-40B4-BE49-F238E27FC236}">
                <a16:creationId xmlns:a16="http://schemas.microsoft.com/office/drawing/2014/main" id="{46156D0D-8BA7-4996-967C-B439C6D5D5C9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jabra'ilu wa mika'ilu wa israfilu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3">
            <a:extLst>
              <a:ext uri="{FF2B5EF4-FFF2-40B4-BE49-F238E27FC236}">
                <a16:creationId xmlns:a16="http://schemas.microsoft.com/office/drawing/2014/main" id="{CD24150A-2A02-4A3C-8CF6-404667DDB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53251" name="Text Box 13">
            <a:extLst>
              <a:ext uri="{FF2B5EF4-FFF2-40B4-BE49-F238E27FC236}">
                <a16:creationId xmlns:a16="http://schemas.microsoft.com/office/drawing/2014/main" id="{FECC5DCE-F3AD-4004-B6D9-7CE58F20557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7018316-AE28-4303-B2A3-AD966D89B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وَحَبِيبُكَ مُحَمَّدٌ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صَلَّىٰ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ٱللَّهُ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عَلَيْهِ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D6C5B2B-2FA5-4B7A-8841-AC4A1453E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Muhammad Your most beloved one (peace be upon him and upon his Household</a:t>
            </a:r>
            <a:r>
              <a:rPr lang="en-US" b="1" kern="1200" dirty="0" smtClean="0">
                <a:ea typeface="MS Mincho" pitchFamily="49" charset="-128"/>
              </a:rPr>
              <a:t>)</a:t>
            </a:r>
          </a:p>
          <a:p>
            <a:pPr marL="342900" indent="-342900" eaLnBrk="1" hangingPunct="1">
              <a:defRPr/>
            </a:pPr>
            <a:r>
              <a:rPr lang="ur-PK" dirty="0"/>
              <a:t>اور تیرے حبیب حضرت محمد ﷺ تجھے پکارتے ہیں</a:t>
            </a:r>
            <a:endParaRPr lang="en-US" b="1" kern="1200" dirty="0" smtClean="0">
              <a:ea typeface="MS Mincho" pitchFamily="49" charset="-128"/>
            </a:endParaRP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53254" name="Subtitle 4">
            <a:extLst>
              <a:ext uri="{FF2B5EF4-FFF2-40B4-BE49-F238E27FC236}">
                <a16:creationId xmlns:a16="http://schemas.microsoft.com/office/drawing/2014/main" id="{3F56B54D-51EE-4CF0-851D-DFB902860335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habibuka muhammadun salla allahu `alayhi wa alihi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3">
            <a:extLst>
              <a:ext uri="{FF2B5EF4-FFF2-40B4-BE49-F238E27FC236}">
                <a16:creationId xmlns:a16="http://schemas.microsoft.com/office/drawing/2014/main" id="{A4C32B37-B646-44DC-B706-CF4B8DBDC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54275" name="Text Box 13">
            <a:extLst>
              <a:ext uri="{FF2B5EF4-FFF2-40B4-BE49-F238E27FC236}">
                <a16:creationId xmlns:a16="http://schemas.microsoft.com/office/drawing/2014/main" id="{8200BDE5-2F41-49D5-B4AA-0A246D07219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A204FC8-A8E2-4A54-A0E4-CF83ECA44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وَمَلائِكَتُكَ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ٱلْمُقَرَّبُونَ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FF779BF-52F5-4DFF-9E20-483D02A7D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Your favorite angels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نیز جس نام سے تیرے مقرب فرشتے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54278" name="Subtitle 4">
            <a:extLst>
              <a:ext uri="{FF2B5EF4-FFF2-40B4-BE49-F238E27FC236}">
                <a16:creationId xmlns:a16="http://schemas.microsoft.com/office/drawing/2014/main" id="{C91252B0-39D8-4BF6-9DFB-3D186CB7DEDF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mala'ikatuka almuqarrbuna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3">
            <a:extLst>
              <a:ext uri="{FF2B5EF4-FFF2-40B4-BE49-F238E27FC236}">
                <a16:creationId xmlns:a16="http://schemas.microsoft.com/office/drawing/2014/main" id="{52195F39-1EF0-428E-B016-4BB845FAC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55299" name="Text Box 13">
            <a:extLst>
              <a:ext uri="{FF2B5EF4-FFF2-40B4-BE49-F238E27FC236}">
                <a16:creationId xmlns:a16="http://schemas.microsoft.com/office/drawing/2014/main" id="{3D4BC174-BE67-466B-9590-3C264DD0671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65A814A-8A61-40EE-962B-D6D71DD72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وَانْبِيَاؤُكَ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ٱلْمُرْسَلُونَ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5A602D6-0809-4E8D-AE66-476B9CDAA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Your messaged Prophets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تیرے بھیجے ہوئے انبیاء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55302" name="Subtitle 4">
            <a:extLst>
              <a:ext uri="{FF2B5EF4-FFF2-40B4-BE49-F238E27FC236}">
                <a16:creationId xmlns:a16="http://schemas.microsoft.com/office/drawing/2014/main" id="{32B0C0CE-5E2E-4CBD-9D3F-6121B5D1C5AF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anbiya'uka almursaluna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3">
            <a:extLst>
              <a:ext uri="{FF2B5EF4-FFF2-40B4-BE49-F238E27FC236}">
                <a16:creationId xmlns:a16="http://schemas.microsoft.com/office/drawing/2014/main" id="{4BD738DB-2719-4BB8-9A93-820BFE96A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56323" name="Text Box 13">
            <a:extLst>
              <a:ext uri="{FF2B5EF4-FFF2-40B4-BE49-F238E27FC236}">
                <a16:creationId xmlns:a16="http://schemas.microsoft.com/office/drawing/2014/main" id="{BF290AFD-5E11-4079-ABD6-0C52B200D7C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970EE20-5451-4D86-8BB2-5107D23EE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وَعِبَادُكَ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ٱلصَّالِحُونَ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مِنْ اهْلِ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ٱلسَّمَاوَاتِ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وَٱلارَضِينَ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10C44D0-767F-4617-8AE1-E4CBBAA99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2800" b="1" kern="1200" dirty="0">
                <a:ea typeface="MS Mincho" pitchFamily="49" charset="-128"/>
              </a:rPr>
              <a:t>and Your righteous servants from among the inhabitants of the heavens and the layers of the earth</a:t>
            </a:r>
            <a:r>
              <a:rPr lang="en-US" sz="2800" b="1" kern="1200" dirty="0" smtClean="0">
                <a:ea typeface="MS Mincho" pitchFamily="49" charset="-128"/>
              </a:rPr>
              <a:t>;</a:t>
            </a:r>
          </a:p>
          <a:p>
            <a:pPr marL="342900" indent="-342900" eaLnBrk="1" hangingPunct="1">
              <a:defRPr/>
            </a:pPr>
            <a:r>
              <a:rPr lang="ur-PK" sz="2800" dirty="0"/>
              <a:t>اور تیرے نیکوکار بندے تجھے پکارتے ہیں جو آسمان والوں اور زمین والوں میں ہیں</a:t>
            </a:r>
            <a:endParaRPr lang="en-US" sz="2800" b="1" kern="1200" dirty="0" smtClean="0">
              <a:ea typeface="MS Mincho" pitchFamily="49" charset="-128"/>
            </a:endParaRP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56326" name="Subtitle 4">
            <a:extLst>
              <a:ext uri="{FF2B5EF4-FFF2-40B4-BE49-F238E27FC236}">
                <a16:creationId xmlns:a16="http://schemas.microsoft.com/office/drawing/2014/main" id="{4911FB7E-7148-4FEE-B0AE-17E4EFD2E1FC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sv-SE" altLang="en-US" b="1" i="1">
                <a:ea typeface="MS Mincho" panose="02020609040205080304" pitchFamily="49" charset="-128"/>
              </a:rPr>
              <a:t>wa `ibaduka alssalihuna min ahli alssamawati wal-aradina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3">
            <a:extLst>
              <a:ext uri="{FF2B5EF4-FFF2-40B4-BE49-F238E27FC236}">
                <a16:creationId xmlns:a16="http://schemas.microsoft.com/office/drawing/2014/main" id="{673602D9-F91A-4175-AFFE-0E9B1B7C3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57347" name="Text Box 13">
            <a:extLst>
              <a:ext uri="{FF2B5EF4-FFF2-40B4-BE49-F238E27FC236}">
                <a16:creationId xmlns:a16="http://schemas.microsoft.com/office/drawing/2014/main" id="{FFFF5A09-05B8-4268-9735-11D07F98D77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82B3C9E-42EA-44A0-A074-37C33CF4B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وَبِٱسْمِكَ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ٱلَّذِي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دَعَاكَ بِهِ ذُو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ٱلنُّونِ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F3CB34A5-585B-4B0A-9719-F9066FF59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Your Name by which </a:t>
            </a:r>
            <a:r>
              <a:rPr lang="en-US" sz="3600" b="1" kern="1200" dirty="0" err="1">
                <a:ea typeface="MS Mincho" pitchFamily="49" charset="-128"/>
              </a:rPr>
              <a:t>Dhu’l</a:t>
            </a:r>
            <a:r>
              <a:rPr lang="en-US" sz="3600" b="1" kern="1200" dirty="0">
                <a:ea typeface="MS Mincho" pitchFamily="49" charset="-128"/>
              </a:rPr>
              <a:t>-Nun (Prophet Jonah) besought </a:t>
            </a:r>
            <a:r>
              <a:rPr lang="en-US" sz="3600" b="1" kern="1200" dirty="0" smtClean="0">
                <a:ea typeface="MS Mincho" pitchFamily="49" charset="-128"/>
              </a:rPr>
              <a:t>You</a:t>
            </a:r>
          </a:p>
          <a:p>
            <a:pPr rtl="1"/>
            <a:r>
              <a:rPr lang="ur-PK" sz="3600" dirty="0"/>
              <a:t>اور بواسطہ تیرے اس نام کے جس سے</a:t>
            </a:r>
          </a:p>
          <a:p>
            <a:pPr rtl="1"/>
            <a:r>
              <a:rPr lang="ur-PK" sz="3600" dirty="0"/>
              <a:t> تجھے پکارا مچھلی والے نے</a:t>
            </a:r>
          </a:p>
          <a:p>
            <a:pPr marL="342900" indent="-342900" eaLnBrk="1" hangingPunct="1">
              <a:defRPr/>
            </a:pPr>
            <a:endParaRPr lang="en-US" sz="3600" b="1" kern="1200" dirty="0" smtClean="0">
              <a:ea typeface="MS Mincho" pitchFamily="49" charset="-128"/>
            </a:endParaRP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57350" name="Subtitle 4">
            <a:extLst>
              <a:ext uri="{FF2B5EF4-FFF2-40B4-BE49-F238E27FC236}">
                <a16:creationId xmlns:a16="http://schemas.microsoft.com/office/drawing/2014/main" id="{674EF39A-E233-4AB1-85A9-43F5E8CBB8E2}"/>
              </a:ext>
            </a:extLst>
          </p:cNvPr>
          <p:cNvSpPr txBox="1">
            <a:spLocks/>
          </p:cNvSpPr>
          <p:nvPr/>
        </p:nvSpPr>
        <p:spPr bwMode="auto">
          <a:xfrm>
            <a:off x="330200" y="55626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 dirty="0">
                <a:ea typeface="MS Mincho" panose="02020609040205080304" pitchFamily="49" charset="-128"/>
              </a:rPr>
              <a:t>wa bismika alladhi da`aka bihi dhu alnnuni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3">
            <a:extLst>
              <a:ext uri="{FF2B5EF4-FFF2-40B4-BE49-F238E27FC236}">
                <a16:creationId xmlns:a16="http://schemas.microsoft.com/office/drawing/2014/main" id="{565A2B7F-4C66-4D8F-B40A-4753FF319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58371" name="Text Box 13">
            <a:extLst>
              <a:ext uri="{FF2B5EF4-FFF2-40B4-BE49-F238E27FC236}">
                <a16:creationId xmlns:a16="http://schemas.microsoft.com/office/drawing/2014/main" id="{2D062393-6A10-40FD-A94E-E11C3868784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27C89A5-33FF-4256-A897-1ECCCCCD8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إِذْ ذَهَبَ مُغَاضِباً فَظَنَّ انْ لَنْ تَقْدِرَ عَلَيْهِ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288A60C-C6E2-43B1-9DD2-6203FBFA1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when he departed in wrath: he imagined that You had no power over him</a:t>
            </a:r>
            <a:r>
              <a:rPr lang="en-US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dirty="0"/>
              <a:t>جب وہ غصے میں جا رہا تھا تو اس نے خیال کیا کہ تو اسے نہ پکڑے گا</a:t>
            </a:r>
            <a:endParaRPr lang="en-US" b="1" kern="1200" dirty="0">
              <a:ea typeface="MS Mincho" pitchFamily="49" charset="-128"/>
            </a:endParaRPr>
          </a:p>
        </p:txBody>
      </p:sp>
      <p:sp>
        <p:nvSpPr>
          <p:cNvPr id="58374" name="Subtitle 4">
            <a:extLst>
              <a:ext uri="{FF2B5EF4-FFF2-40B4-BE49-F238E27FC236}">
                <a16:creationId xmlns:a16="http://schemas.microsoft.com/office/drawing/2014/main" id="{26DE3B8F-6590-4B77-A2A0-9264AF95CA69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ES" altLang="en-US" b="1" i="1" dirty="0" err="1">
                <a:ea typeface="MS Mincho" panose="02020609040205080304" pitchFamily="49" charset="-128"/>
              </a:rPr>
              <a:t>idh</a:t>
            </a:r>
            <a:r>
              <a:rPr lang="es-ES" altLang="en-US" b="1" i="1" dirty="0">
                <a:ea typeface="MS Mincho" panose="02020609040205080304" pitchFamily="49" charset="-128"/>
              </a:rPr>
              <a:t> </a:t>
            </a:r>
            <a:r>
              <a:rPr lang="es-ES" altLang="en-US" b="1" i="1" dirty="0" err="1">
                <a:ea typeface="MS Mincho" panose="02020609040205080304" pitchFamily="49" charset="-128"/>
              </a:rPr>
              <a:t>dhahaba</a:t>
            </a:r>
            <a:r>
              <a:rPr lang="es-ES" altLang="en-US" b="1" i="1" dirty="0">
                <a:ea typeface="MS Mincho" panose="02020609040205080304" pitchFamily="49" charset="-128"/>
              </a:rPr>
              <a:t> </a:t>
            </a:r>
            <a:r>
              <a:rPr lang="es-ES" altLang="en-US" b="1" i="1" dirty="0" err="1">
                <a:ea typeface="MS Mincho" panose="02020609040205080304" pitchFamily="49" charset="-128"/>
              </a:rPr>
              <a:t>mughadiban</a:t>
            </a:r>
            <a:r>
              <a:rPr lang="es-ES" altLang="en-US" b="1" i="1" dirty="0">
                <a:ea typeface="MS Mincho" panose="02020609040205080304" pitchFamily="49" charset="-128"/>
              </a:rPr>
              <a:t> </a:t>
            </a:r>
            <a:r>
              <a:rPr lang="es-ES" altLang="en-US" b="1" i="1" dirty="0" err="1">
                <a:ea typeface="MS Mincho" panose="02020609040205080304" pitchFamily="49" charset="-128"/>
              </a:rPr>
              <a:t>fazanna</a:t>
            </a:r>
            <a:r>
              <a:rPr lang="es-ES" altLang="en-US" b="1" i="1" dirty="0">
                <a:ea typeface="MS Mincho" panose="02020609040205080304" pitchFamily="49" charset="-128"/>
              </a:rPr>
              <a:t> </a:t>
            </a:r>
            <a:r>
              <a:rPr lang="es-ES" altLang="en-US" b="1" i="1" dirty="0" err="1">
                <a:ea typeface="MS Mincho" panose="02020609040205080304" pitchFamily="49" charset="-128"/>
              </a:rPr>
              <a:t>an</a:t>
            </a:r>
            <a:r>
              <a:rPr lang="es-ES" altLang="en-US" b="1" i="1" dirty="0">
                <a:ea typeface="MS Mincho" panose="02020609040205080304" pitchFamily="49" charset="-128"/>
              </a:rPr>
              <a:t> </a:t>
            </a:r>
            <a:r>
              <a:rPr lang="es-ES" altLang="en-US" b="1" i="1" dirty="0" err="1">
                <a:ea typeface="MS Mincho" panose="02020609040205080304" pitchFamily="49" charset="-128"/>
              </a:rPr>
              <a:t>lan</a:t>
            </a:r>
            <a:r>
              <a:rPr lang="es-ES" altLang="en-US" b="1" i="1" dirty="0">
                <a:ea typeface="MS Mincho" panose="02020609040205080304" pitchFamily="49" charset="-128"/>
              </a:rPr>
              <a:t> </a:t>
            </a:r>
            <a:r>
              <a:rPr lang="es-ES" altLang="en-US" b="1" i="1" dirty="0" err="1">
                <a:ea typeface="MS Mincho" panose="02020609040205080304" pitchFamily="49" charset="-128"/>
              </a:rPr>
              <a:t>taqdira</a:t>
            </a:r>
            <a:r>
              <a:rPr lang="es-ES" altLang="en-US" b="1" i="1" dirty="0">
                <a:ea typeface="MS Mincho" panose="02020609040205080304" pitchFamily="49" charset="-128"/>
              </a:rPr>
              <a:t> `</a:t>
            </a:r>
            <a:r>
              <a:rPr lang="es-ES" altLang="en-US" b="1" i="1" dirty="0" err="1">
                <a:ea typeface="MS Mincho" panose="02020609040205080304" pitchFamily="49" charset="-128"/>
              </a:rPr>
              <a:t>alayhi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3">
            <a:extLst>
              <a:ext uri="{FF2B5EF4-FFF2-40B4-BE49-F238E27FC236}">
                <a16:creationId xmlns:a16="http://schemas.microsoft.com/office/drawing/2014/main" id="{7E77A71F-E947-4817-94F8-FB824E859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59395" name="Text Box 13">
            <a:extLst>
              <a:ext uri="{FF2B5EF4-FFF2-40B4-BE49-F238E27FC236}">
                <a16:creationId xmlns:a16="http://schemas.microsoft.com/office/drawing/2014/main" id="{706E04D1-5800-4B8D-B320-EDB1468BE46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7F8BA3C-29BA-4088-9B59-7F8D013CB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9217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فَنَادَىٰ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فِي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ٱلظُّلُمَاتِ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انْ لاَ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إِلٰهَ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إِلاَّ انْتَ سُبْحَانَكَ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7C180A5-042E-4EC2-A065-0D99C7B02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2800" b="1" kern="1200" dirty="0">
                <a:ea typeface="MS Mincho" pitchFamily="49" charset="-128"/>
              </a:rPr>
              <a:t>but he cried through the depths of darkness, “There is no god but You. Glory be to You</a:t>
            </a:r>
            <a:r>
              <a:rPr lang="en-US" sz="2800" b="1" kern="1200" dirty="0" smtClean="0">
                <a:ea typeface="MS Mincho" pitchFamily="49" charset="-128"/>
              </a:rPr>
              <a:t>.</a:t>
            </a:r>
          </a:p>
          <a:p>
            <a:pPr rtl="1"/>
            <a:r>
              <a:rPr lang="ur-PK" sz="2800" dirty="0"/>
              <a:t>پس اس نے وہ پانی کی تاریکیوں میں پکارا کہ تیرے</a:t>
            </a:r>
          </a:p>
          <a:p>
            <a:pPr rtl="1"/>
            <a:r>
              <a:rPr lang="ur-PK" sz="2800" dirty="0"/>
              <a:t> سوا کوئی معبود نہیں ہے</a:t>
            </a:r>
          </a:p>
          <a:p>
            <a:pPr marL="342900" indent="-342900" eaLnBrk="1" hangingPunct="1">
              <a:defRPr/>
            </a:pPr>
            <a:endParaRPr lang="en-US" sz="2800" b="1" kern="1200" dirty="0" smtClean="0">
              <a:ea typeface="MS Mincho" pitchFamily="49" charset="-128"/>
            </a:endParaRP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59398" name="Subtitle 4">
            <a:extLst>
              <a:ext uri="{FF2B5EF4-FFF2-40B4-BE49-F238E27FC236}">
                <a16:creationId xmlns:a16="http://schemas.microsoft.com/office/drawing/2014/main" id="{9B9D9058-9709-4E43-83DB-9EF072051AA1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fanada fi alzzulumati an la ilaha illa anta subhanaka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3">
            <a:extLst>
              <a:ext uri="{FF2B5EF4-FFF2-40B4-BE49-F238E27FC236}">
                <a16:creationId xmlns:a16="http://schemas.microsoft.com/office/drawing/2014/main" id="{398C9DBE-1660-4E27-801D-CEB8EC537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60419" name="Text Box 13">
            <a:extLst>
              <a:ext uri="{FF2B5EF4-FFF2-40B4-BE49-F238E27FC236}">
                <a16:creationId xmlns:a16="http://schemas.microsoft.com/office/drawing/2014/main" id="{0BB11DB0-5F72-443B-8104-006203C27E4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5C13BCD-2581-426B-9AF0-A724114B6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إِنِّي كُنْتُ مِنَ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ٱلظَّالِمِينَ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FB6AFCD-E9C4-47AD-862D-C6617F261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was indeed one of those who are wrong</a:t>
            </a:r>
            <a:r>
              <a:rPr lang="en-US" sz="3600" b="1" kern="1200" dirty="0" smtClean="0">
                <a:ea typeface="MS Mincho" pitchFamily="49" charset="-128"/>
              </a:rPr>
              <a:t>!”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تو پاک ہے بے شک میں ظالموں میں سے ہوں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60422" name="Subtitle 4">
            <a:extLst>
              <a:ext uri="{FF2B5EF4-FFF2-40B4-BE49-F238E27FC236}">
                <a16:creationId xmlns:a16="http://schemas.microsoft.com/office/drawing/2014/main" id="{DED99AD7-F81C-430A-A6EA-16150D249EBF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inni kuntu min alzzalimina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3">
            <a:extLst>
              <a:ext uri="{FF2B5EF4-FFF2-40B4-BE49-F238E27FC236}">
                <a16:creationId xmlns:a16="http://schemas.microsoft.com/office/drawing/2014/main" id="{07CB5C7C-2B54-4393-A772-8970D02F8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61443" name="Text Box 13">
            <a:extLst>
              <a:ext uri="{FF2B5EF4-FFF2-40B4-BE49-F238E27FC236}">
                <a16:creationId xmlns:a16="http://schemas.microsoft.com/office/drawing/2014/main" id="{668A23CD-2339-4866-BBB4-C7C0C6A5D57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77DB070-0973-409E-8E2D-77042DAE8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فَٱسْتَجَبْتَ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لَهُ وَنَجَّيْتَهُ مِنَ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ٱلغَمِّ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6EB2E98-825A-4BCF-BC5C-7DE0F9145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You responded to him and delivered him from the </a:t>
            </a:r>
            <a:r>
              <a:rPr lang="en-US" sz="3600" b="1" kern="1200" dirty="0" smtClean="0">
                <a:ea typeface="MS Mincho" pitchFamily="49" charset="-128"/>
              </a:rPr>
              <a:t>grief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پس تو نے اسکی دعا قبول کی اور تو نے اسے رنج و غم میں سے نکالا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61446" name="Subtitle 4">
            <a:extLst>
              <a:ext uri="{FF2B5EF4-FFF2-40B4-BE49-F238E27FC236}">
                <a16:creationId xmlns:a16="http://schemas.microsoft.com/office/drawing/2014/main" id="{FCF94193-52FA-4713-81FF-88C00AB8DC32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fastajabta lahu wa najjaytahu min alghammi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3">
            <a:extLst>
              <a:ext uri="{FF2B5EF4-FFF2-40B4-BE49-F238E27FC236}">
                <a16:creationId xmlns:a16="http://schemas.microsoft.com/office/drawing/2014/main" id="{CF244078-E2F5-4114-AC25-0D6F86AA8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7171" name="Text Box 13">
            <a:extLst>
              <a:ext uri="{FF2B5EF4-FFF2-40B4-BE49-F238E27FC236}">
                <a16:creationId xmlns:a16="http://schemas.microsoft.com/office/drawing/2014/main" id="{E6911E72-F2B5-4491-869B-DB2F8230911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58CF713-26AE-4481-8F9D-4F28BBD10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وَعَالِمَ كُلِّ خَفِيَّةٍ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08B14FF-A561-4410-882A-B7C56D33A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Who knows all hidden things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ے ہر پوشیدہ چیز کے جاننے والے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7174" name="Subtitle 4">
            <a:extLst>
              <a:ext uri="{FF2B5EF4-FFF2-40B4-BE49-F238E27FC236}">
                <a16:creationId xmlns:a16="http://schemas.microsoft.com/office/drawing/2014/main" id="{8E8F39A8-AFF9-4D9B-85D5-2D92FF0BB76E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`alima kulli khafiyyatin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3">
            <a:extLst>
              <a:ext uri="{FF2B5EF4-FFF2-40B4-BE49-F238E27FC236}">
                <a16:creationId xmlns:a16="http://schemas.microsoft.com/office/drawing/2014/main" id="{93A68E9F-F96D-4253-9B72-999EB9011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62467" name="Text Box 13">
            <a:extLst>
              <a:ext uri="{FF2B5EF4-FFF2-40B4-BE49-F238E27FC236}">
                <a16:creationId xmlns:a16="http://schemas.microsoft.com/office/drawing/2014/main" id="{55B56970-C03D-4F12-8B42-24B8EE8FB83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D17AFE4-6F70-4268-BD0B-96DB355BF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وَكَذٰلِكَ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 تُنْجِي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ٱلْمُؤْمِنِينَ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29C1926-EEA3-464D-BADE-5FBD81E51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thus do You deliver the believers</a:t>
            </a:r>
            <a:r>
              <a:rPr lang="en-US" sz="3600" b="1" kern="1200" dirty="0" smtClean="0">
                <a:ea typeface="MS Mincho" pitchFamily="49" charset="-128"/>
              </a:rPr>
              <a:t>;</a:t>
            </a:r>
          </a:p>
          <a:p>
            <a:pPr rtl="1"/>
            <a:r>
              <a:rPr lang="ur-PK" sz="3600" dirty="0"/>
              <a:t>اور تو مومنوں کو</a:t>
            </a:r>
          </a:p>
          <a:p>
            <a:pPr rtl="1"/>
            <a:r>
              <a:rPr lang="ur-PK" sz="3600" dirty="0"/>
              <a:t>اسی طرح رہائی دیتا ہے</a:t>
            </a:r>
          </a:p>
          <a:p>
            <a:pPr marL="342900" indent="-342900" eaLnBrk="1" hangingPunct="1">
              <a:defRPr/>
            </a:pPr>
            <a:endParaRPr lang="en-US" sz="3600" b="1" kern="1200" dirty="0" smtClean="0">
              <a:ea typeface="MS Mincho" pitchFamily="49" charset="-128"/>
            </a:endParaRP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62470" name="Subtitle 4">
            <a:extLst>
              <a:ext uri="{FF2B5EF4-FFF2-40B4-BE49-F238E27FC236}">
                <a16:creationId xmlns:a16="http://schemas.microsoft.com/office/drawing/2014/main" id="{8D453E4A-4AB5-46DC-9A66-5FDE4564B89B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kadhalika tunji almu'minina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3">
            <a:extLst>
              <a:ext uri="{FF2B5EF4-FFF2-40B4-BE49-F238E27FC236}">
                <a16:creationId xmlns:a16="http://schemas.microsoft.com/office/drawing/2014/main" id="{F4668F25-CB96-49D4-9C38-039D077D5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63491" name="Text Box 13">
            <a:extLst>
              <a:ext uri="{FF2B5EF4-FFF2-40B4-BE49-F238E27FC236}">
                <a16:creationId xmlns:a16="http://schemas.microsoft.com/office/drawing/2014/main" id="{7964DC93-331E-45CB-8A71-48256E961A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552D4AD4-4950-4D82-B4A4-166AACB82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وَبِٱسْمِكَ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ٱلْعَظِيمِ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ٱلَّذِي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دَعَاكَ بِهِ دَاوُودُ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817FA5D-3DFF-4D28-9914-37CABB0B7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Your Great Name by which David besought </a:t>
            </a:r>
            <a:r>
              <a:rPr lang="en-US" sz="3600" b="1" kern="1200" dirty="0" smtClean="0">
                <a:ea typeface="MS Mincho" pitchFamily="49" charset="-128"/>
              </a:rPr>
              <a:t>You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سوالی ہوں تیرے بزرگتر نام کے واسطے سے جسکے ساتھ تجھے داؤد (ع) نے سجدے کی حالت میں پکارا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63494" name="Subtitle 4">
            <a:extLst>
              <a:ext uri="{FF2B5EF4-FFF2-40B4-BE49-F238E27FC236}">
                <a16:creationId xmlns:a16="http://schemas.microsoft.com/office/drawing/2014/main" id="{B9AF9883-834F-40E6-B5B6-4DBE80E5033B}"/>
              </a:ext>
            </a:extLst>
          </p:cNvPr>
          <p:cNvSpPr txBox="1">
            <a:spLocks/>
          </p:cNvSpPr>
          <p:nvPr/>
        </p:nvSpPr>
        <p:spPr bwMode="auto">
          <a:xfrm>
            <a:off x="299720" y="5410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wa bismika al`azimi alladhi da`aka bihi dawudu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3">
            <a:extLst>
              <a:ext uri="{FF2B5EF4-FFF2-40B4-BE49-F238E27FC236}">
                <a16:creationId xmlns:a16="http://schemas.microsoft.com/office/drawing/2014/main" id="{E6A12985-534F-4B75-9815-99CD4B61E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64515" name="Text Box 13">
            <a:extLst>
              <a:ext uri="{FF2B5EF4-FFF2-40B4-BE49-F238E27FC236}">
                <a16:creationId xmlns:a16="http://schemas.microsoft.com/office/drawing/2014/main" id="{D79C4512-81B9-45F2-B813-056B8AE8390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D15D142-C86B-4DF1-B633-7442CD162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وَخَرَّ لَكَ سَاجِداً فَغَفَرْتَ لَهُ ذَنْبَهُ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EF2F463-5AAC-4C9B-A6EE-E017725A2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as he fell down prostrating himself to You, You rectified it for him</a:t>
            </a:r>
            <a:r>
              <a:rPr lang="en-US" sz="3600" b="1" kern="1200" dirty="0" smtClean="0">
                <a:ea typeface="MS Mincho" pitchFamily="49" charset="-128"/>
              </a:rPr>
              <a:t>;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س بخش دی تو نے اسکی بھول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64518" name="Subtitle 4">
            <a:extLst>
              <a:ext uri="{FF2B5EF4-FFF2-40B4-BE49-F238E27FC236}">
                <a16:creationId xmlns:a16="http://schemas.microsoft.com/office/drawing/2014/main" id="{2ABCEC57-DC5C-4444-98AC-B9DEBCE03D54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kharra laka sajidan faghafarta lahu dhanbahu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3">
            <a:extLst>
              <a:ext uri="{FF2B5EF4-FFF2-40B4-BE49-F238E27FC236}">
                <a16:creationId xmlns:a16="http://schemas.microsoft.com/office/drawing/2014/main" id="{FC9BED9C-EA3E-4E19-A6CB-19BE3E4C9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65539" name="Text Box 13">
            <a:extLst>
              <a:ext uri="{FF2B5EF4-FFF2-40B4-BE49-F238E27FC236}">
                <a16:creationId xmlns:a16="http://schemas.microsoft.com/office/drawing/2014/main" id="{F76CF864-7C6F-456F-A5BD-587DA6ADC8A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34C4E79-63EB-461E-8207-43C04633E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وَبِٱسْمِكَ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ٱلَّذِي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دَعَتْكَ بِهِ آسِيَةُ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ٱمْرَاةُ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فِرْعَوْنَ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B7D41FB-5ACD-4311-A53B-5DA703AF7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5146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in the name of Your Name by which </a:t>
            </a:r>
            <a:r>
              <a:rPr lang="en-US" b="1" kern="1200" dirty="0" err="1">
                <a:ea typeface="MS Mincho" pitchFamily="49" charset="-128"/>
              </a:rPr>
              <a:t>Asiyah</a:t>
            </a:r>
            <a:r>
              <a:rPr lang="en-US" b="1" kern="1200" dirty="0">
                <a:ea typeface="MS Mincho" pitchFamily="49" charset="-128"/>
              </a:rPr>
              <a:t>, the wife of Pharaoh, besought You</a:t>
            </a:r>
            <a:r>
              <a:rPr lang="en-US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dirty="0"/>
              <a:t>اور بواسطہ تیرے نام کے جسکے ساتھ تجھے آسیہ زوجہ فرعون نے پکارا</a:t>
            </a:r>
            <a:endParaRPr lang="en-US" b="1" kern="1200" dirty="0">
              <a:ea typeface="MS Mincho" pitchFamily="49" charset="-128"/>
            </a:endParaRPr>
          </a:p>
        </p:txBody>
      </p:sp>
      <p:sp>
        <p:nvSpPr>
          <p:cNvPr id="65542" name="Subtitle 4">
            <a:extLst>
              <a:ext uri="{FF2B5EF4-FFF2-40B4-BE49-F238E27FC236}">
                <a16:creationId xmlns:a16="http://schemas.microsoft.com/office/drawing/2014/main" id="{86125411-4E0D-42BC-80F8-8B9212427B94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bismika alladhi da`atka bihi asiyatu imra'atu fir`awna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3">
            <a:extLst>
              <a:ext uri="{FF2B5EF4-FFF2-40B4-BE49-F238E27FC236}">
                <a16:creationId xmlns:a16="http://schemas.microsoft.com/office/drawing/2014/main" id="{A8ADFBEB-1B5D-4A6B-80E7-24A6A83F8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66563" name="Text Box 13">
            <a:extLst>
              <a:ext uri="{FF2B5EF4-FFF2-40B4-BE49-F238E27FC236}">
                <a16:creationId xmlns:a16="http://schemas.microsoft.com/office/drawing/2014/main" id="{AD0929E3-4336-4253-9219-3545FBD7287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226CC06-6F5C-486A-8725-C97A78505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إِذْ قَالَتْ: ”رَبِّ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ٱبْنِ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لِي عِنْدَكَ بَيْتاً فِي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ٱلْجَنَّةِ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6D84A85-51AE-4462-84D9-3ABE8E99D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saying, “My Lord! Build for me a house with You in Paradise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جب کہنے لگی کہ میرے رب میرے لئے اپنے ہاں جنت میں ایک گھر بنا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66566" name="Subtitle 4">
            <a:extLst>
              <a:ext uri="{FF2B5EF4-FFF2-40B4-BE49-F238E27FC236}">
                <a16:creationId xmlns:a16="http://schemas.microsoft.com/office/drawing/2014/main" id="{AAA3169E-9001-425B-A927-7B0F288D411C}"/>
              </a:ext>
            </a:extLst>
          </p:cNvPr>
          <p:cNvSpPr txBox="1">
            <a:spLocks/>
          </p:cNvSpPr>
          <p:nvPr/>
        </p:nvSpPr>
        <p:spPr bwMode="auto">
          <a:xfrm>
            <a:off x="304800" y="5105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sv-SE" altLang="en-US" b="1" i="1" dirty="0">
                <a:ea typeface="MS Mincho" panose="02020609040205080304" pitchFamily="49" charset="-128"/>
              </a:rPr>
              <a:t>idh qalat rabbi ibni li `indaka baytan fi aljannati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3">
            <a:extLst>
              <a:ext uri="{FF2B5EF4-FFF2-40B4-BE49-F238E27FC236}">
                <a16:creationId xmlns:a16="http://schemas.microsoft.com/office/drawing/2014/main" id="{4F78E5D0-3581-4C50-9579-A2C2C7055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67587" name="Text Box 13">
            <a:extLst>
              <a:ext uri="{FF2B5EF4-FFF2-40B4-BE49-F238E27FC236}">
                <a16:creationId xmlns:a16="http://schemas.microsoft.com/office/drawing/2014/main" id="{F01E1AA9-67F8-4459-9F0B-31D248B0368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B8DBE65-7EAD-49A6-9DDD-0F3483251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وَنَجِّنِي مِنْ فِرْعَوْنَ وَعَمَلِهِ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33044E8-765F-49E5-9A21-E97797698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deliver me from Pharaoh and his doing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3600" dirty="0"/>
              <a:t>ور مجھے فرعون</a:t>
            </a:r>
          </a:p>
          <a:p>
            <a:pPr rtl="1"/>
            <a:r>
              <a:rPr lang="ur-PK" sz="3600" dirty="0"/>
              <a:t>اور اسکے عمل سے نجات دے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67590" name="Subtitle 4">
            <a:extLst>
              <a:ext uri="{FF2B5EF4-FFF2-40B4-BE49-F238E27FC236}">
                <a16:creationId xmlns:a16="http://schemas.microsoft.com/office/drawing/2014/main" id="{7260FA45-CAF6-4513-8B41-7F74CC592403}"/>
              </a:ext>
            </a:extLst>
          </p:cNvPr>
          <p:cNvSpPr txBox="1">
            <a:spLocks/>
          </p:cNvSpPr>
          <p:nvPr/>
        </p:nvSpPr>
        <p:spPr bwMode="auto">
          <a:xfrm>
            <a:off x="386080" y="509016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en-US" b="1" i="1" dirty="0">
                <a:ea typeface="MS Mincho" panose="02020609040205080304" pitchFamily="49" charset="-128"/>
              </a:rPr>
              <a:t>wa najjini min fir`awna wa `amalihi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3">
            <a:extLst>
              <a:ext uri="{FF2B5EF4-FFF2-40B4-BE49-F238E27FC236}">
                <a16:creationId xmlns:a16="http://schemas.microsoft.com/office/drawing/2014/main" id="{91C34B6F-5AA3-4BD4-8F8C-E4D7BB621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68611" name="Text Box 13">
            <a:extLst>
              <a:ext uri="{FF2B5EF4-FFF2-40B4-BE49-F238E27FC236}">
                <a16:creationId xmlns:a16="http://schemas.microsoft.com/office/drawing/2014/main" id="{D07C6790-4548-449A-A6FE-3795AB1CF38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7444934-412D-49C9-99E7-EADEC890D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وَنَجِّنِي مِنَ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ٱلْقَوْمِ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ٱلظَّالِمِينَ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“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BCE1B53-C44F-4507-8424-56502AAE8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deliver me from the unjust people</a:t>
            </a:r>
            <a:r>
              <a:rPr lang="en-US" sz="3600" b="1" kern="1200" dirty="0" smtClean="0">
                <a:ea typeface="MS Mincho" pitchFamily="49" charset="-128"/>
              </a:rPr>
              <a:t>.”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مجھے ظالموں کے گروہ سے نجات دے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68614" name="Subtitle 4">
            <a:extLst>
              <a:ext uri="{FF2B5EF4-FFF2-40B4-BE49-F238E27FC236}">
                <a16:creationId xmlns:a16="http://schemas.microsoft.com/office/drawing/2014/main" id="{9ADC1B93-6371-4AC1-B705-9D41F25DE940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najjini min alqawmi alzzalimina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3">
            <a:extLst>
              <a:ext uri="{FF2B5EF4-FFF2-40B4-BE49-F238E27FC236}">
                <a16:creationId xmlns:a16="http://schemas.microsoft.com/office/drawing/2014/main" id="{93DCD03F-E7F7-4571-9498-FFB82C9E7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69635" name="Text Box 13">
            <a:extLst>
              <a:ext uri="{FF2B5EF4-FFF2-40B4-BE49-F238E27FC236}">
                <a16:creationId xmlns:a16="http://schemas.microsoft.com/office/drawing/2014/main" id="{7E9D31D7-A3B7-473B-9A41-59563320664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DB38888-5976-457D-9A74-230DCEEFE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فَٱسْتَجَبْتَ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لَهَا دُعَاءَهَا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A68DDFF2-D417-49B6-B4F0-25556006C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You responded to her prayer</a:t>
            </a:r>
            <a:r>
              <a:rPr lang="en-US" sz="3600" b="1" kern="1200" dirty="0" smtClean="0">
                <a:ea typeface="MS Mincho" pitchFamily="49" charset="-128"/>
              </a:rPr>
              <a:t>;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پس تو نے اسکی دعا سن لی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69638" name="Subtitle 4">
            <a:extLst>
              <a:ext uri="{FF2B5EF4-FFF2-40B4-BE49-F238E27FC236}">
                <a16:creationId xmlns:a16="http://schemas.microsoft.com/office/drawing/2014/main" id="{CB63DB3C-1378-444A-9C93-95215332A543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fastajabta laha du`a'aha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3">
            <a:extLst>
              <a:ext uri="{FF2B5EF4-FFF2-40B4-BE49-F238E27FC236}">
                <a16:creationId xmlns:a16="http://schemas.microsoft.com/office/drawing/2014/main" id="{9FE7F8B0-3ABD-465B-963D-14D69F759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70659" name="Text Box 13">
            <a:extLst>
              <a:ext uri="{FF2B5EF4-FFF2-40B4-BE49-F238E27FC236}">
                <a16:creationId xmlns:a16="http://schemas.microsoft.com/office/drawing/2014/main" id="{0BE57369-8CA6-4FFC-8754-0D4AAABA145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D4A8B89-8EA9-4F62-9D90-646CD2EBD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وَبِٱسْمِكَ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ٱلَّذِي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دَعَاكَ بِهِ ايُّوبُ إِذْ حَلَّ بِهِ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ٱلْبَلاَءُ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A8DE8C7-2273-496D-B306-91BCB85F3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2800" b="1" kern="1200" dirty="0">
                <a:ea typeface="MS Mincho" pitchFamily="49" charset="-128"/>
              </a:rPr>
              <a:t>in the name of Your Name by which (Prophet) Job besought You after misfortune had befallen him</a:t>
            </a:r>
            <a:r>
              <a:rPr lang="en-US" sz="2800" b="1" kern="1200" dirty="0" smtClean="0">
                <a:ea typeface="MS Mincho" pitchFamily="49" charset="-128"/>
              </a:rPr>
              <a:t>;</a:t>
            </a:r>
          </a:p>
          <a:p>
            <a:pPr rtl="1"/>
            <a:r>
              <a:rPr lang="ur-PK" sz="2800" dirty="0"/>
              <a:t>اور سوالی ہوں بواسطہ تیرے اس نام کے جسکے ساتھ تجھے</a:t>
            </a:r>
          </a:p>
          <a:p>
            <a:pPr rtl="1"/>
            <a:r>
              <a:rPr lang="ur-PK" sz="2800" dirty="0"/>
              <a:t>ایوب(ع) نے پکارا جب ان پر سختی آن پڑی</a:t>
            </a:r>
          </a:p>
          <a:p>
            <a:pPr marL="342900" indent="-342900" eaLnBrk="1" hangingPunct="1">
              <a:defRPr/>
            </a:pPr>
            <a:endParaRPr lang="en-US" sz="2800" b="1" kern="1200" dirty="0" smtClean="0">
              <a:ea typeface="MS Mincho" pitchFamily="49" charset="-128"/>
            </a:endParaRPr>
          </a:p>
          <a:p>
            <a:pPr marL="342900" indent="-342900" eaLnBrk="1" hangingPunct="1">
              <a:defRPr/>
            </a:pPr>
            <a:endParaRPr lang="en-US" sz="2800" b="1" kern="1200" dirty="0">
              <a:ea typeface="MS Mincho" pitchFamily="49" charset="-128"/>
            </a:endParaRPr>
          </a:p>
        </p:txBody>
      </p:sp>
      <p:sp>
        <p:nvSpPr>
          <p:cNvPr id="70662" name="Subtitle 4">
            <a:extLst>
              <a:ext uri="{FF2B5EF4-FFF2-40B4-BE49-F238E27FC236}">
                <a16:creationId xmlns:a16="http://schemas.microsoft.com/office/drawing/2014/main" id="{CBF91F7D-2E01-4DCF-B5EB-9F82982F2DB8}"/>
              </a:ext>
            </a:extLst>
          </p:cNvPr>
          <p:cNvSpPr txBox="1">
            <a:spLocks/>
          </p:cNvSpPr>
          <p:nvPr/>
        </p:nvSpPr>
        <p:spPr bwMode="auto">
          <a:xfrm>
            <a:off x="304800" y="5029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wa bismika alladhi da`aka bihi ayyubu idh halla bihi albala'u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3">
            <a:extLst>
              <a:ext uri="{FF2B5EF4-FFF2-40B4-BE49-F238E27FC236}">
                <a16:creationId xmlns:a16="http://schemas.microsoft.com/office/drawing/2014/main" id="{1659096B-4EC7-41A9-8AE7-3ACA39A95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71683" name="Text Box 13">
            <a:extLst>
              <a:ext uri="{FF2B5EF4-FFF2-40B4-BE49-F238E27FC236}">
                <a16:creationId xmlns:a16="http://schemas.microsoft.com/office/drawing/2014/main" id="{405F1826-BB25-40BC-AAB7-A6E6B28AEC0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5D3E073F-F5BE-4173-9856-3D2FE7986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فَعَافَيْتَهُ وَآتَيْتَهُ اهْلَهُ وَمِثْلَهُمْ مَعَهُمْ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5EE8A3C-B988-4F25-83BA-D7CDE369D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You healed him and gave him his family and the like of them with them</a:t>
            </a:r>
            <a:r>
              <a:rPr lang="en-US" sz="3600" b="1" kern="1200" dirty="0" smtClean="0">
                <a:ea typeface="MS Mincho" pitchFamily="49" charset="-128"/>
              </a:rPr>
              <a:t>: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پس تونے انکو نجات دی اور اپنی رحمت سے انہیں اہلبیت دیئے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71686" name="Subtitle 4">
            <a:extLst>
              <a:ext uri="{FF2B5EF4-FFF2-40B4-BE49-F238E27FC236}">
                <a16:creationId xmlns:a16="http://schemas.microsoft.com/office/drawing/2014/main" id="{D9A0C421-41D6-45CF-AA8C-BB94272EB470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fa`afaytahu wa ataytahu ahlahu wa mithlahum ma`ahum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3">
            <a:extLst>
              <a:ext uri="{FF2B5EF4-FFF2-40B4-BE49-F238E27FC236}">
                <a16:creationId xmlns:a16="http://schemas.microsoft.com/office/drawing/2014/main" id="{8EA38E5C-8A52-45CA-9897-ABE9E433F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8195" name="Text Box 13">
            <a:extLst>
              <a:ext uri="{FF2B5EF4-FFF2-40B4-BE49-F238E27FC236}">
                <a16:creationId xmlns:a16="http://schemas.microsoft.com/office/drawing/2014/main" id="{28C57FE6-D86A-4C61-837F-43319AFF45E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93796B8-D204-4CA9-9436-78732E011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وَمُنْتَهَىٰ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كُلِّ حَاجَةٍ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CBE3383-5DCF-4532-889A-EC2B86E9B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Who is the aim of all needs</a:t>
            </a:r>
            <a:r>
              <a:rPr lang="en-US" sz="3600" b="1" kern="1200" dirty="0" smtClean="0">
                <a:ea typeface="MS Mincho" pitchFamily="49" charset="-128"/>
              </a:rPr>
              <a:t>!</a:t>
            </a:r>
          </a:p>
          <a:p>
            <a:pPr rtl="1"/>
            <a:r>
              <a:rPr lang="ur-PK" sz="3600" dirty="0"/>
              <a:t>اور ہر حاجت </a:t>
            </a:r>
            <a:r>
              <a:rPr lang="ur-PK" sz="3600" dirty="0" smtClean="0"/>
              <a:t>کی</a:t>
            </a:r>
            <a:r>
              <a:rPr lang="en-US" sz="3600" dirty="0" smtClean="0"/>
              <a:t> </a:t>
            </a:r>
            <a:r>
              <a:rPr lang="ur-PK" sz="3600" dirty="0" smtClean="0"/>
              <a:t>آخری </a:t>
            </a:r>
            <a:r>
              <a:rPr lang="ur-PK" sz="3600" dirty="0"/>
              <a:t>جگہ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8198" name="Subtitle 4">
            <a:extLst>
              <a:ext uri="{FF2B5EF4-FFF2-40B4-BE49-F238E27FC236}">
                <a16:creationId xmlns:a16="http://schemas.microsoft.com/office/drawing/2014/main" id="{072CF517-51A4-493B-806C-C21A70B68912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wa muntaha kulli hajatin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3">
            <a:extLst>
              <a:ext uri="{FF2B5EF4-FFF2-40B4-BE49-F238E27FC236}">
                <a16:creationId xmlns:a16="http://schemas.microsoft.com/office/drawing/2014/main" id="{B517F14A-227A-495D-9A42-AAF45B5D5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72707" name="Text Box 13">
            <a:extLst>
              <a:ext uri="{FF2B5EF4-FFF2-40B4-BE49-F238E27FC236}">
                <a16:creationId xmlns:a16="http://schemas.microsoft.com/office/drawing/2014/main" id="{2054AAC4-B4DA-40F9-9282-E21A5765703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A5783E5-C50A-4BEA-8821-1CE776207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رَحْمَةً مِنْ عِنْدِكَ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وَذِكْرَىٰ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لِلْعَابِدِينَ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7BFE046-BE44-4076-8FF8-451A0EE7E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 mercy from You and a reminder to the worshippers</a:t>
            </a:r>
            <a:r>
              <a:rPr lang="en-US" sz="3600" b="1" kern="1200" dirty="0" smtClean="0">
                <a:ea typeface="MS Mincho" pitchFamily="49" charset="-128"/>
              </a:rPr>
              <a:t>;</a:t>
            </a:r>
          </a:p>
          <a:p>
            <a:pPr rtl="1"/>
            <a:r>
              <a:rPr lang="ur-PK" sz="3600" dirty="0"/>
              <a:t>ور ان جیسے اور بھی عطا کیئے تاکہ عبادت گزاروں کیلئے یادگار</a:t>
            </a:r>
          </a:p>
          <a:p>
            <a:pPr rtl="1"/>
            <a:r>
              <a:rPr lang="ur-PK" sz="3600" dirty="0"/>
              <a:t>بنے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72710" name="Subtitle 4">
            <a:extLst>
              <a:ext uri="{FF2B5EF4-FFF2-40B4-BE49-F238E27FC236}">
                <a16:creationId xmlns:a16="http://schemas.microsoft.com/office/drawing/2014/main" id="{A1C6830D-2CF4-418A-86B1-A44A33E5A9BD}"/>
              </a:ext>
            </a:extLst>
          </p:cNvPr>
          <p:cNvSpPr txBox="1">
            <a:spLocks/>
          </p:cNvSpPr>
          <p:nvPr/>
        </p:nvSpPr>
        <p:spPr bwMode="auto">
          <a:xfrm>
            <a:off x="457200" y="5486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sv-SE" altLang="en-US" b="1" i="1">
                <a:ea typeface="MS Mincho" panose="02020609040205080304" pitchFamily="49" charset="-128"/>
              </a:rPr>
              <a:t>rahmatan min `indika wa dhikra lil`abidina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3">
            <a:extLst>
              <a:ext uri="{FF2B5EF4-FFF2-40B4-BE49-F238E27FC236}">
                <a16:creationId xmlns:a16="http://schemas.microsoft.com/office/drawing/2014/main" id="{223CCBCD-7020-4551-A5B0-59E92E1AF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73731" name="Text Box 13">
            <a:extLst>
              <a:ext uri="{FF2B5EF4-FFF2-40B4-BE49-F238E27FC236}">
                <a16:creationId xmlns:a16="http://schemas.microsoft.com/office/drawing/2014/main" id="{D53BFFDD-7FA1-4128-BCB1-7F8D05BEA1C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CB0C56B-8311-4DB1-9EB9-59C3BFB15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وَبِٱسْمِكَ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ٱلَّذِي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دَعَاكَ بِهِ يَعْقُوبُ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1F76FFD-7CA0-445B-B49D-5088D4A64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Your Name by which (Prophet) Jacob besought You</a:t>
            </a:r>
            <a:r>
              <a:rPr lang="en-US" sz="3600" b="1" kern="1200" dirty="0" smtClean="0">
                <a:ea typeface="MS Mincho" pitchFamily="49" charset="-128"/>
              </a:rPr>
              <a:t>;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سوالی ہوں بواسطہ تیرے اس نام کے جسکے ساتھ تجھے یعقوب (ع) نے پکارا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73734" name="Subtitle 4">
            <a:extLst>
              <a:ext uri="{FF2B5EF4-FFF2-40B4-BE49-F238E27FC236}">
                <a16:creationId xmlns:a16="http://schemas.microsoft.com/office/drawing/2014/main" id="{F847DF39-6798-4791-909E-3983EBC4784C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bismika alladhi da`aka bihi ya`qubu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3">
            <a:extLst>
              <a:ext uri="{FF2B5EF4-FFF2-40B4-BE49-F238E27FC236}">
                <a16:creationId xmlns:a16="http://schemas.microsoft.com/office/drawing/2014/main" id="{14CD14D7-C295-4CD2-8C42-56717992B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74755" name="Text Box 13">
            <a:extLst>
              <a:ext uri="{FF2B5EF4-FFF2-40B4-BE49-F238E27FC236}">
                <a16:creationId xmlns:a16="http://schemas.microsoft.com/office/drawing/2014/main" id="{8A3567AC-C8B7-4BD3-9461-02BEADFD022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49C5563-4584-4EF8-8E49-933F4B1A9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فَرَدَدْتَ عَلَيْهِ بَصَرَهُ وَقُرَّةَ عَيْنِهِ يُوسُفَ وَجَمَعْتَ شَمْلَهُ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68E7EB0-6DF0-4D06-9EBA-A0CE99665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2800" b="1" kern="1200" dirty="0">
                <a:ea typeface="MS Mincho" pitchFamily="49" charset="-128"/>
              </a:rPr>
              <a:t>so, You returned to him his sight and the delight of his heart, Joseph, and You reunified him</a:t>
            </a:r>
            <a:r>
              <a:rPr lang="en-US" sz="2800" b="1" kern="1200" dirty="0" smtClean="0">
                <a:ea typeface="MS Mincho" pitchFamily="49" charset="-128"/>
              </a:rPr>
              <a:t>.</a:t>
            </a:r>
          </a:p>
          <a:p>
            <a:pPr rtl="1"/>
            <a:r>
              <a:rPr lang="ur-PK" sz="2800" dirty="0"/>
              <a:t> پس تو نے انہیں آنکھیں واپس دیں اور انکا نور نظر یوسف (ع) بھی اور اس بکھرے خاندان کو</a:t>
            </a:r>
          </a:p>
          <a:p>
            <a:pPr rtl="1"/>
            <a:r>
              <a:rPr lang="ur-PK" sz="2800" dirty="0"/>
              <a:t>یکجاہ کردیا</a:t>
            </a:r>
          </a:p>
          <a:p>
            <a:pPr marL="342900" indent="-342900" eaLnBrk="1" hangingPunct="1">
              <a:defRPr/>
            </a:pPr>
            <a:endParaRPr lang="en-US" sz="2800" b="1" kern="1200" dirty="0" smtClean="0">
              <a:ea typeface="MS Mincho" pitchFamily="49" charset="-128"/>
            </a:endParaRP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74758" name="Subtitle 4">
            <a:extLst>
              <a:ext uri="{FF2B5EF4-FFF2-40B4-BE49-F238E27FC236}">
                <a16:creationId xmlns:a16="http://schemas.microsoft.com/office/drawing/2014/main" id="{A055B20D-3358-4B4C-A7BA-3176BF40163C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faradadta `alayhi basarahu wa qurrata `aynihi yusufa wa jama`ta shamlahu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3">
            <a:extLst>
              <a:ext uri="{FF2B5EF4-FFF2-40B4-BE49-F238E27FC236}">
                <a16:creationId xmlns:a16="http://schemas.microsoft.com/office/drawing/2014/main" id="{204BF87C-3E98-4062-A7E6-D4D70DC49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75779" name="Text Box 13">
            <a:extLst>
              <a:ext uri="{FF2B5EF4-FFF2-40B4-BE49-F238E27FC236}">
                <a16:creationId xmlns:a16="http://schemas.microsoft.com/office/drawing/2014/main" id="{E74EA335-3879-424D-AB25-F10E5954675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10B07DA-B15E-4C39-9466-4DD45005B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وَبِٱسْمِكَ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ٱلَّذِي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دَعَاكَ بِهِ سُلَيْمَانُ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AC85B9C-F0D6-42D1-890C-200D0F957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Your Name by which (Prophet) Solomon besought You</a:t>
            </a:r>
            <a:r>
              <a:rPr lang="en-US" sz="3600" b="1" kern="1200" dirty="0" smtClean="0">
                <a:ea typeface="MS Mincho" pitchFamily="49" charset="-128"/>
              </a:rPr>
              <a:t>;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بواسطہ تیرے اس نام کے جسکے ساتھ تجھے سلیمان(ع) نے پکارا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75782" name="Subtitle 4">
            <a:extLst>
              <a:ext uri="{FF2B5EF4-FFF2-40B4-BE49-F238E27FC236}">
                <a16:creationId xmlns:a16="http://schemas.microsoft.com/office/drawing/2014/main" id="{5A52B2AE-BC19-4E01-BE2D-27D95E8EBCAD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bismika alladhi da`aka bihi sulaymanu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3">
            <a:extLst>
              <a:ext uri="{FF2B5EF4-FFF2-40B4-BE49-F238E27FC236}">
                <a16:creationId xmlns:a16="http://schemas.microsoft.com/office/drawing/2014/main" id="{AAA0BBE2-A725-437E-AFFD-80AD01EAA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76803" name="Text Box 13">
            <a:extLst>
              <a:ext uri="{FF2B5EF4-FFF2-40B4-BE49-F238E27FC236}">
                <a16:creationId xmlns:a16="http://schemas.microsoft.com/office/drawing/2014/main" id="{8B2D8E70-2A6C-41F6-A924-7AA4E74D89D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6AA43019-5EA5-447C-93BE-6203582B8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فَوَهَبْتَ لَهُ مُلْكاً لاَ يَنْبَغِي لاحَدٍ مِنْ بَعْدِهِ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686B24A-A3D9-4F64-97B9-37034F12C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You gifted him kingdom that none else should never gain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 پس تو نے انہیں ایسا ملک و حکومت بخشا جو ان کے بعد کسی کیلئے نہیں بے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76806" name="Subtitle 4">
            <a:extLst>
              <a:ext uri="{FF2B5EF4-FFF2-40B4-BE49-F238E27FC236}">
                <a16:creationId xmlns:a16="http://schemas.microsoft.com/office/drawing/2014/main" id="{96C85DBB-FE04-458B-8DCE-37299CC48AEC}"/>
              </a:ext>
            </a:extLst>
          </p:cNvPr>
          <p:cNvSpPr txBox="1">
            <a:spLocks/>
          </p:cNvSpPr>
          <p:nvPr/>
        </p:nvSpPr>
        <p:spPr bwMode="auto">
          <a:xfrm>
            <a:off x="304800" y="48691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fawahabta lahu mulkan la yanbaghi li'ahadin min ba`dihi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3">
            <a:extLst>
              <a:ext uri="{FF2B5EF4-FFF2-40B4-BE49-F238E27FC236}">
                <a16:creationId xmlns:a16="http://schemas.microsoft.com/office/drawing/2014/main" id="{CC6249DC-2B3D-4CB3-A4C7-FFB9E5A81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77827" name="Text Box 13">
            <a:extLst>
              <a:ext uri="{FF2B5EF4-FFF2-40B4-BE49-F238E27FC236}">
                <a16:creationId xmlns:a16="http://schemas.microsoft.com/office/drawing/2014/main" id="{28209E00-FDD8-4AAB-9B47-A644984F914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53781CDD-7713-4DB9-9377-C05B05945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إِنَّكَ انْتَ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ٱلْوَهَّابُ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25B6DE6-FAD7-41EE-9EFF-49D67263B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for You are verily the Granter of bounties</a:t>
            </a:r>
            <a:r>
              <a:rPr lang="en-US" sz="3600" b="1" kern="1200" dirty="0" smtClean="0">
                <a:ea typeface="MS Mincho" pitchFamily="49" charset="-128"/>
              </a:rPr>
              <a:t>;</a:t>
            </a:r>
          </a:p>
          <a:p>
            <a:pPr rtl="1"/>
            <a:r>
              <a:rPr lang="ur-PK" sz="3600" dirty="0"/>
              <a:t>بے شک تو بہت عطا</a:t>
            </a:r>
          </a:p>
          <a:p>
            <a:pPr rtl="1"/>
            <a:r>
              <a:rPr lang="ur-PK" sz="3600" dirty="0"/>
              <a:t>کرنے والا ہے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77830" name="Subtitle 4">
            <a:extLst>
              <a:ext uri="{FF2B5EF4-FFF2-40B4-BE49-F238E27FC236}">
                <a16:creationId xmlns:a16="http://schemas.microsoft.com/office/drawing/2014/main" id="{99505BD2-1105-4FB3-82BC-B7F1B45B7D54}"/>
              </a:ext>
            </a:extLst>
          </p:cNvPr>
          <p:cNvSpPr txBox="1">
            <a:spLocks/>
          </p:cNvSpPr>
          <p:nvPr/>
        </p:nvSpPr>
        <p:spPr bwMode="auto">
          <a:xfrm>
            <a:off x="304800" y="4953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innaka anta alwahhabu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3">
            <a:extLst>
              <a:ext uri="{FF2B5EF4-FFF2-40B4-BE49-F238E27FC236}">
                <a16:creationId xmlns:a16="http://schemas.microsoft.com/office/drawing/2014/main" id="{3B8FD250-ACCD-4551-9EEE-F4F4D32D8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78851" name="Text Box 13">
            <a:extLst>
              <a:ext uri="{FF2B5EF4-FFF2-40B4-BE49-F238E27FC236}">
                <a16:creationId xmlns:a16="http://schemas.microsoft.com/office/drawing/2014/main" id="{1A0198BC-737E-49F6-BAD0-62AD4033417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890B642-0C9E-4AF5-90D2-56F6D9B89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وَبِٱسْمِكَ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ٱلَّذِي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سَخَّرْتَ بِهِ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ٱلْبُرَاقَ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لِمُحَمَّدٍ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0EB31E8-C60C-46E4-97F9-B047ACFF8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in the name of Your Name by which You subdued the </a:t>
            </a:r>
            <a:r>
              <a:rPr lang="en-US" b="1" kern="1200" dirty="0" err="1">
                <a:ea typeface="MS Mincho" pitchFamily="49" charset="-128"/>
              </a:rPr>
              <a:t>Buraq</a:t>
            </a:r>
            <a:r>
              <a:rPr lang="en-US" b="1" kern="1200" dirty="0">
                <a:ea typeface="MS Mincho" pitchFamily="49" charset="-128"/>
              </a:rPr>
              <a:t> to Muhammad</a:t>
            </a:r>
            <a:r>
              <a:rPr lang="en-US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dirty="0"/>
              <a:t>اور بواسطہ تیرے اس نام کے جس کے ساتھ تو نے براق کو بخاطر محمد ﷺ مطیع کیا</a:t>
            </a:r>
            <a:endParaRPr lang="en-US" b="1" kern="1200" dirty="0">
              <a:ea typeface="MS Mincho" pitchFamily="49" charset="-128"/>
            </a:endParaRPr>
          </a:p>
        </p:txBody>
      </p:sp>
      <p:sp>
        <p:nvSpPr>
          <p:cNvPr id="78854" name="Subtitle 4">
            <a:extLst>
              <a:ext uri="{FF2B5EF4-FFF2-40B4-BE49-F238E27FC236}">
                <a16:creationId xmlns:a16="http://schemas.microsoft.com/office/drawing/2014/main" id="{1950FEDC-3310-42D1-8B33-DC617186915E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bismika alladhi sakhkharta bihi alburaqa limuhammadin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3">
            <a:extLst>
              <a:ext uri="{FF2B5EF4-FFF2-40B4-BE49-F238E27FC236}">
                <a16:creationId xmlns:a16="http://schemas.microsoft.com/office/drawing/2014/main" id="{880519DA-A23D-4F00-B887-36B66BE0B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79875" name="Text Box 13">
            <a:extLst>
              <a:ext uri="{FF2B5EF4-FFF2-40B4-BE49-F238E27FC236}">
                <a16:creationId xmlns:a16="http://schemas.microsoft.com/office/drawing/2014/main" id="{2BE6C42D-EB19-4CBD-8CBA-DD0DEB76DB2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5A5722AA-A671-4CBE-8076-ED9DC5EE4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صَلَّىٰ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ٱللَّهُ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عَلَيْهِ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وَسَلَّمَ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9BDD1AC-3760-4E63-AE49-72397F627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peace and blessings be upon him and his Household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ar-SA" altLang="en-US" sz="3600" b="1" dirty="0">
                <a:latin typeface="Alvi Nastaleeq" pitchFamily="2" charset="0"/>
              </a:rPr>
              <a:t>اے الله! رحمت فرما محمد وآل)ع( محمد پر 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79878" name="Subtitle 4">
            <a:extLst>
              <a:ext uri="{FF2B5EF4-FFF2-40B4-BE49-F238E27FC236}">
                <a16:creationId xmlns:a16="http://schemas.microsoft.com/office/drawing/2014/main" id="{B9BE9814-B61A-4250-9AE0-F536BE289C46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salla allahu `alayhi wa alihi wa sallama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3">
            <a:extLst>
              <a:ext uri="{FF2B5EF4-FFF2-40B4-BE49-F238E27FC236}">
                <a16:creationId xmlns:a16="http://schemas.microsoft.com/office/drawing/2014/main" id="{DCAD00EB-432D-4F58-87E0-DA1FF8229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80899" name="Text Box 13">
            <a:extLst>
              <a:ext uri="{FF2B5EF4-FFF2-40B4-BE49-F238E27FC236}">
                <a16:creationId xmlns:a16="http://schemas.microsoft.com/office/drawing/2014/main" id="{4639A280-E2EA-45DF-B0E7-6EA95CC2615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6A7A0DB-D0F5-4998-9843-73F4A8087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إِذْ قَالَ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تَعَالَىٰ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: ”سُبْحَانَ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ٱلَّذِي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اسْرَىٰ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بِعَبْدِهِ لَيْلاً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86A8255-A99D-4057-A803-33E8ACB8D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as Almighty Allah says, “Glory be to Him Who made His servant to go on a </a:t>
            </a:r>
            <a:r>
              <a:rPr lang="en-US" b="1" kern="1200" dirty="0" smtClean="0">
                <a:ea typeface="MS Mincho" pitchFamily="49" charset="-128"/>
              </a:rPr>
              <a:t>night</a:t>
            </a:r>
          </a:p>
          <a:p>
            <a:pPr rtl="1"/>
            <a:r>
              <a:rPr lang="ur-PK" dirty="0"/>
              <a:t>جیساکہ فرمایا خدائے تعالیٰ</a:t>
            </a:r>
          </a:p>
          <a:p>
            <a:pPr rtl="1"/>
            <a:r>
              <a:rPr lang="ur-PK" dirty="0"/>
              <a:t>نے پاک ہے وہ ذات جس نے اپنے بندے کو سیر کرائی</a:t>
            </a:r>
          </a:p>
          <a:p>
            <a:pPr marL="342900" indent="-342900" eaLnBrk="1" hangingPunct="1">
              <a:defRPr/>
            </a:pPr>
            <a:endParaRPr lang="en-US" b="1" kern="1200" dirty="0">
              <a:ea typeface="MS Mincho" pitchFamily="49" charset="-128"/>
            </a:endParaRPr>
          </a:p>
        </p:txBody>
      </p:sp>
      <p:sp>
        <p:nvSpPr>
          <p:cNvPr id="80902" name="Subtitle 4">
            <a:extLst>
              <a:ext uri="{FF2B5EF4-FFF2-40B4-BE49-F238E27FC236}">
                <a16:creationId xmlns:a16="http://schemas.microsoft.com/office/drawing/2014/main" id="{4CD61561-7D47-4FD4-BBD3-2907FBDBD5F2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idh qala ta`ala subhana alladhi asra bi`abdihi laylan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3">
            <a:extLst>
              <a:ext uri="{FF2B5EF4-FFF2-40B4-BE49-F238E27FC236}">
                <a16:creationId xmlns:a16="http://schemas.microsoft.com/office/drawing/2014/main" id="{C371B497-D881-411F-A944-F4856AA4A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81923" name="Text Box 13">
            <a:extLst>
              <a:ext uri="{FF2B5EF4-FFF2-40B4-BE49-F238E27FC236}">
                <a16:creationId xmlns:a16="http://schemas.microsoft.com/office/drawing/2014/main" id="{103C1823-D172-44F5-B39A-E7B22BAD000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7897F96-C0F6-4820-A0B5-EAD251AB8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مِنَ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ٱلْمَسْجِدِ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ٱلْحَرَامِ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إِلَىٰ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ٱلْمَسْجِدِ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ٱلاقْصَىٰ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“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927BD57-F651-4BB5-A2DB-683BC96E9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from the Sacred Mosque to the remote mosque</a:t>
            </a:r>
            <a:r>
              <a:rPr lang="en-US" sz="3600" b="1" kern="1200" dirty="0" smtClean="0">
                <a:ea typeface="MS Mincho" pitchFamily="49" charset="-128"/>
              </a:rPr>
              <a:t>.”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راتوں رات کعبہ شریف سے مسجد اقصی تک کی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81926" name="Subtitle 4">
            <a:extLst>
              <a:ext uri="{FF2B5EF4-FFF2-40B4-BE49-F238E27FC236}">
                <a16:creationId xmlns:a16="http://schemas.microsoft.com/office/drawing/2014/main" id="{FF6F3428-117D-4801-A552-A9008D604E1E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min almasjidi alharami ila almasjidi al-aqsa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3">
            <a:extLst>
              <a:ext uri="{FF2B5EF4-FFF2-40B4-BE49-F238E27FC236}">
                <a16:creationId xmlns:a16="http://schemas.microsoft.com/office/drawing/2014/main" id="{A33087ED-A544-4711-B589-A0C57952A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9219" name="Text Box 13">
            <a:extLst>
              <a:ext uri="{FF2B5EF4-FFF2-40B4-BE49-F238E27FC236}">
                <a16:creationId xmlns:a16="http://schemas.microsoft.com/office/drawing/2014/main" id="{DEE02B6C-1FC2-457A-8CA3-1D84D5D151B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0D8C8D7-2FF4-4A07-8CF3-410B12304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مُبْتَدِئاً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بِٱلنِّعَمِ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ٱلْعِبَادِ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EF6697D-CAA9-41EB-9611-6DA630D03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instigates favoring on the Servants</a:t>
            </a:r>
            <a:r>
              <a:rPr lang="en-US" sz="3600" b="1" kern="1200" dirty="0" smtClean="0">
                <a:ea typeface="MS Mincho" pitchFamily="49" charset="-128"/>
              </a:rPr>
              <a:t>!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اے بندوں پر اپنی نعمتوں کا آغاز کرنے والے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9222" name="Subtitle 4">
            <a:extLst>
              <a:ext uri="{FF2B5EF4-FFF2-40B4-BE49-F238E27FC236}">
                <a16:creationId xmlns:a16="http://schemas.microsoft.com/office/drawing/2014/main" id="{D6D25C9B-A6EF-412E-AFE0-B1D314E74276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ya mubtadi'an bilnni`ami `ala al`ibadi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3">
            <a:extLst>
              <a:ext uri="{FF2B5EF4-FFF2-40B4-BE49-F238E27FC236}">
                <a16:creationId xmlns:a16="http://schemas.microsoft.com/office/drawing/2014/main" id="{1729B360-4B19-4451-A6EF-B7E53EBEA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82947" name="Text Box 13">
            <a:extLst>
              <a:ext uri="{FF2B5EF4-FFF2-40B4-BE49-F238E27FC236}">
                <a16:creationId xmlns:a16="http://schemas.microsoft.com/office/drawing/2014/main" id="{FAF58A05-A65A-4DA3-AC75-4E3C26A4EA1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E9D0C2D-1907-4DF3-927E-D538AA35B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وَقَوْلُهُ: ”سُبْحَانَ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ٱلَّذِي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سَخَّرَ لَنَا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هٰذَا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وَمَا كُنَّا لَهُ مُقْرِنِينَ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1361E53-3298-4BE7-B6BB-0C539B3B4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2800" b="1" kern="1200" dirty="0">
                <a:ea typeface="MS Mincho" pitchFamily="49" charset="-128"/>
              </a:rPr>
              <a:t>He also says, “Glory be to Him Who made this subservient to us and we were not able to do it</a:t>
            </a:r>
            <a:r>
              <a:rPr lang="en-US" sz="2800" b="1" kern="1200" dirty="0" smtClean="0">
                <a:ea typeface="MS Mincho" pitchFamily="49" charset="-128"/>
              </a:rPr>
              <a:t>.</a:t>
            </a:r>
          </a:p>
          <a:p>
            <a:pPr rtl="1"/>
            <a:r>
              <a:rPr lang="ur-PK" sz="2800" dirty="0"/>
              <a:t>ور قول خدا ہے پاک</a:t>
            </a:r>
          </a:p>
          <a:p>
            <a:pPr rtl="1"/>
            <a:r>
              <a:rPr lang="ur-PK" sz="2800" dirty="0"/>
              <a:t> ہے وہ ذات جس نے اسے ہمارے لئے مطیع کیا ورنہ ہم میں ایسی طاقت نہ تھی</a:t>
            </a:r>
          </a:p>
          <a:p>
            <a:pPr marL="342900" indent="-342900" eaLnBrk="1" hangingPunct="1">
              <a:defRPr/>
            </a:pPr>
            <a:endParaRPr lang="en-US" sz="2800" b="1" kern="1200" dirty="0">
              <a:ea typeface="MS Mincho" pitchFamily="49" charset="-128"/>
            </a:endParaRPr>
          </a:p>
        </p:txBody>
      </p:sp>
      <p:sp>
        <p:nvSpPr>
          <p:cNvPr id="82950" name="Subtitle 4">
            <a:extLst>
              <a:ext uri="{FF2B5EF4-FFF2-40B4-BE49-F238E27FC236}">
                <a16:creationId xmlns:a16="http://schemas.microsoft.com/office/drawing/2014/main" id="{3AAB9038-D10A-4060-8781-3FDBCCB28E2F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qawluhu subhana alladhi sakhkhara lana hadha wa ma kunna lahu muqrinina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3">
            <a:extLst>
              <a:ext uri="{FF2B5EF4-FFF2-40B4-BE49-F238E27FC236}">
                <a16:creationId xmlns:a16="http://schemas.microsoft.com/office/drawing/2014/main" id="{37168C28-58F8-4DB6-AC60-C233F27D0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83971" name="Text Box 13">
            <a:extLst>
              <a:ext uri="{FF2B5EF4-FFF2-40B4-BE49-F238E27FC236}">
                <a16:creationId xmlns:a16="http://schemas.microsoft.com/office/drawing/2014/main" id="{0DD98641-B765-49E1-A347-F4F0B1CBB04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5893BF00-B81C-4704-979B-90D9FB603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وَإِنَّا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إِلَىٰ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رَبِّنَا لَمُنْقَلِبُونَ“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26086B5-6F49-43BD-880A-5AAA574F6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 Surely, to our Lord we must return</a:t>
            </a:r>
            <a:r>
              <a:rPr lang="en-US" sz="3600" b="1" kern="1200" dirty="0" smtClean="0">
                <a:ea typeface="MS Mincho" pitchFamily="49" charset="-128"/>
              </a:rPr>
              <a:t>;”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اپنے پروردگار کی طرف پلٹنے والے ہیں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83974" name="Subtitle 4">
            <a:extLst>
              <a:ext uri="{FF2B5EF4-FFF2-40B4-BE49-F238E27FC236}">
                <a16:creationId xmlns:a16="http://schemas.microsoft.com/office/drawing/2014/main" id="{257295A7-FCE8-4A37-9E5E-A4DFB9DF3B3D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inna ila rabbina lamunqalibuna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3">
            <a:extLst>
              <a:ext uri="{FF2B5EF4-FFF2-40B4-BE49-F238E27FC236}">
                <a16:creationId xmlns:a16="http://schemas.microsoft.com/office/drawing/2014/main" id="{5AD05573-86E0-4EA8-9FC3-F9576757B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84995" name="Text Box 13">
            <a:extLst>
              <a:ext uri="{FF2B5EF4-FFF2-40B4-BE49-F238E27FC236}">
                <a16:creationId xmlns:a16="http://schemas.microsoft.com/office/drawing/2014/main" id="{BAC3E4E4-3A2C-479E-8966-84E06D91372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9F64DFA-6274-4763-9409-52B0B7E0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وَبِٱسْمِكَ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ٱلَّذِي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تَنَزَّلَ بِهِ جَبْرَائِيلُ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مُحَمَّدٍ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27F77B2-2209-4F24-AE50-D80F749DE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2800" b="1" kern="1200" dirty="0">
                <a:ea typeface="MS Mincho" pitchFamily="49" charset="-128"/>
              </a:rPr>
              <a:t>in the name of Your Name by which (Archangel) Gabriel used to ascend to Muhammad</a:t>
            </a:r>
            <a:r>
              <a:rPr lang="en-US" sz="28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2800" dirty="0"/>
              <a:t>اور بواسطہ تیرے اس</a:t>
            </a:r>
          </a:p>
          <a:p>
            <a:pPr rtl="1"/>
            <a:r>
              <a:rPr lang="ur-PK" sz="2800" dirty="0"/>
              <a:t> نام کے جسے جبرائیل حضرت محمد ﷺ کے پاس لے کے آئے</a:t>
            </a:r>
          </a:p>
          <a:p>
            <a:pPr marL="342900" indent="-342900" eaLnBrk="1" hangingPunct="1">
              <a:defRPr/>
            </a:pPr>
            <a:endParaRPr lang="en-US" sz="2800" b="1" kern="1200" dirty="0">
              <a:ea typeface="MS Mincho" pitchFamily="49" charset="-128"/>
            </a:endParaRPr>
          </a:p>
        </p:txBody>
      </p:sp>
      <p:sp>
        <p:nvSpPr>
          <p:cNvPr id="84998" name="Subtitle 4">
            <a:extLst>
              <a:ext uri="{FF2B5EF4-FFF2-40B4-BE49-F238E27FC236}">
                <a16:creationId xmlns:a16="http://schemas.microsoft.com/office/drawing/2014/main" id="{52CAC4DD-322D-4E1F-BF93-62ADCD7422E6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bismika alladhi tanazzala bihi jabra'ilu `alamuhammadin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3">
            <a:extLst>
              <a:ext uri="{FF2B5EF4-FFF2-40B4-BE49-F238E27FC236}">
                <a16:creationId xmlns:a16="http://schemas.microsoft.com/office/drawing/2014/main" id="{886F7838-2DC0-49AC-9939-61726BC6C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86019" name="Text Box 13">
            <a:extLst>
              <a:ext uri="{FF2B5EF4-FFF2-40B4-BE49-F238E27FC236}">
                <a16:creationId xmlns:a16="http://schemas.microsoft.com/office/drawing/2014/main" id="{F4F4550D-6977-4518-B804-B9A0861FE91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4CDC607-F6E5-4F33-9AFD-C115F2228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صَلَّىٰ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ٱللَّهُ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عَلَيْهِ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D6CCD63-C128-409F-8E9C-B2E7617B8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peace be upon him and his Household</a:t>
            </a:r>
            <a:r>
              <a:rPr lang="en-US" sz="3600" b="1" kern="1200" dirty="0" smtClean="0">
                <a:ea typeface="MS Mincho" pitchFamily="49" charset="-128"/>
              </a:rPr>
              <a:t>;</a:t>
            </a:r>
          </a:p>
          <a:p>
            <a:pPr marL="342900" indent="-342900" eaLnBrk="1" hangingPunct="1">
              <a:defRPr/>
            </a:pPr>
            <a:r>
              <a:rPr lang="ar-SA" altLang="en-US" sz="3600" b="1" dirty="0">
                <a:latin typeface="Alvi Nastaleeq" pitchFamily="2" charset="0"/>
              </a:rPr>
              <a:t>اے الله! رحمت فرما محمد وآل)ع( محمد پر 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86022" name="Subtitle 4">
            <a:extLst>
              <a:ext uri="{FF2B5EF4-FFF2-40B4-BE49-F238E27FC236}">
                <a16:creationId xmlns:a16="http://schemas.microsoft.com/office/drawing/2014/main" id="{33E08B89-404B-4D99-81E8-4DD2F107E56B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salla allahu `alayhi wa alihi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3">
            <a:extLst>
              <a:ext uri="{FF2B5EF4-FFF2-40B4-BE49-F238E27FC236}">
                <a16:creationId xmlns:a16="http://schemas.microsoft.com/office/drawing/2014/main" id="{6EBE9E5D-568F-43D9-BBF8-31060B3DF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87043" name="Text Box 13">
            <a:extLst>
              <a:ext uri="{FF2B5EF4-FFF2-40B4-BE49-F238E27FC236}">
                <a16:creationId xmlns:a16="http://schemas.microsoft.com/office/drawing/2014/main" id="{C1828F6B-AFE1-45D2-8E43-D11D5AE0C9A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20923B3-6E2C-453E-AF81-C83702362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وَبِٱسْمِكَ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ٱلَّذِي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دَعَاكَ بِهِ آدَمُ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AC0F561-9146-4127-B9F0-A5AA13AFC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in the name of Your Name by which Adam besought You</a:t>
            </a:r>
            <a:r>
              <a:rPr lang="en-US" sz="3600" b="1" kern="1200" dirty="0" smtClean="0">
                <a:ea typeface="MS Mincho" pitchFamily="49" charset="-128"/>
              </a:rPr>
              <a:t>;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بواسطہ تیرے اس نام کے جس کے ساتھ تجھے آدم (ع) نے پکارا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87046" name="Subtitle 4">
            <a:extLst>
              <a:ext uri="{FF2B5EF4-FFF2-40B4-BE49-F238E27FC236}">
                <a16:creationId xmlns:a16="http://schemas.microsoft.com/office/drawing/2014/main" id="{B8ADCB25-1070-4673-833F-4F256BFA31C6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bismika alladhi da`aka bihi adamu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3">
            <a:extLst>
              <a:ext uri="{FF2B5EF4-FFF2-40B4-BE49-F238E27FC236}">
                <a16:creationId xmlns:a16="http://schemas.microsoft.com/office/drawing/2014/main" id="{CE23EF18-76BC-4432-8F10-0D42F9E19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88067" name="Text Box 13">
            <a:extLst>
              <a:ext uri="{FF2B5EF4-FFF2-40B4-BE49-F238E27FC236}">
                <a16:creationId xmlns:a16="http://schemas.microsoft.com/office/drawing/2014/main" id="{4A8BCA95-025F-462B-9031-CA2AC6620F4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ECC4E3E-C063-4E1D-AA9D-925590E94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فَغَفَرْتَ لَهُ ذَنْبَهُ وَاسْكَنْتَهُ جَنَّتَكَ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C6097A2-C0A9-4AB6-9858-848848D4B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You rectified him and allowed him to dwell in Your Paradise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rtl="1"/>
            <a:r>
              <a:rPr lang="ur-PK" sz="3600" dirty="0"/>
              <a:t>پس معاف کی تو نے</a:t>
            </a:r>
          </a:p>
          <a:p>
            <a:pPr rtl="1"/>
            <a:r>
              <a:rPr lang="ur-PK" sz="3600" dirty="0"/>
              <a:t>انکی بھول اور انہیں اپنی جنت میں ٹہرایا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88070" name="Subtitle 4">
            <a:extLst>
              <a:ext uri="{FF2B5EF4-FFF2-40B4-BE49-F238E27FC236}">
                <a16:creationId xmlns:a16="http://schemas.microsoft.com/office/drawing/2014/main" id="{D77F16F7-1BA2-4B21-A2F8-F3FC03561C65}"/>
              </a:ext>
            </a:extLst>
          </p:cNvPr>
          <p:cNvSpPr txBox="1">
            <a:spLocks/>
          </p:cNvSpPr>
          <p:nvPr/>
        </p:nvSpPr>
        <p:spPr bwMode="auto">
          <a:xfrm>
            <a:off x="304800" y="51816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 dirty="0">
                <a:ea typeface="MS Mincho" panose="02020609040205080304" pitchFamily="49" charset="-128"/>
              </a:rPr>
              <a:t>faghafarta lahu dhanbahu wa askantahu jannataka</a:t>
            </a:r>
            <a:endParaRPr lang="fi-FI" altLang="en-US" b="1" i="1" dirty="0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3">
            <a:extLst>
              <a:ext uri="{FF2B5EF4-FFF2-40B4-BE49-F238E27FC236}">
                <a16:creationId xmlns:a16="http://schemas.microsoft.com/office/drawing/2014/main" id="{A0876E51-7579-49D3-935B-852E5661B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89091" name="Text Box 13">
            <a:extLst>
              <a:ext uri="{FF2B5EF4-FFF2-40B4-BE49-F238E27FC236}">
                <a16:creationId xmlns:a16="http://schemas.microsoft.com/office/drawing/2014/main" id="{7BC8CC1D-ACE3-4556-98F3-CA79F3377AA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2211B72-400A-4B08-9DED-0E94968CC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وَاسْالُكَ بِحَقِّ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ٱلْقُرْآنِ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ٱلْعَظِيمِ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E2AA229-9B14-4721-8F10-60695F734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beseech You in the name of the Great Qur'an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سوال کرتا ہوں تجھ سے عظمت والے قرآن کے واسطے سے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89094" name="Subtitle 4">
            <a:extLst>
              <a:ext uri="{FF2B5EF4-FFF2-40B4-BE49-F238E27FC236}">
                <a16:creationId xmlns:a16="http://schemas.microsoft.com/office/drawing/2014/main" id="{407EAD5E-3630-43B4-A774-FA19EE5CB34C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as'aluka bihaqqi alqur'ani al`azimi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3">
            <a:extLst>
              <a:ext uri="{FF2B5EF4-FFF2-40B4-BE49-F238E27FC236}">
                <a16:creationId xmlns:a16="http://schemas.microsoft.com/office/drawing/2014/main" id="{75CF12B0-5D1F-4195-B0B7-7A3728F68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90115" name="Text Box 13">
            <a:extLst>
              <a:ext uri="{FF2B5EF4-FFF2-40B4-BE49-F238E27FC236}">
                <a16:creationId xmlns:a16="http://schemas.microsoft.com/office/drawing/2014/main" id="{3EB867C1-8AEA-4587-9BEB-A04BF4BE746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66DD4819-0C92-441B-9123-79D7706B3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وَبِحَقِّ مُحَمَّدٍ خَاتَمِ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ٱلنَّبِيِّينَ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AE61ABA-34E0-415C-872A-4B7002F03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Muhammad, the Seal of the Prophets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حضرت محمد نبیوں کے خاتم کے واسطے سے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90118" name="Subtitle 4">
            <a:extLst>
              <a:ext uri="{FF2B5EF4-FFF2-40B4-BE49-F238E27FC236}">
                <a16:creationId xmlns:a16="http://schemas.microsoft.com/office/drawing/2014/main" id="{16E35770-DBF2-4C87-A9B1-D522EF9BFE45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bihaqqi muhammadin khatami alnnabiyyina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3">
            <a:extLst>
              <a:ext uri="{FF2B5EF4-FFF2-40B4-BE49-F238E27FC236}">
                <a16:creationId xmlns:a16="http://schemas.microsoft.com/office/drawing/2014/main" id="{3471B7A7-F101-486D-92E2-A35BB901C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91139" name="Text Box 13">
            <a:extLst>
              <a:ext uri="{FF2B5EF4-FFF2-40B4-BE49-F238E27FC236}">
                <a16:creationId xmlns:a16="http://schemas.microsoft.com/office/drawing/2014/main" id="{708BD461-EBFC-43B4-A51A-648D76AC06E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4791BD4-FE52-42B6-A1B6-E2485272E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وَبِحَقِّ إِبْرَاهِيمَ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57F4868-E25C-4BEC-A627-B575128A3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Abraham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rtl="1"/>
            <a:r>
              <a:rPr lang="ur-PK" sz="3600" dirty="0"/>
              <a:t>اور ابراہیم (ع)</a:t>
            </a:r>
          </a:p>
          <a:p>
            <a:pPr rtl="1"/>
            <a:r>
              <a:rPr lang="ur-PK" sz="3600" dirty="0"/>
              <a:t>کے واسطے</a:t>
            </a:r>
          </a:p>
          <a:p>
            <a:pPr marL="342900" indent="-342900" eaLnBrk="1" hangingPunct="1">
              <a:defRPr/>
            </a:pP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91142" name="Subtitle 4">
            <a:extLst>
              <a:ext uri="{FF2B5EF4-FFF2-40B4-BE49-F238E27FC236}">
                <a16:creationId xmlns:a16="http://schemas.microsoft.com/office/drawing/2014/main" id="{DCC4C325-4ADB-40C2-AD83-A65CC821C7B2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bihaqqi ibrahima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3">
            <a:extLst>
              <a:ext uri="{FF2B5EF4-FFF2-40B4-BE49-F238E27FC236}">
                <a16:creationId xmlns:a16="http://schemas.microsoft.com/office/drawing/2014/main" id="{CA7E6CDA-3136-4A78-86ED-5F77CD9FA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92163" name="Text Box 13">
            <a:extLst>
              <a:ext uri="{FF2B5EF4-FFF2-40B4-BE49-F238E27FC236}">
                <a16:creationId xmlns:a16="http://schemas.microsoft.com/office/drawing/2014/main" id="{4BE62D2E-F8FC-4D97-A761-D56CEBF9B1E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A5E1599-BA57-4191-B822-CFEF167F8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وَبِحَقِّ فَصْلِكَ يَوْمَ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ٱلْقَضَاءِ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4EB80EC-02C0-40E3-8F27-4D4047655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Your Judgment on the Day of the Administration of Justice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ور قیامت کے روز تیرے فیصلے کے واسطے سے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92166" name="Subtitle 4">
            <a:extLst>
              <a:ext uri="{FF2B5EF4-FFF2-40B4-BE49-F238E27FC236}">
                <a16:creationId xmlns:a16="http://schemas.microsoft.com/office/drawing/2014/main" id="{1804404A-0BDB-4D72-A4C7-0DCBD29EE331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bihaqqi faslika yawma alqada'i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3">
            <a:extLst>
              <a:ext uri="{FF2B5EF4-FFF2-40B4-BE49-F238E27FC236}">
                <a16:creationId xmlns:a16="http://schemas.microsoft.com/office/drawing/2014/main" id="{CE44C78D-732B-401E-9813-7BB97EC8F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0243" name="Text Box 13">
            <a:extLst>
              <a:ext uri="{FF2B5EF4-FFF2-40B4-BE49-F238E27FC236}">
                <a16:creationId xmlns:a16="http://schemas.microsoft.com/office/drawing/2014/main" id="{DF71D3E0-B099-4A76-8AD4-2593393EEE2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6EEB6B3-ED2E-4E65-B3C8-33CC92559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كَرِيمَ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ٱلْعَفْوِ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A61092B-87F5-4387-8D43-998C754E2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He Who is All-generous in pardoning</a:t>
            </a:r>
            <a:r>
              <a:rPr lang="en-US" sz="3600" b="1" kern="1200" dirty="0" smtClean="0">
                <a:ea typeface="MS Mincho" pitchFamily="49" charset="-128"/>
              </a:rPr>
              <a:t>!</a:t>
            </a:r>
          </a:p>
          <a:p>
            <a:pPr marL="342900" indent="-342900" eaLnBrk="1" hangingPunct="1">
              <a:defRPr/>
            </a:pPr>
            <a:r>
              <a:rPr lang="ur-PK" sz="3600" dirty="0"/>
              <a:t> اے مہربان معاف کرنے والے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0246" name="Subtitle 4">
            <a:extLst>
              <a:ext uri="{FF2B5EF4-FFF2-40B4-BE49-F238E27FC236}">
                <a16:creationId xmlns:a16="http://schemas.microsoft.com/office/drawing/2014/main" id="{EFFEFFE4-5D83-4C62-8D0B-F35C6549CD17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en-US" b="1" i="1">
                <a:ea typeface="MS Mincho" panose="02020609040205080304" pitchFamily="49" charset="-128"/>
              </a:rPr>
              <a:t>ya karima al`afwi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3">
            <a:extLst>
              <a:ext uri="{FF2B5EF4-FFF2-40B4-BE49-F238E27FC236}">
                <a16:creationId xmlns:a16="http://schemas.microsoft.com/office/drawing/2014/main" id="{6E7A73D5-5754-4E7E-8CE0-CBC472C52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93187" name="Text Box 13">
            <a:extLst>
              <a:ext uri="{FF2B5EF4-FFF2-40B4-BE49-F238E27FC236}">
                <a16:creationId xmlns:a16="http://schemas.microsoft.com/office/drawing/2014/main" id="{B852E6A1-86C5-40D6-8760-C4649ED00DA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9A75F8D-F294-4D09-A922-4D4B7DCBB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وَبِحَقِّ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ٱلْمَوَازِينِ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إِذَا نُصِبَتْ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D9F3249-251E-4416-83C0-0823A6DD4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the Scales when they shall be set up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میزان و عدل کے واسطے سے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93190" name="Subtitle 4">
            <a:extLst>
              <a:ext uri="{FF2B5EF4-FFF2-40B4-BE49-F238E27FC236}">
                <a16:creationId xmlns:a16="http://schemas.microsoft.com/office/drawing/2014/main" id="{0FD23930-3F7D-4F17-B822-51D2159BD7E3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bihaqqi almawazini idha nusibat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3">
            <a:extLst>
              <a:ext uri="{FF2B5EF4-FFF2-40B4-BE49-F238E27FC236}">
                <a16:creationId xmlns:a16="http://schemas.microsoft.com/office/drawing/2014/main" id="{14E984FE-C37E-420F-ABDA-4DCF55BF4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94211" name="Text Box 13">
            <a:extLst>
              <a:ext uri="{FF2B5EF4-FFF2-40B4-BE49-F238E27FC236}">
                <a16:creationId xmlns:a16="http://schemas.microsoft.com/office/drawing/2014/main" id="{03FB9B1C-8F29-4591-A5AB-8F4FDA40E27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AC358AB-9FF9-4EB4-B714-639B08DC7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وَٱلصُّحُفِ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إِذَا نُشِرَتْ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A880D66-0600-46A4-AB91-0BF7AA547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Scrolls when they shall be laid open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جب نصب کی جائے گی اور صحیفے کھولے جائیں گے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94214" name="Subtitle 4">
            <a:extLst>
              <a:ext uri="{FF2B5EF4-FFF2-40B4-BE49-F238E27FC236}">
                <a16:creationId xmlns:a16="http://schemas.microsoft.com/office/drawing/2014/main" id="{180C5DB3-BAD6-48F2-82F5-4F1E11B8C60C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walssuhufi idha nushirat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3">
            <a:extLst>
              <a:ext uri="{FF2B5EF4-FFF2-40B4-BE49-F238E27FC236}">
                <a16:creationId xmlns:a16="http://schemas.microsoft.com/office/drawing/2014/main" id="{576485E0-6412-4970-8447-BE585083A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95235" name="Text Box 13">
            <a:extLst>
              <a:ext uri="{FF2B5EF4-FFF2-40B4-BE49-F238E27FC236}">
                <a16:creationId xmlns:a16="http://schemas.microsoft.com/office/drawing/2014/main" id="{D0435856-8734-47D6-AAA9-2C2C058C2F2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12DA0B0-1853-4E4D-BAAB-8906330B5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وَبِحَقِّ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ٱلْقَلَمِ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وَمَا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جَرَىٰ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157FEF9-5F09-470D-8ED1-0D156438D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Pen and whatever has been decided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قلم کے واسطے سے جب وہ چلے گا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95238" name="Subtitle 4">
            <a:extLst>
              <a:ext uri="{FF2B5EF4-FFF2-40B4-BE49-F238E27FC236}">
                <a16:creationId xmlns:a16="http://schemas.microsoft.com/office/drawing/2014/main" id="{C5EAD06A-13C7-4811-BDEA-7F5C78B00953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en-US" b="1" i="1">
                <a:ea typeface="MS Mincho" panose="02020609040205080304" pitchFamily="49" charset="-128"/>
              </a:rPr>
              <a:t>wa bihaqqi alqalami wa ma jara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3">
            <a:extLst>
              <a:ext uri="{FF2B5EF4-FFF2-40B4-BE49-F238E27FC236}">
                <a16:creationId xmlns:a16="http://schemas.microsoft.com/office/drawing/2014/main" id="{97C4906C-84EA-4866-920A-94BF19D8C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96259" name="Text Box 13">
            <a:extLst>
              <a:ext uri="{FF2B5EF4-FFF2-40B4-BE49-F238E27FC236}">
                <a16:creationId xmlns:a16="http://schemas.microsoft.com/office/drawing/2014/main" id="{1CFA9856-2963-424A-BF6B-FDEFD34D6B6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7FF923F-CA70-45BC-9DCC-6402B91D2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وَٱللَّوْحِ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وَمَا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احْصَىٰ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19BB0A5-D1DD-4C47-ABAD-DB787676E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Tablet and whatever it has recorded</a:t>
            </a:r>
            <a:r>
              <a:rPr lang="en-US" sz="3600" b="1" kern="1200" dirty="0" smtClean="0">
                <a:ea typeface="MS Mincho" pitchFamily="49" charset="-128"/>
              </a:rPr>
              <a:t>;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اور لوح کے واسطے سے جب وہ پر ہوجائے گی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96262" name="Subtitle 4">
            <a:extLst>
              <a:ext uri="{FF2B5EF4-FFF2-40B4-BE49-F238E27FC236}">
                <a16:creationId xmlns:a16="http://schemas.microsoft.com/office/drawing/2014/main" id="{70F2C924-CC82-4DDD-B275-5CC783D69D9D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wallawhi wa ma ahsa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3">
            <a:extLst>
              <a:ext uri="{FF2B5EF4-FFF2-40B4-BE49-F238E27FC236}">
                <a16:creationId xmlns:a16="http://schemas.microsoft.com/office/drawing/2014/main" id="{E9A6610C-B7C1-46E6-833F-C9BF3A518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97283" name="Text Box 13">
            <a:extLst>
              <a:ext uri="{FF2B5EF4-FFF2-40B4-BE49-F238E27FC236}">
                <a16:creationId xmlns:a16="http://schemas.microsoft.com/office/drawing/2014/main" id="{3D6C4ABD-F8B2-4196-B340-7CFAFA55BED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7575AA0-D2C7-4E83-BF16-802953C92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وَبِحَقِّ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ٱلاِﹾسْمِ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ٱلَّذِي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كَتَبْتَهُ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سُرَادِقِ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ٱلْعَرْشِ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81CA9D9-6A2C-4644-B979-31B46F31E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5146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2800" b="1" kern="1200" dirty="0">
                <a:ea typeface="MS Mincho" pitchFamily="49" charset="-128"/>
              </a:rPr>
              <a:t>in the name of the Name that You had inscribed on the pavilion of the Divine </a:t>
            </a:r>
            <a:r>
              <a:rPr lang="en-US" sz="2800" b="1" kern="1200" dirty="0" smtClean="0">
                <a:ea typeface="MS Mincho" pitchFamily="49" charset="-128"/>
              </a:rPr>
              <a:t>Throne</a:t>
            </a:r>
          </a:p>
          <a:p>
            <a:pPr rtl="1"/>
            <a:r>
              <a:rPr lang="ur-PK" sz="2800" dirty="0"/>
              <a:t>اس نام کے واسطے سے جس کو تونے عرش</a:t>
            </a:r>
          </a:p>
          <a:p>
            <a:pPr rtl="1"/>
            <a:r>
              <a:rPr lang="ur-PK" sz="2800" dirty="0"/>
              <a:t>کے پردوں پر لکھا</a:t>
            </a:r>
          </a:p>
          <a:p>
            <a:pPr marL="342900" indent="-342900" eaLnBrk="1" hangingPunct="1">
              <a:defRPr/>
            </a:pPr>
            <a:endParaRPr lang="en-US" sz="2800" b="1" kern="1200" dirty="0" smtClean="0">
              <a:ea typeface="MS Mincho" pitchFamily="49" charset="-128"/>
            </a:endParaRPr>
          </a:p>
          <a:p>
            <a:pPr marL="342900" indent="-342900" eaLnBrk="1" hangingPunct="1">
              <a:defRPr/>
            </a:pPr>
            <a:endParaRPr lang="en-US" sz="2800" b="1" kern="1200" dirty="0">
              <a:ea typeface="MS Mincho" pitchFamily="49" charset="-128"/>
            </a:endParaRPr>
          </a:p>
        </p:txBody>
      </p:sp>
      <p:sp>
        <p:nvSpPr>
          <p:cNvPr id="97286" name="Subtitle 4">
            <a:extLst>
              <a:ext uri="{FF2B5EF4-FFF2-40B4-BE49-F238E27FC236}">
                <a16:creationId xmlns:a16="http://schemas.microsoft.com/office/drawing/2014/main" id="{0F5233D3-F1E0-401A-A354-7023AF31C541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bihaqqi alismi alladhi katabtahu `ala suradiqi al`arshi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3">
            <a:extLst>
              <a:ext uri="{FF2B5EF4-FFF2-40B4-BE49-F238E27FC236}">
                <a16:creationId xmlns:a16="http://schemas.microsoft.com/office/drawing/2014/main" id="{5C8D62E2-EBB8-45F2-9159-DAFA23656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98307" name="Text Box 13">
            <a:extLst>
              <a:ext uri="{FF2B5EF4-FFF2-40B4-BE49-F238E27FC236}">
                <a16:creationId xmlns:a16="http://schemas.microsoft.com/office/drawing/2014/main" id="{60CAA0E3-8DB4-4CA6-B2FE-6A460432C2A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651D8A8-98BD-4682-92BE-C21764DE6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قَبْلَ خَلْقِكَ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ٱلْخَلْقَ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وَٱلدُّنْيَا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C4E3751F-F5E0-439A-8046-B97BCF9D4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two thousand years before You created the beings, the world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 دو ہزار سال میں بنایا اور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98310" name="Subtitle 4">
            <a:extLst>
              <a:ext uri="{FF2B5EF4-FFF2-40B4-BE49-F238E27FC236}">
                <a16:creationId xmlns:a16="http://schemas.microsoft.com/office/drawing/2014/main" id="{B1A1F5C8-A846-4151-8A9C-17D690C89A21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qabla khalqika alkhalqa walddunya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13">
            <a:extLst>
              <a:ext uri="{FF2B5EF4-FFF2-40B4-BE49-F238E27FC236}">
                <a16:creationId xmlns:a16="http://schemas.microsoft.com/office/drawing/2014/main" id="{0BD2FE0D-D0E6-4DF4-9AD7-62C6C4C2D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99331" name="Text Box 13">
            <a:extLst>
              <a:ext uri="{FF2B5EF4-FFF2-40B4-BE49-F238E27FC236}">
                <a16:creationId xmlns:a16="http://schemas.microsoft.com/office/drawing/2014/main" id="{3BDB2355-852B-4FC5-994B-0E8D71B1BA2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C112F32-9789-4F9D-A59A-1C3376EE0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وَٱلشَّمْسَ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وَٱلْقَمَرَ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بِالْفَيْ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عَامٍ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4FB62A4-3A2C-41C0-A938-270A57082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sun, and the moon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س سے پہلے کہ تونے مخلوق، سورج اور چاند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99334" name="Subtitle 4">
            <a:extLst>
              <a:ext uri="{FF2B5EF4-FFF2-40B4-BE49-F238E27FC236}">
                <a16:creationId xmlns:a16="http://schemas.microsoft.com/office/drawing/2014/main" id="{58C77DB4-C79C-4C47-B886-4271B45767D9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walshshmasa walqamara bi'alfay `amin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3">
            <a:extLst>
              <a:ext uri="{FF2B5EF4-FFF2-40B4-BE49-F238E27FC236}">
                <a16:creationId xmlns:a16="http://schemas.microsoft.com/office/drawing/2014/main" id="{8856D4CB-EA2C-4D7C-8F86-917771E5B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00355" name="Text Box 13">
            <a:extLst>
              <a:ext uri="{FF2B5EF4-FFF2-40B4-BE49-F238E27FC236}">
                <a16:creationId xmlns:a16="http://schemas.microsoft.com/office/drawing/2014/main" id="{23E98FAF-FEC8-4EB1-AFAC-C8612F9AE93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B7E3AE0-B52A-4F59-BFA5-975B71C1E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وَاشْهَدُ انْ لاَ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إِلٰهَ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إِلاَّ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ٱللَّهُ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2B76FB98-5AD4-4820-AB41-69347E921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bear witness that there is no god save Allah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گواہی دیتا ہوں کہ الله کے سواء کوئی معبود نہیں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00358" name="Subtitle 4">
            <a:extLst>
              <a:ext uri="{FF2B5EF4-FFF2-40B4-BE49-F238E27FC236}">
                <a16:creationId xmlns:a16="http://schemas.microsoft.com/office/drawing/2014/main" id="{661F39FC-B130-4496-9606-7904E198C219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ashhadu an la ilaha illa allahu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13">
            <a:extLst>
              <a:ext uri="{FF2B5EF4-FFF2-40B4-BE49-F238E27FC236}">
                <a16:creationId xmlns:a16="http://schemas.microsoft.com/office/drawing/2014/main" id="{A7A4923E-9E3A-4D5A-9984-A1C0B6F53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01379" name="Text Box 13">
            <a:extLst>
              <a:ext uri="{FF2B5EF4-FFF2-40B4-BE49-F238E27FC236}">
                <a16:creationId xmlns:a16="http://schemas.microsoft.com/office/drawing/2014/main" id="{C1305D50-5EB2-4C64-9895-B7A00938A4F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20F54F0-0684-41E3-A310-553E0D1BC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وَحْدَهُ لاَ شَرِيكَ لَهُ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3EA97E2-7315-4D51-962D-65C6B37A1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alone without having any partner</a:t>
            </a:r>
            <a:r>
              <a:rPr lang="en-US" sz="3600" b="1" kern="1200" dirty="0" smtClean="0">
                <a:ea typeface="MS Mincho" pitchFamily="49" charset="-128"/>
              </a:rPr>
              <a:t>,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جو یکتا ہے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01382" name="Subtitle 4">
            <a:extLst>
              <a:ext uri="{FF2B5EF4-FFF2-40B4-BE49-F238E27FC236}">
                <a16:creationId xmlns:a16="http://schemas.microsoft.com/office/drawing/2014/main" id="{DD334D60-1EED-47B3-A5C2-78F32A7480C7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wahdahu la sharika lahu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3">
            <a:extLst>
              <a:ext uri="{FF2B5EF4-FFF2-40B4-BE49-F238E27FC236}">
                <a16:creationId xmlns:a16="http://schemas.microsoft.com/office/drawing/2014/main" id="{2933D3F1-2B70-4F85-AA10-FE928453D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FF99"/>
                </a:solidFill>
                <a:latin typeface="Trebuchet MS" panose="020B0603020202020204" pitchFamily="34" charset="0"/>
              </a:rPr>
              <a:t>Dūa Ya Shahida Kulle Najwa</a:t>
            </a:r>
          </a:p>
        </p:txBody>
      </p:sp>
      <p:sp>
        <p:nvSpPr>
          <p:cNvPr id="102403" name="Text Box 13">
            <a:extLst>
              <a:ext uri="{FF2B5EF4-FFF2-40B4-BE49-F238E27FC236}">
                <a16:creationId xmlns:a16="http://schemas.microsoft.com/office/drawing/2014/main" id="{92E67685-93C4-4D6C-A508-B78A909B401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SA" altLang="en-US" sz="240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دُعَاءٌ يَا شَاهِدَ كُلِّ نَجْوَىٰ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6BC55A1-C010-40D4-874A-6A7F7244A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وَانَّ مُحَمَّداً عَبْدُهُ وَرَسُولُهُ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256CFD1-1E4D-4439-8225-131A730DB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that Muhammad is his servant and messenger</a:t>
            </a:r>
            <a:r>
              <a:rPr lang="en-US" sz="3600" b="1" kern="1200" dirty="0" smtClean="0">
                <a:ea typeface="MS Mincho" pitchFamily="49" charset="-128"/>
              </a:rPr>
              <a:t>.</a:t>
            </a:r>
          </a:p>
          <a:p>
            <a:pPr marL="342900" indent="-342900" eaLnBrk="1" hangingPunct="1">
              <a:defRPr/>
            </a:pPr>
            <a:r>
              <a:rPr lang="ur-PK" sz="3600" dirty="0"/>
              <a:t>اسکا کوئی ثانی نہیں اور یہ کہ حضرت محمد اسکے بندے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102406" name="Subtitle 4">
            <a:extLst>
              <a:ext uri="{FF2B5EF4-FFF2-40B4-BE49-F238E27FC236}">
                <a16:creationId xmlns:a16="http://schemas.microsoft.com/office/drawing/2014/main" id="{D49F1CE0-1AE1-4FC8-92ED-94A39A57541E}"/>
              </a:ext>
            </a:extLst>
          </p:cNvPr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en-US" b="1" i="1">
                <a:ea typeface="MS Mincho" panose="02020609040205080304" pitchFamily="49" charset="-128"/>
              </a:rPr>
              <a:t>wa anna muhammadan `abduhu wa rasuluhu</a:t>
            </a:r>
            <a:endParaRPr lang="fi-FI" altLang="en-US" b="1" i="1"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10599</TotalTime>
  <Words>11195</Words>
  <Application>Microsoft Office PowerPoint</Application>
  <PresentationFormat>On-screen Show (4:3)</PresentationFormat>
  <Paragraphs>1683</Paragraphs>
  <Slides>270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270</vt:i4>
      </vt:variant>
    </vt:vector>
  </HeadingPairs>
  <TitlesOfParts>
    <vt:vector size="276" baseType="lpstr">
      <vt:lpstr>MS Mincho</vt:lpstr>
      <vt:lpstr>Alvi Nastaleeq</vt:lpstr>
      <vt:lpstr>Arabic Typesetting</vt:lpstr>
      <vt:lpstr>Arial</vt:lpstr>
      <vt:lpstr>Trebuchet MS</vt:lpstr>
      <vt:lpstr>Default Design</vt:lpstr>
      <vt:lpstr>PowerPoint Presentation</vt:lpstr>
      <vt:lpstr>اَللَّهُمَّ صَلِّ عَلَىٰ مُحَمَّدٍ وَآلِ مُحَمَّدٍ</vt:lpstr>
      <vt:lpstr>بِسْمِ اللَّهِ الرَّحْمَٰنِ الرَّحِيمِ</vt:lpstr>
      <vt:lpstr>اللَّهُمَّ يَا شَاهِدَ كُلِّ نَجْوَىٰ</vt:lpstr>
      <vt:lpstr>وَمَوْضِعَ كُلِّ شَكْوَىٰ</vt:lpstr>
      <vt:lpstr>وَعَالِمَ كُلِّ خَفِيَّةٍ</vt:lpstr>
      <vt:lpstr>وَمُنْتَهَىٰ كُلِّ حَاجَةٍ</vt:lpstr>
      <vt:lpstr>يَا مُبْتَدِئاً بِٱلنِّعَمِ عَلَىٰ ٱلْعِبَادِ</vt:lpstr>
      <vt:lpstr>يَا كَرِيمَ ٱلْعَفْوِ</vt:lpstr>
      <vt:lpstr>يَا حَسَنَ ٱلتِّجَاوُزِ</vt:lpstr>
      <vt:lpstr>يَا جَوَادُ</vt:lpstr>
      <vt:lpstr>يَا مَنْ لا يُوَارِي مِنْهُ لَيْلٌ دَاجٍ</vt:lpstr>
      <vt:lpstr>وَلاَ بَحْرٌ عَجَّاجٌ</vt:lpstr>
      <vt:lpstr>وَلاَ سَمَاءٌ ذَاتُ ابْرَاجٍ</vt:lpstr>
      <vt:lpstr>وَلاَ ظُلَمٌ ذَاتُ ٱرْتِتَاجٍ</vt:lpstr>
      <vt:lpstr>يَا مَنِ ٱلظُّلْمَةُ عِنْدَهُ ضِيَاءٌ</vt:lpstr>
      <vt:lpstr>اسْالُكَ بِنُورِ وَجْهِكَ ٱلْكَرِيمِ</vt:lpstr>
      <vt:lpstr>ٱلَّذِي تَجَلَّيْتَ بِهِ لِلْجَبَلِ فَجَعَلْتَهُ دَكّاً</vt:lpstr>
      <vt:lpstr>وَخَرَّ مُوسَىٰ صَعِقاً</vt:lpstr>
      <vt:lpstr>وَبِٱسْمِكَ ٱلَّذِي رَفَعْتَ بِهِ ٱلسَّمَاوَاتِ بِلاَ عَمَدٍ</vt:lpstr>
      <vt:lpstr>وَسَطَحْتَ بِهِ ٱلارْضَ عَلَىٰ وَجْهِ مَاءٍ جَمَدٍ</vt:lpstr>
      <vt:lpstr>وَبِٱسْمِكَ ٱلْمَخْزُونِ ٱلْمَكْنُونِ</vt:lpstr>
      <vt:lpstr>ٱلْمَكْتُوبِ ٱلطَّاهِرِ</vt:lpstr>
      <vt:lpstr>ٱلَّذِي إِذَا دُعِيتَ بِهِ اجَبْتَ</vt:lpstr>
      <vt:lpstr>وَإِذَا سُئِلْتَ بِهِ اعْطَيْتَ</vt:lpstr>
      <vt:lpstr>وَبِٱسْمِكَ ٱلسُّبُّوحِ ٱلْقُدُّوسِ ٱلْبُرْهَانِ</vt:lpstr>
      <vt:lpstr>ٱلَّذِي هُوَ نُورٌ عَلَىٰ كُلِّ نُورٍ</vt:lpstr>
      <vt:lpstr>وَنُورٌ مِنْ نُورٍ</vt:lpstr>
      <vt:lpstr>يُضِيءُ مِنْهُ كُلُّ نُورٍ</vt:lpstr>
      <vt:lpstr>إِذَا بَلَغَ ٱلارْضَ ٱنْشَقَّتْ</vt:lpstr>
      <vt:lpstr>وَإِذَا بَلَغَ ٱلسَّمَاوَاتِ فُتِحَتْ</vt:lpstr>
      <vt:lpstr>وَإِذَا بَلَغَ ٱلعَرْشَ ٱهْتَزَّ</vt:lpstr>
      <vt:lpstr>وَبِٱسْمِكَ ٱلَّذِي تَرْتَعِدُ مِنْهُ فَرَائِصُ مَلائِكَتِكَ</vt:lpstr>
      <vt:lpstr>وَاسْالُكَ بِحَقِّ جَبْرَائِيلَ وَمِيكَائِيلَ وَإِسْرَافِيلَ</vt:lpstr>
      <vt:lpstr>وَبِحَقِّ مُحَمَّدٍ ٱلْمُصْطَفَىٰ</vt:lpstr>
      <vt:lpstr>صَلَّىٰ ٱللَّهُ عَلَيْهِ وَآلِهِ</vt:lpstr>
      <vt:lpstr>وَعَلَىٰ جَمِيعِ ٱلانْبِيَاءِ وَجَمِيعِ ٱلْمَلاَئِكَةِ</vt:lpstr>
      <vt:lpstr>وَبِٱلاِﹾسْمِ ٱلَّذِي مَشَىٰ بِهِ ٱلْخِضْرُ عَلَىٰ قُلَلِ ٱلْمَاءِ</vt:lpstr>
      <vt:lpstr>كَمَا مَشَىٰ بِهِ عَلَىٰ جَدَدِ ٱلارْضِ</vt:lpstr>
      <vt:lpstr>وَبِٱسْمِكَ ٱلَّذِي فَلَقْتَ بِهِ ٱلبَحْرَ لِمُوسَىٰ</vt:lpstr>
      <vt:lpstr>وَاغْرَقْتَ فِرْعَوْنَ وَقَوْمَهُ</vt:lpstr>
      <vt:lpstr>وَانْجَيْتَ بِهِ مُوسَىٰ بْنَ عِمْرَانَ وَمَنْ مَعَهُ</vt:lpstr>
      <vt:lpstr>وَبِٱسْمِكَ ٱلَّذِي دَعَاكَ بِهِ مُوسَىٰ بْنُ عِمْرَانَ</vt:lpstr>
      <vt:lpstr>مِنْ جَانِبِ ٱلطُّورِ ٱلايْمَنِ</vt:lpstr>
      <vt:lpstr>فَٱسْتَجَبْتَ لَهُ وَالْقَيْتَ عَلَيْهِ مَحَبَّةً مِنْكَ</vt:lpstr>
      <vt:lpstr>وَبِٱسْمِكَ ٱلَّذِي بِهِ احْيَا عِيسَىٰ بْنُ مَرْيَمَ ٱلْمَوْتَىٰ</vt:lpstr>
      <vt:lpstr>وَتَكَلَّمَ فِي ٱلْمَهْدِ صَبِيّاً</vt:lpstr>
      <vt:lpstr>وَابْرَا ٱلاكْمَهَ وَٱلابْرَصَ بِإِذْنِكَ</vt:lpstr>
      <vt:lpstr>وَبِٱسْمِكَ ٱلَّذِي دَعَاكَ بِهِ حَمَلَةُ عَرْشِكَ</vt:lpstr>
      <vt:lpstr>وَجَبْرَائِيلُ وَمِيكَائِيلُ وَإِسْرَافِيلُ</vt:lpstr>
      <vt:lpstr>وَحَبِيبُكَ مُحَمَّدٌ صَلَّىٰ ٱللَّهُ عَلَيْهِ وَآلِهِ</vt:lpstr>
      <vt:lpstr>وَمَلائِكَتُكَ ٱلْمُقَرَّبُونَ</vt:lpstr>
      <vt:lpstr>وَانْبِيَاؤُكَ ٱلْمُرْسَلُونَ</vt:lpstr>
      <vt:lpstr>وَعِبَادُكَ ٱلصَّالِحُونَ مِنْ اهْلِ ٱلسَّمَاوَاتِ وَٱلارَضِينَ</vt:lpstr>
      <vt:lpstr>وَبِٱسْمِكَ ٱلَّذِي دَعَاكَ بِهِ ذُو ٱلنُّونِ</vt:lpstr>
      <vt:lpstr>إِذْ ذَهَبَ مُغَاضِباً فَظَنَّ انْ لَنْ تَقْدِرَ عَلَيْهِ</vt:lpstr>
      <vt:lpstr>فَنَادَىٰ فِي ٱلظُّلُمَاتِ انْ لاَ إِلٰهَ إِلاَّ انْتَ سُبْحَانَكَ</vt:lpstr>
      <vt:lpstr>إِنِّي كُنْتُ مِنَ ٱلظَّالِمِينَ</vt:lpstr>
      <vt:lpstr>فَٱسْتَجَبْتَ لَهُ وَنَجَّيْتَهُ مِنَ ٱلغَمِّ</vt:lpstr>
      <vt:lpstr>وَكَذٰلِكَ  تُنْجِي ٱلْمُؤْمِنِينَ</vt:lpstr>
      <vt:lpstr>وَبِٱسْمِكَ ٱلْعَظِيمِ ٱلَّذِي دَعَاكَ بِهِ دَاوُودُ</vt:lpstr>
      <vt:lpstr>وَخَرَّ لَكَ سَاجِداً فَغَفَرْتَ لَهُ ذَنْبَهُ</vt:lpstr>
      <vt:lpstr>وَبِٱسْمِكَ ٱلَّذِي دَعَتْكَ بِهِ آسِيَةُ ٱمْرَاةُ فِرْعَوْنَ</vt:lpstr>
      <vt:lpstr>إِذْ قَالَتْ: ”رَبِّ ٱبْنِ لِي عِنْدَكَ بَيْتاً فِي ٱلْجَنَّةِ</vt:lpstr>
      <vt:lpstr>وَنَجِّنِي مِنْ فِرْعَوْنَ وَعَمَلِهِ</vt:lpstr>
      <vt:lpstr>وَنَجِّنِي مِنَ ٱلْقَوْمِ ٱلظَّالِمِينَ“</vt:lpstr>
      <vt:lpstr>فَٱسْتَجَبْتَ لَهَا دُعَاءَهَا</vt:lpstr>
      <vt:lpstr>وَبِٱسْمِكَ ٱلَّذِي دَعَاكَ بِهِ ايُّوبُ إِذْ حَلَّ بِهِ ٱلْبَلاَءُ</vt:lpstr>
      <vt:lpstr>فَعَافَيْتَهُ وَآتَيْتَهُ اهْلَهُ وَمِثْلَهُمْ مَعَهُمْ</vt:lpstr>
      <vt:lpstr>رَحْمَةً مِنْ عِنْدِكَ وَذِكْرَىٰ لِلْعَابِدِينَ</vt:lpstr>
      <vt:lpstr>وَبِٱسْمِكَ ٱلَّذِي دَعَاكَ بِهِ يَعْقُوبُ</vt:lpstr>
      <vt:lpstr>فَرَدَدْتَ عَلَيْهِ بَصَرَهُ وَقُرَّةَ عَيْنِهِ يُوسُفَ وَجَمَعْتَ شَمْلَهُ</vt:lpstr>
      <vt:lpstr>وَبِٱسْمِكَ ٱلَّذِي دَعَاكَ بِهِ سُلَيْمَانُ</vt:lpstr>
      <vt:lpstr>فَوَهَبْتَ لَهُ مُلْكاً لاَ يَنْبَغِي لاحَدٍ مِنْ بَعْدِهِ</vt:lpstr>
      <vt:lpstr>إِنَّكَ انْتَ ٱلْوَهَّابُ</vt:lpstr>
      <vt:lpstr>وَبِٱسْمِكَ ٱلَّذِي سَخَّرْتَ بِهِ ٱلْبُرَاقَ لِمُحَمَّدٍ</vt:lpstr>
      <vt:lpstr>صَلَّىٰ ٱللَّهُ عَلَيْهِ وَآلِهِ وَسَلَّمَ</vt:lpstr>
      <vt:lpstr>إِذْ قَالَ تَعَالَىٰ: ”سُبْحَانَ ٱلَّذِي اسْرَىٰ بِعَبْدِهِ لَيْلاً</vt:lpstr>
      <vt:lpstr>مِنَ ٱلْمَسْجِدِ ٱلْحَرَامِ إِلَىٰ ٱلْمَسْجِدِ ٱلاقْصَىٰ“</vt:lpstr>
      <vt:lpstr>وَقَوْلُهُ: ”سُبْحَانَ ٱلَّذِي سَخَّرَ لَنَا هٰذَا وَمَا كُنَّا لَهُ مُقْرِنِينَ</vt:lpstr>
      <vt:lpstr>وَإِنَّا إِلَىٰ رَبِّنَا لَمُنْقَلِبُونَ“</vt:lpstr>
      <vt:lpstr>وَبِٱسْمِكَ ٱلَّذِي تَنَزَّلَ بِهِ جَبْرَائِيلُ عَلَىٰ مُحَمَّدٍ</vt:lpstr>
      <vt:lpstr>صَلَّىٰ ٱللَّهُ عَلَيْهِ وَآلِهِ</vt:lpstr>
      <vt:lpstr>وَبِٱسْمِكَ ٱلَّذِي دَعَاكَ بِهِ آدَمُ</vt:lpstr>
      <vt:lpstr>فَغَفَرْتَ لَهُ ذَنْبَهُ وَاسْكَنْتَهُ جَنَّتَكَ</vt:lpstr>
      <vt:lpstr>وَاسْالُكَ بِحَقِّ ٱلْقُرْآنِ ٱلْعَظِيمِ</vt:lpstr>
      <vt:lpstr>وَبِحَقِّ مُحَمَّدٍ خَاتَمِ ٱلنَّبِيِّينَ</vt:lpstr>
      <vt:lpstr>وَبِحَقِّ إِبْرَاهِيمَ</vt:lpstr>
      <vt:lpstr>وَبِحَقِّ فَصْلِكَ يَوْمَ ٱلْقَضَاءِ</vt:lpstr>
      <vt:lpstr>وَبِحَقِّ ٱلْمَوَازِينِ إِذَا نُصِبَتْ</vt:lpstr>
      <vt:lpstr>وَٱلصُّحُفِ إِذَا نُشِرَتْ</vt:lpstr>
      <vt:lpstr>وَبِحَقِّ ٱلْقَلَمِ وَمَا جَرَىٰ</vt:lpstr>
      <vt:lpstr>وَٱللَّوْحِ وَمَا احْصَىٰ</vt:lpstr>
      <vt:lpstr>وَبِحَقِّ ٱلاِﹾسْمِ ٱلَّذِي كَتَبْتَهُ عَلَىٰ سُرَادِقِ ٱلْعَرْشِ</vt:lpstr>
      <vt:lpstr>قَبْلَ خَلْقِكَ ٱلْخَلْقَ وَٱلدُّنْيَا</vt:lpstr>
      <vt:lpstr>وَٱلشَّمْسَ وَٱلْقَمَرَ بِالْفَيْ عَامٍ</vt:lpstr>
      <vt:lpstr>وَاشْهَدُ انْ لاَ إِلٰهَ إِلاَّ ٱللَّهُ</vt:lpstr>
      <vt:lpstr>وَحْدَهُ لاَ شَرِيكَ لَهُ</vt:lpstr>
      <vt:lpstr>وَانَّ مُحَمَّداً عَبْدُهُ وَرَسُولُهُ</vt:lpstr>
      <vt:lpstr>وَاسْالُكَ بِٱسْمِكَ ٱلْمَخْزُونِ فِي خَزَائِنِكَ</vt:lpstr>
      <vt:lpstr>ٱلَّذِي ٱسْتَاثَرْتَ بِهِ فِي عِلْمِ ٱلْغَيْبِ عِنْدَكَ</vt:lpstr>
      <vt:lpstr>لَمْ يَظْهَرْ عَلَيْهِ احَدٌ مِنْ خَلْقِكَ</vt:lpstr>
      <vt:lpstr>لاَ مَلَكٌ مُقَرَّبٌ</vt:lpstr>
      <vt:lpstr>وَلاَ نَبِيٌّ مُرْسَلٌ</vt:lpstr>
      <vt:lpstr>وَلاَ عَبْدٌ مُصْطَفَىٰ</vt:lpstr>
      <vt:lpstr>وَاسْالُكَ بِٱسْمِكَ ٱلَّذِي شَقَقْتَ بِهِ ٱلْبِحَارَ</vt:lpstr>
      <vt:lpstr>وَقَامَتْ بِهِ ٱلْجِبَالُ</vt:lpstr>
      <vt:lpstr>وَٱخْتَلَفَ بِهِ ٱللَّيْلُ وَٱلنَّهَارُ</vt:lpstr>
      <vt:lpstr>وَبِحَقِّ ٱلسَّبْعِ ٱلْمَثَانِي وَٱلْقُرْآنِ ٱلْعَظِيمِ</vt:lpstr>
      <vt:lpstr>وَبِحَقِّ ٱلْكِرَامِ ٱلْكَاتِبِينَ</vt:lpstr>
      <vt:lpstr>وَبِحَقِّ طه وَيس وَكهيعص</vt:lpstr>
      <vt:lpstr>وَحم عسق</vt:lpstr>
      <vt:lpstr>وَبِحَقِّ تَوْرَاةِ مُوسَىٰ</vt:lpstr>
      <vt:lpstr>وَإِنْجِيلِ عِيسَىٰ</vt:lpstr>
      <vt:lpstr>وَزَبُورِ دَاوُودَ</vt:lpstr>
      <vt:lpstr>وَفُرْقَانِ مُحَمَّدٍ</vt:lpstr>
      <vt:lpstr>صَلَّىٰ ٱللَّهُ عَلَيْهِ وَآلِهِ</vt:lpstr>
      <vt:lpstr>وَعَلَىٰ جَمِيعِ ٱلرُّسُلِ وَبَاهِيّاً شَرَاهِيّاً</vt:lpstr>
      <vt:lpstr>اللَّهُمَّ إِنِّي اسْالُكَ بِحَقِّ تِلْكَ ٱلْمُنَاجَاةِ</vt:lpstr>
      <vt:lpstr>ٱلَّتِي كَانَتْ بَيْنَكَ وَبَيْنَ مُوسَىٰ بْنِ عِمْرَانَ</vt:lpstr>
      <vt:lpstr>فَوْقَ جَبَلِ طُورِ سَيْنَاءَ</vt:lpstr>
      <vt:lpstr>وَاسْالُكَ بِٱسْمِكَ ٱلَّذِي عَلَّمْتَهُ مَلَكَ ٱلْمَوْتِ لِقَبْضِ ٱلارْوَاحِ</vt:lpstr>
      <vt:lpstr>وَاسْالُكَ بِٱسْمِكَ ٱلَّذِي كُتِبَ عَلَىٰ وَرَقِ ٱلزَّيْتُونِ</vt:lpstr>
      <vt:lpstr>فَخَضَعتِ ٱلنِّيرَانُ لِتِلْكَ ٱلْوَرَقَةِ</vt:lpstr>
      <vt:lpstr>فَقُلْتَ: ”يَا نَارُ كُونِي بَرْداً وَسَلاَماً“</vt:lpstr>
      <vt:lpstr>وَاسْالُكَ بِٱسْمِكَ ٱلَّذِي كَتَبْتَهُ عَلَىٰ سُرَادِقِ ٱلْمَجْدِ وَٱلْكَرَامَةِ</vt:lpstr>
      <vt:lpstr>يَا مَنْ لاَ يُخْفِيهِ سَائِلٌ</vt:lpstr>
      <vt:lpstr>وَلاَ يَنْقُصُهُ نَائِلٌ</vt:lpstr>
      <vt:lpstr>يَا مَنْ بِهِ يُسْتَغَاثُ وَإِلَيْهِ يُلْجَا</vt:lpstr>
      <vt:lpstr>اسْالُكَ بِمَعَاقِدِ ٱلْعِزِّ مِنْ عَرْشِكَ</vt:lpstr>
      <vt:lpstr>وَمُنْتَهَىٰ ٱلرَّحْمَةِ مِنْ كِتَابِكَ</vt:lpstr>
      <vt:lpstr>وَبِٱسْمِكَ ٱلاعْظَمِ</vt:lpstr>
      <vt:lpstr>وَجَدِّكَ ٱلاعْلَىٰ</vt:lpstr>
      <vt:lpstr>وَكَلِمَاتِكَ ٱلتَّامَّاتِ ٱلْعُلَىٰ</vt:lpstr>
      <vt:lpstr>اللَّهُمَّ رَبَّ ٱلرِّيَاحِ وَمَا ذَرَتْ</vt:lpstr>
      <vt:lpstr>وَٱلسَّمَاءِ وَمَا اظَلَّتْ</vt:lpstr>
      <vt:lpstr>وَٱلارْضِ وَمَا اقَلَّتْ</vt:lpstr>
      <vt:lpstr>وَٱلشَّيَاطِينِ وَمَا اضَلَّتْ</vt:lpstr>
      <vt:lpstr>وَٱلْبِحَارِ وَمَا جَرَتْ</vt:lpstr>
      <vt:lpstr>وَبِحَقِّ كُلِّ حَقٍّ هُوَ عَلَيْكَ حَقٌّ</vt:lpstr>
      <vt:lpstr>وَبِحَقِّ ٱلْمَلاَئِكَةِ ٱلْمُقَرَّبِينَ</vt:lpstr>
      <vt:lpstr>وَٱلرَّوْحَانِيِّينَ وَٱلْكَرُّوبِيِّينَ</vt:lpstr>
      <vt:lpstr>وَٱلْمُسَبِّحِينَ لَكَ بِٱللَّيْلِ وَٱلنَّهَارِ لاَ يَفْتُرُونَ</vt:lpstr>
      <vt:lpstr>وَبِحَقِّ إِبْرَاهِيمَ خَلِيلِكَ</vt:lpstr>
      <vt:lpstr>وَبِحَقِّ كُلِّ وَلِيٍّ يُنَادِيكَ بَيْنَ ٱلصَّفَا وَٱلْمَرْوَةِ</vt:lpstr>
      <vt:lpstr>وَتَسْتَجِيبُ لَهُ دُعَاءَهُ</vt:lpstr>
      <vt:lpstr>يَا مُجِيبُ اسْالُكَ بِحَقِّ هٰذِهِ ٱلاسْمَاءِ وَبِهٰذِهِ ٱلدَّعَوَاتِ</vt:lpstr>
      <vt:lpstr>انْ تَغْفِرَ لَنَا مَا قَدَّمْنَا وَمَا اخَّرْنَا</vt:lpstr>
      <vt:lpstr>وَمَا اسْرَرْنَا وَمَا اعْلَنَّا</vt:lpstr>
      <vt:lpstr>وَمَا ابْدَيْنَا وَمَا اخْفَيْنَا</vt:lpstr>
      <vt:lpstr>وَمَا انْتَ اعْلَمُ بِهِ مِنَّا</vt:lpstr>
      <vt:lpstr>إِنَّكَ عَلَىٰ كُلِّ شَيْءٍ قَدِيرٌ</vt:lpstr>
      <vt:lpstr>بِرَحْمَتِكَ يَا ارْحَمَ ٱلرَّاحِمِينَ</vt:lpstr>
      <vt:lpstr>يَا حَافِظَ كُلِّ غَرِيبٍ</vt:lpstr>
      <vt:lpstr>يَا مُؤْنِسَ كُلِّ وَحِيدٍ</vt:lpstr>
      <vt:lpstr>يَا قُوَّةَ كُلِّ ضَعِيفٍ</vt:lpstr>
      <vt:lpstr>يَا نَاصِرَ كُلِّ مَظْلُومٍ</vt:lpstr>
      <vt:lpstr>يَا رَازِقَ كُلِّ مَحْرُومٍ</vt:lpstr>
      <vt:lpstr>يَا مُؤْنِسَ كُلِّ مُسْتَوْحِشٍ</vt:lpstr>
      <vt:lpstr>يَا صَاحِبَ كُلِّ مُسَافِرٍ</vt:lpstr>
      <vt:lpstr>يَا عِمَادَ كُلِّ حَاضِرٍ</vt:lpstr>
      <vt:lpstr>يَا غَافِرَ كُلِّ ذَنْبٍ وَخَطِيئَةٍ</vt:lpstr>
      <vt:lpstr>يَا غِيَاثَ ٱلْمُسْتَغِيثِينَ</vt:lpstr>
      <vt:lpstr>يَا صَرِيخَ ٱلْمُسْتَصْرِخِينَ</vt:lpstr>
      <vt:lpstr>يَا كَاشِفَ كَرْبِ ٱلْمَكْرُوبِينَ</vt:lpstr>
      <vt:lpstr>يَا فَارِجَ هَمِّ ٱلْمَهْمُومِينَ</vt:lpstr>
      <vt:lpstr>يَا بَدِيعَ ٱلسَّمَاوَاتِ وَٱلارَضِينَ</vt:lpstr>
      <vt:lpstr>يَا مُنْتَهَىٰ غَايَةِ ٱلطَّالِبِينَ</vt:lpstr>
      <vt:lpstr>يَا مُجِيبَ دَعْوَةِ ٱلْمُضْطَرِّينَ</vt:lpstr>
      <vt:lpstr>يَا ارْحَمَ ٱلرَّاحِمِينَ</vt:lpstr>
      <vt:lpstr>يَارَبِّ ٱلْعَالَمِينَ</vt:lpstr>
      <vt:lpstr>يَا دَيَّانَ يَوْمِ ٱلدِّينِ</vt:lpstr>
      <vt:lpstr>يَا اجْوَدَ ٱلاجْوَدِينَ</vt:lpstr>
      <vt:lpstr>يَا اكْرَمَ ٱلاكْرَمِينَ</vt:lpstr>
      <vt:lpstr>يَا اسْمَعَ ٱلسَّامِعِينَ</vt:lpstr>
      <vt:lpstr>يَا ابْصَرَ ٱلنَّاظِرِينَ</vt:lpstr>
      <vt:lpstr>يَا اقْدَرَ ٱلقَادِرِينَ</vt:lpstr>
      <vt:lpstr>ٱغْفِرْ لِيَ ٱلذُّنُوبَ ٱلَّتِي تُغَيِّرُ ٱلنِّعَمَ</vt:lpstr>
      <vt:lpstr>وَٱغْفِرْ لِيَ ٱلذُّنُوبَ ٱلَّتِي تُورِثُ ٱلنَّدَمَ</vt:lpstr>
      <vt:lpstr>وَٱغْفِرْ لِيَ ٱلذُّنُوبَ ٱلَّتِي تُورِثُ ٱلسَّقَمَ</vt:lpstr>
      <vt:lpstr>وَٱغْفِرْ لِيَ ٱلذُّنُوبَ ٱلَّتِي تَهْتِكُ ٱلْعِصَمَ</vt:lpstr>
      <vt:lpstr>وَٱغْفِرْ لِيَ ٱلذُّنُوبَ ٱلَّتِي تَرُدُّ ٱلدُّعَاءَ</vt:lpstr>
      <vt:lpstr>وَٱغْفِرْ لِيَ ٱلذُّنُوبَ ٱلَّتِي تَحْبِسُ قَطْرَ ٱلسَّمَاءِ</vt:lpstr>
      <vt:lpstr>وَٱغْفِرْ لِيَ ٱلذُّنُوبَ ٱلَّتِي تُعَجِّلُ ٱلْفَنَاءَ</vt:lpstr>
      <vt:lpstr>وَٱغْفِرْ لِيَ ٱلذُّنُوبَ ٱلَّتِي تَجْلِبُ ٱلشَّقَاءَ</vt:lpstr>
      <vt:lpstr>وَٱغْفِرْ لِيَ ٱلذُّنُوبَ ٱلَّتِي تُظْلِمُ ٱلْهَوَاءَ</vt:lpstr>
      <vt:lpstr>وَٱغْفِرْ لِيَ ٱلذُّنُوبَ ٱلَّتِي تَكْشِفُ ٱلْغِطَاءَ</vt:lpstr>
      <vt:lpstr>وَٱغْفِرْ لِيَ ٱلذُّنُوبَ ٱلَّتِي لاَ يَغْفِرُهَا غَيْرُكَ يَا اللَّهُ</vt:lpstr>
      <vt:lpstr>وَٱحْمِلْ عَنِّي كُلَّ تَبِعَةٍ لاحَدٍ مِنْ خَلْقِكَ</vt:lpstr>
      <vt:lpstr>وَٱجْعَلْ لِي مِنْ امْرِي فَرَجاً وَمَخْرَجاً وَيُسْراً</vt:lpstr>
      <vt:lpstr>وَانْزِلْ يَقِينَكَ فِي صَدْرِي</vt:lpstr>
      <vt:lpstr>وَرَجَاءَكَ فِي قَلْبِي حَتَّىٰ لاَ ارْجُوَ غَيْرَكَ</vt:lpstr>
      <vt:lpstr>اللَّهُمَّ ٱحْفَظْنِي وَعَافِنِي فِي مَقَامِي</vt:lpstr>
      <vt:lpstr>وَٱصْحَبْنِي فِي لَيْلِي وَنَهَارِي</vt:lpstr>
      <vt:lpstr>وَمِنْ بَيْنِ يَدَيَّ وَمِنْ خَلْفِي</vt:lpstr>
      <vt:lpstr>وَعَنْ يَمِينِي وَعَنْ شِمَالِي</vt:lpstr>
      <vt:lpstr>وَمِنْ فَوْقِي وَمِنْ تَحْتِي</vt:lpstr>
      <vt:lpstr>وَيَسِّرْ لِيَ ٱلسَّبِيلَ</vt:lpstr>
      <vt:lpstr>وَاحْسِنْ لِيَ ٱلتَّيْسِيرَ</vt:lpstr>
      <vt:lpstr>وَلاَ تَخْذُلْنِي فِي ٱلْعَسِيرِ</vt:lpstr>
      <vt:lpstr>وَٱهْدِنِي يَا خَيْرَ دَلِيلٍ</vt:lpstr>
      <vt:lpstr>وَلاَ تَكِلْنِي إِلَىٰ نَفْسِي فِي ٱلامُورِ</vt:lpstr>
      <vt:lpstr>وَلَقِّنِي كُلَّ سُرُورٍ</vt:lpstr>
      <vt:lpstr>وَٱقْلِبْنِي إِلَىٰ اهْلِي بِٱلفَلاَحِ وَٱلنَّجَاحِ</vt:lpstr>
      <vt:lpstr>مَحْبُوراً فِي ٱلْعَاجِلِ وَٱلآجِلِ</vt:lpstr>
      <vt:lpstr>إِنَّكَ عَلَىٰ كُلِّ شَيْءٍ قَدِيرٌ</vt:lpstr>
      <vt:lpstr>وَٱرْزُقْنِي مِنْ فَضْلِكَ</vt:lpstr>
      <vt:lpstr>وَاوْسِعْ عَلَيَّ مِنْ طَيِّبَاتِ رِزْقِكَ</vt:lpstr>
      <vt:lpstr>وَٱسْتَعْمِلْنِي فِي طَاعَتِكَ</vt:lpstr>
      <vt:lpstr>وَاجِرْنِي مِنْ عَذَابِكَ وَنَارِكَ</vt:lpstr>
      <vt:lpstr>وَٱقْلِبْنِي إِذَا تَوَفَّيْتَنِي إِلَىٰ جَنَّتِكَ بِرَحْمَتِكَ</vt:lpstr>
      <vt:lpstr>اللَّهُمَّ إِنِّي اعُوذُ بِكَ مِنْ زَوَالِ نِعْمَتِكَ</vt:lpstr>
      <vt:lpstr>وَمِنْ تَحْوِيلِ عَافِيَتِكَ</vt:lpstr>
      <vt:lpstr>وَمِنْ حُلُولِ نَقِمَتِكَ</vt:lpstr>
      <vt:lpstr>وَمِنْ نُزُولِ عَذَابِكَ</vt:lpstr>
      <vt:lpstr>وَاعُوذُ بِكَ مِنْ جَهْدِ ٱلْبَلاَءِ</vt:lpstr>
      <vt:lpstr>وَدَرَكِ ٱلشَّقَاءِ</vt:lpstr>
      <vt:lpstr>وَمِنْ سُوءِ ٱلْقَضَاءِ</vt:lpstr>
      <vt:lpstr>وَشَمَاتَةِ ٱلاعْدَاءِ</vt:lpstr>
      <vt:lpstr>وَمِنْ شَرِّ مَا يَنْزِلُ مِنَ ٱلسَّمَاءِ</vt:lpstr>
      <vt:lpstr>وَمِنْ شَرِّ مَا فِي ٱلْكِتَابِ ٱلْمُنْزَلِ</vt:lpstr>
      <vt:lpstr>اللَّهُمَّ لاَ تَجْعَلْنِي مِنَ ٱلاشْرَارِ</vt:lpstr>
      <vt:lpstr>وَلاَ مِنْ اصْحَابِ ٱلنَّارِ</vt:lpstr>
      <vt:lpstr>وَلاَ تَحْرِمْنِي صُحْبَةَ ٱلاخْيَارِ</vt:lpstr>
      <vt:lpstr>وَاحْيِنِي حَيَاةً طَيِّبَةً</vt:lpstr>
      <vt:lpstr>وَتَوَفَّنِي وَفَاةً طَيِّبَةً تُلْحِقُنِي بِٱلابْرَارِ</vt:lpstr>
      <vt:lpstr>وَٱرْزُقْنِي مُرَافَقَةَ ٱلانْبِيَاءِ</vt:lpstr>
      <vt:lpstr>فِي مَقْعَدِ صِدْقٍ عِنْدَ مَلِيكٍ مُقْتَدِرٍ</vt:lpstr>
      <vt:lpstr>اللَّهُمَّ لَكَ ٱلْحَمْدُ عَلَىٰ حُسْنِ بَلاَئِكَ وَصُنْعِكَ</vt:lpstr>
      <vt:lpstr>وَلَكَ ٱلْحَمْدُ عَلَىٰ ٱلإِسْلاَمِ وَٱتِّبَاعِ ٱلسُّنَّةِ</vt:lpstr>
      <vt:lpstr>يَا رَبِّ كَمَا هَدَيْتَهُمْ لِدِينِكَ</vt:lpstr>
      <vt:lpstr>وَعَلَّمْتَهُمْ كِتَابَكَ فَٱهْدِنَا وَعَلِّمْنَا</vt:lpstr>
      <vt:lpstr>وَلَكَ ٱلْحَمْدُ عَلَىٰ حُسْنِ بَلاَئِكَ وَصُنْعِكَ عِنْدِي خَاصَّةً</vt:lpstr>
      <vt:lpstr>كَمَا خَلَقْتَنِي فَاحْسَنْتَ خَلْقِي</vt:lpstr>
      <vt:lpstr>وَعَلَّمْتَنِي فَاحْسَنْتَ تَعْلِيمِي</vt:lpstr>
      <vt:lpstr>وَهَدَيْتَنِي فَاحْسَنْتَ هِدَايَتِي</vt:lpstr>
      <vt:lpstr>فَلَكَ ٱلْحَمْدُ عَلَىٰ إِنْعَامِكَ عَلَيَّ قَدِيماً وَحَدِيثاً</vt:lpstr>
      <vt:lpstr>فَكَمْ مِنْ كَرْبٍ يَا سَيِّدِي قَدْ فَرَّجْتَهُ</vt:lpstr>
      <vt:lpstr>وَكَمْ مِنْ غَمٍّ يَا سَيِّدِي قَدْ نَفَّسْتَهُ</vt:lpstr>
      <vt:lpstr>وَكَمْ مِنْ هَمٍّ يَا سَيِّدِي قَدْ كَشَفْتَهُ</vt:lpstr>
      <vt:lpstr>وَكَمْ مِنْ بَلاَءٍ يَا سَيِّدِي قَدْ صَرَفْتَهُ</vt:lpstr>
      <vt:lpstr>وَكَمْ مِنْ عَيْبٍ يَا سَيِّدِي قَدْ سَتَرْتَهُ</vt:lpstr>
      <vt:lpstr>فَلَكَ ٱلْحَمْدُ عَلَىٰ كُلِّ حَالٍ</vt:lpstr>
      <vt:lpstr>فِي كُلِّ مَثْوَىٰ وَزَمَانٍ</vt:lpstr>
      <vt:lpstr>وَمُنْقَلَبٍ وَمَقَامٍ</vt:lpstr>
      <vt:lpstr>وَعَلَىٰ هٰذِهِ ٱلْحَالِ وَكُلِّ حَالٍ</vt:lpstr>
      <vt:lpstr>اللَّهُمَّ ٱجْعَلْنِي مِنْ افْضَلِ عِبَادِكَ نَصِيباً</vt:lpstr>
      <vt:lpstr>فِي هٰذَا ٱلْيَوْمِ مِنْ خَيْرٍ تَقْسِمُهُ</vt:lpstr>
      <vt:lpstr>اوْ ضُرٍّ تَكْشِفُهُ</vt:lpstr>
      <vt:lpstr>اوْ سُوءٍ تَصْرِفُهُ</vt:lpstr>
      <vt:lpstr>اوْ بَلاَءٍ تَدْفَعُهُ</vt:lpstr>
      <vt:lpstr>اوْ خَيْرٍ تَسُوقُهُ</vt:lpstr>
      <vt:lpstr>اوْ رَحْمَةٍ تَنْشُرُهَا</vt:lpstr>
      <vt:lpstr>اوْ عَافِيَةٍ تُلْبِسُهَا</vt:lpstr>
      <vt:lpstr>فَإِنَّكَ عَلَىٰ كُلِّ شَيْءٍ قَدِيرٌ</vt:lpstr>
      <vt:lpstr>وَبِيَدِكَ خَزَائِنُ ٱلسَّمَاوَاتِ وَٱلارْضِ</vt:lpstr>
      <vt:lpstr>وَانْتَ ٱلْوَاحِدُ ٱلْكَرِيمُ ٱلْمُعْطِي</vt:lpstr>
      <vt:lpstr>ٱلَّذِي لاَ يُرَدُّ سَائِلُهُ</vt:lpstr>
      <vt:lpstr>وَلاَ يُخَيَّبُ آمِلُهُ</vt:lpstr>
      <vt:lpstr>وَلاَ يَنْقُصُ نَائِلُهُ</vt:lpstr>
      <vt:lpstr>وَلاَ يَنْفَدُ مَا عِنْدَهُ</vt:lpstr>
      <vt:lpstr>بَلْ يَزْدَادُ كَثْرَةً وَطِيباً</vt:lpstr>
      <vt:lpstr>وَعَطَاءً وَجُوداً</vt:lpstr>
      <vt:lpstr>وَٱرْزُقْنِي مِنْ خَزَائِنِكَ ٱلَّتِي لاَ تَفْنَىٰ</vt:lpstr>
      <vt:lpstr>وَمِنْ رَحْمَتِكَ ٱلْوَاسِعَةِ</vt:lpstr>
      <vt:lpstr>إِنَّ عَطَاءَكَ لَمْ يَكُنْ مَحْظُوراً</vt:lpstr>
      <vt:lpstr>وَانْتَ عَلَىٰ كُلِّ شَيْءٍ قَدِيرٌ</vt:lpstr>
      <vt:lpstr>بِرَحْمَتِكَ يَا ارْحَمَ ٱلرَّاحِمِينَ</vt:lpstr>
      <vt:lpstr>اَللَّهُمَّ صَلِّ عَلَىٰ مُحَمَّدٍ وَآلِ مُحَمَّدٍ</vt:lpstr>
      <vt:lpstr>Please recite   Sūrat al-Fātiḥah for ALL MARHUMEEN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 Ali Lotlikar</dc:creator>
  <cp:lastModifiedBy>user</cp:lastModifiedBy>
  <cp:revision>1979</cp:revision>
  <cp:lastPrinted>1601-01-01T00:00:00Z</cp:lastPrinted>
  <dcterms:created xsi:type="dcterms:W3CDTF">1601-01-01T00:00:00Z</dcterms:created>
  <dcterms:modified xsi:type="dcterms:W3CDTF">2020-07-29T07:08:02Z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