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slides/slide619.xml" ContentType="application/vnd.openxmlformats-officedocument.presentationml.slide+xml"/>
  <Override PartName="/ppt/slides/slide620.xml" ContentType="application/vnd.openxmlformats-officedocument.presentationml.slide+xml"/>
  <Override PartName="/ppt/slides/slide621.xml" ContentType="application/vnd.openxmlformats-officedocument.presentationml.slide+xml"/>
  <Override PartName="/ppt/slides/slide622.xml" ContentType="application/vnd.openxmlformats-officedocument.presentationml.slide+xml"/>
  <Override PartName="/ppt/slides/slide623.xml" ContentType="application/vnd.openxmlformats-officedocument.presentationml.slide+xml"/>
  <Override PartName="/ppt/slides/slide624.xml" ContentType="application/vnd.openxmlformats-officedocument.presentationml.slide+xml"/>
  <Override PartName="/ppt/slides/slide625.xml" ContentType="application/vnd.openxmlformats-officedocument.presentationml.slide+xml"/>
  <Override PartName="/ppt/slides/slide626.xml" ContentType="application/vnd.openxmlformats-officedocument.presentationml.slide+xml"/>
  <Override PartName="/ppt/slides/slide627.xml" ContentType="application/vnd.openxmlformats-officedocument.presentationml.slide+xml"/>
  <Override PartName="/ppt/slides/slide628.xml" ContentType="application/vnd.openxmlformats-officedocument.presentationml.slide+xml"/>
  <Override PartName="/ppt/slides/slide629.xml" ContentType="application/vnd.openxmlformats-officedocument.presentationml.slide+xml"/>
  <Override PartName="/ppt/slides/slide630.xml" ContentType="application/vnd.openxmlformats-officedocument.presentationml.slide+xml"/>
  <Override PartName="/ppt/slides/slide631.xml" ContentType="application/vnd.openxmlformats-officedocument.presentationml.slide+xml"/>
  <Override PartName="/ppt/slides/slide632.xml" ContentType="application/vnd.openxmlformats-officedocument.presentationml.slide+xml"/>
  <Override PartName="/ppt/slides/slide633.xml" ContentType="application/vnd.openxmlformats-officedocument.presentationml.slide+xml"/>
  <Override PartName="/ppt/slides/slide634.xml" ContentType="application/vnd.openxmlformats-officedocument.presentationml.slide+xml"/>
  <Override PartName="/ppt/slides/slide635.xml" ContentType="application/vnd.openxmlformats-officedocument.presentationml.slide+xml"/>
  <Override PartName="/ppt/slides/slide636.xml" ContentType="application/vnd.openxmlformats-officedocument.presentationml.slide+xml"/>
  <Override PartName="/ppt/slides/slide637.xml" ContentType="application/vnd.openxmlformats-officedocument.presentationml.slide+xml"/>
  <Override PartName="/ppt/slides/slide638.xml" ContentType="application/vnd.openxmlformats-officedocument.presentationml.slide+xml"/>
  <Override PartName="/ppt/slides/slide639.xml" ContentType="application/vnd.openxmlformats-officedocument.presentationml.slide+xml"/>
  <Override PartName="/ppt/slides/slide640.xml" ContentType="application/vnd.openxmlformats-officedocument.presentationml.slide+xml"/>
  <Override PartName="/ppt/slides/slide641.xml" ContentType="application/vnd.openxmlformats-officedocument.presentationml.slide+xml"/>
  <Override PartName="/ppt/slides/slide642.xml" ContentType="application/vnd.openxmlformats-officedocument.presentationml.slide+xml"/>
  <Override PartName="/ppt/slides/slide643.xml" ContentType="application/vnd.openxmlformats-officedocument.presentationml.slide+xml"/>
  <Override PartName="/ppt/slides/slide644.xml" ContentType="application/vnd.openxmlformats-officedocument.presentationml.slide+xml"/>
  <Override PartName="/ppt/slides/slide645.xml" ContentType="application/vnd.openxmlformats-officedocument.presentationml.slide+xml"/>
  <Override PartName="/ppt/slides/slide646.xml" ContentType="application/vnd.openxmlformats-officedocument.presentationml.slide+xml"/>
  <Override PartName="/ppt/slides/slide647.xml" ContentType="application/vnd.openxmlformats-officedocument.presentationml.slide+xml"/>
  <Override PartName="/ppt/slides/slide648.xml" ContentType="application/vnd.openxmlformats-officedocument.presentationml.slide+xml"/>
  <Override PartName="/ppt/slides/slide649.xml" ContentType="application/vnd.openxmlformats-officedocument.presentationml.slide+xml"/>
  <Override PartName="/ppt/slides/slide650.xml" ContentType="application/vnd.openxmlformats-officedocument.presentationml.slide+xml"/>
  <Override PartName="/ppt/slides/slide651.xml" ContentType="application/vnd.openxmlformats-officedocument.presentationml.slide+xml"/>
  <Override PartName="/ppt/slides/slide652.xml" ContentType="application/vnd.openxmlformats-officedocument.presentationml.slide+xml"/>
  <Override PartName="/ppt/slides/slide653.xml" ContentType="application/vnd.openxmlformats-officedocument.presentationml.slide+xml"/>
  <Override PartName="/ppt/slides/slide654.xml" ContentType="application/vnd.openxmlformats-officedocument.presentationml.slide+xml"/>
  <Override PartName="/ppt/slides/slide655.xml" ContentType="application/vnd.openxmlformats-officedocument.presentationml.slide+xml"/>
  <Override PartName="/ppt/slides/slide656.xml" ContentType="application/vnd.openxmlformats-officedocument.presentationml.slide+xml"/>
  <Override PartName="/ppt/slides/slide657.xml" ContentType="application/vnd.openxmlformats-officedocument.presentationml.slide+xml"/>
  <Override PartName="/ppt/slides/slide658.xml" ContentType="application/vnd.openxmlformats-officedocument.presentationml.slide+xml"/>
  <Override PartName="/ppt/slides/slide659.xml" ContentType="application/vnd.openxmlformats-officedocument.presentationml.slide+xml"/>
  <Override PartName="/ppt/slides/slide660.xml" ContentType="application/vnd.openxmlformats-officedocument.presentationml.slide+xml"/>
  <Override PartName="/ppt/slides/slide661.xml" ContentType="application/vnd.openxmlformats-officedocument.presentationml.slide+xml"/>
  <Override PartName="/ppt/slides/slide662.xml" ContentType="application/vnd.openxmlformats-officedocument.presentationml.slide+xml"/>
  <Override PartName="/ppt/slides/slide663.xml" ContentType="application/vnd.openxmlformats-officedocument.presentationml.slide+xml"/>
  <Override PartName="/ppt/slides/slide664.xml" ContentType="application/vnd.openxmlformats-officedocument.presentationml.slide+xml"/>
  <Override PartName="/ppt/slides/slide665.xml" ContentType="application/vnd.openxmlformats-officedocument.presentationml.slide+xml"/>
  <Override PartName="/ppt/slides/slide666.xml" ContentType="application/vnd.openxmlformats-officedocument.presentationml.slide+xml"/>
  <Override PartName="/ppt/slides/slide667.xml" ContentType="application/vnd.openxmlformats-officedocument.presentationml.slide+xml"/>
  <Override PartName="/ppt/slides/slide668.xml" ContentType="application/vnd.openxmlformats-officedocument.presentationml.slide+xml"/>
  <Override PartName="/ppt/slides/slide669.xml" ContentType="application/vnd.openxmlformats-officedocument.presentationml.slide+xml"/>
  <Override PartName="/ppt/slides/slide670.xml" ContentType="application/vnd.openxmlformats-officedocument.presentationml.slide+xml"/>
  <Override PartName="/ppt/slides/slide671.xml" ContentType="application/vnd.openxmlformats-officedocument.presentationml.slide+xml"/>
  <Override PartName="/ppt/slides/slide672.xml" ContentType="application/vnd.openxmlformats-officedocument.presentationml.slide+xml"/>
  <Override PartName="/ppt/slides/slide673.xml" ContentType="application/vnd.openxmlformats-officedocument.presentationml.slide+xml"/>
  <Override PartName="/ppt/slides/slide674.xml" ContentType="application/vnd.openxmlformats-officedocument.presentationml.slide+xml"/>
  <Override PartName="/ppt/slides/slide675.xml" ContentType="application/vnd.openxmlformats-officedocument.presentationml.slide+xml"/>
  <Override PartName="/ppt/slides/slide676.xml" ContentType="application/vnd.openxmlformats-officedocument.presentationml.slide+xml"/>
  <Override PartName="/ppt/slides/slide677.xml" ContentType="application/vnd.openxmlformats-officedocument.presentationml.slide+xml"/>
  <Override PartName="/ppt/slides/slide678.xml" ContentType="application/vnd.openxmlformats-officedocument.presentationml.slide+xml"/>
  <Override PartName="/ppt/slides/slide679.xml" ContentType="application/vnd.openxmlformats-officedocument.presentationml.slide+xml"/>
  <Override PartName="/ppt/slides/slide680.xml" ContentType="application/vnd.openxmlformats-officedocument.presentationml.slide+xml"/>
  <Override PartName="/ppt/slides/slide681.xml" ContentType="application/vnd.openxmlformats-officedocument.presentationml.slide+xml"/>
  <Override PartName="/ppt/slides/slide682.xml" ContentType="application/vnd.openxmlformats-officedocument.presentationml.slide+xml"/>
  <Override PartName="/ppt/slides/slide683.xml" ContentType="application/vnd.openxmlformats-officedocument.presentationml.slide+xml"/>
  <Override PartName="/ppt/slides/slide684.xml" ContentType="application/vnd.openxmlformats-officedocument.presentationml.slide+xml"/>
  <Override PartName="/ppt/slides/slide685.xml" ContentType="application/vnd.openxmlformats-officedocument.presentationml.slide+xml"/>
  <Override PartName="/ppt/slides/slide686.xml" ContentType="application/vnd.openxmlformats-officedocument.presentationml.slide+xml"/>
  <Override PartName="/ppt/slides/slide687.xml" ContentType="application/vnd.openxmlformats-officedocument.presentationml.slide+xml"/>
  <Override PartName="/ppt/slides/slide688.xml" ContentType="application/vnd.openxmlformats-officedocument.presentationml.slide+xml"/>
  <Override PartName="/ppt/slides/slide689.xml" ContentType="application/vnd.openxmlformats-officedocument.presentationml.slide+xml"/>
  <Override PartName="/ppt/slides/slide690.xml" ContentType="application/vnd.openxmlformats-officedocument.presentationml.slide+xml"/>
  <Override PartName="/ppt/slides/slide691.xml" ContentType="application/vnd.openxmlformats-officedocument.presentationml.slide+xml"/>
  <Override PartName="/ppt/slides/slide692.xml" ContentType="application/vnd.openxmlformats-officedocument.presentationml.slide+xml"/>
  <Override PartName="/ppt/slides/slide693.xml" ContentType="application/vnd.openxmlformats-officedocument.presentationml.slide+xml"/>
  <Override PartName="/ppt/slides/slide694.xml" ContentType="application/vnd.openxmlformats-officedocument.presentationml.slide+xml"/>
  <Override PartName="/ppt/slides/slide695.xml" ContentType="application/vnd.openxmlformats-officedocument.presentationml.slide+xml"/>
  <Override PartName="/ppt/slides/slide696.xml" ContentType="application/vnd.openxmlformats-officedocument.presentationml.slide+xml"/>
  <Override PartName="/ppt/slides/slide697.xml" ContentType="application/vnd.openxmlformats-officedocument.presentationml.slide+xml"/>
  <Override PartName="/ppt/slides/slide698.xml" ContentType="application/vnd.openxmlformats-officedocument.presentationml.slide+xml"/>
  <Override PartName="/ppt/slides/slide699.xml" ContentType="application/vnd.openxmlformats-officedocument.presentationml.slide+xml"/>
  <Override PartName="/ppt/slides/slide700.xml" ContentType="application/vnd.openxmlformats-officedocument.presentationml.slide+xml"/>
  <Override PartName="/ppt/slides/slide701.xml" ContentType="application/vnd.openxmlformats-officedocument.presentationml.slide+xml"/>
  <Override PartName="/ppt/slides/slide702.xml" ContentType="application/vnd.openxmlformats-officedocument.presentationml.slide+xml"/>
  <Override PartName="/ppt/slides/slide703.xml" ContentType="application/vnd.openxmlformats-officedocument.presentationml.slide+xml"/>
  <Override PartName="/ppt/slides/slide704.xml" ContentType="application/vnd.openxmlformats-officedocument.presentationml.slide+xml"/>
  <Override PartName="/ppt/slides/slide705.xml" ContentType="application/vnd.openxmlformats-officedocument.presentationml.slide+xml"/>
  <Override PartName="/ppt/slides/slide706.xml" ContentType="application/vnd.openxmlformats-officedocument.presentationml.slide+xml"/>
  <Override PartName="/ppt/slides/slide707.xml" ContentType="application/vnd.openxmlformats-officedocument.presentationml.slide+xml"/>
  <Override PartName="/ppt/slides/slide708.xml" ContentType="application/vnd.openxmlformats-officedocument.presentationml.slide+xml"/>
  <Override PartName="/ppt/slides/slide709.xml" ContentType="application/vnd.openxmlformats-officedocument.presentationml.slide+xml"/>
  <Override PartName="/ppt/slides/slide710.xml" ContentType="application/vnd.openxmlformats-officedocument.presentationml.slide+xml"/>
  <Override PartName="/ppt/slides/slide711.xml" ContentType="application/vnd.openxmlformats-officedocument.presentationml.slide+xml"/>
  <Override PartName="/ppt/slides/slide712.xml" ContentType="application/vnd.openxmlformats-officedocument.presentationml.slide+xml"/>
  <Override PartName="/ppt/slides/slide713.xml" ContentType="application/vnd.openxmlformats-officedocument.presentationml.slide+xml"/>
  <Override PartName="/ppt/slides/slide714.xml" ContentType="application/vnd.openxmlformats-officedocument.presentationml.slide+xml"/>
  <Override PartName="/ppt/slides/slide715.xml" ContentType="application/vnd.openxmlformats-officedocument.presentationml.slide+xml"/>
  <Override PartName="/ppt/slides/slide716.xml" ContentType="application/vnd.openxmlformats-officedocument.presentationml.slide+xml"/>
  <Override PartName="/ppt/slides/slide717.xml" ContentType="application/vnd.openxmlformats-officedocument.presentationml.slide+xml"/>
  <Override PartName="/ppt/slides/slide718.xml" ContentType="application/vnd.openxmlformats-officedocument.presentationml.slide+xml"/>
  <Override PartName="/ppt/slides/slide719.xml" ContentType="application/vnd.openxmlformats-officedocument.presentationml.slide+xml"/>
  <Override PartName="/ppt/slides/slide720.xml" ContentType="application/vnd.openxmlformats-officedocument.presentationml.slide+xml"/>
  <Override PartName="/ppt/slides/slide721.xml" ContentType="application/vnd.openxmlformats-officedocument.presentationml.slide+xml"/>
  <Override PartName="/ppt/slides/slide722.xml" ContentType="application/vnd.openxmlformats-officedocument.presentationml.slide+xml"/>
  <Override PartName="/ppt/slides/slide723.xml" ContentType="application/vnd.openxmlformats-officedocument.presentationml.slide+xml"/>
  <Override PartName="/ppt/slides/slide724.xml" ContentType="application/vnd.openxmlformats-officedocument.presentationml.slide+xml"/>
  <Override PartName="/ppt/slides/slide725.xml" ContentType="application/vnd.openxmlformats-officedocument.presentationml.slide+xml"/>
  <Override PartName="/ppt/slides/slide726.xml" ContentType="application/vnd.openxmlformats-officedocument.presentationml.slide+xml"/>
  <Override PartName="/ppt/slides/slide727.xml" ContentType="application/vnd.openxmlformats-officedocument.presentationml.slide+xml"/>
  <Override PartName="/ppt/slides/slide728.xml" ContentType="application/vnd.openxmlformats-officedocument.presentationml.slide+xml"/>
  <Override PartName="/ppt/slides/slide729.xml" ContentType="application/vnd.openxmlformats-officedocument.presentationml.slide+xml"/>
  <Override PartName="/ppt/slides/slide730.xml" ContentType="application/vnd.openxmlformats-officedocument.presentationml.slide+xml"/>
  <Override PartName="/ppt/slides/slide731.xml" ContentType="application/vnd.openxmlformats-officedocument.presentationml.slide+xml"/>
  <Override PartName="/ppt/slides/slide732.xml" ContentType="application/vnd.openxmlformats-officedocument.presentationml.slide+xml"/>
  <Override PartName="/ppt/slides/slide733.xml" ContentType="application/vnd.openxmlformats-officedocument.presentationml.slide+xml"/>
  <Override PartName="/ppt/slides/slide734.xml" ContentType="application/vnd.openxmlformats-officedocument.presentationml.slide+xml"/>
  <Override PartName="/ppt/slides/slide735.xml" ContentType="application/vnd.openxmlformats-officedocument.presentationml.slide+xml"/>
  <Override PartName="/ppt/slides/slide736.xml" ContentType="application/vnd.openxmlformats-officedocument.presentationml.slide+xml"/>
  <Override PartName="/ppt/slides/slide737.xml" ContentType="application/vnd.openxmlformats-officedocument.presentationml.slide+xml"/>
  <Override PartName="/ppt/slides/slide738.xml" ContentType="application/vnd.openxmlformats-officedocument.presentationml.slide+xml"/>
  <Override PartName="/ppt/slides/slide739.xml" ContentType="application/vnd.openxmlformats-officedocument.presentationml.slide+xml"/>
  <Override PartName="/ppt/slides/slide740.xml" ContentType="application/vnd.openxmlformats-officedocument.presentationml.slide+xml"/>
  <Override PartName="/ppt/slides/slide741.xml" ContentType="application/vnd.openxmlformats-officedocument.presentationml.slide+xml"/>
  <Override PartName="/ppt/slides/slide742.xml" ContentType="application/vnd.openxmlformats-officedocument.presentationml.slide+xml"/>
  <Override PartName="/ppt/slides/slide743.xml" ContentType="application/vnd.openxmlformats-officedocument.presentationml.slide+xml"/>
  <Override PartName="/ppt/slides/slide744.xml" ContentType="application/vnd.openxmlformats-officedocument.presentationml.slide+xml"/>
  <Override PartName="/ppt/slides/slide745.xml" ContentType="application/vnd.openxmlformats-officedocument.presentationml.slide+xml"/>
  <Override PartName="/ppt/slides/slide746.xml" ContentType="application/vnd.openxmlformats-officedocument.presentationml.slide+xml"/>
  <Override PartName="/ppt/slides/slide747.xml" ContentType="application/vnd.openxmlformats-officedocument.presentationml.slide+xml"/>
  <Override PartName="/ppt/slides/slide748.xml" ContentType="application/vnd.openxmlformats-officedocument.presentationml.slide+xml"/>
  <Override PartName="/ppt/slides/slide749.xml" ContentType="application/vnd.openxmlformats-officedocument.presentationml.slide+xml"/>
  <Override PartName="/ppt/slides/slide750.xml" ContentType="application/vnd.openxmlformats-officedocument.presentationml.slide+xml"/>
  <Override PartName="/ppt/slides/slide751.xml" ContentType="application/vnd.openxmlformats-officedocument.presentationml.slide+xml"/>
  <Override PartName="/ppt/slides/slide752.xml" ContentType="application/vnd.openxmlformats-officedocument.presentationml.slide+xml"/>
  <Override PartName="/ppt/slides/slide753.xml" ContentType="application/vnd.openxmlformats-officedocument.presentationml.slide+xml"/>
  <Override PartName="/ppt/slides/slide754.xml" ContentType="application/vnd.openxmlformats-officedocument.presentationml.slide+xml"/>
  <Override PartName="/ppt/slides/slide755.xml" ContentType="application/vnd.openxmlformats-officedocument.presentationml.slide+xml"/>
  <Override PartName="/ppt/slides/slide756.xml" ContentType="application/vnd.openxmlformats-officedocument.presentationml.slide+xml"/>
  <Override PartName="/ppt/slides/slide757.xml" ContentType="application/vnd.openxmlformats-officedocument.presentationml.slide+xml"/>
  <Override PartName="/ppt/slides/slide758.xml" ContentType="application/vnd.openxmlformats-officedocument.presentationml.slide+xml"/>
  <Override PartName="/ppt/slides/slide759.xml" ContentType="application/vnd.openxmlformats-officedocument.presentationml.slide+xml"/>
  <Override PartName="/ppt/slides/slide760.xml" ContentType="application/vnd.openxmlformats-officedocument.presentationml.slide+xml"/>
  <Override PartName="/ppt/slides/slide761.xml" ContentType="application/vnd.openxmlformats-officedocument.presentationml.slide+xml"/>
  <Override PartName="/ppt/slides/slide762.xml" ContentType="application/vnd.openxmlformats-officedocument.presentationml.slide+xml"/>
  <Override PartName="/ppt/slides/slide763.xml" ContentType="application/vnd.openxmlformats-officedocument.presentationml.slide+xml"/>
  <Override PartName="/ppt/slides/slide764.xml" ContentType="application/vnd.openxmlformats-officedocument.presentationml.slide+xml"/>
  <Override PartName="/ppt/slides/slide765.xml" ContentType="application/vnd.openxmlformats-officedocument.presentationml.slide+xml"/>
  <Override PartName="/ppt/slides/slide766.xml" ContentType="application/vnd.openxmlformats-officedocument.presentationml.slide+xml"/>
  <Override PartName="/ppt/slides/slide767.xml" ContentType="application/vnd.openxmlformats-officedocument.presentationml.slide+xml"/>
  <Override PartName="/ppt/slides/slide768.xml" ContentType="application/vnd.openxmlformats-officedocument.presentationml.slide+xml"/>
  <Override PartName="/ppt/slides/slide769.xml" ContentType="application/vnd.openxmlformats-officedocument.presentationml.slide+xml"/>
  <Override PartName="/ppt/slides/slide770.xml" ContentType="application/vnd.openxmlformats-officedocument.presentationml.slide+xml"/>
  <Override PartName="/ppt/slides/slide771.xml" ContentType="application/vnd.openxmlformats-officedocument.presentationml.slide+xml"/>
  <Override PartName="/ppt/slides/slide772.xml" ContentType="application/vnd.openxmlformats-officedocument.presentationml.slide+xml"/>
  <Override PartName="/ppt/slides/slide773.xml" ContentType="application/vnd.openxmlformats-officedocument.presentationml.slide+xml"/>
  <Override PartName="/ppt/slides/slide774.xml" ContentType="application/vnd.openxmlformats-officedocument.presentationml.slide+xml"/>
  <Override PartName="/ppt/slides/slide775.xml" ContentType="application/vnd.openxmlformats-officedocument.presentationml.slide+xml"/>
  <Override PartName="/ppt/slides/slide776.xml" ContentType="application/vnd.openxmlformats-officedocument.presentationml.slide+xml"/>
  <Override PartName="/ppt/slides/slide777.xml" ContentType="application/vnd.openxmlformats-officedocument.presentationml.slide+xml"/>
  <Override PartName="/ppt/slides/slide778.xml" ContentType="application/vnd.openxmlformats-officedocument.presentationml.slide+xml"/>
  <Override PartName="/ppt/slides/slide779.xml" ContentType="application/vnd.openxmlformats-officedocument.presentationml.slide+xml"/>
  <Override PartName="/ppt/slides/slide780.xml" ContentType="application/vnd.openxmlformats-officedocument.presentationml.slide+xml"/>
  <Override PartName="/ppt/slides/slide781.xml" ContentType="application/vnd.openxmlformats-officedocument.presentationml.slide+xml"/>
  <Override PartName="/ppt/slides/slide782.xml" ContentType="application/vnd.openxmlformats-officedocument.presentationml.slide+xml"/>
  <Override PartName="/ppt/slides/slide783.xml" ContentType="application/vnd.openxmlformats-officedocument.presentationml.slide+xml"/>
  <Override PartName="/ppt/slides/slide784.xml" ContentType="application/vnd.openxmlformats-officedocument.presentationml.slide+xml"/>
  <Override PartName="/ppt/slides/slide785.xml" ContentType="application/vnd.openxmlformats-officedocument.presentationml.slide+xml"/>
  <Override PartName="/ppt/slides/slide786.xml" ContentType="application/vnd.openxmlformats-officedocument.presentationml.slide+xml"/>
  <Override PartName="/ppt/slides/slide787.xml" ContentType="application/vnd.openxmlformats-officedocument.presentationml.slide+xml"/>
  <Override PartName="/ppt/slides/slide788.xml" ContentType="application/vnd.openxmlformats-officedocument.presentationml.slide+xml"/>
  <Override PartName="/ppt/slides/slide789.xml" ContentType="application/vnd.openxmlformats-officedocument.presentationml.slide+xml"/>
  <Override PartName="/ppt/slides/slide790.xml" ContentType="application/vnd.openxmlformats-officedocument.presentationml.slide+xml"/>
  <Override PartName="/ppt/slides/slide791.xml" ContentType="application/vnd.openxmlformats-officedocument.presentationml.slide+xml"/>
  <Override PartName="/ppt/slides/slide792.xml" ContentType="application/vnd.openxmlformats-officedocument.presentationml.slide+xml"/>
  <Override PartName="/ppt/slides/slide793.xml" ContentType="application/vnd.openxmlformats-officedocument.presentationml.slide+xml"/>
  <Override PartName="/ppt/slides/slide794.xml" ContentType="application/vnd.openxmlformats-officedocument.presentationml.slide+xml"/>
  <Override PartName="/ppt/slides/slide795.xml" ContentType="application/vnd.openxmlformats-officedocument.presentationml.slide+xml"/>
  <Override PartName="/ppt/slides/slide796.xml" ContentType="application/vnd.openxmlformats-officedocument.presentationml.slide+xml"/>
  <Override PartName="/ppt/slides/slide797.xml" ContentType="application/vnd.openxmlformats-officedocument.presentationml.slide+xml"/>
  <Override PartName="/ppt/slides/slide798.xml" ContentType="application/vnd.openxmlformats-officedocument.presentationml.slide+xml"/>
  <Override PartName="/ppt/slides/slide799.xml" ContentType="application/vnd.openxmlformats-officedocument.presentationml.slide+xml"/>
  <Override PartName="/ppt/slides/slide800.xml" ContentType="application/vnd.openxmlformats-officedocument.presentationml.slide+xml"/>
  <Override PartName="/ppt/slides/slide801.xml" ContentType="application/vnd.openxmlformats-officedocument.presentationml.slide+xml"/>
  <Override PartName="/ppt/slides/slide802.xml" ContentType="application/vnd.openxmlformats-officedocument.presentationml.slide+xml"/>
  <Override PartName="/ppt/slides/slide803.xml" ContentType="application/vnd.openxmlformats-officedocument.presentationml.slide+xml"/>
  <Override PartName="/ppt/slides/slide804.xml" ContentType="application/vnd.openxmlformats-officedocument.presentationml.slide+xml"/>
  <Override PartName="/ppt/slides/slide805.xml" ContentType="application/vnd.openxmlformats-officedocument.presentationml.slide+xml"/>
  <Override PartName="/ppt/slides/slide806.xml" ContentType="application/vnd.openxmlformats-officedocument.presentationml.slide+xml"/>
  <Override PartName="/ppt/slides/slide807.xml" ContentType="application/vnd.openxmlformats-officedocument.presentationml.slide+xml"/>
  <Override PartName="/ppt/slides/slide808.xml" ContentType="application/vnd.openxmlformats-officedocument.presentationml.slide+xml"/>
  <Override PartName="/ppt/slides/slide809.xml" ContentType="application/vnd.openxmlformats-officedocument.presentationml.slide+xml"/>
  <Override PartName="/ppt/slides/slide810.xml" ContentType="application/vnd.openxmlformats-officedocument.presentationml.slide+xml"/>
  <Override PartName="/ppt/slides/slide811.xml" ContentType="application/vnd.openxmlformats-officedocument.presentationml.slide+xml"/>
  <Override PartName="/ppt/slides/slide812.xml" ContentType="application/vnd.openxmlformats-officedocument.presentationml.slide+xml"/>
  <Override PartName="/ppt/slides/slide813.xml" ContentType="application/vnd.openxmlformats-officedocument.presentationml.slide+xml"/>
  <Override PartName="/ppt/slides/slide814.xml" ContentType="application/vnd.openxmlformats-officedocument.presentationml.slide+xml"/>
  <Override PartName="/ppt/slides/slide815.xml" ContentType="application/vnd.openxmlformats-officedocument.presentationml.slide+xml"/>
  <Override PartName="/ppt/slides/slide816.xml" ContentType="application/vnd.openxmlformats-officedocument.presentationml.slide+xml"/>
  <Override PartName="/ppt/slides/slide817.xml" ContentType="application/vnd.openxmlformats-officedocument.presentationml.slide+xml"/>
  <Override PartName="/ppt/slides/slide818.xml" ContentType="application/vnd.openxmlformats-officedocument.presentationml.slide+xml"/>
  <Override PartName="/ppt/slides/slide819.xml" ContentType="application/vnd.openxmlformats-officedocument.presentationml.slide+xml"/>
  <Override PartName="/ppt/slides/slide820.xml" ContentType="application/vnd.openxmlformats-officedocument.presentationml.slide+xml"/>
  <Override PartName="/ppt/slides/slide821.xml" ContentType="application/vnd.openxmlformats-officedocument.presentationml.slide+xml"/>
  <Override PartName="/ppt/slides/slide822.xml" ContentType="application/vnd.openxmlformats-officedocument.presentationml.slide+xml"/>
  <Override PartName="/ppt/slides/slide823.xml" ContentType="application/vnd.openxmlformats-officedocument.presentationml.slide+xml"/>
  <Override PartName="/ppt/slides/slide824.xml" ContentType="application/vnd.openxmlformats-officedocument.presentationml.slide+xml"/>
  <Override PartName="/ppt/slides/slide825.xml" ContentType="application/vnd.openxmlformats-officedocument.presentationml.slide+xml"/>
  <Override PartName="/ppt/slides/slide826.xml" ContentType="application/vnd.openxmlformats-officedocument.presentationml.slide+xml"/>
  <Override PartName="/ppt/slides/slide827.xml" ContentType="application/vnd.openxmlformats-officedocument.presentationml.slide+xml"/>
  <Override PartName="/ppt/slides/slide828.xml" ContentType="application/vnd.openxmlformats-officedocument.presentationml.slide+xml"/>
  <Override PartName="/ppt/slides/slide829.xml" ContentType="application/vnd.openxmlformats-officedocument.presentationml.slide+xml"/>
  <Override PartName="/ppt/slides/slide830.xml" ContentType="application/vnd.openxmlformats-officedocument.presentationml.slide+xml"/>
  <Override PartName="/ppt/slides/slide831.xml" ContentType="application/vnd.openxmlformats-officedocument.presentationml.slide+xml"/>
  <Override PartName="/ppt/slides/slide832.xml" ContentType="application/vnd.openxmlformats-officedocument.presentationml.slide+xml"/>
  <Override PartName="/ppt/slides/slide8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36"/>
  </p:notesMasterIdLst>
  <p:handoutMasterIdLst>
    <p:handoutMasterId r:id="rId837"/>
  </p:handoutMasterIdLst>
  <p:sldIdLst>
    <p:sldId id="3283" r:id="rId3"/>
    <p:sldId id="4492" r:id="rId4"/>
    <p:sldId id="5356" r:id="rId5"/>
    <p:sldId id="3330" r:id="rId6"/>
    <p:sldId id="3331" r:id="rId7"/>
    <p:sldId id="4536" r:id="rId8"/>
    <p:sldId id="4537" r:id="rId9"/>
    <p:sldId id="4538" r:id="rId10"/>
    <p:sldId id="4539" r:id="rId11"/>
    <p:sldId id="4540" r:id="rId12"/>
    <p:sldId id="4541" r:id="rId13"/>
    <p:sldId id="4542" r:id="rId14"/>
    <p:sldId id="4543" r:id="rId15"/>
    <p:sldId id="4582" r:id="rId16"/>
    <p:sldId id="4583" r:id="rId17"/>
    <p:sldId id="4584" r:id="rId18"/>
    <p:sldId id="4585" r:id="rId19"/>
    <p:sldId id="4586" r:id="rId20"/>
    <p:sldId id="4587" r:id="rId21"/>
    <p:sldId id="4588" r:id="rId22"/>
    <p:sldId id="4589" r:id="rId23"/>
    <p:sldId id="4590" r:id="rId24"/>
    <p:sldId id="4591" r:id="rId25"/>
    <p:sldId id="4592" r:id="rId26"/>
    <p:sldId id="4593" r:id="rId27"/>
    <p:sldId id="4594" r:id="rId28"/>
    <p:sldId id="4595" r:id="rId29"/>
    <p:sldId id="4596" r:id="rId30"/>
    <p:sldId id="4597" r:id="rId31"/>
    <p:sldId id="4598" r:id="rId32"/>
    <p:sldId id="4599" r:id="rId33"/>
    <p:sldId id="4600" r:id="rId34"/>
    <p:sldId id="4601" r:id="rId35"/>
    <p:sldId id="4602" r:id="rId36"/>
    <p:sldId id="4603" r:id="rId37"/>
    <p:sldId id="4604" r:id="rId38"/>
    <p:sldId id="4605" r:id="rId39"/>
    <p:sldId id="4606" r:id="rId40"/>
    <p:sldId id="4607" r:id="rId41"/>
    <p:sldId id="4608" r:id="rId42"/>
    <p:sldId id="4609" r:id="rId43"/>
    <p:sldId id="4610" r:id="rId44"/>
    <p:sldId id="4611" r:id="rId45"/>
    <p:sldId id="4612" r:id="rId46"/>
    <p:sldId id="4613" r:id="rId47"/>
    <p:sldId id="4614" r:id="rId48"/>
    <p:sldId id="4615" r:id="rId49"/>
    <p:sldId id="4616" r:id="rId50"/>
    <p:sldId id="4617" r:id="rId51"/>
    <p:sldId id="4618" r:id="rId52"/>
    <p:sldId id="4619" r:id="rId53"/>
    <p:sldId id="4620" r:id="rId54"/>
    <p:sldId id="4621" r:id="rId55"/>
    <p:sldId id="4622" r:id="rId56"/>
    <p:sldId id="4623" r:id="rId57"/>
    <p:sldId id="4624" r:id="rId58"/>
    <p:sldId id="4625" r:id="rId59"/>
    <p:sldId id="4626" r:id="rId60"/>
    <p:sldId id="4627" r:id="rId61"/>
    <p:sldId id="4628" r:id="rId62"/>
    <p:sldId id="4629" r:id="rId63"/>
    <p:sldId id="4630" r:id="rId64"/>
    <p:sldId id="4631" r:id="rId65"/>
    <p:sldId id="4632" r:id="rId66"/>
    <p:sldId id="4633" r:id="rId67"/>
    <p:sldId id="4634" r:id="rId68"/>
    <p:sldId id="4635" r:id="rId69"/>
    <p:sldId id="4636" r:id="rId70"/>
    <p:sldId id="4637" r:id="rId71"/>
    <p:sldId id="4638" r:id="rId72"/>
    <p:sldId id="4639" r:id="rId73"/>
    <p:sldId id="4640" r:id="rId74"/>
    <p:sldId id="4641" r:id="rId75"/>
    <p:sldId id="4642" r:id="rId76"/>
    <p:sldId id="4643" r:id="rId77"/>
    <p:sldId id="4644" r:id="rId78"/>
    <p:sldId id="4645" r:id="rId79"/>
    <p:sldId id="4646" r:id="rId80"/>
    <p:sldId id="4647" r:id="rId81"/>
    <p:sldId id="4648" r:id="rId82"/>
    <p:sldId id="4649" r:id="rId83"/>
    <p:sldId id="4650" r:id="rId84"/>
    <p:sldId id="4651" r:id="rId85"/>
    <p:sldId id="4652" r:id="rId86"/>
    <p:sldId id="4653" r:id="rId87"/>
    <p:sldId id="4654" r:id="rId88"/>
    <p:sldId id="4655" r:id="rId89"/>
    <p:sldId id="4656" r:id="rId90"/>
    <p:sldId id="4657" r:id="rId91"/>
    <p:sldId id="4658" r:id="rId92"/>
    <p:sldId id="4659" r:id="rId93"/>
    <p:sldId id="4660" r:id="rId94"/>
    <p:sldId id="4661" r:id="rId95"/>
    <p:sldId id="4662" r:id="rId96"/>
    <p:sldId id="4663" r:id="rId97"/>
    <p:sldId id="4664" r:id="rId98"/>
    <p:sldId id="4665" r:id="rId99"/>
    <p:sldId id="4666" r:id="rId100"/>
    <p:sldId id="4667" r:id="rId101"/>
    <p:sldId id="4668" r:id="rId102"/>
    <p:sldId id="4669" r:id="rId103"/>
    <p:sldId id="4670" r:id="rId104"/>
    <p:sldId id="4671" r:id="rId105"/>
    <p:sldId id="4672" r:id="rId106"/>
    <p:sldId id="4673" r:id="rId107"/>
    <p:sldId id="4674" r:id="rId108"/>
    <p:sldId id="4675" r:id="rId109"/>
    <p:sldId id="4676" r:id="rId110"/>
    <p:sldId id="4677" r:id="rId111"/>
    <p:sldId id="4678" r:id="rId112"/>
    <p:sldId id="4679" r:id="rId113"/>
    <p:sldId id="4680" r:id="rId114"/>
    <p:sldId id="4681" r:id="rId115"/>
    <p:sldId id="4682" r:id="rId116"/>
    <p:sldId id="4683" r:id="rId117"/>
    <p:sldId id="4684" r:id="rId118"/>
    <p:sldId id="4685" r:id="rId119"/>
    <p:sldId id="4686" r:id="rId120"/>
    <p:sldId id="4687" r:id="rId121"/>
    <p:sldId id="4688" r:id="rId122"/>
    <p:sldId id="4689" r:id="rId123"/>
    <p:sldId id="4690" r:id="rId124"/>
    <p:sldId id="4691" r:id="rId125"/>
    <p:sldId id="4692" r:id="rId126"/>
    <p:sldId id="4693" r:id="rId127"/>
    <p:sldId id="4694" r:id="rId128"/>
    <p:sldId id="4695" r:id="rId129"/>
    <p:sldId id="4696" r:id="rId130"/>
    <p:sldId id="4697" r:id="rId131"/>
    <p:sldId id="4698" r:id="rId132"/>
    <p:sldId id="4699" r:id="rId133"/>
    <p:sldId id="4700" r:id="rId134"/>
    <p:sldId id="4701" r:id="rId135"/>
    <p:sldId id="4702" r:id="rId136"/>
    <p:sldId id="4703" r:id="rId137"/>
    <p:sldId id="4704" r:id="rId138"/>
    <p:sldId id="4705" r:id="rId139"/>
    <p:sldId id="4706" r:id="rId140"/>
    <p:sldId id="4707" r:id="rId141"/>
    <p:sldId id="4708" r:id="rId142"/>
    <p:sldId id="4709" r:id="rId143"/>
    <p:sldId id="4710" r:id="rId144"/>
    <p:sldId id="4711" r:id="rId145"/>
    <p:sldId id="4712" r:id="rId146"/>
    <p:sldId id="4713" r:id="rId147"/>
    <p:sldId id="4714" r:id="rId148"/>
    <p:sldId id="4715" r:id="rId149"/>
    <p:sldId id="4716" r:id="rId150"/>
    <p:sldId id="4717" r:id="rId151"/>
    <p:sldId id="4718" r:id="rId152"/>
    <p:sldId id="4719" r:id="rId153"/>
    <p:sldId id="4720" r:id="rId154"/>
    <p:sldId id="4721" r:id="rId155"/>
    <p:sldId id="4722" r:id="rId156"/>
    <p:sldId id="4723" r:id="rId157"/>
    <p:sldId id="4724" r:id="rId158"/>
    <p:sldId id="4725" r:id="rId159"/>
    <p:sldId id="4726" r:id="rId160"/>
    <p:sldId id="4727" r:id="rId161"/>
    <p:sldId id="4728" r:id="rId162"/>
    <p:sldId id="4729" r:id="rId163"/>
    <p:sldId id="4730" r:id="rId164"/>
    <p:sldId id="4731" r:id="rId165"/>
    <p:sldId id="4732" r:id="rId166"/>
    <p:sldId id="4733" r:id="rId167"/>
    <p:sldId id="4734" r:id="rId168"/>
    <p:sldId id="4735" r:id="rId169"/>
    <p:sldId id="4736" r:id="rId170"/>
    <p:sldId id="4737" r:id="rId171"/>
    <p:sldId id="4738" r:id="rId172"/>
    <p:sldId id="4739" r:id="rId173"/>
    <p:sldId id="4740" r:id="rId174"/>
    <p:sldId id="4741" r:id="rId175"/>
    <p:sldId id="4742" r:id="rId176"/>
    <p:sldId id="4743" r:id="rId177"/>
    <p:sldId id="4744" r:id="rId178"/>
    <p:sldId id="4745" r:id="rId179"/>
    <p:sldId id="4746" r:id="rId180"/>
    <p:sldId id="4747" r:id="rId181"/>
    <p:sldId id="4748" r:id="rId182"/>
    <p:sldId id="4749" r:id="rId183"/>
    <p:sldId id="4750" r:id="rId184"/>
    <p:sldId id="4751" r:id="rId185"/>
    <p:sldId id="4752" r:id="rId186"/>
    <p:sldId id="4753" r:id="rId187"/>
    <p:sldId id="4754" r:id="rId188"/>
    <p:sldId id="4755" r:id="rId189"/>
    <p:sldId id="4756" r:id="rId190"/>
    <p:sldId id="4757" r:id="rId191"/>
    <p:sldId id="4758" r:id="rId192"/>
    <p:sldId id="4759" r:id="rId193"/>
    <p:sldId id="4760" r:id="rId194"/>
    <p:sldId id="4761" r:id="rId195"/>
    <p:sldId id="4762" r:id="rId196"/>
    <p:sldId id="4763" r:id="rId197"/>
    <p:sldId id="4764" r:id="rId198"/>
    <p:sldId id="4765" r:id="rId199"/>
    <p:sldId id="4766" r:id="rId200"/>
    <p:sldId id="4767" r:id="rId201"/>
    <p:sldId id="4768" r:id="rId202"/>
    <p:sldId id="4769" r:id="rId203"/>
    <p:sldId id="4770" r:id="rId204"/>
    <p:sldId id="4771" r:id="rId205"/>
    <p:sldId id="4772" r:id="rId206"/>
    <p:sldId id="4773" r:id="rId207"/>
    <p:sldId id="4774" r:id="rId208"/>
    <p:sldId id="4775" r:id="rId209"/>
    <p:sldId id="4776" r:id="rId210"/>
    <p:sldId id="4777" r:id="rId211"/>
    <p:sldId id="4778" r:id="rId212"/>
    <p:sldId id="4779" r:id="rId213"/>
    <p:sldId id="4780" r:id="rId214"/>
    <p:sldId id="4781" r:id="rId215"/>
    <p:sldId id="4782" r:id="rId216"/>
    <p:sldId id="4783" r:id="rId217"/>
    <p:sldId id="4784" r:id="rId218"/>
    <p:sldId id="4785" r:id="rId219"/>
    <p:sldId id="4786" r:id="rId220"/>
    <p:sldId id="4787" r:id="rId221"/>
    <p:sldId id="4788" r:id="rId222"/>
    <p:sldId id="4789" r:id="rId223"/>
    <p:sldId id="4790" r:id="rId224"/>
    <p:sldId id="4791" r:id="rId225"/>
    <p:sldId id="4792" r:id="rId226"/>
    <p:sldId id="4793" r:id="rId227"/>
    <p:sldId id="4794" r:id="rId228"/>
    <p:sldId id="4795" r:id="rId229"/>
    <p:sldId id="4796" r:id="rId230"/>
    <p:sldId id="4797" r:id="rId231"/>
    <p:sldId id="4798" r:id="rId232"/>
    <p:sldId id="4799" r:id="rId233"/>
    <p:sldId id="4800" r:id="rId234"/>
    <p:sldId id="4801" r:id="rId235"/>
    <p:sldId id="4802" r:id="rId236"/>
    <p:sldId id="4803" r:id="rId237"/>
    <p:sldId id="4804" r:id="rId238"/>
    <p:sldId id="4805" r:id="rId239"/>
    <p:sldId id="4806" r:id="rId240"/>
    <p:sldId id="4807" r:id="rId241"/>
    <p:sldId id="4808" r:id="rId242"/>
    <p:sldId id="4809" r:id="rId243"/>
    <p:sldId id="4810" r:id="rId244"/>
    <p:sldId id="4811" r:id="rId245"/>
    <p:sldId id="4812" r:id="rId246"/>
    <p:sldId id="4813" r:id="rId247"/>
    <p:sldId id="4814" r:id="rId248"/>
    <p:sldId id="4815" r:id="rId249"/>
    <p:sldId id="4816" r:id="rId250"/>
    <p:sldId id="4817" r:id="rId251"/>
    <p:sldId id="4818" r:id="rId252"/>
    <p:sldId id="4819" r:id="rId253"/>
    <p:sldId id="4820" r:id="rId254"/>
    <p:sldId id="4821" r:id="rId255"/>
    <p:sldId id="4822" r:id="rId256"/>
    <p:sldId id="4823" r:id="rId257"/>
    <p:sldId id="4824" r:id="rId258"/>
    <p:sldId id="4825" r:id="rId259"/>
    <p:sldId id="4826" r:id="rId260"/>
    <p:sldId id="4827" r:id="rId261"/>
    <p:sldId id="4828" r:id="rId262"/>
    <p:sldId id="4829" r:id="rId263"/>
    <p:sldId id="4830" r:id="rId264"/>
    <p:sldId id="4831" r:id="rId265"/>
    <p:sldId id="4832" r:id="rId266"/>
    <p:sldId id="4833" r:id="rId267"/>
    <p:sldId id="4834" r:id="rId268"/>
    <p:sldId id="4835" r:id="rId269"/>
    <p:sldId id="4836" r:id="rId270"/>
    <p:sldId id="4837" r:id="rId271"/>
    <p:sldId id="4838" r:id="rId272"/>
    <p:sldId id="4839" r:id="rId273"/>
    <p:sldId id="4840" r:id="rId274"/>
    <p:sldId id="4841" r:id="rId275"/>
    <p:sldId id="4842" r:id="rId276"/>
    <p:sldId id="4843" r:id="rId277"/>
    <p:sldId id="4844" r:id="rId278"/>
    <p:sldId id="4845" r:id="rId279"/>
    <p:sldId id="4846" r:id="rId280"/>
    <p:sldId id="4847" r:id="rId281"/>
    <p:sldId id="4848" r:id="rId282"/>
    <p:sldId id="4849" r:id="rId283"/>
    <p:sldId id="4850" r:id="rId284"/>
    <p:sldId id="4851" r:id="rId285"/>
    <p:sldId id="4852" r:id="rId286"/>
    <p:sldId id="4853" r:id="rId287"/>
    <p:sldId id="4854" r:id="rId288"/>
    <p:sldId id="4855" r:id="rId289"/>
    <p:sldId id="4856" r:id="rId290"/>
    <p:sldId id="4857" r:id="rId291"/>
    <p:sldId id="4858" r:id="rId292"/>
    <p:sldId id="4859" r:id="rId293"/>
    <p:sldId id="4860" r:id="rId294"/>
    <p:sldId id="4861" r:id="rId295"/>
    <p:sldId id="4862" r:id="rId296"/>
    <p:sldId id="4863" r:id="rId297"/>
    <p:sldId id="4864" r:id="rId298"/>
    <p:sldId id="4865" r:id="rId299"/>
    <p:sldId id="4866" r:id="rId300"/>
    <p:sldId id="4867" r:id="rId301"/>
    <p:sldId id="4868" r:id="rId302"/>
    <p:sldId id="4869" r:id="rId303"/>
    <p:sldId id="4870" r:id="rId304"/>
    <p:sldId id="4871" r:id="rId305"/>
    <p:sldId id="4872" r:id="rId306"/>
    <p:sldId id="4873" r:id="rId307"/>
    <p:sldId id="4874" r:id="rId308"/>
    <p:sldId id="4875" r:id="rId309"/>
    <p:sldId id="4876" r:id="rId310"/>
    <p:sldId id="4877" r:id="rId311"/>
    <p:sldId id="4878" r:id="rId312"/>
    <p:sldId id="4879" r:id="rId313"/>
    <p:sldId id="4880" r:id="rId314"/>
    <p:sldId id="4881" r:id="rId315"/>
    <p:sldId id="4882" r:id="rId316"/>
    <p:sldId id="4883" r:id="rId317"/>
    <p:sldId id="4884" r:id="rId318"/>
    <p:sldId id="4885" r:id="rId319"/>
    <p:sldId id="4886" r:id="rId320"/>
    <p:sldId id="4887" r:id="rId321"/>
    <p:sldId id="4888" r:id="rId322"/>
    <p:sldId id="4889" r:id="rId323"/>
    <p:sldId id="4890" r:id="rId324"/>
    <p:sldId id="4891" r:id="rId325"/>
    <p:sldId id="4892" r:id="rId326"/>
    <p:sldId id="4893" r:id="rId327"/>
    <p:sldId id="4894" r:id="rId328"/>
    <p:sldId id="4895" r:id="rId329"/>
    <p:sldId id="4896" r:id="rId330"/>
    <p:sldId id="4897" r:id="rId331"/>
    <p:sldId id="4898" r:id="rId332"/>
    <p:sldId id="4899" r:id="rId333"/>
    <p:sldId id="4900" r:id="rId334"/>
    <p:sldId id="4901" r:id="rId335"/>
    <p:sldId id="4902" r:id="rId336"/>
    <p:sldId id="4903" r:id="rId337"/>
    <p:sldId id="4904" r:id="rId338"/>
    <p:sldId id="4905" r:id="rId339"/>
    <p:sldId id="4906" r:id="rId340"/>
    <p:sldId id="4907" r:id="rId341"/>
    <p:sldId id="4908" r:id="rId342"/>
    <p:sldId id="4909" r:id="rId343"/>
    <p:sldId id="4910" r:id="rId344"/>
    <p:sldId id="4911" r:id="rId345"/>
    <p:sldId id="4912" r:id="rId346"/>
    <p:sldId id="4913" r:id="rId347"/>
    <p:sldId id="4914" r:id="rId348"/>
    <p:sldId id="4915" r:id="rId349"/>
    <p:sldId id="4916" r:id="rId350"/>
    <p:sldId id="4917" r:id="rId351"/>
    <p:sldId id="4918" r:id="rId352"/>
    <p:sldId id="4919" r:id="rId353"/>
    <p:sldId id="4920" r:id="rId354"/>
    <p:sldId id="4921" r:id="rId355"/>
    <p:sldId id="4922" r:id="rId356"/>
    <p:sldId id="4923" r:id="rId357"/>
    <p:sldId id="4924" r:id="rId358"/>
    <p:sldId id="4925" r:id="rId359"/>
    <p:sldId id="4926" r:id="rId360"/>
    <p:sldId id="4927" r:id="rId361"/>
    <p:sldId id="4928" r:id="rId362"/>
    <p:sldId id="4929" r:id="rId363"/>
    <p:sldId id="4930" r:id="rId364"/>
    <p:sldId id="4931" r:id="rId365"/>
    <p:sldId id="4932" r:id="rId366"/>
    <p:sldId id="4933" r:id="rId367"/>
    <p:sldId id="4934" r:id="rId368"/>
    <p:sldId id="4935" r:id="rId369"/>
    <p:sldId id="4936" r:id="rId370"/>
    <p:sldId id="4937" r:id="rId371"/>
    <p:sldId id="4938" r:id="rId372"/>
    <p:sldId id="4939" r:id="rId373"/>
    <p:sldId id="4940" r:id="rId374"/>
    <p:sldId id="4941" r:id="rId375"/>
    <p:sldId id="4942" r:id="rId376"/>
    <p:sldId id="4943" r:id="rId377"/>
    <p:sldId id="4944" r:id="rId378"/>
    <p:sldId id="4945" r:id="rId379"/>
    <p:sldId id="4946" r:id="rId380"/>
    <p:sldId id="4947" r:id="rId381"/>
    <p:sldId id="4948" r:id="rId382"/>
    <p:sldId id="4949" r:id="rId383"/>
    <p:sldId id="4544" r:id="rId384"/>
    <p:sldId id="4545" r:id="rId385"/>
    <p:sldId id="4546" r:id="rId386"/>
    <p:sldId id="4547" r:id="rId387"/>
    <p:sldId id="4548" r:id="rId388"/>
    <p:sldId id="4549" r:id="rId389"/>
    <p:sldId id="4550" r:id="rId390"/>
    <p:sldId id="4551" r:id="rId391"/>
    <p:sldId id="4552" r:id="rId392"/>
    <p:sldId id="4553" r:id="rId393"/>
    <p:sldId id="4554" r:id="rId394"/>
    <p:sldId id="4555" r:id="rId395"/>
    <p:sldId id="4556" r:id="rId396"/>
    <p:sldId id="4557" r:id="rId397"/>
    <p:sldId id="4558" r:id="rId398"/>
    <p:sldId id="4559" r:id="rId399"/>
    <p:sldId id="4560" r:id="rId400"/>
    <p:sldId id="4561" r:id="rId401"/>
    <p:sldId id="4562" r:id="rId402"/>
    <p:sldId id="4563" r:id="rId403"/>
    <p:sldId id="4564" r:id="rId404"/>
    <p:sldId id="4565" r:id="rId405"/>
    <p:sldId id="4566" r:id="rId406"/>
    <p:sldId id="4567" r:id="rId407"/>
    <p:sldId id="4568" r:id="rId408"/>
    <p:sldId id="4569" r:id="rId409"/>
    <p:sldId id="4570" r:id="rId410"/>
    <p:sldId id="4571" r:id="rId411"/>
    <p:sldId id="4572" r:id="rId412"/>
    <p:sldId id="4573" r:id="rId413"/>
    <p:sldId id="4574" r:id="rId414"/>
    <p:sldId id="4575" r:id="rId415"/>
    <p:sldId id="4576" r:id="rId416"/>
    <p:sldId id="4577" r:id="rId417"/>
    <p:sldId id="4578" r:id="rId418"/>
    <p:sldId id="4579" r:id="rId419"/>
    <p:sldId id="4580" r:id="rId420"/>
    <p:sldId id="4950" r:id="rId421"/>
    <p:sldId id="4951" r:id="rId422"/>
    <p:sldId id="4952" r:id="rId423"/>
    <p:sldId id="4953" r:id="rId424"/>
    <p:sldId id="4954" r:id="rId425"/>
    <p:sldId id="4955" r:id="rId426"/>
    <p:sldId id="4956" r:id="rId427"/>
    <p:sldId id="4957" r:id="rId428"/>
    <p:sldId id="4958" r:id="rId429"/>
    <p:sldId id="4959" r:id="rId430"/>
    <p:sldId id="4960" r:id="rId431"/>
    <p:sldId id="4961" r:id="rId432"/>
    <p:sldId id="4962" r:id="rId433"/>
    <p:sldId id="4963" r:id="rId434"/>
    <p:sldId id="4964" r:id="rId435"/>
    <p:sldId id="4965" r:id="rId436"/>
    <p:sldId id="4966" r:id="rId437"/>
    <p:sldId id="4967" r:id="rId438"/>
    <p:sldId id="4968" r:id="rId439"/>
    <p:sldId id="4969" r:id="rId440"/>
    <p:sldId id="4970" r:id="rId441"/>
    <p:sldId id="4971" r:id="rId442"/>
    <p:sldId id="4972" r:id="rId443"/>
    <p:sldId id="4973" r:id="rId444"/>
    <p:sldId id="4974" r:id="rId445"/>
    <p:sldId id="4975" r:id="rId446"/>
    <p:sldId id="4976" r:id="rId447"/>
    <p:sldId id="4977" r:id="rId448"/>
    <p:sldId id="4978" r:id="rId449"/>
    <p:sldId id="4979" r:id="rId450"/>
    <p:sldId id="4980" r:id="rId451"/>
    <p:sldId id="4981" r:id="rId452"/>
    <p:sldId id="4982" r:id="rId453"/>
    <p:sldId id="4983" r:id="rId454"/>
    <p:sldId id="4984" r:id="rId455"/>
    <p:sldId id="4985" r:id="rId456"/>
    <p:sldId id="4986" r:id="rId457"/>
    <p:sldId id="5367" r:id="rId458"/>
    <p:sldId id="4988" r:id="rId459"/>
    <p:sldId id="5366" r:id="rId460"/>
    <p:sldId id="4990" r:id="rId461"/>
    <p:sldId id="5365" r:id="rId462"/>
    <p:sldId id="4992" r:id="rId463"/>
    <p:sldId id="5364" r:id="rId464"/>
    <p:sldId id="4994" r:id="rId465"/>
    <p:sldId id="5363" r:id="rId466"/>
    <p:sldId id="4996" r:id="rId467"/>
    <p:sldId id="5362" r:id="rId468"/>
    <p:sldId id="4998" r:id="rId469"/>
    <p:sldId id="5361" r:id="rId470"/>
    <p:sldId id="5000" r:id="rId471"/>
    <p:sldId id="5360" r:id="rId472"/>
    <p:sldId id="5002" r:id="rId473"/>
    <p:sldId id="5359" r:id="rId474"/>
    <p:sldId id="5004" r:id="rId475"/>
    <p:sldId id="5358" r:id="rId476"/>
    <p:sldId id="5006" r:id="rId477"/>
    <p:sldId id="5357" r:id="rId478"/>
    <p:sldId id="5008" r:id="rId479"/>
    <p:sldId id="5009" r:id="rId480"/>
    <p:sldId id="5010" r:id="rId481"/>
    <p:sldId id="5011" r:id="rId482"/>
    <p:sldId id="5012" r:id="rId483"/>
    <p:sldId id="5013" r:id="rId484"/>
    <p:sldId id="5014" r:id="rId485"/>
    <p:sldId id="5015" r:id="rId486"/>
    <p:sldId id="5016" r:id="rId487"/>
    <p:sldId id="5017" r:id="rId488"/>
    <p:sldId id="5018" r:id="rId489"/>
    <p:sldId id="5019" r:id="rId490"/>
    <p:sldId id="5020" r:id="rId491"/>
    <p:sldId id="5021" r:id="rId492"/>
    <p:sldId id="5022" r:id="rId493"/>
    <p:sldId id="5023" r:id="rId494"/>
    <p:sldId id="5024" r:id="rId495"/>
    <p:sldId id="5025" r:id="rId496"/>
    <p:sldId id="5026" r:id="rId497"/>
    <p:sldId id="5027" r:id="rId498"/>
    <p:sldId id="5028" r:id="rId499"/>
    <p:sldId id="5029" r:id="rId500"/>
    <p:sldId id="5030" r:id="rId501"/>
    <p:sldId id="5031" r:id="rId502"/>
    <p:sldId id="5032" r:id="rId503"/>
    <p:sldId id="5033" r:id="rId504"/>
    <p:sldId id="5034" r:id="rId505"/>
    <p:sldId id="5035" r:id="rId506"/>
    <p:sldId id="5036" r:id="rId507"/>
    <p:sldId id="5037" r:id="rId508"/>
    <p:sldId id="5038" r:id="rId509"/>
    <p:sldId id="5039" r:id="rId510"/>
    <p:sldId id="5040" r:id="rId511"/>
    <p:sldId id="5041" r:id="rId512"/>
    <p:sldId id="5042" r:id="rId513"/>
    <p:sldId id="5043" r:id="rId514"/>
    <p:sldId id="5044" r:id="rId515"/>
    <p:sldId id="5045" r:id="rId516"/>
    <p:sldId id="5046" r:id="rId517"/>
    <p:sldId id="5047" r:id="rId518"/>
    <p:sldId id="5048" r:id="rId519"/>
    <p:sldId id="5049" r:id="rId520"/>
    <p:sldId id="5050" r:id="rId521"/>
    <p:sldId id="5051" r:id="rId522"/>
    <p:sldId id="5052" r:id="rId523"/>
    <p:sldId id="5053" r:id="rId524"/>
    <p:sldId id="5054" r:id="rId525"/>
    <p:sldId id="5055" r:id="rId526"/>
    <p:sldId id="5056" r:id="rId527"/>
    <p:sldId id="5057" r:id="rId528"/>
    <p:sldId id="5058" r:id="rId529"/>
    <p:sldId id="5059" r:id="rId530"/>
    <p:sldId id="5060" r:id="rId531"/>
    <p:sldId id="5061" r:id="rId532"/>
    <p:sldId id="5062" r:id="rId533"/>
    <p:sldId id="5063" r:id="rId534"/>
    <p:sldId id="5064" r:id="rId535"/>
    <p:sldId id="5065" r:id="rId536"/>
    <p:sldId id="5066" r:id="rId537"/>
    <p:sldId id="5067" r:id="rId538"/>
    <p:sldId id="5068" r:id="rId539"/>
    <p:sldId id="5069" r:id="rId540"/>
    <p:sldId id="5070" r:id="rId541"/>
    <p:sldId id="5071" r:id="rId542"/>
    <p:sldId id="5072" r:id="rId543"/>
    <p:sldId id="5073" r:id="rId544"/>
    <p:sldId id="5074" r:id="rId545"/>
    <p:sldId id="5075" r:id="rId546"/>
    <p:sldId id="5076" r:id="rId547"/>
    <p:sldId id="5077" r:id="rId548"/>
    <p:sldId id="5078" r:id="rId549"/>
    <p:sldId id="5079" r:id="rId550"/>
    <p:sldId id="5080" r:id="rId551"/>
    <p:sldId id="5081" r:id="rId552"/>
    <p:sldId id="5082" r:id="rId553"/>
    <p:sldId id="5083" r:id="rId554"/>
    <p:sldId id="5084" r:id="rId555"/>
    <p:sldId id="5085" r:id="rId556"/>
    <p:sldId id="5086" r:id="rId557"/>
    <p:sldId id="5087" r:id="rId558"/>
    <p:sldId id="5088" r:id="rId559"/>
    <p:sldId id="5089" r:id="rId560"/>
    <p:sldId id="5090" r:id="rId561"/>
    <p:sldId id="5091" r:id="rId562"/>
    <p:sldId id="5092" r:id="rId563"/>
    <p:sldId id="5093" r:id="rId564"/>
    <p:sldId id="5094" r:id="rId565"/>
    <p:sldId id="5095" r:id="rId566"/>
    <p:sldId id="5096" r:id="rId567"/>
    <p:sldId id="5097" r:id="rId568"/>
    <p:sldId id="5098" r:id="rId569"/>
    <p:sldId id="5099" r:id="rId570"/>
    <p:sldId id="5100" r:id="rId571"/>
    <p:sldId id="5101" r:id="rId572"/>
    <p:sldId id="5102" r:id="rId573"/>
    <p:sldId id="5103" r:id="rId574"/>
    <p:sldId id="5104" r:id="rId575"/>
    <p:sldId id="5105" r:id="rId576"/>
    <p:sldId id="5106" r:id="rId577"/>
    <p:sldId id="5107" r:id="rId578"/>
    <p:sldId id="5108" r:id="rId579"/>
    <p:sldId id="5109" r:id="rId580"/>
    <p:sldId id="5110" r:id="rId581"/>
    <p:sldId id="5111" r:id="rId582"/>
    <p:sldId id="5112" r:id="rId583"/>
    <p:sldId id="5113" r:id="rId584"/>
    <p:sldId id="5114" r:id="rId585"/>
    <p:sldId id="5115" r:id="rId586"/>
    <p:sldId id="5116" r:id="rId587"/>
    <p:sldId id="5117" r:id="rId588"/>
    <p:sldId id="5118" r:id="rId589"/>
    <p:sldId id="5119" r:id="rId590"/>
    <p:sldId id="5120" r:id="rId591"/>
    <p:sldId id="5121" r:id="rId592"/>
    <p:sldId id="5122" r:id="rId593"/>
    <p:sldId id="5123" r:id="rId594"/>
    <p:sldId id="5124" r:id="rId595"/>
    <p:sldId id="5125" r:id="rId596"/>
    <p:sldId id="5126" r:id="rId597"/>
    <p:sldId id="5127" r:id="rId598"/>
    <p:sldId id="5128" r:id="rId599"/>
    <p:sldId id="5129" r:id="rId600"/>
    <p:sldId id="5130" r:id="rId601"/>
    <p:sldId id="5131" r:id="rId602"/>
    <p:sldId id="5132" r:id="rId603"/>
    <p:sldId id="5133" r:id="rId604"/>
    <p:sldId id="5134" r:id="rId605"/>
    <p:sldId id="5135" r:id="rId606"/>
    <p:sldId id="5136" r:id="rId607"/>
    <p:sldId id="5137" r:id="rId608"/>
    <p:sldId id="5138" r:id="rId609"/>
    <p:sldId id="5139" r:id="rId610"/>
    <p:sldId id="5140" r:id="rId611"/>
    <p:sldId id="5141" r:id="rId612"/>
    <p:sldId id="5142" r:id="rId613"/>
    <p:sldId id="5143" r:id="rId614"/>
    <p:sldId id="5144" r:id="rId615"/>
    <p:sldId id="5145" r:id="rId616"/>
    <p:sldId id="5146" r:id="rId617"/>
    <p:sldId id="5147" r:id="rId618"/>
    <p:sldId id="5148" r:id="rId619"/>
    <p:sldId id="5149" r:id="rId620"/>
    <p:sldId id="5150" r:id="rId621"/>
    <p:sldId id="5151" r:id="rId622"/>
    <p:sldId id="5152" r:id="rId623"/>
    <p:sldId id="5153" r:id="rId624"/>
    <p:sldId id="5154" r:id="rId625"/>
    <p:sldId id="5155" r:id="rId626"/>
    <p:sldId id="5156" r:id="rId627"/>
    <p:sldId id="5157" r:id="rId628"/>
    <p:sldId id="5158" r:id="rId629"/>
    <p:sldId id="5159" r:id="rId630"/>
    <p:sldId id="5160" r:id="rId631"/>
    <p:sldId id="5161" r:id="rId632"/>
    <p:sldId id="5162" r:id="rId633"/>
    <p:sldId id="5163" r:id="rId634"/>
    <p:sldId id="5164" r:id="rId635"/>
    <p:sldId id="5165" r:id="rId636"/>
    <p:sldId id="5166" r:id="rId637"/>
    <p:sldId id="5167" r:id="rId638"/>
    <p:sldId id="5168" r:id="rId639"/>
    <p:sldId id="5169" r:id="rId640"/>
    <p:sldId id="5170" r:id="rId641"/>
    <p:sldId id="5171" r:id="rId642"/>
    <p:sldId id="5172" r:id="rId643"/>
    <p:sldId id="5173" r:id="rId644"/>
    <p:sldId id="5174" r:id="rId645"/>
    <p:sldId id="5175" r:id="rId646"/>
    <p:sldId id="5176" r:id="rId647"/>
    <p:sldId id="5177" r:id="rId648"/>
    <p:sldId id="5178" r:id="rId649"/>
    <p:sldId id="5179" r:id="rId650"/>
    <p:sldId id="5180" r:id="rId651"/>
    <p:sldId id="5181" r:id="rId652"/>
    <p:sldId id="5182" r:id="rId653"/>
    <p:sldId id="5183" r:id="rId654"/>
    <p:sldId id="5184" r:id="rId655"/>
    <p:sldId id="5185" r:id="rId656"/>
    <p:sldId id="5186" r:id="rId657"/>
    <p:sldId id="5187" r:id="rId658"/>
    <p:sldId id="5188" r:id="rId659"/>
    <p:sldId id="5369" r:id="rId660"/>
    <p:sldId id="5370" r:id="rId661"/>
    <p:sldId id="5371" r:id="rId662"/>
    <p:sldId id="5372" r:id="rId663"/>
    <p:sldId id="5373" r:id="rId664"/>
    <p:sldId id="5374" r:id="rId665"/>
    <p:sldId id="5375" r:id="rId666"/>
    <p:sldId id="5376" r:id="rId667"/>
    <p:sldId id="5377" r:id="rId668"/>
    <p:sldId id="5318" r:id="rId669"/>
    <p:sldId id="5368" r:id="rId670"/>
    <p:sldId id="5189" r:id="rId671"/>
    <p:sldId id="5190" r:id="rId672"/>
    <p:sldId id="5191" r:id="rId673"/>
    <p:sldId id="5192" r:id="rId674"/>
    <p:sldId id="5193" r:id="rId675"/>
    <p:sldId id="5195" r:id="rId676"/>
    <p:sldId id="5197" r:id="rId677"/>
    <p:sldId id="5198" r:id="rId678"/>
    <p:sldId id="5199" r:id="rId679"/>
    <p:sldId id="5200" r:id="rId680"/>
    <p:sldId id="5202" r:id="rId681"/>
    <p:sldId id="5203" r:id="rId682"/>
    <p:sldId id="5204" r:id="rId683"/>
    <p:sldId id="5205" r:id="rId684"/>
    <p:sldId id="5206" r:id="rId685"/>
    <p:sldId id="5207" r:id="rId686"/>
    <p:sldId id="5208" r:id="rId687"/>
    <p:sldId id="5209" r:id="rId688"/>
    <p:sldId id="5210" r:id="rId689"/>
    <p:sldId id="5211" r:id="rId690"/>
    <p:sldId id="5212" r:id="rId691"/>
    <p:sldId id="5213" r:id="rId692"/>
    <p:sldId id="5214" r:id="rId693"/>
    <p:sldId id="5215" r:id="rId694"/>
    <p:sldId id="5216" r:id="rId695"/>
    <p:sldId id="5217" r:id="rId696"/>
    <p:sldId id="5218" r:id="rId697"/>
    <p:sldId id="5219" r:id="rId698"/>
    <p:sldId id="5220" r:id="rId699"/>
    <p:sldId id="5221" r:id="rId700"/>
    <p:sldId id="5222" r:id="rId701"/>
    <p:sldId id="5223" r:id="rId702"/>
    <p:sldId id="5224" r:id="rId703"/>
    <p:sldId id="5225" r:id="rId704"/>
    <p:sldId id="5226" r:id="rId705"/>
    <p:sldId id="5227" r:id="rId706"/>
    <p:sldId id="5228" r:id="rId707"/>
    <p:sldId id="5229" r:id="rId708"/>
    <p:sldId id="5230" r:id="rId709"/>
    <p:sldId id="5231" r:id="rId710"/>
    <p:sldId id="5232" r:id="rId711"/>
    <p:sldId id="5233" r:id="rId712"/>
    <p:sldId id="5234" r:id="rId713"/>
    <p:sldId id="5235" r:id="rId714"/>
    <p:sldId id="5236" r:id="rId715"/>
    <p:sldId id="5237" r:id="rId716"/>
    <p:sldId id="5238" r:id="rId717"/>
    <p:sldId id="5239" r:id="rId718"/>
    <p:sldId id="5240" r:id="rId719"/>
    <p:sldId id="5241" r:id="rId720"/>
    <p:sldId id="5242" r:id="rId721"/>
    <p:sldId id="5243" r:id="rId722"/>
    <p:sldId id="5244" r:id="rId723"/>
    <p:sldId id="5246" r:id="rId724"/>
    <p:sldId id="5247" r:id="rId725"/>
    <p:sldId id="5248" r:id="rId726"/>
    <p:sldId id="5249" r:id="rId727"/>
    <p:sldId id="5250" r:id="rId728"/>
    <p:sldId id="5251" r:id="rId729"/>
    <p:sldId id="5252" r:id="rId730"/>
    <p:sldId id="5253" r:id="rId731"/>
    <p:sldId id="5254" r:id="rId732"/>
    <p:sldId id="5255" r:id="rId733"/>
    <p:sldId id="5256" r:id="rId734"/>
    <p:sldId id="5257" r:id="rId735"/>
    <p:sldId id="5258" r:id="rId736"/>
    <p:sldId id="5259" r:id="rId737"/>
    <p:sldId id="5260" r:id="rId738"/>
    <p:sldId id="5261" r:id="rId739"/>
    <p:sldId id="5262" r:id="rId740"/>
    <p:sldId id="5263" r:id="rId741"/>
    <p:sldId id="5264" r:id="rId742"/>
    <p:sldId id="5265" r:id="rId743"/>
    <p:sldId id="5266" r:id="rId744"/>
    <p:sldId id="5267" r:id="rId745"/>
    <p:sldId id="5268" r:id="rId746"/>
    <p:sldId id="5269" r:id="rId747"/>
    <p:sldId id="5270" r:id="rId748"/>
    <p:sldId id="5271" r:id="rId749"/>
    <p:sldId id="5272" r:id="rId750"/>
    <p:sldId id="5273" r:id="rId751"/>
    <p:sldId id="5274" r:id="rId752"/>
    <p:sldId id="5275" r:id="rId753"/>
    <p:sldId id="5276" r:id="rId754"/>
    <p:sldId id="5277" r:id="rId755"/>
    <p:sldId id="5278" r:id="rId756"/>
    <p:sldId id="5279" r:id="rId757"/>
    <p:sldId id="5280" r:id="rId758"/>
    <p:sldId id="5281" r:id="rId759"/>
    <p:sldId id="5282" r:id="rId760"/>
    <p:sldId id="5283" r:id="rId761"/>
    <p:sldId id="5284" r:id="rId762"/>
    <p:sldId id="5285" r:id="rId763"/>
    <p:sldId id="5286" r:id="rId764"/>
    <p:sldId id="5287" r:id="rId765"/>
    <p:sldId id="5288" r:id="rId766"/>
    <p:sldId id="5289" r:id="rId767"/>
    <p:sldId id="5290" r:id="rId768"/>
    <p:sldId id="5291" r:id="rId769"/>
    <p:sldId id="5292" r:id="rId770"/>
    <p:sldId id="5293" r:id="rId771"/>
    <p:sldId id="5294" r:id="rId772"/>
    <p:sldId id="5295" r:id="rId773"/>
    <p:sldId id="5296" r:id="rId774"/>
    <p:sldId id="5297" r:id="rId775"/>
    <p:sldId id="5298" r:id="rId776"/>
    <p:sldId id="5299" r:id="rId777"/>
    <p:sldId id="5300" r:id="rId778"/>
    <p:sldId id="5301" r:id="rId779"/>
    <p:sldId id="5302" r:id="rId780"/>
    <p:sldId id="5303" r:id="rId781"/>
    <p:sldId id="5304" r:id="rId782"/>
    <p:sldId id="5305" r:id="rId783"/>
    <p:sldId id="5306" r:id="rId784"/>
    <p:sldId id="5307" r:id="rId785"/>
    <p:sldId id="5308" r:id="rId786"/>
    <p:sldId id="5309" r:id="rId787"/>
    <p:sldId id="5310" r:id="rId788"/>
    <p:sldId id="5311" r:id="rId789"/>
    <p:sldId id="5312" r:id="rId790"/>
    <p:sldId id="5313" r:id="rId791"/>
    <p:sldId id="5314" r:id="rId792"/>
    <p:sldId id="5315" r:id="rId793"/>
    <p:sldId id="5316" r:id="rId794"/>
    <p:sldId id="5317" r:id="rId795"/>
    <p:sldId id="4581" r:id="rId796"/>
    <p:sldId id="5319" r:id="rId797"/>
    <p:sldId id="5320" r:id="rId798"/>
    <p:sldId id="5321" r:id="rId799"/>
    <p:sldId id="5322" r:id="rId800"/>
    <p:sldId id="5323" r:id="rId801"/>
    <p:sldId id="5324" r:id="rId802"/>
    <p:sldId id="5325" r:id="rId803"/>
    <p:sldId id="5326" r:id="rId804"/>
    <p:sldId id="5327" r:id="rId805"/>
    <p:sldId id="5328" r:id="rId806"/>
    <p:sldId id="5329" r:id="rId807"/>
    <p:sldId id="5330" r:id="rId808"/>
    <p:sldId id="5331" r:id="rId809"/>
    <p:sldId id="5332" r:id="rId810"/>
    <p:sldId id="5333" r:id="rId811"/>
    <p:sldId id="5334" r:id="rId812"/>
    <p:sldId id="5335" r:id="rId813"/>
    <p:sldId id="5336" r:id="rId814"/>
    <p:sldId id="5337" r:id="rId815"/>
    <p:sldId id="5338" r:id="rId816"/>
    <p:sldId id="5339" r:id="rId817"/>
    <p:sldId id="5340" r:id="rId818"/>
    <p:sldId id="5341" r:id="rId819"/>
    <p:sldId id="5342" r:id="rId820"/>
    <p:sldId id="5343" r:id="rId821"/>
    <p:sldId id="5344" r:id="rId822"/>
    <p:sldId id="5345" r:id="rId823"/>
    <p:sldId id="5346" r:id="rId824"/>
    <p:sldId id="5347" r:id="rId825"/>
    <p:sldId id="5348" r:id="rId826"/>
    <p:sldId id="5349" r:id="rId827"/>
    <p:sldId id="5350" r:id="rId828"/>
    <p:sldId id="5351" r:id="rId829"/>
    <p:sldId id="5352" r:id="rId830"/>
    <p:sldId id="5353" r:id="rId831"/>
    <p:sldId id="5354" r:id="rId832"/>
    <p:sldId id="5355" r:id="rId833"/>
    <p:sldId id="3827" r:id="rId834"/>
    <p:sldId id="3281" r:id="rId835"/>
  </p:sldIdLst>
  <p:sldSz cx="9144000" cy="6858000" type="screen4x3"/>
  <p:notesSz cx="6400800" cy="86868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9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00"/>
    <a:srgbClr val="800000"/>
    <a:srgbClr val="00006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0" autoAdjust="0"/>
    <p:restoredTop sz="94660"/>
  </p:normalViewPr>
  <p:slideViewPr>
    <p:cSldViewPr showGuides="1">
      <p:cViewPr varScale="1">
        <p:scale>
          <a:sx n="83" d="100"/>
          <a:sy n="83" d="100"/>
        </p:scale>
        <p:origin x="1550" y="115"/>
      </p:cViewPr>
      <p:guideLst>
        <p:guide orient="horz" pos="2160"/>
        <p:guide pos="2928"/>
      </p:guideLst>
    </p:cSldViewPr>
  </p:slideViewPr>
  <p:notesTextViewPr>
    <p:cViewPr>
      <p:scale>
        <a:sx n="100" d="100"/>
        <a:sy n="100" d="100"/>
      </p:scale>
      <p:origin x="0" y="0"/>
    </p:cViewPr>
  </p:notesTextViewPr>
  <p:sorterViewPr>
    <p:cViewPr>
      <p:scale>
        <a:sx n="150" d="100"/>
        <a:sy n="150" d="100"/>
      </p:scale>
      <p:origin x="0" y="-11693"/>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671" Type="http://schemas.openxmlformats.org/officeDocument/2006/relationships/slide" Target="slides/slide669.xml"/><Relationship Id="rId769" Type="http://schemas.openxmlformats.org/officeDocument/2006/relationships/slide" Target="slides/slide767.xml"/><Relationship Id="rId21" Type="http://schemas.openxmlformats.org/officeDocument/2006/relationships/slide" Target="slides/slide19.xml"/><Relationship Id="rId324" Type="http://schemas.openxmlformats.org/officeDocument/2006/relationships/slide" Target="slides/slide322.xml"/><Relationship Id="rId531" Type="http://schemas.openxmlformats.org/officeDocument/2006/relationships/slide" Target="slides/slide529.xml"/><Relationship Id="rId629" Type="http://schemas.openxmlformats.org/officeDocument/2006/relationships/slide" Target="slides/slide627.xml"/><Relationship Id="rId170" Type="http://schemas.openxmlformats.org/officeDocument/2006/relationships/slide" Target="slides/slide168.xml"/><Relationship Id="rId836" Type="http://schemas.openxmlformats.org/officeDocument/2006/relationships/notesMaster" Target="notesMasters/notesMaster1.xml"/><Relationship Id="rId268" Type="http://schemas.openxmlformats.org/officeDocument/2006/relationships/slide" Target="slides/slide266.xml"/><Relationship Id="rId475" Type="http://schemas.openxmlformats.org/officeDocument/2006/relationships/slide" Target="slides/slide473.xml"/><Relationship Id="rId682" Type="http://schemas.openxmlformats.org/officeDocument/2006/relationships/slide" Target="slides/slide680.xml"/><Relationship Id="rId32" Type="http://schemas.openxmlformats.org/officeDocument/2006/relationships/slide" Target="slides/slide30.xml"/><Relationship Id="rId128" Type="http://schemas.openxmlformats.org/officeDocument/2006/relationships/slide" Target="slides/slide126.xml"/><Relationship Id="rId335" Type="http://schemas.openxmlformats.org/officeDocument/2006/relationships/slide" Target="slides/slide333.xml"/><Relationship Id="rId542" Type="http://schemas.openxmlformats.org/officeDocument/2006/relationships/slide" Target="slides/slide540.xml"/><Relationship Id="rId181" Type="http://schemas.openxmlformats.org/officeDocument/2006/relationships/slide" Target="slides/slide179.xml"/><Relationship Id="rId402" Type="http://schemas.openxmlformats.org/officeDocument/2006/relationships/slide" Target="slides/slide400.xml"/><Relationship Id="rId279" Type="http://schemas.openxmlformats.org/officeDocument/2006/relationships/slide" Target="slides/slide277.xml"/><Relationship Id="rId486" Type="http://schemas.openxmlformats.org/officeDocument/2006/relationships/slide" Target="slides/slide484.xml"/><Relationship Id="rId693" Type="http://schemas.openxmlformats.org/officeDocument/2006/relationships/slide" Target="slides/slide691.xml"/><Relationship Id="rId707" Type="http://schemas.openxmlformats.org/officeDocument/2006/relationships/slide" Target="slides/slide705.xml"/><Relationship Id="rId43" Type="http://schemas.openxmlformats.org/officeDocument/2006/relationships/slide" Target="slides/slide41.xml"/><Relationship Id="rId139" Type="http://schemas.openxmlformats.org/officeDocument/2006/relationships/slide" Target="slides/slide137.xml"/><Relationship Id="rId346" Type="http://schemas.openxmlformats.org/officeDocument/2006/relationships/slide" Target="slides/slide344.xml"/><Relationship Id="rId553" Type="http://schemas.openxmlformats.org/officeDocument/2006/relationships/slide" Target="slides/slide551.xml"/><Relationship Id="rId760" Type="http://schemas.openxmlformats.org/officeDocument/2006/relationships/slide" Target="slides/slide758.xml"/><Relationship Id="rId192" Type="http://schemas.openxmlformats.org/officeDocument/2006/relationships/slide" Target="slides/slide190.xml"/><Relationship Id="rId206" Type="http://schemas.openxmlformats.org/officeDocument/2006/relationships/slide" Target="slides/slide204.xml"/><Relationship Id="rId413" Type="http://schemas.openxmlformats.org/officeDocument/2006/relationships/slide" Target="slides/slide411.xml"/><Relationship Id="rId497" Type="http://schemas.openxmlformats.org/officeDocument/2006/relationships/slide" Target="slides/slide495.xml"/><Relationship Id="rId620" Type="http://schemas.openxmlformats.org/officeDocument/2006/relationships/slide" Target="slides/slide618.xml"/><Relationship Id="rId718" Type="http://schemas.openxmlformats.org/officeDocument/2006/relationships/slide" Target="slides/slide716.xml"/><Relationship Id="rId357" Type="http://schemas.openxmlformats.org/officeDocument/2006/relationships/slide" Target="slides/slide355.xml"/><Relationship Id="rId54" Type="http://schemas.openxmlformats.org/officeDocument/2006/relationships/slide" Target="slides/slide52.xml"/><Relationship Id="rId217" Type="http://schemas.openxmlformats.org/officeDocument/2006/relationships/slide" Target="slides/slide215.xml"/><Relationship Id="rId564" Type="http://schemas.openxmlformats.org/officeDocument/2006/relationships/slide" Target="slides/slide562.xml"/><Relationship Id="rId771" Type="http://schemas.openxmlformats.org/officeDocument/2006/relationships/slide" Target="slides/slide769.xml"/><Relationship Id="rId424" Type="http://schemas.openxmlformats.org/officeDocument/2006/relationships/slide" Target="slides/slide422.xml"/><Relationship Id="rId631" Type="http://schemas.openxmlformats.org/officeDocument/2006/relationships/slide" Target="slides/slide629.xml"/><Relationship Id="rId729" Type="http://schemas.openxmlformats.org/officeDocument/2006/relationships/slide" Target="slides/slide727.xml"/><Relationship Id="rId270" Type="http://schemas.openxmlformats.org/officeDocument/2006/relationships/slide" Target="slides/slide268.xml"/><Relationship Id="rId65" Type="http://schemas.openxmlformats.org/officeDocument/2006/relationships/slide" Target="slides/slide63.xml"/><Relationship Id="rId130" Type="http://schemas.openxmlformats.org/officeDocument/2006/relationships/slide" Target="slides/slide128.xml"/><Relationship Id="rId368" Type="http://schemas.openxmlformats.org/officeDocument/2006/relationships/slide" Target="slides/slide366.xml"/><Relationship Id="rId575" Type="http://schemas.openxmlformats.org/officeDocument/2006/relationships/slide" Target="slides/slide573.xml"/><Relationship Id="rId782" Type="http://schemas.openxmlformats.org/officeDocument/2006/relationships/slide" Target="slides/slide780.xml"/><Relationship Id="rId228" Type="http://schemas.openxmlformats.org/officeDocument/2006/relationships/slide" Target="slides/slide226.xml"/><Relationship Id="rId435" Type="http://schemas.openxmlformats.org/officeDocument/2006/relationships/slide" Target="slides/slide433.xml"/><Relationship Id="rId642" Type="http://schemas.openxmlformats.org/officeDocument/2006/relationships/slide" Target="slides/slide640.xml"/><Relationship Id="rId281" Type="http://schemas.openxmlformats.org/officeDocument/2006/relationships/slide" Target="slides/slide279.xml"/><Relationship Id="rId502" Type="http://schemas.openxmlformats.org/officeDocument/2006/relationships/slide" Target="slides/slide500.xml"/><Relationship Id="rId76" Type="http://schemas.openxmlformats.org/officeDocument/2006/relationships/slide" Target="slides/slide74.xml"/><Relationship Id="rId141" Type="http://schemas.openxmlformats.org/officeDocument/2006/relationships/slide" Target="slides/slide139.xml"/><Relationship Id="rId379" Type="http://schemas.openxmlformats.org/officeDocument/2006/relationships/slide" Target="slides/slide377.xml"/><Relationship Id="rId586" Type="http://schemas.openxmlformats.org/officeDocument/2006/relationships/slide" Target="slides/slide584.xml"/><Relationship Id="rId793" Type="http://schemas.openxmlformats.org/officeDocument/2006/relationships/slide" Target="slides/slide791.xml"/><Relationship Id="rId807" Type="http://schemas.openxmlformats.org/officeDocument/2006/relationships/slide" Target="slides/slide805.xml"/><Relationship Id="rId7" Type="http://schemas.openxmlformats.org/officeDocument/2006/relationships/slide" Target="slides/slide5.xml"/><Relationship Id="rId239" Type="http://schemas.openxmlformats.org/officeDocument/2006/relationships/slide" Target="slides/slide237.xml"/><Relationship Id="rId446" Type="http://schemas.openxmlformats.org/officeDocument/2006/relationships/slide" Target="slides/slide444.xml"/><Relationship Id="rId653" Type="http://schemas.openxmlformats.org/officeDocument/2006/relationships/slide" Target="slides/slide651.xml"/><Relationship Id="rId292" Type="http://schemas.openxmlformats.org/officeDocument/2006/relationships/slide" Target="slides/slide290.xml"/><Relationship Id="rId306" Type="http://schemas.openxmlformats.org/officeDocument/2006/relationships/slide" Target="slides/slide304.xml"/><Relationship Id="rId87" Type="http://schemas.openxmlformats.org/officeDocument/2006/relationships/slide" Target="slides/slide85.xml"/><Relationship Id="rId513" Type="http://schemas.openxmlformats.org/officeDocument/2006/relationships/slide" Target="slides/slide511.xml"/><Relationship Id="rId597" Type="http://schemas.openxmlformats.org/officeDocument/2006/relationships/slide" Target="slides/slide595.xml"/><Relationship Id="rId720" Type="http://schemas.openxmlformats.org/officeDocument/2006/relationships/slide" Target="slides/slide718.xml"/><Relationship Id="rId818" Type="http://schemas.openxmlformats.org/officeDocument/2006/relationships/slide" Target="slides/slide816.xml"/><Relationship Id="rId152" Type="http://schemas.openxmlformats.org/officeDocument/2006/relationships/slide" Target="slides/slide150.xml"/><Relationship Id="rId457" Type="http://schemas.openxmlformats.org/officeDocument/2006/relationships/slide" Target="slides/slide455.xml"/><Relationship Id="rId664" Type="http://schemas.openxmlformats.org/officeDocument/2006/relationships/slide" Target="slides/slide662.xml"/><Relationship Id="rId14" Type="http://schemas.openxmlformats.org/officeDocument/2006/relationships/slide" Target="slides/slide12.xml"/><Relationship Id="rId317" Type="http://schemas.openxmlformats.org/officeDocument/2006/relationships/slide" Target="slides/slide315.xml"/><Relationship Id="rId524" Type="http://schemas.openxmlformats.org/officeDocument/2006/relationships/slide" Target="slides/slide522.xml"/><Relationship Id="rId731" Type="http://schemas.openxmlformats.org/officeDocument/2006/relationships/slide" Target="slides/slide729.xml"/><Relationship Id="rId98" Type="http://schemas.openxmlformats.org/officeDocument/2006/relationships/slide" Target="slides/slide96.xml"/><Relationship Id="rId163" Type="http://schemas.openxmlformats.org/officeDocument/2006/relationships/slide" Target="slides/slide161.xml"/><Relationship Id="rId370" Type="http://schemas.openxmlformats.org/officeDocument/2006/relationships/slide" Target="slides/slide368.xml"/><Relationship Id="rId829" Type="http://schemas.openxmlformats.org/officeDocument/2006/relationships/slide" Target="slides/slide827.xml"/><Relationship Id="rId230" Type="http://schemas.openxmlformats.org/officeDocument/2006/relationships/slide" Target="slides/slide228.xml"/><Relationship Id="rId468" Type="http://schemas.openxmlformats.org/officeDocument/2006/relationships/slide" Target="slides/slide466.xml"/><Relationship Id="rId675" Type="http://schemas.openxmlformats.org/officeDocument/2006/relationships/slide" Target="slides/slide673.xml"/><Relationship Id="rId25" Type="http://schemas.openxmlformats.org/officeDocument/2006/relationships/slide" Target="slides/slide23.xml"/><Relationship Id="rId328" Type="http://schemas.openxmlformats.org/officeDocument/2006/relationships/slide" Target="slides/slide326.xml"/><Relationship Id="rId535" Type="http://schemas.openxmlformats.org/officeDocument/2006/relationships/slide" Target="slides/slide533.xml"/><Relationship Id="rId742" Type="http://schemas.openxmlformats.org/officeDocument/2006/relationships/slide" Target="slides/slide740.xml"/><Relationship Id="rId174" Type="http://schemas.openxmlformats.org/officeDocument/2006/relationships/slide" Target="slides/slide172.xml"/><Relationship Id="rId381" Type="http://schemas.openxmlformats.org/officeDocument/2006/relationships/slide" Target="slides/slide379.xml"/><Relationship Id="rId602" Type="http://schemas.openxmlformats.org/officeDocument/2006/relationships/slide" Target="slides/slide600.xml"/><Relationship Id="rId241" Type="http://schemas.openxmlformats.org/officeDocument/2006/relationships/slide" Target="slides/slide239.xml"/><Relationship Id="rId479" Type="http://schemas.openxmlformats.org/officeDocument/2006/relationships/slide" Target="slides/slide477.xml"/><Relationship Id="rId686" Type="http://schemas.openxmlformats.org/officeDocument/2006/relationships/slide" Target="slides/slide684.xml"/><Relationship Id="rId36" Type="http://schemas.openxmlformats.org/officeDocument/2006/relationships/slide" Target="slides/slide34.xml"/><Relationship Id="rId339" Type="http://schemas.openxmlformats.org/officeDocument/2006/relationships/slide" Target="slides/slide337.xml"/><Relationship Id="rId546" Type="http://schemas.openxmlformats.org/officeDocument/2006/relationships/slide" Target="slides/slide544.xml"/><Relationship Id="rId753" Type="http://schemas.openxmlformats.org/officeDocument/2006/relationships/slide" Target="slides/slide751.xml"/><Relationship Id="rId101" Type="http://schemas.openxmlformats.org/officeDocument/2006/relationships/slide" Target="slides/slide99.xml"/><Relationship Id="rId185" Type="http://schemas.openxmlformats.org/officeDocument/2006/relationships/slide" Target="slides/slide183.xml"/><Relationship Id="rId406" Type="http://schemas.openxmlformats.org/officeDocument/2006/relationships/slide" Target="slides/slide404.xml"/><Relationship Id="rId392" Type="http://schemas.openxmlformats.org/officeDocument/2006/relationships/slide" Target="slides/slide390.xml"/><Relationship Id="rId613" Type="http://schemas.openxmlformats.org/officeDocument/2006/relationships/slide" Target="slides/slide611.xml"/><Relationship Id="rId697" Type="http://schemas.openxmlformats.org/officeDocument/2006/relationships/slide" Target="slides/slide695.xml"/><Relationship Id="rId820" Type="http://schemas.openxmlformats.org/officeDocument/2006/relationships/slide" Target="slides/slide818.xml"/><Relationship Id="rId252" Type="http://schemas.openxmlformats.org/officeDocument/2006/relationships/slide" Target="slides/slide250.xml"/><Relationship Id="rId47" Type="http://schemas.openxmlformats.org/officeDocument/2006/relationships/slide" Target="slides/slide45.xml"/><Relationship Id="rId112" Type="http://schemas.openxmlformats.org/officeDocument/2006/relationships/slide" Target="slides/slide110.xml"/><Relationship Id="rId557" Type="http://schemas.openxmlformats.org/officeDocument/2006/relationships/slide" Target="slides/slide555.xml"/><Relationship Id="rId764" Type="http://schemas.openxmlformats.org/officeDocument/2006/relationships/slide" Target="slides/slide762.xml"/><Relationship Id="rId196" Type="http://schemas.openxmlformats.org/officeDocument/2006/relationships/slide" Target="slides/slide194.xml"/><Relationship Id="rId417" Type="http://schemas.openxmlformats.org/officeDocument/2006/relationships/slide" Target="slides/slide415.xml"/><Relationship Id="rId624" Type="http://schemas.openxmlformats.org/officeDocument/2006/relationships/slide" Target="slides/slide622.xml"/><Relationship Id="rId831" Type="http://schemas.openxmlformats.org/officeDocument/2006/relationships/slide" Target="slides/slide829.xml"/><Relationship Id="rId263" Type="http://schemas.openxmlformats.org/officeDocument/2006/relationships/slide" Target="slides/slide261.xml"/><Relationship Id="rId470" Type="http://schemas.openxmlformats.org/officeDocument/2006/relationships/slide" Target="slides/slide468.xml"/><Relationship Id="rId58" Type="http://schemas.openxmlformats.org/officeDocument/2006/relationships/slide" Target="slides/slide56.xml"/><Relationship Id="rId123" Type="http://schemas.openxmlformats.org/officeDocument/2006/relationships/slide" Target="slides/slide121.xml"/><Relationship Id="rId330" Type="http://schemas.openxmlformats.org/officeDocument/2006/relationships/slide" Target="slides/slide328.xml"/><Relationship Id="rId568" Type="http://schemas.openxmlformats.org/officeDocument/2006/relationships/slide" Target="slides/slide566.xml"/><Relationship Id="rId775" Type="http://schemas.openxmlformats.org/officeDocument/2006/relationships/slide" Target="slides/slide773.xml"/><Relationship Id="rId428" Type="http://schemas.openxmlformats.org/officeDocument/2006/relationships/slide" Target="slides/slide426.xml"/><Relationship Id="rId635" Type="http://schemas.openxmlformats.org/officeDocument/2006/relationships/slide" Target="slides/slide633.xml"/><Relationship Id="rId274" Type="http://schemas.openxmlformats.org/officeDocument/2006/relationships/slide" Target="slides/slide272.xml"/><Relationship Id="rId481" Type="http://schemas.openxmlformats.org/officeDocument/2006/relationships/slide" Target="slides/slide479.xml"/><Relationship Id="rId702" Type="http://schemas.openxmlformats.org/officeDocument/2006/relationships/slide" Target="slides/slide700.xml"/><Relationship Id="rId69" Type="http://schemas.openxmlformats.org/officeDocument/2006/relationships/slide" Target="slides/slide67.xml"/><Relationship Id="rId134" Type="http://schemas.openxmlformats.org/officeDocument/2006/relationships/slide" Target="slides/slide132.xml"/><Relationship Id="rId579" Type="http://schemas.openxmlformats.org/officeDocument/2006/relationships/slide" Target="slides/slide577.xml"/><Relationship Id="rId786" Type="http://schemas.openxmlformats.org/officeDocument/2006/relationships/slide" Target="slides/slide784.xml"/><Relationship Id="rId341" Type="http://schemas.openxmlformats.org/officeDocument/2006/relationships/slide" Target="slides/slide339.xml"/><Relationship Id="rId439" Type="http://schemas.openxmlformats.org/officeDocument/2006/relationships/slide" Target="slides/slide437.xml"/><Relationship Id="rId646" Type="http://schemas.openxmlformats.org/officeDocument/2006/relationships/slide" Target="slides/slide644.xml"/><Relationship Id="rId201" Type="http://schemas.openxmlformats.org/officeDocument/2006/relationships/slide" Target="slides/slide199.xml"/><Relationship Id="rId285" Type="http://schemas.openxmlformats.org/officeDocument/2006/relationships/slide" Target="slides/slide283.xml"/><Relationship Id="rId506" Type="http://schemas.openxmlformats.org/officeDocument/2006/relationships/slide" Target="slides/slide504.xml"/><Relationship Id="rId492" Type="http://schemas.openxmlformats.org/officeDocument/2006/relationships/slide" Target="slides/slide490.xml"/><Relationship Id="rId713" Type="http://schemas.openxmlformats.org/officeDocument/2006/relationships/slide" Target="slides/slide711.xml"/><Relationship Id="rId797" Type="http://schemas.openxmlformats.org/officeDocument/2006/relationships/slide" Target="slides/slide795.xml"/><Relationship Id="rId145" Type="http://schemas.openxmlformats.org/officeDocument/2006/relationships/slide" Target="slides/slide143.xml"/><Relationship Id="rId352" Type="http://schemas.openxmlformats.org/officeDocument/2006/relationships/slide" Target="slides/slide350.xml"/><Relationship Id="rId212" Type="http://schemas.openxmlformats.org/officeDocument/2006/relationships/slide" Target="slides/slide210.xml"/><Relationship Id="rId657" Type="http://schemas.openxmlformats.org/officeDocument/2006/relationships/slide" Target="slides/slide655.xml"/><Relationship Id="rId296" Type="http://schemas.openxmlformats.org/officeDocument/2006/relationships/slide" Target="slides/slide294.xml"/><Relationship Id="rId517" Type="http://schemas.openxmlformats.org/officeDocument/2006/relationships/slide" Target="slides/slide515.xml"/><Relationship Id="rId724" Type="http://schemas.openxmlformats.org/officeDocument/2006/relationships/slide" Target="slides/slide722.xml"/><Relationship Id="rId60" Type="http://schemas.openxmlformats.org/officeDocument/2006/relationships/slide" Target="slides/slide58.xml"/><Relationship Id="rId156" Type="http://schemas.openxmlformats.org/officeDocument/2006/relationships/slide" Target="slides/slide154.xml"/><Relationship Id="rId363" Type="http://schemas.openxmlformats.org/officeDocument/2006/relationships/slide" Target="slides/slide361.xml"/><Relationship Id="rId570" Type="http://schemas.openxmlformats.org/officeDocument/2006/relationships/slide" Target="slides/slide568.xml"/><Relationship Id="rId223" Type="http://schemas.openxmlformats.org/officeDocument/2006/relationships/slide" Target="slides/slide221.xml"/><Relationship Id="rId430" Type="http://schemas.openxmlformats.org/officeDocument/2006/relationships/slide" Target="slides/slide428.xml"/><Relationship Id="rId668" Type="http://schemas.openxmlformats.org/officeDocument/2006/relationships/slide" Target="slides/slide666.xml"/><Relationship Id="rId18" Type="http://schemas.openxmlformats.org/officeDocument/2006/relationships/slide" Target="slides/slide16.xml"/><Relationship Id="rId528" Type="http://schemas.openxmlformats.org/officeDocument/2006/relationships/slide" Target="slides/slide526.xml"/><Relationship Id="rId735" Type="http://schemas.openxmlformats.org/officeDocument/2006/relationships/slide" Target="slides/slide733.xml"/><Relationship Id="rId167" Type="http://schemas.openxmlformats.org/officeDocument/2006/relationships/slide" Target="slides/slide165.xml"/><Relationship Id="rId374" Type="http://schemas.openxmlformats.org/officeDocument/2006/relationships/slide" Target="slides/slide372.xml"/><Relationship Id="rId581" Type="http://schemas.openxmlformats.org/officeDocument/2006/relationships/slide" Target="slides/slide579.xml"/><Relationship Id="rId71" Type="http://schemas.openxmlformats.org/officeDocument/2006/relationships/slide" Target="slides/slide69.xml"/><Relationship Id="rId234" Type="http://schemas.openxmlformats.org/officeDocument/2006/relationships/slide" Target="slides/slide232.xml"/><Relationship Id="rId679" Type="http://schemas.openxmlformats.org/officeDocument/2006/relationships/slide" Target="slides/slide677.xml"/><Relationship Id="rId802" Type="http://schemas.openxmlformats.org/officeDocument/2006/relationships/slide" Target="slides/slide800.xml"/><Relationship Id="rId2" Type="http://schemas.openxmlformats.org/officeDocument/2006/relationships/slideMaster" Target="slideMasters/slideMaster2.xml"/><Relationship Id="rId29" Type="http://schemas.openxmlformats.org/officeDocument/2006/relationships/slide" Target="slides/slide27.xml"/><Relationship Id="rId441" Type="http://schemas.openxmlformats.org/officeDocument/2006/relationships/slide" Target="slides/slide439.xml"/><Relationship Id="rId539" Type="http://schemas.openxmlformats.org/officeDocument/2006/relationships/slide" Target="slides/slide537.xml"/><Relationship Id="rId746" Type="http://schemas.openxmlformats.org/officeDocument/2006/relationships/slide" Target="slides/slide744.xml"/><Relationship Id="rId178" Type="http://schemas.openxmlformats.org/officeDocument/2006/relationships/slide" Target="slides/slide176.xml"/><Relationship Id="rId301" Type="http://schemas.openxmlformats.org/officeDocument/2006/relationships/slide" Target="slides/slide299.xml"/><Relationship Id="rId82" Type="http://schemas.openxmlformats.org/officeDocument/2006/relationships/slide" Target="slides/slide80.xml"/><Relationship Id="rId385" Type="http://schemas.openxmlformats.org/officeDocument/2006/relationships/slide" Target="slides/slide383.xml"/><Relationship Id="rId592" Type="http://schemas.openxmlformats.org/officeDocument/2006/relationships/slide" Target="slides/slide590.xml"/><Relationship Id="rId606" Type="http://schemas.openxmlformats.org/officeDocument/2006/relationships/slide" Target="slides/slide604.xml"/><Relationship Id="rId813" Type="http://schemas.openxmlformats.org/officeDocument/2006/relationships/slide" Target="slides/slide811.xml"/><Relationship Id="rId245" Type="http://schemas.openxmlformats.org/officeDocument/2006/relationships/slide" Target="slides/slide243.xml"/><Relationship Id="rId452" Type="http://schemas.openxmlformats.org/officeDocument/2006/relationships/slide" Target="slides/slide450.xml"/><Relationship Id="rId105" Type="http://schemas.openxmlformats.org/officeDocument/2006/relationships/slide" Target="slides/slide103.xml"/><Relationship Id="rId312" Type="http://schemas.openxmlformats.org/officeDocument/2006/relationships/slide" Target="slides/slide310.xml"/><Relationship Id="rId757" Type="http://schemas.openxmlformats.org/officeDocument/2006/relationships/slide" Target="slides/slide755.xml"/><Relationship Id="rId93" Type="http://schemas.openxmlformats.org/officeDocument/2006/relationships/slide" Target="slides/slide91.xml"/><Relationship Id="rId189" Type="http://schemas.openxmlformats.org/officeDocument/2006/relationships/slide" Target="slides/slide187.xml"/><Relationship Id="rId396" Type="http://schemas.openxmlformats.org/officeDocument/2006/relationships/slide" Target="slides/slide394.xml"/><Relationship Id="rId617" Type="http://schemas.openxmlformats.org/officeDocument/2006/relationships/slide" Target="slides/slide615.xml"/><Relationship Id="rId824" Type="http://schemas.openxmlformats.org/officeDocument/2006/relationships/slide" Target="slides/slide822.xml"/><Relationship Id="rId256" Type="http://schemas.openxmlformats.org/officeDocument/2006/relationships/slide" Target="slides/slide254.xml"/><Relationship Id="rId463" Type="http://schemas.openxmlformats.org/officeDocument/2006/relationships/slide" Target="slides/slide461.xml"/><Relationship Id="rId670" Type="http://schemas.openxmlformats.org/officeDocument/2006/relationships/slide" Target="slides/slide668.xml"/><Relationship Id="rId116" Type="http://schemas.openxmlformats.org/officeDocument/2006/relationships/slide" Target="slides/slide114.xml"/><Relationship Id="rId323" Type="http://schemas.openxmlformats.org/officeDocument/2006/relationships/slide" Target="slides/slide321.xml"/><Relationship Id="rId530" Type="http://schemas.openxmlformats.org/officeDocument/2006/relationships/slide" Target="slides/slide528.xml"/><Relationship Id="rId768" Type="http://schemas.openxmlformats.org/officeDocument/2006/relationships/slide" Target="slides/slide766.xml"/><Relationship Id="rId20" Type="http://schemas.openxmlformats.org/officeDocument/2006/relationships/slide" Target="slides/slide18.xml"/><Relationship Id="rId628" Type="http://schemas.openxmlformats.org/officeDocument/2006/relationships/slide" Target="slides/slide626.xml"/><Relationship Id="rId835" Type="http://schemas.openxmlformats.org/officeDocument/2006/relationships/slide" Target="slides/slide833.xml"/><Relationship Id="rId267" Type="http://schemas.openxmlformats.org/officeDocument/2006/relationships/slide" Target="slides/slide265.xml"/><Relationship Id="rId474" Type="http://schemas.openxmlformats.org/officeDocument/2006/relationships/slide" Target="slides/slide472.xml"/><Relationship Id="rId127" Type="http://schemas.openxmlformats.org/officeDocument/2006/relationships/slide" Target="slides/slide125.xml"/><Relationship Id="rId681" Type="http://schemas.openxmlformats.org/officeDocument/2006/relationships/slide" Target="slides/slide679.xml"/><Relationship Id="rId779" Type="http://schemas.openxmlformats.org/officeDocument/2006/relationships/slide" Target="slides/slide777.xml"/><Relationship Id="rId31" Type="http://schemas.openxmlformats.org/officeDocument/2006/relationships/slide" Target="slides/slide29.xml"/><Relationship Id="rId334" Type="http://schemas.openxmlformats.org/officeDocument/2006/relationships/slide" Target="slides/slide332.xml"/><Relationship Id="rId541" Type="http://schemas.openxmlformats.org/officeDocument/2006/relationships/slide" Target="slides/slide539.xml"/><Relationship Id="rId639" Type="http://schemas.openxmlformats.org/officeDocument/2006/relationships/slide" Target="slides/slide637.xml"/><Relationship Id="rId180" Type="http://schemas.openxmlformats.org/officeDocument/2006/relationships/slide" Target="slides/slide178.xml"/><Relationship Id="rId278" Type="http://schemas.openxmlformats.org/officeDocument/2006/relationships/slide" Target="slides/slide276.xml"/><Relationship Id="rId401" Type="http://schemas.openxmlformats.org/officeDocument/2006/relationships/slide" Target="slides/slide399.xml"/><Relationship Id="rId485" Type="http://schemas.openxmlformats.org/officeDocument/2006/relationships/slide" Target="slides/slide483.xml"/><Relationship Id="rId692" Type="http://schemas.openxmlformats.org/officeDocument/2006/relationships/slide" Target="slides/slide690.xml"/><Relationship Id="rId706" Type="http://schemas.openxmlformats.org/officeDocument/2006/relationships/slide" Target="slides/slide704.xml"/><Relationship Id="rId42" Type="http://schemas.openxmlformats.org/officeDocument/2006/relationships/slide" Target="slides/slide40.xml"/><Relationship Id="rId138" Type="http://schemas.openxmlformats.org/officeDocument/2006/relationships/slide" Target="slides/slide136.xml"/><Relationship Id="rId345" Type="http://schemas.openxmlformats.org/officeDocument/2006/relationships/slide" Target="slides/slide343.xml"/><Relationship Id="rId552" Type="http://schemas.openxmlformats.org/officeDocument/2006/relationships/slide" Target="slides/slide550.xml"/><Relationship Id="rId191" Type="http://schemas.openxmlformats.org/officeDocument/2006/relationships/slide" Target="slides/slide189.xml"/><Relationship Id="rId205" Type="http://schemas.openxmlformats.org/officeDocument/2006/relationships/slide" Target="slides/slide203.xml"/><Relationship Id="rId412" Type="http://schemas.openxmlformats.org/officeDocument/2006/relationships/slide" Target="slides/slide410.xml"/><Relationship Id="rId289" Type="http://schemas.openxmlformats.org/officeDocument/2006/relationships/slide" Target="slides/slide287.xml"/><Relationship Id="rId496" Type="http://schemas.openxmlformats.org/officeDocument/2006/relationships/slide" Target="slides/slide494.xml"/><Relationship Id="rId717" Type="http://schemas.openxmlformats.org/officeDocument/2006/relationships/slide" Target="slides/slide715.xml"/><Relationship Id="rId53" Type="http://schemas.openxmlformats.org/officeDocument/2006/relationships/slide" Target="slides/slide51.xml"/><Relationship Id="rId149" Type="http://schemas.openxmlformats.org/officeDocument/2006/relationships/slide" Target="slides/slide147.xml"/><Relationship Id="rId356" Type="http://schemas.openxmlformats.org/officeDocument/2006/relationships/slide" Target="slides/slide354.xml"/><Relationship Id="rId563" Type="http://schemas.openxmlformats.org/officeDocument/2006/relationships/slide" Target="slides/slide561.xml"/><Relationship Id="rId770" Type="http://schemas.openxmlformats.org/officeDocument/2006/relationships/slide" Target="slides/slide768.xml"/><Relationship Id="rId216" Type="http://schemas.openxmlformats.org/officeDocument/2006/relationships/slide" Target="slides/slide214.xml"/><Relationship Id="rId423" Type="http://schemas.openxmlformats.org/officeDocument/2006/relationships/slide" Target="slides/slide421.xml"/><Relationship Id="rId630" Type="http://schemas.openxmlformats.org/officeDocument/2006/relationships/slide" Target="slides/slide628.xml"/><Relationship Id="rId728" Type="http://schemas.openxmlformats.org/officeDocument/2006/relationships/slide" Target="slides/slide726.xml"/><Relationship Id="rId64" Type="http://schemas.openxmlformats.org/officeDocument/2006/relationships/slide" Target="slides/slide62.xml"/><Relationship Id="rId367" Type="http://schemas.openxmlformats.org/officeDocument/2006/relationships/slide" Target="slides/slide365.xml"/><Relationship Id="rId574" Type="http://schemas.openxmlformats.org/officeDocument/2006/relationships/slide" Target="slides/slide572.xml"/><Relationship Id="rId227" Type="http://schemas.openxmlformats.org/officeDocument/2006/relationships/slide" Target="slides/slide225.xml"/><Relationship Id="rId781" Type="http://schemas.openxmlformats.org/officeDocument/2006/relationships/slide" Target="slides/slide779.xml"/><Relationship Id="rId434" Type="http://schemas.openxmlformats.org/officeDocument/2006/relationships/slide" Target="slides/slide432.xml"/><Relationship Id="rId641" Type="http://schemas.openxmlformats.org/officeDocument/2006/relationships/slide" Target="slides/slide639.xml"/><Relationship Id="rId739" Type="http://schemas.openxmlformats.org/officeDocument/2006/relationships/slide" Target="slides/slide737.xml"/><Relationship Id="rId280" Type="http://schemas.openxmlformats.org/officeDocument/2006/relationships/slide" Target="slides/slide278.xml"/><Relationship Id="rId501" Type="http://schemas.openxmlformats.org/officeDocument/2006/relationships/slide" Target="slides/slide499.xml"/><Relationship Id="rId75" Type="http://schemas.openxmlformats.org/officeDocument/2006/relationships/slide" Target="slides/slide73.xml"/><Relationship Id="rId140" Type="http://schemas.openxmlformats.org/officeDocument/2006/relationships/slide" Target="slides/slide138.xml"/><Relationship Id="rId378" Type="http://schemas.openxmlformats.org/officeDocument/2006/relationships/slide" Target="slides/slide376.xml"/><Relationship Id="rId585" Type="http://schemas.openxmlformats.org/officeDocument/2006/relationships/slide" Target="slides/slide583.xml"/><Relationship Id="rId792" Type="http://schemas.openxmlformats.org/officeDocument/2006/relationships/slide" Target="slides/slide790.xml"/><Relationship Id="rId806" Type="http://schemas.openxmlformats.org/officeDocument/2006/relationships/slide" Target="slides/slide804.xml"/><Relationship Id="rId6" Type="http://schemas.openxmlformats.org/officeDocument/2006/relationships/slide" Target="slides/slide4.xml"/><Relationship Id="rId238" Type="http://schemas.openxmlformats.org/officeDocument/2006/relationships/slide" Target="slides/slide236.xml"/><Relationship Id="rId445" Type="http://schemas.openxmlformats.org/officeDocument/2006/relationships/slide" Target="slides/slide443.xml"/><Relationship Id="rId652" Type="http://schemas.openxmlformats.org/officeDocument/2006/relationships/slide" Target="slides/slide650.xml"/><Relationship Id="rId291" Type="http://schemas.openxmlformats.org/officeDocument/2006/relationships/slide" Target="slides/slide289.xml"/><Relationship Id="rId305" Type="http://schemas.openxmlformats.org/officeDocument/2006/relationships/slide" Target="slides/slide303.xml"/><Relationship Id="rId512" Type="http://schemas.openxmlformats.org/officeDocument/2006/relationships/slide" Target="slides/slide510.xml"/><Relationship Id="rId86" Type="http://schemas.openxmlformats.org/officeDocument/2006/relationships/slide" Target="slides/slide84.xml"/><Relationship Id="rId151" Type="http://schemas.openxmlformats.org/officeDocument/2006/relationships/slide" Target="slides/slide149.xml"/><Relationship Id="rId389" Type="http://schemas.openxmlformats.org/officeDocument/2006/relationships/slide" Target="slides/slide387.xml"/><Relationship Id="rId596" Type="http://schemas.openxmlformats.org/officeDocument/2006/relationships/slide" Target="slides/slide594.xml"/><Relationship Id="rId817" Type="http://schemas.openxmlformats.org/officeDocument/2006/relationships/slide" Target="slides/slide815.xml"/><Relationship Id="rId249" Type="http://schemas.openxmlformats.org/officeDocument/2006/relationships/slide" Target="slides/slide247.xml"/><Relationship Id="rId456" Type="http://schemas.openxmlformats.org/officeDocument/2006/relationships/slide" Target="slides/slide454.xml"/><Relationship Id="rId663" Type="http://schemas.openxmlformats.org/officeDocument/2006/relationships/slide" Target="slides/slide661.xml"/><Relationship Id="rId13" Type="http://schemas.openxmlformats.org/officeDocument/2006/relationships/slide" Target="slides/slide11.xml"/><Relationship Id="rId109" Type="http://schemas.openxmlformats.org/officeDocument/2006/relationships/slide" Target="slides/slide107.xml"/><Relationship Id="rId316" Type="http://schemas.openxmlformats.org/officeDocument/2006/relationships/slide" Target="slides/slide314.xml"/><Relationship Id="rId523" Type="http://schemas.openxmlformats.org/officeDocument/2006/relationships/slide" Target="slides/slide521.xml"/><Relationship Id="rId97" Type="http://schemas.openxmlformats.org/officeDocument/2006/relationships/slide" Target="slides/slide95.xml"/><Relationship Id="rId730" Type="http://schemas.openxmlformats.org/officeDocument/2006/relationships/slide" Target="slides/slide728.xml"/><Relationship Id="rId828" Type="http://schemas.openxmlformats.org/officeDocument/2006/relationships/slide" Target="slides/slide826.xml"/><Relationship Id="rId162" Type="http://schemas.openxmlformats.org/officeDocument/2006/relationships/slide" Target="slides/slide160.xml"/><Relationship Id="rId467" Type="http://schemas.openxmlformats.org/officeDocument/2006/relationships/slide" Target="slides/slide465.xml"/><Relationship Id="rId271" Type="http://schemas.openxmlformats.org/officeDocument/2006/relationships/slide" Target="slides/slide269.xml"/><Relationship Id="rId674" Type="http://schemas.openxmlformats.org/officeDocument/2006/relationships/slide" Target="slides/slide672.xml"/><Relationship Id="rId24" Type="http://schemas.openxmlformats.org/officeDocument/2006/relationships/slide" Target="slides/slide22.xml"/><Relationship Id="rId66" Type="http://schemas.openxmlformats.org/officeDocument/2006/relationships/slide" Target="slides/slide64.xml"/><Relationship Id="rId131" Type="http://schemas.openxmlformats.org/officeDocument/2006/relationships/slide" Target="slides/slide129.xml"/><Relationship Id="rId327" Type="http://schemas.openxmlformats.org/officeDocument/2006/relationships/slide" Target="slides/slide325.xml"/><Relationship Id="rId369" Type="http://schemas.openxmlformats.org/officeDocument/2006/relationships/slide" Target="slides/slide367.xml"/><Relationship Id="rId534" Type="http://schemas.openxmlformats.org/officeDocument/2006/relationships/slide" Target="slides/slide532.xml"/><Relationship Id="rId576" Type="http://schemas.openxmlformats.org/officeDocument/2006/relationships/slide" Target="slides/slide574.xml"/><Relationship Id="rId741" Type="http://schemas.openxmlformats.org/officeDocument/2006/relationships/slide" Target="slides/slide739.xml"/><Relationship Id="rId783" Type="http://schemas.openxmlformats.org/officeDocument/2006/relationships/slide" Target="slides/slide781.xml"/><Relationship Id="rId839" Type="http://schemas.openxmlformats.org/officeDocument/2006/relationships/viewProps" Target="viewProps.xml"/><Relationship Id="rId173" Type="http://schemas.openxmlformats.org/officeDocument/2006/relationships/slide" Target="slides/slide171.xml"/><Relationship Id="rId229" Type="http://schemas.openxmlformats.org/officeDocument/2006/relationships/slide" Target="slides/slide227.xml"/><Relationship Id="rId380" Type="http://schemas.openxmlformats.org/officeDocument/2006/relationships/slide" Target="slides/slide378.xml"/><Relationship Id="rId436" Type="http://schemas.openxmlformats.org/officeDocument/2006/relationships/slide" Target="slides/slide434.xml"/><Relationship Id="rId601" Type="http://schemas.openxmlformats.org/officeDocument/2006/relationships/slide" Target="slides/slide599.xml"/><Relationship Id="rId643" Type="http://schemas.openxmlformats.org/officeDocument/2006/relationships/slide" Target="slides/slide641.xml"/><Relationship Id="rId240" Type="http://schemas.openxmlformats.org/officeDocument/2006/relationships/slide" Target="slides/slide238.xml"/><Relationship Id="rId478" Type="http://schemas.openxmlformats.org/officeDocument/2006/relationships/slide" Target="slides/slide476.xml"/><Relationship Id="rId685" Type="http://schemas.openxmlformats.org/officeDocument/2006/relationships/slide" Target="slides/slide683.xml"/><Relationship Id="rId35" Type="http://schemas.openxmlformats.org/officeDocument/2006/relationships/slide" Target="slides/slide33.xml"/><Relationship Id="rId77" Type="http://schemas.openxmlformats.org/officeDocument/2006/relationships/slide" Target="slides/slide75.xml"/><Relationship Id="rId100" Type="http://schemas.openxmlformats.org/officeDocument/2006/relationships/slide" Target="slides/slide98.xml"/><Relationship Id="rId282" Type="http://schemas.openxmlformats.org/officeDocument/2006/relationships/slide" Target="slides/slide280.xml"/><Relationship Id="rId338" Type="http://schemas.openxmlformats.org/officeDocument/2006/relationships/slide" Target="slides/slide336.xml"/><Relationship Id="rId503" Type="http://schemas.openxmlformats.org/officeDocument/2006/relationships/slide" Target="slides/slide501.xml"/><Relationship Id="rId545" Type="http://schemas.openxmlformats.org/officeDocument/2006/relationships/slide" Target="slides/slide543.xml"/><Relationship Id="rId587" Type="http://schemas.openxmlformats.org/officeDocument/2006/relationships/slide" Target="slides/slide585.xml"/><Relationship Id="rId710" Type="http://schemas.openxmlformats.org/officeDocument/2006/relationships/slide" Target="slides/slide708.xml"/><Relationship Id="rId752" Type="http://schemas.openxmlformats.org/officeDocument/2006/relationships/slide" Target="slides/slide750.xml"/><Relationship Id="rId808" Type="http://schemas.openxmlformats.org/officeDocument/2006/relationships/slide" Target="slides/slide806.xml"/><Relationship Id="rId8" Type="http://schemas.openxmlformats.org/officeDocument/2006/relationships/slide" Target="slides/slide6.xml"/><Relationship Id="rId142" Type="http://schemas.openxmlformats.org/officeDocument/2006/relationships/slide" Target="slides/slide140.xml"/><Relationship Id="rId184" Type="http://schemas.openxmlformats.org/officeDocument/2006/relationships/slide" Target="slides/slide182.xml"/><Relationship Id="rId391" Type="http://schemas.openxmlformats.org/officeDocument/2006/relationships/slide" Target="slides/slide389.xml"/><Relationship Id="rId405" Type="http://schemas.openxmlformats.org/officeDocument/2006/relationships/slide" Target="slides/slide403.xml"/><Relationship Id="rId447" Type="http://schemas.openxmlformats.org/officeDocument/2006/relationships/slide" Target="slides/slide445.xml"/><Relationship Id="rId612" Type="http://schemas.openxmlformats.org/officeDocument/2006/relationships/slide" Target="slides/slide610.xml"/><Relationship Id="rId794" Type="http://schemas.openxmlformats.org/officeDocument/2006/relationships/slide" Target="slides/slide792.xml"/><Relationship Id="rId251" Type="http://schemas.openxmlformats.org/officeDocument/2006/relationships/slide" Target="slides/slide249.xml"/><Relationship Id="rId489" Type="http://schemas.openxmlformats.org/officeDocument/2006/relationships/slide" Target="slides/slide487.xml"/><Relationship Id="rId654" Type="http://schemas.openxmlformats.org/officeDocument/2006/relationships/slide" Target="slides/slide652.xml"/><Relationship Id="rId696" Type="http://schemas.openxmlformats.org/officeDocument/2006/relationships/slide" Target="slides/slide694.xml"/><Relationship Id="rId46" Type="http://schemas.openxmlformats.org/officeDocument/2006/relationships/slide" Target="slides/slide44.xml"/><Relationship Id="rId293" Type="http://schemas.openxmlformats.org/officeDocument/2006/relationships/slide" Target="slides/slide291.xml"/><Relationship Id="rId307" Type="http://schemas.openxmlformats.org/officeDocument/2006/relationships/slide" Target="slides/slide305.xml"/><Relationship Id="rId349" Type="http://schemas.openxmlformats.org/officeDocument/2006/relationships/slide" Target="slides/slide347.xml"/><Relationship Id="rId514" Type="http://schemas.openxmlformats.org/officeDocument/2006/relationships/slide" Target="slides/slide512.xml"/><Relationship Id="rId556" Type="http://schemas.openxmlformats.org/officeDocument/2006/relationships/slide" Target="slides/slide554.xml"/><Relationship Id="rId721" Type="http://schemas.openxmlformats.org/officeDocument/2006/relationships/slide" Target="slides/slide719.xml"/><Relationship Id="rId763" Type="http://schemas.openxmlformats.org/officeDocument/2006/relationships/slide" Target="slides/slide761.xml"/><Relationship Id="rId88" Type="http://schemas.openxmlformats.org/officeDocument/2006/relationships/slide" Target="slides/slide86.xml"/><Relationship Id="rId111" Type="http://schemas.openxmlformats.org/officeDocument/2006/relationships/slide" Target="slides/slide109.xml"/><Relationship Id="rId153" Type="http://schemas.openxmlformats.org/officeDocument/2006/relationships/slide" Target="slides/slide151.xml"/><Relationship Id="rId195" Type="http://schemas.openxmlformats.org/officeDocument/2006/relationships/slide" Target="slides/slide193.xml"/><Relationship Id="rId209" Type="http://schemas.openxmlformats.org/officeDocument/2006/relationships/slide" Target="slides/slide207.xml"/><Relationship Id="rId360" Type="http://schemas.openxmlformats.org/officeDocument/2006/relationships/slide" Target="slides/slide358.xml"/><Relationship Id="rId416" Type="http://schemas.openxmlformats.org/officeDocument/2006/relationships/slide" Target="slides/slide414.xml"/><Relationship Id="rId598" Type="http://schemas.openxmlformats.org/officeDocument/2006/relationships/slide" Target="slides/slide596.xml"/><Relationship Id="rId819" Type="http://schemas.openxmlformats.org/officeDocument/2006/relationships/slide" Target="slides/slide817.xml"/><Relationship Id="rId220" Type="http://schemas.openxmlformats.org/officeDocument/2006/relationships/slide" Target="slides/slide218.xml"/><Relationship Id="rId458" Type="http://schemas.openxmlformats.org/officeDocument/2006/relationships/slide" Target="slides/slide456.xml"/><Relationship Id="rId623" Type="http://schemas.openxmlformats.org/officeDocument/2006/relationships/slide" Target="slides/slide621.xml"/><Relationship Id="rId665" Type="http://schemas.openxmlformats.org/officeDocument/2006/relationships/slide" Target="slides/slide663.xml"/><Relationship Id="rId830" Type="http://schemas.openxmlformats.org/officeDocument/2006/relationships/slide" Target="slides/slide828.xml"/><Relationship Id="rId15" Type="http://schemas.openxmlformats.org/officeDocument/2006/relationships/slide" Target="slides/slide13.xml"/><Relationship Id="rId57" Type="http://schemas.openxmlformats.org/officeDocument/2006/relationships/slide" Target="slides/slide55.xml"/><Relationship Id="rId262" Type="http://schemas.openxmlformats.org/officeDocument/2006/relationships/slide" Target="slides/slide260.xml"/><Relationship Id="rId318" Type="http://schemas.openxmlformats.org/officeDocument/2006/relationships/slide" Target="slides/slide316.xml"/><Relationship Id="rId525" Type="http://schemas.openxmlformats.org/officeDocument/2006/relationships/slide" Target="slides/slide523.xml"/><Relationship Id="rId567" Type="http://schemas.openxmlformats.org/officeDocument/2006/relationships/slide" Target="slides/slide565.xml"/><Relationship Id="rId732" Type="http://schemas.openxmlformats.org/officeDocument/2006/relationships/slide" Target="slides/slide730.xml"/><Relationship Id="rId99" Type="http://schemas.openxmlformats.org/officeDocument/2006/relationships/slide" Target="slides/slide97.xml"/><Relationship Id="rId122" Type="http://schemas.openxmlformats.org/officeDocument/2006/relationships/slide" Target="slides/slide120.xml"/><Relationship Id="rId164" Type="http://schemas.openxmlformats.org/officeDocument/2006/relationships/slide" Target="slides/slide162.xml"/><Relationship Id="rId371" Type="http://schemas.openxmlformats.org/officeDocument/2006/relationships/slide" Target="slides/slide369.xml"/><Relationship Id="rId774" Type="http://schemas.openxmlformats.org/officeDocument/2006/relationships/slide" Target="slides/slide772.xml"/><Relationship Id="rId427" Type="http://schemas.openxmlformats.org/officeDocument/2006/relationships/slide" Target="slides/slide425.xml"/><Relationship Id="rId469" Type="http://schemas.openxmlformats.org/officeDocument/2006/relationships/slide" Target="slides/slide467.xml"/><Relationship Id="rId634" Type="http://schemas.openxmlformats.org/officeDocument/2006/relationships/slide" Target="slides/slide632.xml"/><Relationship Id="rId676" Type="http://schemas.openxmlformats.org/officeDocument/2006/relationships/slide" Target="slides/slide674.xml"/><Relationship Id="rId841" Type="http://schemas.openxmlformats.org/officeDocument/2006/relationships/tableStyles" Target="tableStyles.xml"/><Relationship Id="rId26" Type="http://schemas.openxmlformats.org/officeDocument/2006/relationships/slide" Target="slides/slide24.xml"/><Relationship Id="rId231" Type="http://schemas.openxmlformats.org/officeDocument/2006/relationships/slide" Target="slides/slide229.xml"/><Relationship Id="rId273" Type="http://schemas.openxmlformats.org/officeDocument/2006/relationships/slide" Target="slides/slide271.xml"/><Relationship Id="rId329" Type="http://schemas.openxmlformats.org/officeDocument/2006/relationships/slide" Target="slides/slide327.xml"/><Relationship Id="rId480" Type="http://schemas.openxmlformats.org/officeDocument/2006/relationships/slide" Target="slides/slide478.xml"/><Relationship Id="rId536" Type="http://schemas.openxmlformats.org/officeDocument/2006/relationships/slide" Target="slides/slide534.xml"/><Relationship Id="rId701" Type="http://schemas.openxmlformats.org/officeDocument/2006/relationships/slide" Target="slides/slide699.xml"/><Relationship Id="rId68" Type="http://schemas.openxmlformats.org/officeDocument/2006/relationships/slide" Target="slides/slide66.xml"/><Relationship Id="rId133" Type="http://schemas.openxmlformats.org/officeDocument/2006/relationships/slide" Target="slides/slide131.xml"/><Relationship Id="rId175" Type="http://schemas.openxmlformats.org/officeDocument/2006/relationships/slide" Target="slides/slide173.xml"/><Relationship Id="rId340" Type="http://schemas.openxmlformats.org/officeDocument/2006/relationships/slide" Target="slides/slide338.xml"/><Relationship Id="rId578" Type="http://schemas.openxmlformats.org/officeDocument/2006/relationships/slide" Target="slides/slide576.xml"/><Relationship Id="rId743" Type="http://schemas.openxmlformats.org/officeDocument/2006/relationships/slide" Target="slides/slide741.xml"/><Relationship Id="rId785" Type="http://schemas.openxmlformats.org/officeDocument/2006/relationships/slide" Target="slides/slide783.xml"/><Relationship Id="rId200" Type="http://schemas.openxmlformats.org/officeDocument/2006/relationships/slide" Target="slides/slide198.xml"/><Relationship Id="rId382" Type="http://schemas.openxmlformats.org/officeDocument/2006/relationships/slide" Target="slides/slide380.xml"/><Relationship Id="rId438" Type="http://schemas.openxmlformats.org/officeDocument/2006/relationships/slide" Target="slides/slide436.xml"/><Relationship Id="rId603" Type="http://schemas.openxmlformats.org/officeDocument/2006/relationships/slide" Target="slides/slide601.xml"/><Relationship Id="rId645" Type="http://schemas.openxmlformats.org/officeDocument/2006/relationships/slide" Target="slides/slide643.xml"/><Relationship Id="rId687" Type="http://schemas.openxmlformats.org/officeDocument/2006/relationships/slide" Target="slides/slide685.xml"/><Relationship Id="rId810" Type="http://schemas.openxmlformats.org/officeDocument/2006/relationships/slide" Target="slides/slide808.xml"/><Relationship Id="rId242" Type="http://schemas.openxmlformats.org/officeDocument/2006/relationships/slide" Target="slides/slide240.xml"/><Relationship Id="rId284" Type="http://schemas.openxmlformats.org/officeDocument/2006/relationships/slide" Target="slides/slide282.xml"/><Relationship Id="rId491" Type="http://schemas.openxmlformats.org/officeDocument/2006/relationships/slide" Target="slides/slide489.xml"/><Relationship Id="rId505" Type="http://schemas.openxmlformats.org/officeDocument/2006/relationships/slide" Target="slides/slide503.xml"/><Relationship Id="rId712" Type="http://schemas.openxmlformats.org/officeDocument/2006/relationships/slide" Target="slides/slide710.xml"/><Relationship Id="rId37" Type="http://schemas.openxmlformats.org/officeDocument/2006/relationships/slide" Target="slides/slide35.xml"/><Relationship Id="rId79" Type="http://schemas.openxmlformats.org/officeDocument/2006/relationships/slide" Target="slides/slide77.xml"/><Relationship Id="rId102" Type="http://schemas.openxmlformats.org/officeDocument/2006/relationships/slide" Target="slides/slide100.xml"/><Relationship Id="rId144" Type="http://schemas.openxmlformats.org/officeDocument/2006/relationships/slide" Target="slides/slide142.xml"/><Relationship Id="rId547" Type="http://schemas.openxmlformats.org/officeDocument/2006/relationships/slide" Target="slides/slide545.xml"/><Relationship Id="rId589" Type="http://schemas.openxmlformats.org/officeDocument/2006/relationships/slide" Target="slides/slide587.xml"/><Relationship Id="rId754" Type="http://schemas.openxmlformats.org/officeDocument/2006/relationships/slide" Target="slides/slide752.xml"/><Relationship Id="rId796" Type="http://schemas.openxmlformats.org/officeDocument/2006/relationships/slide" Target="slides/slide794.xml"/><Relationship Id="rId90" Type="http://schemas.openxmlformats.org/officeDocument/2006/relationships/slide" Target="slides/slide88.xml"/><Relationship Id="rId186" Type="http://schemas.openxmlformats.org/officeDocument/2006/relationships/slide" Target="slides/slide184.xml"/><Relationship Id="rId351" Type="http://schemas.openxmlformats.org/officeDocument/2006/relationships/slide" Target="slides/slide349.xml"/><Relationship Id="rId393" Type="http://schemas.openxmlformats.org/officeDocument/2006/relationships/slide" Target="slides/slide391.xml"/><Relationship Id="rId407" Type="http://schemas.openxmlformats.org/officeDocument/2006/relationships/slide" Target="slides/slide405.xml"/><Relationship Id="rId449" Type="http://schemas.openxmlformats.org/officeDocument/2006/relationships/slide" Target="slides/slide447.xml"/><Relationship Id="rId614" Type="http://schemas.openxmlformats.org/officeDocument/2006/relationships/slide" Target="slides/slide612.xml"/><Relationship Id="rId656" Type="http://schemas.openxmlformats.org/officeDocument/2006/relationships/slide" Target="slides/slide654.xml"/><Relationship Id="rId821" Type="http://schemas.openxmlformats.org/officeDocument/2006/relationships/slide" Target="slides/slide819.xml"/><Relationship Id="rId211" Type="http://schemas.openxmlformats.org/officeDocument/2006/relationships/slide" Target="slides/slide209.xml"/><Relationship Id="rId253" Type="http://schemas.openxmlformats.org/officeDocument/2006/relationships/slide" Target="slides/slide251.xml"/><Relationship Id="rId295" Type="http://schemas.openxmlformats.org/officeDocument/2006/relationships/slide" Target="slides/slide293.xml"/><Relationship Id="rId309" Type="http://schemas.openxmlformats.org/officeDocument/2006/relationships/slide" Target="slides/slide307.xml"/><Relationship Id="rId460" Type="http://schemas.openxmlformats.org/officeDocument/2006/relationships/slide" Target="slides/slide458.xml"/><Relationship Id="rId516" Type="http://schemas.openxmlformats.org/officeDocument/2006/relationships/slide" Target="slides/slide514.xml"/><Relationship Id="rId698" Type="http://schemas.openxmlformats.org/officeDocument/2006/relationships/slide" Target="slides/slide696.xml"/><Relationship Id="rId48" Type="http://schemas.openxmlformats.org/officeDocument/2006/relationships/slide" Target="slides/slide46.xml"/><Relationship Id="rId113" Type="http://schemas.openxmlformats.org/officeDocument/2006/relationships/slide" Target="slides/slide111.xml"/><Relationship Id="rId320" Type="http://schemas.openxmlformats.org/officeDocument/2006/relationships/slide" Target="slides/slide318.xml"/><Relationship Id="rId558" Type="http://schemas.openxmlformats.org/officeDocument/2006/relationships/slide" Target="slides/slide556.xml"/><Relationship Id="rId723" Type="http://schemas.openxmlformats.org/officeDocument/2006/relationships/slide" Target="slides/slide721.xml"/><Relationship Id="rId765" Type="http://schemas.openxmlformats.org/officeDocument/2006/relationships/slide" Target="slides/slide763.xml"/><Relationship Id="rId155" Type="http://schemas.openxmlformats.org/officeDocument/2006/relationships/slide" Target="slides/slide153.xml"/><Relationship Id="rId197" Type="http://schemas.openxmlformats.org/officeDocument/2006/relationships/slide" Target="slides/slide195.xml"/><Relationship Id="rId362" Type="http://schemas.openxmlformats.org/officeDocument/2006/relationships/slide" Target="slides/slide360.xml"/><Relationship Id="rId418" Type="http://schemas.openxmlformats.org/officeDocument/2006/relationships/slide" Target="slides/slide416.xml"/><Relationship Id="rId625" Type="http://schemas.openxmlformats.org/officeDocument/2006/relationships/slide" Target="slides/slide623.xml"/><Relationship Id="rId832" Type="http://schemas.openxmlformats.org/officeDocument/2006/relationships/slide" Target="slides/slide830.xml"/><Relationship Id="rId222" Type="http://schemas.openxmlformats.org/officeDocument/2006/relationships/slide" Target="slides/slide220.xml"/><Relationship Id="rId264" Type="http://schemas.openxmlformats.org/officeDocument/2006/relationships/slide" Target="slides/slide262.xml"/><Relationship Id="rId471" Type="http://schemas.openxmlformats.org/officeDocument/2006/relationships/slide" Target="slides/slide469.xml"/><Relationship Id="rId667" Type="http://schemas.openxmlformats.org/officeDocument/2006/relationships/slide" Target="slides/slide665.xml"/><Relationship Id="rId17" Type="http://schemas.openxmlformats.org/officeDocument/2006/relationships/slide" Target="slides/slide15.xml"/><Relationship Id="rId59" Type="http://schemas.openxmlformats.org/officeDocument/2006/relationships/slide" Target="slides/slide57.xml"/><Relationship Id="rId124" Type="http://schemas.openxmlformats.org/officeDocument/2006/relationships/slide" Target="slides/slide122.xml"/><Relationship Id="rId527" Type="http://schemas.openxmlformats.org/officeDocument/2006/relationships/slide" Target="slides/slide525.xml"/><Relationship Id="rId569" Type="http://schemas.openxmlformats.org/officeDocument/2006/relationships/slide" Target="slides/slide567.xml"/><Relationship Id="rId734" Type="http://schemas.openxmlformats.org/officeDocument/2006/relationships/slide" Target="slides/slide732.xml"/><Relationship Id="rId776" Type="http://schemas.openxmlformats.org/officeDocument/2006/relationships/slide" Target="slides/slide774.xml"/><Relationship Id="rId70" Type="http://schemas.openxmlformats.org/officeDocument/2006/relationships/slide" Target="slides/slide68.xml"/><Relationship Id="rId166" Type="http://schemas.openxmlformats.org/officeDocument/2006/relationships/slide" Target="slides/slide164.xml"/><Relationship Id="rId331" Type="http://schemas.openxmlformats.org/officeDocument/2006/relationships/slide" Target="slides/slide329.xml"/><Relationship Id="rId373" Type="http://schemas.openxmlformats.org/officeDocument/2006/relationships/slide" Target="slides/slide371.xml"/><Relationship Id="rId429" Type="http://schemas.openxmlformats.org/officeDocument/2006/relationships/slide" Target="slides/slide427.xml"/><Relationship Id="rId580" Type="http://schemas.openxmlformats.org/officeDocument/2006/relationships/slide" Target="slides/slide578.xml"/><Relationship Id="rId636" Type="http://schemas.openxmlformats.org/officeDocument/2006/relationships/slide" Target="slides/slide634.xml"/><Relationship Id="rId801" Type="http://schemas.openxmlformats.org/officeDocument/2006/relationships/slide" Target="slides/slide799.xml"/><Relationship Id="rId1" Type="http://schemas.openxmlformats.org/officeDocument/2006/relationships/slideMaster" Target="slideMasters/slideMaster1.xml"/><Relationship Id="rId233" Type="http://schemas.openxmlformats.org/officeDocument/2006/relationships/slide" Target="slides/slide231.xml"/><Relationship Id="rId440" Type="http://schemas.openxmlformats.org/officeDocument/2006/relationships/slide" Target="slides/slide438.xml"/><Relationship Id="rId678" Type="http://schemas.openxmlformats.org/officeDocument/2006/relationships/slide" Target="slides/slide676.xml"/><Relationship Id="rId28" Type="http://schemas.openxmlformats.org/officeDocument/2006/relationships/slide" Target="slides/slide26.xml"/><Relationship Id="rId275" Type="http://schemas.openxmlformats.org/officeDocument/2006/relationships/slide" Target="slides/slide273.xml"/><Relationship Id="rId300" Type="http://schemas.openxmlformats.org/officeDocument/2006/relationships/slide" Target="slides/slide298.xml"/><Relationship Id="rId482" Type="http://schemas.openxmlformats.org/officeDocument/2006/relationships/slide" Target="slides/slide480.xml"/><Relationship Id="rId538" Type="http://schemas.openxmlformats.org/officeDocument/2006/relationships/slide" Target="slides/slide536.xml"/><Relationship Id="rId703" Type="http://schemas.openxmlformats.org/officeDocument/2006/relationships/slide" Target="slides/slide701.xml"/><Relationship Id="rId745" Type="http://schemas.openxmlformats.org/officeDocument/2006/relationships/slide" Target="slides/slide743.xml"/><Relationship Id="rId81" Type="http://schemas.openxmlformats.org/officeDocument/2006/relationships/slide" Target="slides/slide79.xml"/><Relationship Id="rId135" Type="http://schemas.openxmlformats.org/officeDocument/2006/relationships/slide" Target="slides/slide133.xml"/><Relationship Id="rId177" Type="http://schemas.openxmlformats.org/officeDocument/2006/relationships/slide" Target="slides/slide175.xml"/><Relationship Id="rId342" Type="http://schemas.openxmlformats.org/officeDocument/2006/relationships/slide" Target="slides/slide340.xml"/><Relationship Id="rId384" Type="http://schemas.openxmlformats.org/officeDocument/2006/relationships/slide" Target="slides/slide382.xml"/><Relationship Id="rId591" Type="http://schemas.openxmlformats.org/officeDocument/2006/relationships/slide" Target="slides/slide589.xml"/><Relationship Id="rId605" Type="http://schemas.openxmlformats.org/officeDocument/2006/relationships/slide" Target="slides/slide603.xml"/><Relationship Id="rId787" Type="http://schemas.openxmlformats.org/officeDocument/2006/relationships/slide" Target="slides/slide785.xml"/><Relationship Id="rId812" Type="http://schemas.openxmlformats.org/officeDocument/2006/relationships/slide" Target="slides/slide810.xml"/><Relationship Id="rId202" Type="http://schemas.openxmlformats.org/officeDocument/2006/relationships/slide" Target="slides/slide200.xml"/><Relationship Id="rId244" Type="http://schemas.openxmlformats.org/officeDocument/2006/relationships/slide" Target="slides/slide242.xml"/><Relationship Id="rId647" Type="http://schemas.openxmlformats.org/officeDocument/2006/relationships/slide" Target="slides/slide645.xml"/><Relationship Id="rId689" Type="http://schemas.openxmlformats.org/officeDocument/2006/relationships/slide" Target="slides/slide687.xml"/><Relationship Id="rId39" Type="http://schemas.openxmlformats.org/officeDocument/2006/relationships/slide" Target="slides/slide37.xml"/><Relationship Id="rId286" Type="http://schemas.openxmlformats.org/officeDocument/2006/relationships/slide" Target="slides/slide284.xml"/><Relationship Id="rId451" Type="http://schemas.openxmlformats.org/officeDocument/2006/relationships/slide" Target="slides/slide449.xml"/><Relationship Id="rId493" Type="http://schemas.openxmlformats.org/officeDocument/2006/relationships/slide" Target="slides/slide491.xml"/><Relationship Id="rId507" Type="http://schemas.openxmlformats.org/officeDocument/2006/relationships/slide" Target="slides/slide505.xml"/><Relationship Id="rId549" Type="http://schemas.openxmlformats.org/officeDocument/2006/relationships/slide" Target="slides/slide547.xml"/><Relationship Id="rId714" Type="http://schemas.openxmlformats.org/officeDocument/2006/relationships/slide" Target="slides/slide712.xml"/><Relationship Id="rId756" Type="http://schemas.openxmlformats.org/officeDocument/2006/relationships/slide" Target="slides/slide754.xml"/><Relationship Id="rId50" Type="http://schemas.openxmlformats.org/officeDocument/2006/relationships/slide" Target="slides/slide48.xml"/><Relationship Id="rId104" Type="http://schemas.openxmlformats.org/officeDocument/2006/relationships/slide" Target="slides/slide102.xml"/><Relationship Id="rId146" Type="http://schemas.openxmlformats.org/officeDocument/2006/relationships/slide" Target="slides/slide144.xml"/><Relationship Id="rId188" Type="http://schemas.openxmlformats.org/officeDocument/2006/relationships/slide" Target="slides/slide186.xml"/><Relationship Id="rId311" Type="http://schemas.openxmlformats.org/officeDocument/2006/relationships/slide" Target="slides/slide309.xml"/><Relationship Id="rId353" Type="http://schemas.openxmlformats.org/officeDocument/2006/relationships/slide" Target="slides/slide351.xml"/><Relationship Id="rId395" Type="http://schemas.openxmlformats.org/officeDocument/2006/relationships/slide" Target="slides/slide393.xml"/><Relationship Id="rId409" Type="http://schemas.openxmlformats.org/officeDocument/2006/relationships/slide" Target="slides/slide407.xml"/><Relationship Id="rId560" Type="http://schemas.openxmlformats.org/officeDocument/2006/relationships/slide" Target="slides/slide558.xml"/><Relationship Id="rId798" Type="http://schemas.openxmlformats.org/officeDocument/2006/relationships/slide" Target="slides/slide796.xml"/><Relationship Id="rId92" Type="http://schemas.openxmlformats.org/officeDocument/2006/relationships/slide" Target="slides/slide90.xml"/><Relationship Id="rId213" Type="http://schemas.openxmlformats.org/officeDocument/2006/relationships/slide" Target="slides/slide211.xml"/><Relationship Id="rId420" Type="http://schemas.openxmlformats.org/officeDocument/2006/relationships/slide" Target="slides/slide418.xml"/><Relationship Id="rId616" Type="http://schemas.openxmlformats.org/officeDocument/2006/relationships/slide" Target="slides/slide614.xml"/><Relationship Id="rId658" Type="http://schemas.openxmlformats.org/officeDocument/2006/relationships/slide" Target="slides/slide656.xml"/><Relationship Id="rId823" Type="http://schemas.openxmlformats.org/officeDocument/2006/relationships/slide" Target="slides/slide821.xml"/><Relationship Id="rId255" Type="http://schemas.openxmlformats.org/officeDocument/2006/relationships/slide" Target="slides/slide253.xml"/><Relationship Id="rId297" Type="http://schemas.openxmlformats.org/officeDocument/2006/relationships/slide" Target="slides/slide295.xml"/><Relationship Id="rId462" Type="http://schemas.openxmlformats.org/officeDocument/2006/relationships/slide" Target="slides/slide460.xml"/><Relationship Id="rId518" Type="http://schemas.openxmlformats.org/officeDocument/2006/relationships/slide" Target="slides/slide516.xml"/><Relationship Id="rId725" Type="http://schemas.openxmlformats.org/officeDocument/2006/relationships/slide" Target="slides/slide723.xml"/><Relationship Id="rId115" Type="http://schemas.openxmlformats.org/officeDocument/2006/relationships/slide" Target="slides/slide113.xml"/><Relationship Id="rId157" Type="http://schemas.openxmlformats.org/officeDocument/2006/relationships/slide" Target="slides/slide155.xml"/><Relationship Id="rId322" Type="http://schemas.openxmlformats.org/officeDocument/2006/relationships/slide" Target="slides/slide320.xml"/><Relationship Id="rId364" Type="http://schemas.openxmlformats.org/officeDocument/2006/relationships/slide" Target="slides/slide362.xml"/><Relationship Id="rId767" Type="http://schemas.openxmlformats.org/officeDocument/2006/relationships/slide" Target="slides/slide765.xml"/><Relationship Id="rId61" Type="http://schemas.openxmlformats.org/officeDocument/2006/relationships/slide" Target="slides/slide59.xml"/><Relationship Id="rId199" Type="http://schemas.openxmlformats.org/officeDocument/2006/relationships/slide" Target="slides/slide197.xml"/><Relationship Id="rId571" Type="http://schemas.openxmlformats.org/officeDocument/2006/relationships/slide" Target="slides/slide569.xml"/><Relationship Id="rId627" Type="http://schemas.openxmlformats.org/officeDocument/2006/relationships/slide" Target="slides/slide625.xml"/><Relationship Id="rId669" Type="http://schemas.openxmlformats.org/officeDocument/2006/relationships/slide" Target="slides/slide667.xml"/><Relationship Id="rId834" Type="http://schemas.openxmlformats.org/officeDocument/2006/relationships/slide" Target="slides/slide832.xml"/><Relationship Id="rId19" Type="http://schemas.openxmlformats.org/officeDocument/2006/relationships/slide" Target="slides/slide17.xml"/><Relationship Id="rId224" Type="http://schemas.openxmlformats.org/officeDocument/2006/relationships/slide" Target="slides/slide222.xml"/><Relationship Id="rId266" Type="http://schemas.openxmlformats.org/officeDocument/2006/relationships/slide" Target="slides/slide264.xml"/><Relationship Id="rId431" Type="http://schemas.openxmlformats.org/officeDocument/2006/relationships/slide" Target="slides/slide429.xml"/><Relationship Id="rId473" Type="http://schemas.openxmlformats.org/officeDocument/2006/relationships/slide" Target="slides/slide471.xml"/><Relationship Id="rId529" Type="http://schemas.openxmlformats.org/officeDocument/2006/relationships/slide" Target="slides/slide527.xml"/><Relationship Id="rId680" Type="http://schemas.openxmlformats.org/officeDocument/2006/relationships/slide" Target="slides/slide678.xml"/><Relationship Id="rId736" Type="http://schemas.openxmlformats.org/officeDocument/2006/relationships/slide" Target="slides/slide734.xml"/><Relationship Id="rId30" Type="http://schemas.openxmlformats.org/officeDocument/2006/relationships/slide" Target="slides/slide28.xml"/><Relationship Id="rId126" Type="http://schemas.openxmlformats.org/officeDocument/2006/relationships/slide" Target="slides/slide124.xml"/><Relationship Id="rId168" Type="http://schemas.openxmlformats.org/officeDocument/2006/relationships/slide" Target="slides/slide166.xml"/><Relationship Id="rId333" Type="http://schemas.openxmlformats.org/officeDocument/2006/relationships/slide" Target="slides/slide331.xml"/><Relationship Id="rId540" Type="http://schemas.openxmlformats.org/officeDocument/2006/relationships/slide" Target="slides/slide538.xml"/><Relationship Id="rId778" Type="http://schemas.openxmlformats.org/officeDocument/2006/relationships/slide" Target="slides/slide776.xml"/><Relationship Id="rId72" Type="http://schemas.openxmlformats.org/officeDocument/2006/relationships/slide" Target="slides/slide70.xml"/><Relationship Id="rId375" Type="http://schemas.openxmlformats.org/officeDocument/2006/relationships/slide" Target="slides/slide373.xml"/><Relationship Id="rId582" Type="http://schemas.openxmlformats.org/officeDocument/2006/relationships/slide" Target="slides/slide580.xml"/><Relationship Id="rId638" Type="http://schemas.openxmlformats.org/officeDocument/2006/relationships/slide" Target="slides/slide636.xml"/><Relationship Id="rId803" Type="http://schemas.openxmlformats.org/officeDocument/2006/relationships/slide" Target="slides/slide801.xml"/><Relationship Id="rId3" Type="http://schemas.openxmlformats.org/officeDocument/2006/relationships/slide" Target="slides/slide1.xml"/><Relationship Id="rId235" Type="http://schemas.openxmlformats.org/officeDocument/2006/relationships/slide" Target="slides/slide233.xml"/><Relationship Id="rId277" Type="http://schemas.openxmlformats.org/officeDocument/2006/relationships/slide" Target="slides/slide275.xml"/><Relationship Id="rId400" Type="http://schemas.openxmlformats.org/officeDocument/2006/relationships/slide" Target="slides/slide398.xml"/><Relationship Id="rId442" Type="http://schemas.openxmlformats.org/officeDocument/2006/relationships/slide" Target="slides/slide440.xml"/><Relationship Id="rId484" Type="http://schemas.openxmlformats.org/officeDocument/2006/relationships/slide" Target="slides/slide482.xml"/><Relationship Id="rId705" Type="http://schemas.openxmlformats.org/officeDocument/2006/relationships/slide" Target="slides/slide703.xml"/><Relationship Id="rId137" Type="http://schemas.openxmlformats.org/officeDocument/2006/relationships/slide" Target="slides/slide135.xml"/><Relationship Id="rId302" Type="http://schemas.openxmlformats.org/officeDocument/2006/relationships/slide" Target="slides/slide300.xml"/><Relationship Id="rId344" Type="http://schemas.openxmlformats.org/officeDocument/2006/relationships/slide" Target="slides/slide342.xml"/><Relationship Id="rId691" Type="http://schemas.openxmlformats.org/officeDocument/2006/relationships/slide" Target="slides/slide689.xml"/><Relationship Id="rId747" Type="http://schemas.openxmlformats.org/officeDocument/2006/relationships/slide" Target="slides/slide745.xml"/><Relationship Id="rId789" Type="http://schemas.openxmlformats.org/officeDocument/2006/relationships/slide" Target="slides/slide787.xml"/><Relationship Id="rId41" Type="http://schemas.openxmlformats.org/officeDocument/2006/relationships/slide" Target="slides/slide39.xml"/><Relationship Id="rId83" Type="http://schemas.openxmlformats.org/officeDocument/2006/relationships/slide" Target="slides/slide81.xml"/><Relationship Id="rId179" Type="http://schemas.openxmlformats.org/officeDocument/2006/relationships/slide" Target="slides/slide177.xml"/><Relationship Id="rId386" Type="http://schemas.openxmlformats.org/officeDocument/2006/relationships/slide" Target="slides/slide384.xml"/><Relationship Id="rId551" Type="http://schemas.openxmlformats.org/officeDocument/2006/relationships/slide" Target="slides/slide549.xml"/><Relationship Id="rId593" Type="http://schemas.openxmlformats.org/officeDocument/2006/relationships/slide" Target="slides/slide591.xml"/><Relationship Id="rId607" Type="http://schemas.openxmlformats.org/officeDocument/2006/relationships/slide" Target="slides/slide605.xml"/><Relationship Id="rId649" Type="http://schemas.openxmlformats.org/officeDocument/2006/relationships/slide" Target="slides/slide647.xml"/><Relationship Id="rId814" Type="http://schemas.openxmlformats.org/officeDocument/2006/relationships/slide" Target="slides/slide812.xml"/><Relationship Id="rId190" Type="http://schemas.openxmlformats.org/officeDocument/2006/relationships/slide" Target="slides/slide188.xml"/><Relationship Id="rId204" Type="http://schemas.openxmlformats.org/officeDocument/2006/relationships/slide" Target="slides/slide202.xml"/><Relationship Id="rId246" Type="http://schemas.openxmlformats.org/officeDocument/2006/relationships/slide" Target="slides/slide244.xml"/><Relationship Id="rId288" Type="http://schemas.openxmlformats.org/officeDocument/2006/relationships/slide" Target="slides/slide286.xml"/><Relationship Id="rId411" Type="http://schemas.openxmlformats.org/officeDocument/2006/relationships/slide" Target="slides/slide409.xml"/><Relationship Id="rId453" Type="http://schemas.openxmlformats.org/officeDocument/2006/relationships/slide" Target="slides/slide451.xml"/><Relationship Id="rId509" Type="http://schemas.openxmlformats.org/officeDocument/2006/relationships/slide" Target="slides/slide507.xml"/><Relationship Id="rId660" Type="http://schemas.openxmlformats.org/officeDocument/2006/relationships/slide" Target="slides/slide658.xml"/><Relationship Id="rId106" Type="http://schemas.openxmlformats.org/officeDocument/2006/relationships/slide" Target="slides/slide104.xml"/><Relationship Id="rId313" Type="http://schemas.openxmlformats.org/officeDocument/2006/relationships/slide" Target="slides/slide311.xml"/><Relationship Id="rId495" Type="http://schemas.openxmlformats.org/officeDocument/2006/relationships/slide" Target="slides/slide493.xml"/><Relationship Id="rId716" Type="http://schemas.openxmlformats.org/officeDocument/2006/relationships/slide" Target="slides/slide714.xml"/><Relationship Id="rId758" Type="http://schemas.openxmlformats.org/officeDocument/2006/relationships/slide" Target="slides/slide756.xml"/><Relationship Id="rId10" Type="http://schemas.openxmlformats.org/officeDocument/2006/relationships/slide" Target="slides/slide8.xml"/><Relationship Id="rId52" Type="http://schemas.openxmlformats.org/officeDocument/2006/relationships/slide" Target="slides/slide50.xml"/><Relationship Id="rId94" Type="http://schemas.openxmlformats.org/officeDocument/2006/relationships/slide" Target="slides/slide92.xml"/><Relationship Id="rId148" Type="http://schemas.openxmlformats.org/officeDocument/2006/relationships/slide" Target="slides/slide146.xml"/><Relationship Id="rId355" Type="http://schemas.openxmlformats.org/officeDocument/2006/relationships/slide" Target="slides/slide353.xml"/><Relationship Id="rId397" Type="http://schemas.openxmlformats.org/officeDocument/2006/relationships/slide" Target="slides/slide395.xml"/><Relationship Id="rId520" Type="http://schemas.openxmlformats.org/officeDocument/2006/relationships/slide" Target="slides/slide518.xml"/><Relationship Id="rId562" Type="http://schemas.openxmlformats.org/officeDocument/2006/relationships/slide" Target="slides/slide560.xml"/><Relationship Id="rId618" Type="http://schemas.openxmlformats.org/officeDocument/2006/relationships/slide" Target="slides/slide616.xml"/><Relationship Id="rId825" Type="http://schemas.openxmlformats.org/officeDocument/2006/relationships/slide" Target="slides/slide823.xml"/><Relationship Id="rId215" Type="http://schemas.openxmlformats.org/officeDocument/2006/relationships/slide" Target="slides/slide213.xml"/><Relationship Id="rId257" Type="http://schemas.openxmlformats.org/officeDocument/2006/relationships/slide" Target="slides/slide255.xml"/><Relationship Id="rId422" Type="http://schemas.openxmlformats.org/officeDocument/2006/relationships/slide" Target="slides/slide420.xml"/><Relationship Id="rId464" Type="http://schemas.openxmlformats.org/officeDocument/2006/relationships/slide" Target="slides/slide462.xml"/><Relationship Id="rId299" Type="http://schemas.openxmlformats.org/officeDocument/2006/relationships/slide" Target="slides/slide297.xml"/><Relationship Id="rId727" Type="http://schemas.openxmlformats.org/officeDocument/2006/relationships/slide" Target="slides/slide725.xml"/><Relationship Id="rId63" Type="http://schemas.openxmlformats.org/officeDocument/2006/relationships/slide" Target="slides/slide61.xml"/><Relationship Id="rId159" Type="http://schemas.openxmlformats.org/officeDocument/2006/relationships/slide" Target="slides/slide157.xml"/><Relationship Id="rId366" Type="http://schemas.openxmlformats.org/officeDocument/2006/relationships/slide" Target="slides/slide364.xml"/><Relationship Id="rId573" Type="http://schemas.openxmlformats.org/officeDocument/2006/relationships/slide" Target="slides/slide571.xml"/><Relationship Id="rId780" Type="http://schemas.openxmlformats.org/officeDocument/2006/relationships/slide" Target="slides/slide778.xml"/><Relationship Id="rId226" Type="http://schemas.openxmlformats.org/officeDocument/2006/relationships/slide" Target="slides/slide224.xml"/><Relationship Id="rId433" Type="http://schemas.openxmlformats.org/officeDocument/2006/relationships/slide" Target="slides/slide431.xml"/><Relationship Id="rId640" Type="http://schemas.openxmlformats.org/officeDocument/2006/relationships/slide" Target="slides/slide638.xml"/><Relationship Id="rId738" Type="http://schemas.openxmlformats.org/officeDocument/2006/relationships/slide" Target="slides/slide736.xml"/><Relationship Id="rId74" Type="http://schemas.openxmlformats.org/officeDocument/2006/relationships/slide" Target="slides/slide72.xml"/><Relationship Id="rId377" Type="http://schemas.openxmlformats.org/officeDocument/2006/relationships/slide" Target="slides/slide375.xml"/><Relationship Id="rId500" Type="http://schemas.openxmlformats.org/officeDocument/2006/relationships/slide" Target="slides/slide498.xml"/><Relationship Id="rId584" Type="http://schemas.openxmlformats.org/officeDocument/2006/relationships/slide" Target="slides/slide582.xml"/><Relationship Id="rId805" Type="http://schemas.openxmlformats.org/officeDocument/2006/relationships/slide" Target="slides/slide803.xml"/><Relationship Id="rId5" Type="http://schemas.openxmlformats.org/officeDocument/2006/relationships/slide" Target="slides/slide3.xml"/><Relationship Id="rId237" Type="http://schemas.openxmlformats.org/officeDocument/2006/relationships/slide" Target="slides/slide235.xml"/><Relationship Id="rId791" Type="http://schemas.openxmlformats.org/officeDocument/2006/relationships/slide" Target="slides/slide789.xml"/><Relationship Id="rId444" Type="http://schemas.openxmlformats.org/officeDocument/2006/relationships/slide" Target="slides/slide442.xml"/><Relationship Id="rId651" Type="http://schemas.openxmlformats.org/officeDocument/2006/relationships/slide" Target="slides/slide649.xml"/><Relationship Id="rId749" Type="http://schemas.openxmlformats.org/officeDocument/2006/relationships/slide" Target="slides/slide747.xml"/><Relationship Id="rId290" Type="http://schemas.openxmlformats.org/officeDocument/2006/relationships/slide" Target="slides/slide288.xml"/><Relationship Id="rId304" Type="http://schemas.openxmlformats.org/officeDocument/2006/relationships/slide" Target="slides/slide302.xml"/><Relationship Id="rId388" Type="http://schemas.openxmlformats.org/officeDocument/2006/relationships/slide" Target="slides/slide386.xml"/><Relationship Id="rId511" Type="http://schemas.openxmlformats.org/officeDocument/2006/relationships/slide" Target="slides/slide509.xml"/><Relationship Id="rId609" Type="http://schemas.openxmlformats.org/officeDocument/2006/relationships/slide" Target="slides/slide607.xml"/><Relationship Id="rId85" Type="http://schemas.openxmlformats.org/officeDocument/2006/relationships/slide" Target="slides/slide83.xml"/><Relationship Id="rId150" Type="http://schemas.openxmlformats.org/officeDocument/2006/relationships/slide" Target="slides/slide148.xml"/><Relationship Id="rId595" Type="http://schemas.openxmlformats.org/officeDocument/2006/relationships/slide" Target="slides/slide593.xml"/><Relationship Id="rId816" Type="http://schemas.openxmlformats.org/officeDocument/2006/relationships/slide" Target="slides/slide814.xml"/><Relationship Id="rId248" Type="http://schemas.openxmlformats.org/officeDocument/2006/relationships/slide" Target="slides/slide246.xml"/><Relationship Id="rId455" Type="http://schemas.openxmlformats.org/officeDocument/2006/relationships/slide" Target="slides/slide453.xml"/><Relationship Id="rId662" Type="http://schemas.openxmlformats.org/officeDocument/2006/relationships/slide" Target="slides/slide660.xml"/><Relationship Id="rId12" Type="http://schemas.openxmlformats.org/officeDocument/2006/relationships/slide" Target="slides/slide10.xml"/><Relationship Id="rId108" Type="http://schemas.openxmlformats.org/officeDocument/2006/relationships/slide" Target="slides/slide106.xml"/><Relationship Id="rId315" Type="http://schemas.openxmlformats.org/officeDocument/2006/relationships/slide" Target="slides/slide313.xml"/><Relationship Id="rId522" Type="http://schemas.openxmlformats.org/officeDocument/2006/relationships/slide" Target="slides/slide520.xml"/><Relationship Id="rId96" Type="http://schemas.openxmlformats.org/officeDocument/2006/relationships/slide" Target="slides/slide94.xml"/><Relationship Id="rId161" Type="http://schemas.openxmlformats.org/officeDocument/2006/relationships/slide" Target="slides/slide159.xml"/><Relationship Id="rId399" Type="http://schemas.openxmlformats.org/officeDocument/2006/relationships/slide" Target="slides/slide397.xml"/><Relationship Id="rId827" Type="http://schemas.openxmlformats.org/officeDocument/2006/relationships/slide" Target="slides/slide825.xml"/><Relationship Id="rId259" Type="http://schemas.openxmlformats.org/officeDocument/2006/relationships/slide" Target="slides/slide257.xml"/><Relationship Id="rId466" Type="http://schemas.openxmlformats.org/officeDocument/2006/relationships/slide" Target="slides/slide464.xml"/><Relationship Id="rId673" Type="http://schemas.openxmlformats.org/officeDocument/2006/relationships/slide" Target="slides/slide671.xml"/><Relationship Id="rId23" Type="http://schemas.openxmlformats.org/officeDocument/2006/relationships/slide" Target="slides/slide21.xml"/><Relationship Id="rId119" Type="http://schemas.openxmlformats.org/officeDocument/2006/relationships/slide" Target="slides/slide117.xml"/><Relationship Id="rId326" Type="http://schemas.openxmlformats.org/officeDocument/2006/relationships/slide" Target="slides/slide324.xml"/><Relationship Id="rId533" Type="http://schemas.openxmlformats.org/officeDocument/2006/relationships/slide" Target="slides/slide531.xml"/><Relationship Id="rId740" Type="http://schemas.openxmlformats.org/officeDocument/2006/relationships/slide" Target="slides/slide738.xml"/><Relationship Id="rId838" Type="http://schemas.openxmlformats.org/officeDocument/2006/relationships/presProps" Target="presProps.xml"/><Relationship Id="rId172" Type="http://schemas.openxmlformats.org/officeDocument/2006/relationships/slide" Target="slides/slide170.xml"/><Relationship Id="rId477" Type="http://schemas.openxmlformats.org/officeDocument/2006/relationships/slide" Target="slides/slide475.xml"/><Relationship Id="rId600" Type="http://schemas.openxmlformats.org/officeDocument/2006/relationships/slide" Target="slides/slide598.xml"/><Relationship Id="rId684" Type="http://schemas.openxmlformats.org/officeDocument/2006/relationships/slide" Target="slides/slide682.xml"/><Relationship Id="rId337" Type="http://schemas.openxmlformats.org/officeDocument/2006/relationships/slide" Target="slides/slide335.xml"/><Relationship Id="rId34" Type="http://schemas.openxmlformats.org/officeDocument/2006/relationships/slide" Target="slides/slide32.xml"/><Relationship Id="rId544" Type="http://schemas.openxmlformats.org/officeDocument/2006/relationships/slide" Target="slides/slide542.xml"/><Relationship Id="rId751" Type="http://schemas.openxmlformats.org/officeDocument/2006/relationships/slide" Target="slides/slide749.xml"/><Relationship Id="rId183" Type="http://schemas.openxmlformats.org/officeDocument/2006/relationships/slide" Target="slides/slide181.xml"/><Relationship Id="rId390" Type="http://schemas.openxmlformats.org/officeDocument/2006/relationships/slide" Target="slides/slide388.xml"/><Relationship Id="rId404" Type="http://schemas.openxmlformats.org/officeDocument/2006/relationships/slide" Target="slides/slide402.xml"/><Relationship Id="rId611" Type="http://schemas.openxmlformats.org/officeDocument/2006/relationships/slide" Target="slides/slide609.xml"/><Relationship Id="rId250" Type="http://schemas.openxmlformats.org/officeDocument/2006/relationships/slide" Target="slides/slide248.xml"/><Relationship Id="rId488" Type="http://schemas.openxmlformats.org/officeDocument/2006/relationships/slide" Target="slides/slide486.xml"/><Relationship Id="rId695" Type="http://schemas.openxmlformats.org/officeDocument/2006/relationships/slide" Target="slides/slide693.xml"/><Relationship Id="rId709" Type="http://schemas.openxmlformats.org/officeDocument/2006/relationships/slide" Target="slides/slide707.xml"/><Relationship Id="rId45" Type="http://schemas.openxmlformats.org/officeDocument/2006/relationships/slide" Target="slides/slide43.xml"/><Relationship Id="rId110" Type="http://schemas.openxmlformats.org/officeDocument/2006/relationships/slide" Target="slides/slide108.xml"/><Relationship Id="rId348" Type="http://schemas.openxmlformats.org/officeDocument/2006/relationships/slide" Target="slides/slide346.xml"/><Relationship Id="rId555" Type="http://schemas.openxmlformats.org/officeDocument/2006/relationships/slide" Target="slides/slide553.xml"/><Relationship Id="rId762" Type="http://schemas.openxmlformats.org/officeDocument/2006/relationships/slide" Target="slides/slide760.xml"/><Relationship Id="rId194" Type="http://schemas.openxmlformats.org/officeDocument/2006/relationships/slide" Target="slides/slide192.xml"/><Relationship Id="rId208" Type="http://schemas.openxmlformats.org/officeDocument/2006/relationships/slide" Target="slides/slide206.xml"/><Relationship Id="rId415" Type="http://schemas.openxmlformats.org/officeDocument/2006/relationships/slide" Target="slides/slide413.xml"/><Relationship Id="rId622" Type="http://schemas.openxmlformats.org/officeDocument/2006/relationships/slide" Target="slides/slide620.xml"/><Relationship Id="rId261" Type="http://schemas.openxmlformats.org/officeDocument/2006/relationships/slide" Target="slides/slide259.xml"/><Relationship Id="rId499" Type="http://schemas.openxmlformats.org/officeDocument/2006/relationships/slide" Target="slides/slide497.xml"/><Relationship Id="rId56" Type="http://schemas.openxmlformats.org/officeDocument/2006/relationships/slide" Target="slides/slide54.xml"/><Relationship Id="rId359" Type="http://schemas.openxmlformats.org/officeDocument/2006/relationships/slide" Target="slides/slide357.xml"/><Relationship Id="rId566" Type="http://schemas.openxmlformats.org/officeDocument/2006/relationships/slide" Target="slides/slide564.xml"/><Relationship Id="rId773" Type="http://schemas.openxmlformats.org/officeDocument/2006/relationships/slide" Target="slides/slide771.xml"/><Relationship Id="rId121" Type="http://schemas.openxmlformats.org/officeDocument/2006/relationships/slide" Target="slides/slide119.xml"/><Relationship Id="rId219" Type="http://schemas.openxmlformats.org/officeDocument/2006/relationships/slide" Target="slides/slide217.xml"/><Relationship Id="rId426" Type="http://schemas.openxmlformats.org/officeDocument/2006/relationships/slide" Target="slides/slide424.xml"/><Relationship Id="rId633" Type="http://schemas.openxmlformats.org/officeDocument/2006/relationships/slide" Target="slides/slide631.xml"/><Relationship Id="rId840" Type="http://schemas.openxmlformats.org/officeDocument/2006/relationships/theme" Target="theme/theme1.xml"/><Relationship Id="rId67" Type="http://schemas.openxmlformats.org/officeDocument/2006/relationships/slide" Target="slides/slide65.xml"/><Relationship Id="rId272" Type="http://schemas.openxmlformats.org/officeDocument/2006/relationships/slide" Target="slides/slide270.xml"/><Relationship Id="rId577" Type="http://schemas.openxmlformats.org/officeDocument/2006/relationships/slide" Target="slides/slide575.xml"/><Relationship Id="rId700" Type="http://schemas.openxmlformats.org/officeDocument/2006/relationships/slide" Target="slides/slide698.xml"/><Relationship Id="rId132" Type="http://schemas.openxmlformats.org/officeDocument/2006/relationships/slide" Target="slides/slide130.xml"/><Relationship Id="rId784" Type="http://schemas.openxmlformats.org/officeDocument/2006/relationships/slide" Target="slides/slide782.xml"/><Relationship Id="rId437" Type="http://schemas.openxmlformats.org/officeDocument/2006/relationships/slide" Target="slides/slide435.xml"/><Relationship Id="rId644" Type="http://schemas.openxmlformats.org/officeDocument/2006/relationships/slide" Target="slides/slide642.xml"/><Relationship Id="rId283" Type="http://schemas.openxmlformats.org/officeDocument/2006/relationships/slide" Target="slides/slide281.xml"/><Relationship Id="rId490" Type="http://schemas.openxmlformats.org/officeDocument/2006/relationships/slide" Target="slides/slide488.xml"/><Relationship Id="rId504" Type="http://schemas.openxmlformats.org/officeDocument/2006/relationships/slide" Target="slides/slide502.xml"/><Relationship Id="rId711" Type="http://schemas.openxmlformats.org/officeDocument/2006/relationships/slide" Target="slides/slide709.xml"/><Relationship Id="rId78" Type="http://schemas.openxmlformats.org/officeDocument/2006/relationships/slide" Target="slides/slide76.xml"/><Relationship Id="rId143" Type="http://schemas.openxmlformats.org/officeDocument/2006/relationships/slide" Target="slides/slide141.xml"/><Relationship Id="rId350" Type="http://schemas.openxmlformats.org/officeDocument/2006/relationships/slide" Target="slides/slide348.xml"/><Relationship Id="rId588" Type="http://schemas.openxmlformats.org/officeDocument/2006/relationships/slide" Target="slides/slide586.xml"/><Relationship Id="rId795" Type="http://schemas.openxmlformats.org/officeDocument/2006/relationships/slide" Target="slides/slide793.xml"/><Relationship Id="rId809" Type="http://schemas.openxmlformats.org/officeDocument/2006/relationships/slide" Target="slides/slide807.xml"/><Relationship Id="rId9" Type="http://schemas.openxmlformats.org/officeDocument/2006/relationships/slide" Target="slides/slide7.xml"/><Relationship Id="rId210" Type="http://schemas.openxmlformats.org/officeDocument/2006/relationships/slide" Target="slides/slide208.xml"/><Relationship Id="rId448" Type="http://schemas.openxmlformats.org/officeDocument/2006/relationships/slide" Target="slides/slide446.xml"/><Relationship Id="rId655" Type="http://schemas.openxmlformats.org/officeDocument/2006/relationships/slide" Target="slides/slide653.xml"/><Relationship Id="rId294" Type="http://schemas.openxmlformats.org/officeDocument/2006/relationships/slide" Target="slides/slide292.xml"/><Relationship Id="rId308" Type="http://schemas.openxmlformats.org/officeDocument/2006/relationships/slide" Target="slides/slide306.xml"/><Relationship Id="rId515" Type="http://schemas.openxmlformats.org/officeDocument/2006/relationships/slide" Target="slides/slide513.xml"/><Relationship Id="rId722" Type="http://schemas.openxmlformats.org/officeDocument/2006/relationships/slide" Target="slides/slide720.xml"/><Relationship Id="rId89" Type="http://schemas.openxmlformats.org/officeDocument/2006/relationships/slide" Target="slides/slide87.xml"/><Relationship Id="rId154" Type="http://schemas.openxmlformats.org/officeDocument/2006/relationships/slide" Target="slides/slide152.xml"/><Relationship Id="rId361" Type="http://schemas.openxmlformats.org/officeDocument/2006/relationships/slide" Target="slides/slide359.xml"/><Relationship Id="rId599" Type="http://schemas.openxmlformats.org/officeDocument/2006/relationships/slide" Target="slides/slide597.xml"/><Relationship Id="rId459" Type="http://schemas.openxmlformats.org/officeDocument/2006/relationships/slide" Target="slides/slide457.xml"/><Relationship Id="rId666" Type="http://schemas.openxmlformats.org/officeDocument/2006/relationships/slide" Target="slides/slide664.xml"/><Relationship Id="rId16" Type="http://schemas.openxmlformats.org/officeDocument/2006/relationships/slide" Target="slides/slide14.xml"/><Relationship Id="rId221" Type="http://schemas.openxmlformats.org/officeDocument/2006/relationships/slide" Target="slides/slide219.xml"/><Relationship Id="rId319" Type="http://schemas.openxmlformats.org/officeDocument/2006/relationships/slide" Target="slides/slide317.xml"/><Relationship Id="rId526" Type="http://schemas.openxmlformats.org/officeDocument/2006/relationships/slide" Target="slides/slide524.xml"/><Relationship Id="rId733" Type="http://schemas.openxmlformats.org/officeDocument/2006/relationships/slide" Target="slides/slide731.xml"/><Relationship Id="rId165" Type="http://schemas.openxmlformats.org/officeDocument/2006/relationships/slide" Target="slides/slide163.xml"/><Relationship Id="rId372" Type="http://schemas.openxmlformats.org/officeDocument/2006/relationships/slide" Target="slides/slide370.xml"/><Relationship Id="rId677" Type="http://schemas.openxmlformats.org/officeDocument/2006/relationships/slide" Target="slides/slide675.xml"/><Relationship Id="rId800" Type="http://schemas.openxmlformats.org/officeDocument/2006/relationships/slide" Target="slides/slide798.xml"/><Relationship Id="rId232" Type="http://schemas.openxmlformats.org/officeDocument/2006/relationships/slide" Target="slides/slide230.xml"/><Relationship Id="rId27" Type="http://schemas.openxmlformats.org/officeDocument/2006/relationships/slide" Target="slides/slide25.xml"/><Relationship Id="rId537" Type="http://schemas.openxmlformats.org/officeDocument/2006/relationships/slide" Target="slides/slide535.xml"/><Relationship Id="rId744" Type="http://schemas.openxmlformats.org/officeDocument/2006/relationships/slide" Target="slides/slide742.xml"/><Relationship Id="rId80" Type="http://schemas.openxmlformats.org/officeDocument/2006/relationships/slide" Target="slides/slide78.xml"/><Relationship Id="rId176" Type="http://schemas.openxmlformats.org/officeDocument/2006/relationships/slide" Target="slides/slide174.xml"/><Relationship Id="rId383" Type="http://schemas.openxmlformats.org/officeDocument/2006/relationships/slide" Target="slides/slide381.xml"/><Relationship Id="rId590" Type="http://schemas.openxmlformats.org/officeDocument/2006/relationships/slide" Target="slides/slide588.xml"/><Relationship Id="rId604" Type="http://schemas.openxmlformats.org/officeDocument/2006/relationships/slide" Target="slides/slide602.xml"/><Relationship Id="rId811" Type="http://schemas.openxmlformats.org/officeDocument/2006/relationships/slide" Target="slides/slide809.xml"/><Relationship Id="rId243" Type="http://schemas.openxmlformats.org/officeDocument/2006/relationships/slide" Target="slides/slide241.xml"/><Relationship Id="rId450" Type="http://schemas.openxmlformats.org/officeDocument/2006/relationships/slide" Target="slides/slide448.xml"/><Relationship Id="rId688" Type="http://schemas.openxmlformats.org/officeDocument/2006/relationships/slide" Target="slides/slide686.xml"/><Relationship Id="rId38" Type="http://schemas.openxmlformats.org/officeDocument/2006/relationships/slide" Target="slides/slide36.xml"/><Relationship Id="rId103" Type="http://schemas.openxmlformats.org/officeDocument/2006/relationships/slide" Target="slides/slide101.xml"/><Relationship Id="rId310" Type="http://schemas.openxmlformats.org/officeDocument/2006/relationships/slide" Target="slides/slide308.xml"/><Relationship Id="rId548" Type="http://schemas.openxmlformats.org/officeDocument/2006/relationships/slide" Target="slides/slide546.xml"/><Relationship Id="rId755" Type="http://schemas.openxmlformats.org/officeDocument/2006/relationships/slide" Target="slides/slide753.xml"/><Relationship Id="rId91" Type="http://schemas.openxmlformats.org/officeDocument/2006/relationships/slide" Target="slides/slide89.xml"/><Relationship Id="rId187" Type="http://schemas.openxmlformats.org/officeDocument/2006/relationships/slide" Target="slides/slide185.xml"/><Relationship Id="rId394" Type="http://schemas.openxmlformats.org/officeDocument/2006/relationships/slide" Target="slides/slide392.xml"/><Relationship Id="rId408" Type="http://schemas.openxmlformats.org/officeDocument/2006/relationships/slide" Target="slides/slide406.xml"/><Relationship Id="rId615" Type="http://schemas.openxmlformats.org/officeDocument/2006/relationships/slide" Target="slides/slide613.xml"/><Relationship Id="rId822" Type="http://schemas.openxmlformats.org/officeDocument/2006/relationships/slide" Target="slides/slide820.xml"/><Relationship Id="rId254" Type="http://schemas.openxmlformats.org/officeDocument/2006/relationships/slide" Target="slides/slide252.xml"/><Relationship Id="rId699" Type="http://schemas.openxmlformats.org/officeDocument/2006/relationships/slide" Target="slides/slide697.xml"/><Relationship Id="rId49" Type="http://schemas.openxmlformats.org/officeDocument/2006/relationships/slide" Target="slides/slide47.xml"/><Relationship Id="rId114" Type="http://schemas.openxmlformats.org/officeDocument/2006/relationships/slide" Target="slides/slide112.xml"/><Relationship Id="rId461" Type="http://schemas.openxmlformats.org/officeDocument/2006/relationships/slide" Target="slides/slide459.xml"/><Relationship Id="rId559" Type="http://schemas.openxmlformats.org/officeDocument/2006/relationships/slide" Target="slides/slide557.xml"/><Relationship Id="rId766" Type="http://schemas.openxmlformats.org/officeDocument/2006/relationships/slide" Target="slides/slide764.xml"/><Relationship Id="rId198" Type="http://schemas.openxmlformats.org/officeDocument/2006/relationships/slide" Target="slides/slide196.xml"/><Relationship Id="rId321" Type="http://schemas.openxmlformats.org/officeDocument/2006/relationships/slide" Target="slides/slide319.xml"/><Relationship Id="rId419" Type="http://schemas.openxmlformats.org/officeDocument/2006/relationships/slide" Target="slides/slide417.xml"/><Relationship Id="rId626" Type="http://schemas.openxmlformats.org/officeDocument/2006/relationships/slide" Target="slides/slide624.xml"/><Relationship Id="rId833" Type="http://schemas.openxmlformats.org/officeDocument/2006/relationships/slide" Target="slides/slide831.xml"/><Relationship Id="rId265" Type="http://schemas.openxmlformats.org/officeDocument/2006/relationships/slide" Target="slides/slide263.xml"/><Relationship Id="rId472" Type="http://schemas.openxmlformats.org/officeDocument/2006/relationships/slide" Target="slides/slide470.xml"/><Relationship Id="rId125" Type="http://schemas.openxmlformats.org/officeDocument/2006/relationships/slide" Target="slides/slide123.xml"/><Relationship Id="rId332" Type="http://schemas.openxmlformats.org/officeDocument/2006/relationships/slide" Target="slides/slide330.xml"/><Relationship Id="rId777" Type="http://schemas.openxmlformats.org/officeDocument/2006/relationships/slide" Target="slides/slide775.xml"/><Relationship Id="rId637" Type="http://schemas.openxmlformats.org/officeDocument/2006/relationships/slide" Target="slides/slide635.xml"/><Relationship Id="rId276" Type="http://schemas.openxmlformats.org/officeDocument/2006/relationships/slide" Target="slides/slide274.xml"/><Relationship Id="rId483" Type="http://schemas.openxmlformats.org/officeDocument/2006/relationships/slide" Target="slides/slide481.xml"/><Relationship Id="rId690" Type="http://schemas.openxmlformats.org/officeDocument/2006/relationships/slide" Target="slides/slide688.xml"/><Relationship Id="rId704" Type="http://schemas.openxmlformats.org/officeDocument/2006/relationships/slide" Target="slides/slide702.xml"/><Relationship Id="rId40" Type="http://schemas.openxmlformats.org/officeDocument/2006/relationships/slide" Target="slides/slide38.xml"/><Relationship Id="rId136" Type="http://schemas.openxmlformats.org/officeDocument/2006/relationships/slide" Target="slides/slide134.xml"/><Relationship Id="rId343" Type="http://schemas.openxmlformats.org/officeDocument/2006/relationships/slide" Target="slides/slide341.xml"/><Relationship Id="rId550" Type="http://schemas.openxmlformats.org/officeDocument/2006/relationships/slide" Target="slides/slide548.xml"/><Relationship Id="rId788" Type="http://schemas.openxmlformats.org/officeDocument/2006/relationships/slide" Target="slides/slide786.xml"/><Relationship Id="rId203" Type="http://schemas.openxmlformats.org/officeDocument/2006/relationships/slide" Target="slides/slide201.xml"/><Relationship Id="rId648" Type="http://schemas.openxmlformats.org/officeDocument/2006/relationships/slide" Target="slides/slide646.xml"/><Relationship Id="rId287" Type="http://schemas.openxmlformats.org/officeDocument/2006/relationships/slide" Target="slides/slide285.xml"/><Relationship Id="rId410" Type="http://schemas.openxmlformats.org/officeDocument/2006/relationships/slide" Target="slides/slide408.xml"/><Relationship Id="rId494" Type="http://schemas.openxmlformats.org/officeDocument/2006/relationships/slide" Target="slides/slide492.xml"/><Relationship Id="rId508" Type="http://schemas.openxmlformats.org/officeDocument/2006/relationships/slide" Target="slides/slide506.xml"/><Relationship Id="rId715" Type="http://schemas.openxmlformats.org/officeDocument/2006/relationships/slide" Target="slides/slide713.xml"/><Relationship Id="rId147" Type="http://schemas.openxmlformats.org/officeDocument/2006/relationships/slide" Target="slides/slide145.xml"/><Relationship Id="rId354" Type="http://schemas.openxmlformats.org/officeDocument/2006/relationships/slide" Target="slides/slide352.xml"/><Relationship Id="rId799" Type="http://schemas.openxmlformats.org/officeDocument/2006/relationships/slide" Target="slides/slide797.xml"/><Relationship Id="rId51" Type="http://schemas.openxmlformats.org/officeDocument/2006/relationships/slide" Target="slides/slide49.xml"/><Relationship Id="rId561" Type="http://schemas.openxmlformats.org/officeDocument/2006/relationships/slide" Target="slides/slide559.xml"/><Relationship Id="rId659" Type="http://schemas.openxmlformats.org/officeDocument/2006/relationships/slide" Target="slides/slide657.xml"/><Relationship Id="rId214" Type="http://schemas.openxmlformats.org/officeDocument/2006/relationships/slide" Target="slides/slide212.xml"/><Relationship Id="rId298" Type="http://schemas.openxmlformats.org/officeDocument/2006/relationships/slide" Target="slides/slide296.xml"/><Relationship Id="rId421" Type="http://schemas.openxmlformats.org/officeDocument/2006/relationships/slide" Target="slides/slide419.xml"/><Relationship Id="rId519" Type="http://schemas.openxmlformats.org/officeDocument/2006/relationships/slide" Target="slides/slide517.xml"/><Relationship Id="rId158" Type="http://schemas.openxmlformats.org/officeDocument/2006/relationships/slide" Target="slides/slide156.xml"/><Relationship Id="rId726" Type="http://schemas.openxmlformats.org/officeDocument/2006/relationships/slide" Target="slides/slide724.xml"/><Relationship Id="rId62" Type="http://schemas.openxmlformats.org/officeDocument/2006/relationships/slide" Target="slides/slide60.xml"/><Relationship Id="rId365" Type="http://schemas.openxmlformats.org/officeDocument/2006/relationships/slide" Target="slides/slide363.xml"/><Relationship Id="rId572" Type="http://schemas.openxmlformats.org/officeDocument/2006/relationships/slide" Target="slides/slide570.xml"/><Relationship Id="rId225" Type="http://schemas.openxmlformats.org/officeDocument/2006/relationships/slide" Target="slides/slide223.xml"/><Relationship Id="rId432" Type="http://schemas.openxmlformats.org/officeDocument/2006/relationships/slide" Target="slides/slide430.xml"/><Relationship Id="rId737" Type="http://schemas.openxmlformats.org/officeDocument/2006/relationships/slide" Target="slides/slide735.xml"/><Relationship Id="rId73" Type="http://schemas.openxmlformats.org/officeDocument/2006/relationships/slide" Target="slides/slide71.xml"/><Relationship Id="rId169" Type="http://schemas.openxmlformats.org/officeDocument/2006/relationships/slide" Target="slides/slide167.xml"/><Relationship Id="rId376" Type="http://schemas.openxmlformats.org/officeDocument/2006/relationships/slide" Target="slides/slide374.xml"/><Relationship Id="rId583" Type="http://schemas.openxmlformats.org/officeDocument/2006/relationships/slide" Target="slides/slide581.xml"/><Relationship Id="rId790" Type="http://schemas.openxmlformats.org/officeDocument/2006/relationships/slide" Target="slides/slide788.xml"/><Relationship Id="rId804" Type="http://schemas.openxmlformats.org/officeDocument/2006/relationships/slide" Target="slides/slide802.xml"/><Relationship Id="rId4" Type="http://schemas.openxmlformats.org/officeDocument/2006/relationships/slide" Target="slides/slide2.xml"/><Relationship Id="rId236" Type="http://schemas.openxmlformats.org/officeDocument/2006/relationships/slide" Target="slides/slide234.xml"/><Relationship Id="rId443" Type="http://schemas.openxmlformats.org/officeDocument/2006/relationships/slide" Target="slides/slide441.xml"/><Relationship Id="rId650" Type="http://schemas.openxmlformats.org/officeDocument/2006/relationships/slide" Target="slides/slide648.xml"/><Relationship Id="rId303" Type="http://schemas.openxmlformats.org/officeDocument/2006/relationships/slide" Target="slides/slide301.xml"/><Relationship Id="rId748" Type="http://schemas.openxmlformats.org/officeDocument/2006/relationships/slide" Target="slides/slide746.xml"/><Relationship Id="rId84" Type="http://schemas.openxmlformats.org/officeDocument/2006/relationships/slide" Target="slides/slide82.xml"/><Relationship Id="rId387" Type="http://schemas.openxmlformats.org/officeDocument/2006/relationships/slide" Target="slides/slide385.xml"/><Relationship Id="rId510" Type="http://schemas.openxmlformats.org/officeDocument/2006/relationships/slide" Target="slides/slide508.xml"/><Relationship Id="rId594" Type="http://schemas.openxmlformats.org/officeDocument/2006/relationships/slide" Target="slides/slide592.xml"/><Relationship Id="rId608" Type="http://schemas.openxmlformats.org/officeDocument/2006/relationships/slide" Target="slides/slide606.xml"/><Relationship Id="rId815" Type="http://schemas.openxmlformats.org/officeDocument/2006/relationships/slide" Target="slides/slide813.xml"/><Relationship Id="rId247" Type="http://schemas.openxmlformats.org/officeDocument/2006/relationships/slide" Target="slides/slide245.xml"/><Relationship Id="rId107" Type="http://schemas.openxmlformats.org/officeDocument/2006/relationships/slide" Target="slides/slide105.xml"/><Relationship Id="rId454" Type="http://schemas.openxmlformats.org/officeDocument/2006/relationships/slide" Target="slides/slide452.xml"/><Relationship Id="rId661" Type="http://schemas.openxmlformats.org/officeDocument/2006/relationships/slide" Target="slides/slide659.xml"/><Relationship Id="rId759" Type="http://schemas.openxmlformats.org/officeDocument/2006/relationships/slide" Target="slides/slide757.xml"/><Relationship Id="rId11" Type="http://schemas.openxmlformats.org/officeDocument/2006/relationships/slide" Target="slides/slide9.xml"/><Relationship Id="rId314" Type="http://schemas.openxmlformats.org/officeDocument/2006/relationships/slide" Target="slides/slide312.xml"/><Relationship Id="rId398" Type="http://schemas.openxmlformats.org/officeDocument/2006/relationships/slide" Target="slides/slide396.xml"/><Relationship Id="rId521" Type="http://schemas.openxmlformats.org/officeDocument/2006/relationships/slide" Target="slides/slide519.xml"/><Relationship Id="rId619" Type="http://schemas.openxmlformats.org/officeDocument/2006/relationships/slide" Target="slides/slide617.xml"/><Relationship Id="rId95" Type="http://schemas.openxmlformats.org/officeDocument/2006/relationships/slide" Target="slides/slide93.xml"/><Relationship Id="rId160" Type="http://schemas.openxmlformats.org/officeDocument/2006/relationships/slide" Target="slides/slide158.xml"/><Relationship Id="rId826" Type="http://schemas.openxmlformats.org/officeDocument/2006/relationships/slide" Target="slides/slide824.xml"/><Relationship Id="rId258" Type="http://schemas.openxmlformats.org/officeDocument/2006/relationships/slide" Target="slides/slide256.xml"/><Relationship Id="rId465" Type="http://schemas.openxmlformats.org/officeDocument/2006/relationships/slide" Target="slides/slide463.xml"/><Relationship Id="rId672" Type="http://schemas.openxmlformats.org/officeDocument/2006/relationships/slide" Target="slides/slide670.xml"/><Relationship Id="rId22" Type="http://schemas.openxmlformats.org/officeDocument/2006/relationships/slide" Target="slides/slide20.xml"/><Relationship Id="rId118" Type="http://schemas.openxmlformats.org/officeDocument/2006/relationships/slide" Target="slides/slide116.xml"/><Relationship Id="rId325" Type="http://schemas.openxmlformats.org/officeDocument/2006/relationships/slide" Target="slides/slide323.xml"/><Relationship Id="rId532" Type="http://schemas.openxmlformats.org/officeDocument/2006/relationships/slide" Target="slides/slide530.xml"/><Relationship Id="rId171" Type="http://schemas.openxmlformats.org/officeDocument/2006/relationships/slide" Target="slides/slide169.xml"/><Relationship Id="rId837" Type="http://schemas.openxmlformats.org/officeDocument/2006/relationships/handoutMaster" Target="handoutMasters/handoutMaster1.xml"/><Relationship Id="rId269" Type="http://schemas.openxmlformats.org/officeDocument/2006/relationships/slide" Target="slides/slide267.xml"/><Relationship Id="rId476" Type="http://schemas.openxmlformats.org/officeDocument/2006/relationships/slide" Target="slides/slide474.xml"/><Relationship Id="rId683" Type="http://schemas.openxmlformats.org/officeDocument/2006/relationships/slide" Target="slides/slide681.xml"/><Relationship Id="rId33" Type="http://schemas.openxmlformats.org/officeDocument/2006/relationships/slide" Target="slides/slide31.xml"/><Relationship Id="rId129" Type="http://schemas.openxmlformats.org/officeDocument/2006/relationships/slide" Target="slides/slide127.xml"/><Relationship Id="rId336" Type="http://schemas.openxmlformats.org/officeDocument/2006/relationships/slide" Target="slides/slide334.xml"/><Relationship Id="rId543" Type="http://schemas.openxmlformats.org/officeDocument/2006/relationships/slide" Target="slides/slide541.xml"/><Relationship Id="rId182" Type="http://schemas.openxmlformats.org/officeDocument/2006/relationships/slide" Target="slides/slide180.xml"/><Relationship Id="rId403" Type="http://schemas.openxmlformats.org/officeDocument/2006/relationships/slide" Target="slides/slide401.xml"/><Relationship Id="rId750" Type="http://schemas.openxmlformats.org/officeDocument/2006/relationships/slide" Target="slides/slide748.xml"/><Relationship Id="rId487" Type="http://schemas.openxmlformats.org/officeDocument/2006/relationships/slide" Target="slides/slide485.xml"/><Relationship Id="rId610" Type="http://schemas.openxmlformats.org/officeDocument/2006/relationships/slide" Target="slides/slide608.xml"/><Relationship Id="rId694" Type="http://schemas.openxmlformats.org/officeDocument/2006/relationships/slide" Target="slides/slide692.xml"/><Relationship Id="rId708" Type="http://schemas.openxmlformats.org/officeDocument/2006/relationships/slide" Target="slides/slide706.xml"/><Relationship Id="rId347" Type="http://schemas.openxmlformats.org/officeDocument/2006/relationships/slide" Target="slides/slide345.xml"/><Relationship Id="rId44" Type="http://schemas.openxmlformats.org/officeDocument/2006/relationships/slide" Target="slides/slide42.xml"/><Relationship Id="rId554" Type="http://schemas.openxmlformats.org/officeDocument/2006/relationships/slide" Target="slides/slide552.xml"/><Relationship Id="rId761" Type="http://schemas.openxmlformats.org/officeDocument/2006/relationships/slide" Target="slides/slide759.xml"/><Relationship Id="rId193" Type="http://schemas.openxmlformats.org/officeDocument/2006/relationships/slide" Target="slides/slide191.xml"/><Relationship Id="rId207" Type="http://schemas.openxmlformats.org/officeDocument/2006/relationships/slide" Target="slides/slide205.xml"/><Relationship Id="rId414" Type="http://schemas.openxmlformats.org/officeDocument/2006/relationships/slide" Target="slides/slide412.xml"/><Relationship Id="rId498" Type="http://schemas.openxmlformats.org/officeDocument/2006/relationships/slide" Target="slides/slide496.xml"/><Relationship Id="rId621" Type="http://schemas.openxmlformats.org/officeDocument/2006/relationships/slide" Target="slides/slide619.xml"/><Relationship Id="rId260" Type="http://schemas.openxmlformats.org/officeDocument/2006/relationships/slide" Target="slides/slide258.xml"/><Relationship Id="rId719" Type="http://schemas.openxmlformats.org/officeDocument/2006/relationships/slide" Target="slides/slide717.xml"/><Relationship Id="rId55" Type="http://schemas.openxmlformats.org/officeDocument/2006/relationships/slide" Target="slides/slide53.xml"/><Relationship Id="rId120" Type="http://schemas.openxmlformats.org/officeDocument/2006/relationships/slide" Target="slides/slide118.xml"/><Relationship Id="rId358" Type="http://schemas.openxmlformats.org/officeDocument/2006/relationships/slide" Target="slides/slide356.xml"/><Relationship Id="rId565" Type="http://schemas.openxmlformats.org/officeDocument/2006/relationships/slide" Target="slides/slide563.xml"/><Relationship Id="rId772" Type="http://schemas.openxmlformats.org/officeDocument/2006/relationships/slide" Target="slides/slide770.xml"/><Relationship Id="rId218" Type="http://schemas.openxmlformats.org/officeDocument/2006/relationships/slide" Target="slides/slide216.xml"/><Relationship Id="rId425" Type="http://schemas.openxmlformats.org/officeDocument/2006/relationships/slide" Target="slides/slide423.xml"/><Relationship Id="rId632" Type="http://schemas.openxmlformats.org/officeDocument/2006/relationships/slide" Target="slides/slide6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363" cy="4349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625850" y="0"/>
            <a:ext cx="2773363" cy="434975"/>
          </a:xfrm>
          <a:prstGeom prst="rect">
            <a:avLst/>
          </a:prstGeom>
        </p:spPr>
        <p:txBody>
          <a:bodyPr vert="horz" lIns="91440" tIns="45720" rIns="91440" bIns="45720" rtlCol="0"/>
          <a:lstStyle>
            <a:lvl1pPr algn="r">
              <a:defRPr sz="1200"/>
            </a:lvl1pPr>
          </a:lstStyle>
          <a:p>
            <a:fld id="{6F53ADF7-6F84-4C61-8249-7F4E071CE1F8}" type="datetimeFigureOut">
              <a:rPr lang="en-US" smtClean="0"/>
              <a:t>7/27/2020</a:t>
            </a:fld>
            <a:endParaRPr lang="en-US"/>
          </a:p>
        </p:txBody>
      </p:sp>
      <p:sp>
        <p:nvSpPr>
          <p:cNvPr id="4" name="Footer Placeholder 3"/>
          <p:cNvSpPr>
            <a:spLocks noGrp="1"/>
          </p:cNvSpPr>
          <p:nvPr>
            <p:ph type="ftr" sz="quarter" idx="2"/>
          </p:nvPr>
        </p:nvSpPr>
        <p:spPr>
          <a:xfrm>
            <a:off x="0" y="8251825"/>
            <a:ext cx="2773363" cy="4349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625850" y="8251825"/>
            <a:ext cx="2773363" cy="434975"/>
          </a:xfrm>
          <a:prstGeom prst="rect">
            <a:avLst/>
          </a:prstGeom>
        </p:spPr>
        <p:txBody>
          <a:bodyPr vert="horz" lIns="91440" tIns="45720" rIns="91440" bIns="45720" rtlCol="0" anchor="b"/>
          <a:lstStyle>
            <a:lvl1pPr algn="r">
              <a:defRPr sz="1200"/>
            </a:lvl1pPr>
          </a:lstStyle>
          <a:p>
            <a:fld id="{6C731945-70FE-4287-BBD1-41EA95B2E5AA}" type="slidenum">
              <a:rPr lang="en-US" smtClean="0"/>
              <a:t>‹#›</a:t>
            </a:fld>
            <a:endParaRPr lang="en-US"/>
          </a:p>
        </p:txBody>
      </p:sp>
    </p:spTree>
    <p:extLst>
      <p:ext uri="{BB962C8B-B14F-4D97-AF65-F5344CB8AC3E}">
        <p14:creationId xmlns:p14="http://schemas.microsoft.com/office/powerpoint/2010/main" val="65620551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363" cy="4349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625850" y="0"/>
            <a:ext cx="2773363" cy="434975"/>
          </a:xfrm>
          <a:prstGeom prst="rect">
            <a:avLst/>
          </a:prstGeom>
        </p:spPr>
        <p:txBody>
          <a:bodyPr vert="horz" lIns="91440" tIns="45720" rIns="91440" bIns="45720" rtlCol="0"/>
          <a:lstStyle>
            <a:lvl1pPr algn="r">
              <a:defRPr sz="1200"/>
            </a:lvl1pPr>
          </a:lstStyle>
          <a:p>
            <a:fld id="{8742B7B5-6A36-4607-9423-49712D11C1D1}" type="datetimeFigureOut">
              <a:rPr lang="en-US" smtClean="0"/>
              <a:t>7/27/2020</a:t>
            </a:fld>
            <a:endParaRPr lang="en-US"/>
          </a:p>
        </p:txBody>
      </p:sp>
      <p:sp>
        <p:nvSpPr>
          <p:cNvPr id="4" name="Slide Image Placeholder 3"/>
          <p:cNvSpPr>
            <a:spLocks noGrp="1" noRot="1" noChangeAspect="1"/>
          </p:cNvSpPr>
          <p:nvPr>
            <p:ph type="sldImg" idx="2"/>
          </p:nvPr>
        </p:nvSpPr>
        <p:spPr>
          <a:xfrm>
            <a:off x="1246188" y="1085850"/>
            <a:ext cx="3908425" cy="29321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39763" y="4179888"/>
            <a:ext cx="5121275" cy="3421062"/>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251825"/>
            <a:ext cx="2773363" cy="4349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625850" y="8251825"/>
            <a:ext cx="2773363" cy="434975"/>
          </a:xfrm>
          <a:prstGeom prst="rect">
            <a:avLst/>
          </a:prstGeom>
        </p:spPr>
        <p:txBody>
          <a:bodyPr vert="horz" lIns="91440" tIns="45720" rIns="91440" bIns="45720" rtlCol="0" anchor="b"/>
          <a:lstStyle>
            <a:lvl1pPr algn="r">
              <a:defRPr sz="1200"/>
            </a:lvl1pPr>
          </a:lstStyle>
          <a:p>
            <a:fld id="{A36413D2-3E68-4C7E-A119-1ACA16B72DBD}" type="slidenum">
              <a:rPr lang="en-US" smtClean="0"/>
              <a:t>‹#›</a:t>
            </a:fld>
            <a:endParaRPr lang="en-US"/>
          </a:p>
        </p:txBody>
      </p:sp>
    </p:spTree>
    <p:extLst>
      <p:ext uri="{BB962C8B-B14F-4D97-AF65-F5344CB8AC3E}">
        <p14:creationId xmlns:p14="http://schemas.microsoft.com/office/powerpoint/2010/main" val="1481406988"/>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36413D2-3E68-4C7E-A119-1ACA16B72DBD}" type="slidenum">
              <a:rPr lang="en-US" smtClean="0"/>
              <a:t>297</a:t>
            </a:fld>
            <a:endParaRPr lang="en-US"/>
          </a:p>
        </p:txBody>
      </p:sp>
    </p:spTree>
    <p:extLst>
      <p:ext uri="{BB962C8B-B14F-4D97-AF65-F5344CB8AC3E}">
        <p14:creationId xmlns:p14="http://schemas.microsoft.com/office/powerpoint/2010/main" val="338890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36413D2-3E68-4C7E-A119-1ACA16B72DBD}" type="slidenum">
              <a:rPr lang="en-US" smtClean="0"/>
              <a:t>498</a:t>
            </a:fld>
            <a:endParaRPr lang="en-US"/>
          </a:p>
        </p:txBody>
      </p:sp>
    </p:spTree>
    <p:extLst>
      <p:ext uri="{BB962C8B-B14F-4D97-AF65-F5344CB8AC3E}">
        <p14:creationId xmlns:p14="http://schemas.microsoft.com/office/powerpoint/2010/main" val="197596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5570B1-3615-4B91-A942-3D9809C0E65F}" type="slidenum">
              <a:rPr lang="ar-SA"/>
              <a:pPr>
                <a:defRPr/>
              </a:pPr>
              <a:t>‹#›</a:t>
            </a:fld>
            <a:endParaRPr lang="en-US"/>
          </a:p>
        </p:txBody>
      </p:sp>
    </p:spTree>
    <p:extLst>
      <p:ext uri="{BB962C8B-B14F-4D97-AF65-F5344CB8AC3E}">
        <p14:creationId xmlns:p14="http://schemas.microsoft.com/office/powerpoint/2010/main" val="320615482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F26A59-405B-4A8B-99C3-67F588C3BD51}" type="slidenum">
              <a:rPr lang="ar-SA"/>
              <a:pPr>
                <a:defRPr/>
              </a:pPr>
              <a:t>‹#›</a:t>
            </a:fld>
            <a:endParaRPr lang="en-US"/>
          </a:p>
        </p:txBody>
      </p:sp>
      <p:sp>
        <p:nvSpPr>
          <p:cNvPr id="7" name="Text Box 13"/>
          <p:cNvSpPr txBox="1">
            <a:spLocks noChangeArrowheads="1"/>
          </p:cNvSpPr>
          <p:nvPr userDrawn="1"/>
        </p:nvSpPr>
        <p:spPr bwMode="auto">
          <a:xfrm>
            <a:off x="0" y="-31780"/>
            <a:ext cx="9144000" cy="40011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smtClean="0">
                <a:solidFill>
                  <a:srgbClr val="FFFF99"/>
                </a:solidFill>
                <a:latin typeface="Trebuchet MS" pitchFamily="34" charset="0"/>
              </a:rPr>
              <a:t>A'rafah</a:t>
            </a:r>
            <a:r>
              <a:rPr lang="en-US" sz="1600" b="1" dirty="0" smtClean="0">
                <a:solidFill>
                  <a:srgbClr val="FFFF99"/>
                </a:solidFill>
                <a:latin typeface="Trebuchet MS" pitchFamily="34" charset="0"/>
              </a:rPr>
              <a:t> 	</a:t>
            </a:r>
            <a:r>
              <a:rPr lang="ar-SA" sz="1600" b="1" dirty="0" smtClean="0">
                <a:solidFill>
                  <a:srgbClr val="FFFF99"/>
                </a:solidFill>
                <a:latin typeface="Trebuchet MS" pitchFamily="34" charset="0"/>
              </a:rPr>
              <a:t>       </a:t>
            </a:r>
            <a:r>
              <a:rPr lang="en-US" sz="1600" b="1" dirty="0" smtClean="0">
                <a:solidFill>
                  <a:srgbClr val="FFFF99"/>
                </a:solidFill>
                <a:latin typeface="Trebuchet MS" pitchFamily="34" charset="0"/>
              </a:rPr>
              <a:t> </a:t>
            </a:r>
            <a:r>
              <a:rPr lang="ar-SA" sz="1600" b="1" dirty="0" smtClean="0">
                <a:solidFill>
                  <a:srgbClr val="FFFF99"/>
                </a:solidFill>
                <a:latin typeface="Trebuchet MS" pitchFamily="34" charset="0"/>
              </a:rPr>
              <a:t>               </a:t>
            </a:r>
            <a:r>
              <a:rPr lang="en-US" sz="1600" b="1" dirty="0" smtClean="0">
                <a:solidFill>
                  <a:srgbClr val="FFFF99"/>
                </a:solidFill>
                <a:latin typeface="Trebuchet MS" pitchFamily="34" charset="0"/>
              </a:rPr>
              <a:t>       </a:t>
            </a:r>
            <a:r>
              <a:rPr lang="en-US" sz="1600" b="1" dirty="0" smtClean="0">
                <a:solidFill>
                  <a:srgbClr val="FFFF99"/>
                </a:solidFill>
                <a:latin typeface="Al_Mushaf" panose="02000000000000000000" pitchFamily="2" charset="-78"/>
                <a:cs typeface="Al_Mushaf" panose="02000000000000000000" pitchFamily="2" charset="-78"/>
              </a:rPr>
              <a:t> </a:t>
            </a:r>
            <a:r>
              <a:rPr lang="ar-SA" sz="2000" b="1" dirty="0">
                <a:solidFill>
                  <a:srgbClr val="FFFF99"/>
                </a:solidFill>
                <a:latin typeface="Al_Mushaf" panose="02000000000000000000" pitchFamily="2" charset="-78"/>
                <a:cs typeface="Al_Mushaf" panose="02000000000000000000" pitchFamily="2" charset="-78"/>
              </a:rPr>
              <a:t>إمام حسين(عليه السلام) د</a:t>
            </a:r>
            <a:r>
              <a:rPr lang="ur-PK" sz="2000" b="1" dirty="0">
                <a:solidFill>
                  <a:srgbClr val="FFFF99"/>
                </a:solidFill>
                <a:latin typeface="Al_Mushaf" panose="02000000000000000000" pitchFamily="2" charset="-78"/>
                <a:cs typeface="Al_Mushaf" panose="02000000000000000000" pitchFamily="2" charset="-78"/>
              </a:rPr>
              <a:t>ع</a:t>
            </a:r>
            <a:r>
              <a:rPr lang="ar-SA" sz="2000" b="1" dirty="0" smtClean="0">
                <a:solidFill>
                  <a:srgbClr val="FFFF99"/>
                </a:solidFill>
                <a:latin typeface="Al_Mushaf" panose="02000000000000000000" pitchFamily="2" charset="-78"/>
                <a:cs typeface="Al_Mushaf" panose="02000000000000000000" pitchFamily="2" charset="-78"/>
              </a:rPr>
              <a:t>اءيوم عرفة</a:t>
            </a:r>
            <a:endParaRPr lang="ar-SA" sz="2000" b="1" dirty="0">
              <a:solidFill>
                <a:srgbClr val="FFFF99"/>
              </a:solidFill>
              <a:latin typeface="Al_Mushaf" panose="02000000000000000000" pitchFamily="2" charset="-78"/>
              <a:cs typeface="Al_Mushaf" panose="02000000000000000000" pitchFamily="2" charset="-78"/>
            </a:endParaRPr>
          </a:p>
        </p:txBody>
      </p:sp>
    </p:spTree>
    <p:extLst>
      <p:ext uri="{BB962C8B-B14F-4D97-AF65-F5344CB8AC3E}">
        <p14:creationId xmlns:p14="http://schemas.microsoft.com/office/powerpoint/2010/main" val="40456153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6F2036-51B8-449A-926F-1CA65227189B}" type="slidenum">
              <a:rPr lang="ar-SA"/>
              <a:pPr>
                <a:defRPr/>
              </a:pPr>
              <a:t>‹#›</a:t>
            </a:fld>
            <a:endParaRPr lang="en-US"/>
          </a:p>
        </p:txBody>
      </p:sp>
      <p:sp>
        <p:nvSpPr>
          <p:cNvPr id="7" name="Text Box 13"/>
          <p:cNvSpPr txBox="1">
            <a:spLocks noChangeArrowheads="1"/>
          </p:cNvSpPr>
          <p:nvPr userDrawn="1"/>
        </p:nvSpPr>
        <p:spPr bwMode="auto">
          <a:xfrm>
            <a:off x="0" y="-31780"/>
            <a:ext cx="9144000" cy="40011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smtClean="0">
                <a:solidFill>
                  <a:srgbClr val="FFFF99"/>
                </a:solidFill>
                <a:latin typeface="Trebuchet MS" pitchFamily="34" charset="0"/>
              </a:rPr>
              <a:t>A'rafah</a:t>
            </a:r>
            <a:r>
              <a:rPr lang="en-US" sz="1600" b="1" dirty="0" smtClean="0">
                <a:solidFill>
                  <a:srgbClr val="FFFF99"/>
                </a:solidFill>
                <a:latin typeface="Trebuchet MS" pitchFamily="34" charset="0"/>
              </a:rPr>
              <a:t> 	</a:t>
            </a:r>
            <a:r>
              <a:rPr lang="ar-SA" sz="1600" b="1" dirty="0" smtClean="0">
                <a:solidFill>
                  <a:srgbClr val="FFFF99"/>
                </a:solidFill>
                <a:latin typeface="Trebuchet MS" pitchFamily="34" charset="0"/>
              </a:rPr>
              <a:t>       </a:t>
            </a:r>
            <a:r>
              <a:rPr lang="en-US" sz="1600" b="1" dirty="0" smtClean="0">
                <a:solidFill>
                  <a:srgbClr val="FFFF99"/>
                </a:solidFill>
                <a:latin typeface="Trebuchet MS" pitchFamily="34" charset="0"/>
              </a:rPr>
              <a:t> </a:t>
            </a:r>
            <a:r>
              <a:rPr lang="ar-SA" sz="1600" b="1" dirty="0" smtClean="0">
                <a:solidFill>
                  <a:srgbClr val="FFFF99"/>
                </a:solidFill>
                <a:latin typeface="Trebuchet MS" pitchFamily="34" charset="0"/>
              </a:rPr>
              <a:t>               </a:t>
            </a:r>
            <a:r>
              <a:rPr lang="en-US" sz="1600" b="1" dirty="0" smtClean="0">
                <a:solidFill>
                  <a:srgbClr val="FFFF99"/>
                </a:solidFill>
                <a:latin typeface="Trebuchet MS" pitchFamily="34" charset="0"/>
              </a:rPr>
              <a:t>       </a:t>
            </a:r>
            <a:r>
              <a:rPr lang="en-US" sz="1600" b="1" dirty="0" smtClean="0">
                <a:solidFill>
                  <a:srgbClr val="FFFF99"/>
                </a:solidFill>
                <a:latin typeface="Al_Mushaf" panose="02000000000000000000" pitchFamily="2" charset="-78"/>
                <a:cs typeface="Al_Mushaf" panose="02000000000000000000" pitchFamily="2" charset="-78"/>
              </a:rPr>
              <a:t> </a:t>
            </a:r>
            <a:r>
              <a:rPr lang="ar-SA" sz="2000" b="1" dirty="0">
                <a:solidFill>
                  <a:srgbClr val="FFFF99"/>
                </a:solidFill>
                <a:latin typeface="Al_Mushaf" panose="02000000000000000000" pitchFamily="2" charset="-78"/>
                <a:cs typeface="Al_Mushaf" panose="02000000000000000000" pitchFamily="2" charset="-78"/>
              </a:rPr>
              <a:t>إمام حسين(عليه السلام) د</a:t>
            </a:r>
            <a:r>
              <a:rPr lang="ur-PK" sz="2000" b="1" dirty="0">
                <a:solidFill>
                  <a:srgbClr val="FFFF99"/>
                </a:solidFill>
                <a:latin typeface="Al_Mushaf" panose="02000000000000000000" pitchFamily="2" charset="-78"/>
                <a:cs typeface="Al_Mushaf" panose="02000000000000000000" pitchFamily="2" charset="-78"/>
              </a:rPr>
              <a:t>ع</a:t>
            </a:r>
            <a:r>
              <a:rPr lang="ar-SA" sz="2000" b="1" dirty="0" smtClean="0">
                <a:solidFill>
                  <a:srgbClr val="FFFF99"/>
                </a:solidFill>
                <a:latin typeface="Al_Mushaf" panose="02000000000000000000" pitchFamily="2" charset="-78"/>
                <a:cs typeface="Al_Mushaf" panose="02000000000000000000" pitchFamily="2" charset="-78"/>
              </a:rPr>
              <a:t>اءيوم عرفة</a:t>
            </a:r>
            <a:endParaRPr lang="ar-SA" sz="2000" b="1" dirty="0">
              <a:solidFill>
                <a:srgbClr val="FFFF99"/>
              </a:solidFill>
              <a:latin typeface="Al_Mushaf" panose="02000000000000000000" pitchFamily="2" charset="-78"/>
              <a:cs typeface="Al_Mushaf" panose="02000000000000000000" pitchFamily="2" charset="-78"/>
            </a:endParaRPr>
          </a:p>
        </p:txBody>
      </p:sp>
    </p:spTree>
    <p:extLst>
      <p:ext uri="{BB962C8B-B14F-4D97-AF65-F5344CB8AC3E}">
        <p14:creationId xmlns:p14="http://schemas.microsoft.com/office/powerpoint/2010/main" val="3209016102"/>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9B8C14-9810-47E6-98EB-1692F51DB030}"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FE9D7-5919-4180-9BD0-B2DBF3A72F51}" type="slidenum">
              <a:rPr lang="en-US" smtClean="0"/>
              <a:t>‹#›</a:t>
            </a:fld>
            <a:endParaRPr lang="en-US"/>
          </a:p>
        </p:txBody>
      </p:sp>
    </p:spTree>
    <p:extLst>
      <p:ext uri="{BB962C8B-B14F-4D97-AF65-F5344CB8AC3E}">
        <p14:creationId xmlns:p14="http://schemas.microsoft.com/office/powerpoint/2010/main" val="2865091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9B8C14-9810-47E6-98EB-1692F51DB030}"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FE9D7-5919-4180-9BD0-B2DBF3A72F51}" type="slidenum">
              <a:rPr lang="en-US" smtClean="0"/>
              <a:t>‹#›</a:t>
            </a:fld>
            <a:endParaRPr lang="en-US"/>
          </a:p>
        </p:txBody>
      </p:sp>
    </p:spTree>
    <p:extLst>
      <p:ext uri="{BB962C8B-B14F-4D97-AF65-F5344CB8AC3E}">
        <p14:creationId xmlns:p14="http://schemas.microsoft.com/office/powerpoint/2010/main" val="1419644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99B8C14-9810-47E6-98EB-1692F51DB030}"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FE9D7-5919-4180-9BD0-B2DBF3A72F51}" type="slidenum">
              <a:rPr lang="en-US" smtClean="0"/>
              <a:t>‹#›</a:t>
            </a:fld>
            <a:endParaRPr lang="en-US"/>
          </a:p>
        </p:txBody>
      </p:sp>
    </p:spTree>
    <p:extLst>
      <p:ext uri="{BB962C8B-B14F-4D97-AF65-F5344CB8AC3E}">
        <p14:creationId xmlns:p14="http://schemas.microsoft.com/office/powerpoint/2010/main" val="2165795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9B8C14-9810-47E6-98EB-1692F51DB030}"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0FE9D7-5919-4180-9BD0-B2DBF3A72F51}" type="slidenum">
              <a:rPr lang="en-US" smtClean="0"/>
              <a:t>‹#›</a:t>
            </a:fld>
            <a:endParaRPr lang="en-US"/>
          </a:p>
        </p:txBody>
      </p:sp>
    </p:spTree>
    <p:extLst>
      <p:ext uri="{BB962C8B-B14F-4D97-AF65-F5344CB8AC3E}">
        <p14:creationId xmlns:p14="http://schemas.microsoft.com/office/powerpoint/2010/main" val="1482123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9B8C14-9810-47E6-98EB-1692F51DB030}" type="datetimeFigureOut">
              <a:rPr lang="en-US" smtClean="0"/>
              <a:t>7/27/2020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0FE9D7-5919-4180-9BD0-B2DBF3A72F51}" type="slidenum">
              <a:rPr lang="en-US" smtClean="0"/>
              <a:t>‹#›</a:t>
            </a:fld>
            <a:endParaRPr lang="en-US"/>
          </a:p>
        </p:txBody>
      </p:sp>
    </p:spTree>
    <p:extLst>
      <p:ext uri="{BB962C8B-B14F-4D97-AF65-F5344CB8AC3E}">
        <p14:creationId xmlns:p14="http://schemas.microsoft.com/office/powerpoint/2010/main" val="3500606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9B8C14-9810-47E6-98EB-1692F51DB030}" type="datetimeFigureOut">
              <a:rPr lang="en-US" smtClean="0"/>
              <a:t>7/27/2020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0FE9D7-5919-4180-9BD0-B2DBF3A72F51}" type="slidenum">
              <a:rPr lang="en-US" smtClean="0"/>
              <a:t>‹#›</a:t>
            </a:fld>
            <a:endParaRPr lang="en-US"/>
          </a:p>
        </p:txBody>
      </p:sp>
    </p:spTree>
    <p:extLst>
      <p:ext uri="{BB962C8B-B14F-4D97-AF65-F5344CB8AC3E}">
        <p14:creationId xmlns:p14="http://schemas.microsoft.com/office/powerpoint/2010/main" val="26518591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9B8C14-9810-47E6-98EB-1692F51DB030}" type="datetimeFigureOut">
              <a:rPr lang="en-US" smtClean="0"/>
              <a:t>7/27/2020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0FE9D7-5919-4180-9BD0-B2DBF3A72F51}" type="slidenum">
              <a:rPr lang="en-US" smtClean="0"/>
              <a:t>‹#›</a:t>
            </a:fld>
            <a:endParaRPr lang="en-US"/>
          </a:p>
        </p:txBody>
      </p:sp>
    </p:spTree>
    <p:extLst>
      <p:ext uri="{BB962C8B-B14F-4D97-AF65-F5344CB8AC3E}">
        <p14:creationId xmlns:p14="http://schemas.microsoft.com/office/powerpoint/2010/main" val="3793236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99B8C14-9810-47E6-98EB-1692F51DB030}"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0FE9D7-5919-4180-9BD0-B2DBF3A72F51}" type="slidenum">
              <a:rPr lang="en-US" smtClean="0"/>
              <a:t>‹#›</a:t>
            </a:fld>
            <a:endParaRPr lang="en-US"/>
          </a:p>
        </p:txBody>
      </p:sp>
    </p:spTree>
    <p:extLst>
      <p:ext uri="{BB962C8B-B14F-4D97-AF65-F5344CB8AC3E}">
        <p14:creationId xmlns:p14="http://schemas.microsoft.com/office/powerpoint/2010/main" val="4044397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844E8F-628C-4A92-AAAE-2FDFC981B6EB}" type="slidenum">
              <a:rPr lang="ar-SA"/>
              <a:pPr>
                <a:defRPr/>
              </a:pPr>
              <a:t>‹#›</a:t>
            </a:fld>
            <a:endParaRPr lang="en-US"/>
          </a:p>
        </p:txBody>
      </p:sp>
      <p:sp>
        <p:nvSpPr>
          <p:cNvPr id="7" name="Text Box 13"/>
          <p:cNvSpPr txBox="1">
            <a:spLocks noChangeArrowheads="1"/>
          </p:cNvSpPr>
          <p:nvPr userDrawn="1"/>
        </p:nvSpPr>
        <p:spPr bwMode="auto">
          <a:xfrm>
            <a:off x="0" y="-31780"/>
            <a:ext cx="9144000" cy="40011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smtClean="0">
                <a:solidFill>
                  <a:srgbClr val="FFFF99"/>
                </a:solidFill>
                <a:latin typeface="Trebuchet MS" pitchFamily="34" charset="0"/>
              </a:rPr>
              <a:t>A'rafah</a:t>
            </a:r>
            <a:r>
              <a:rPr lang="en-US" sz="1600" b="1" dirty="0" smtClean="0">
                <a:solidFill>
                  <a:srgbClr val="FFFF99"/>
                </a:solidFill>
                <a:latin typeface="Trebuchet MS" pitchFamily="34" charset="0"/>
              </a:rPr>
              <a:t> 	</a:t>
            </a:r>
            <a:r>
              <a:rPr lang="ar-SA" sz="1600" b="1" dirty="0" smtClean="0">
                <a:solidFill>
                  <a:srgbClr val="FFFF99"/>
                </a:solidFill>
                <a:latin typeface="Trebuchet MS" pitchFamily="34" charset="0"/>
              </a:rPr>
              <a:t>       </a:t>
            </a:r>
            <a:r>
              <a:rPr lang="en-US" sz="1600" b="1" dirty="0" smtClean="0">
                <a:solidFill>
                  <a:srgbClr val="FFFF99"/>
                </a:solidFill>
                <a:latin typeface="Trebuchet MS" pitchFamily="34" charset="0"/>
              </a:rPr>
              <a:t> </a:t>
            </a:r>
            <a:r>
              <a:rPr lang="ar-SA" sz="1600" b="1" dirty="0" smtClean="0">
                <a:solidFill>
                  <a:srgbClr val="FFFF99"/>
                </a:solidFill>
                <a:latin typeface="Trebuchet MS" pitchFamily="34" charset="0"/>
              </a:rPr>
              <a:t>               </a:t>
            </a:r>
            <a:r>
              <a:rPr lang="en-US" sz="1600" b="1" dirty="0" smtClean="0">
                <a:solidFill>
                  <a:srgbClr val="FFFF99"/>
                </a:solidFill>
                <a:latin typeface="Trebuchet MS" pitchFamily="34" charset="0"/>
              </a:rPr>
              <a:t>       </a:t>
            </a:r>
            <a:r>
              <a:rPr lang="en-US" sz="1600" b="1" dirty="0" smtClean="0">
                <a:solidFill>
                  <a:srgbClr val="FFFF99"/>
                </a:solidFill>
                <a:latin typeface="Al_Mushaf" panose="02000000000000000000" pitchFamily="2" charset="-78"/>
                <a:cs typeface="Al_Mushaf" panose="02000000000000000000" pitchFamily="2" charset="-78"/>
              </a:rPr>
              <a:t> </a:t>
            </a:r>
            <a:r>
              <a:rPr lang="ar-SA" sz="2000" b="1" dirty="0">
                <a:solidFill>
                  <a:srgbClr val="FFFF99"/>
                </a:solidFill>
                <a:latin typeface="Al_Mushaf" panose="02000000000000000000" pitchFamily="2" charset="-78"/>
                <a:cs typeface="Al_Mushaf" panose="02000000000000000000" pitchFamily="2" charset="-78"/>
              </a:rPr>
              <a:t>إمام حسين(عليه السلام) د</a:t>
            </a:r>
            <a:r>
              <a:rPr lang="ur-PK" sz="2000" b="1" dirty="0">
                <a:solidFill>
                  <a:srgbClr val="FFFF99"/>
                </a:solidFill>
                <a:latin typeface="Al_Mushaf" panose="02000000000000000000" pitchFamily="2" charset="-78"/>
                <a:cs typeface="Al_Mushaf" panose="02000000000000000000" pitchFamily="2" charset="-78"/>
              </a:rPr>
              <a:t>ع</a:t>
            </a:r>
            <a:r>
              <a:rPr lang="ar-SA" sz="2000" b="1" dirty="0" smtClean="0">
                <a:solidFill>
                  <a:srgbClr val="FFFF99"/>
                </a:solidFill>
                <a:latin typeface="Al_Mushaf" panose="02000000000000000000" pitchFamily="2" charset="-78"/>
                <a:cs typeface="Al_Mushaf" panose="02000000000000000000" pitchFamily="2" charset="-78"/>
              </a:rPr>
              <a:t>اءيوم عرفة</a:t>
            </a:r>
            <a:endParaRPr lang="ar-SA" sz="2000" b="1" dirty="0">
              <a:solidFill>
                <a:srgbClr val="FFFF99"/>
              </a:solidFill>
              <a:latin typeface="Al_Mushaf" panose="02000000000000000000" pitchFamily="2" charset="-78"/>
              <a:cs typeface="Al_Mushaf" panose="02000000000000000000" pitchFamily="2" charset="-78"/>
            </a:endParaRPr>
          </a:p>
        </p:txBody>
      </p:sp>
    </p:spTree>
    <p:extLst>
      <p:ext uri="{BB962C8B-B14F-4D97-AF65-F5344CB8AC3E}">
        <p14:creationId xmlns:p14="http://schemas.microsoft.com/office/powerpoint/2010/main" val="2892894093"/>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99B8C14-9810-47E6-98EB-1692F51DB030}"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0FE9D7-5919-4180-9BD0-B2DBF3A72F51}" type="slidenum">
              <a:rPr lang="en-US" smtClean="0"/>
              <a:t>‹#›</a:t>
            </a:fld>
            <a:endParaRPr lang="en-US"/>
          </a:p>
        </p:txBody>
      </p:sp>
    </p:spTree>
    <p:extLst>
      <p:ext uri="{BB962C8B-B14F-4D97-AF65-F5344CB8AC3E}">
        <p14:creationId xmlns:p14="http://schemas.microsoft.com/office/powerpoint/2010/main" val="12060310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9B8C14-9810-47E6-98EB-1692F51DB030}"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FE9D7-5919-4180-9BD0-B2DBF3A72F51}" type="slidenum">
              <a:rPr lang="en-US" smtClean="0"/>
              <a:t>‹#›</a:t>
            </a:fld>
            <a:endParaRPr lang="en-US"/>
          </a:p>
        </p:txBody>
      </p:sp>
    </p:spTree>
    <p:extLst>
      <p:ext uri="{BB962C8B-B14F-4D97-AF65-F5344CB8AC3E}">
        <p14:creationId xmlns:p14="http://schemas.microsoft.com/office/powerpoint/2010/main" val="1998378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9B8C14-9810-47E6-98EB-1692F51DB030}"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FE9D7-5919-4180-9BD0-B2DBF3A72F51}" type="slidenum">
              <a:rPr lang="en-US" smtClean="0"/>
              <a:t>‹#›</a:t>
            </a:fld>
            <a:endParaRPr lang="en-US"/>
          </a:p>
        </p:txBody>
      </p:sp>
    </p:spTree>
    <p:extLst>
      <p:ext uri="{BB962C8B-B14F-4D97-AF65-F5344CB8AC3E}">
        <p14:creationId xmlns:p14="http://schemas.microsoft.com/office/powerpoint/2010/main" val="1420346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2DDEDF-1621-4266-AAB9-242789900138}" type="slidenum">
              <a:rPr lang="ar-SA"/>
              <a:pPr>
                <a:defRPr/>
              </a:pPr>
              <a:t>‹#›</a:t>
            </a:fld>
            <a:endParaRPr lang="en-US"/>
          </a:p>
        </p:txBody>
      </p:sp>
      <p:sp>
        <p:nvSpPr>
          <p:cNvPr id="7" name="Text Box 13"/>
          <p:cNvSpPr txBox="1">
            <a:spLocks noChangeArrowheads="1"/>
          </p:cNvSpPr>
          <p:nvPr userDrawn="1"/>
        </p:nvSpPr>
        <p:spPr bwMode="auto">
          <a:xfrm>
            <a:off x="0" y="-31780"/>
            <a:ext cx="9144000" cy="40011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smtClean="0">
                <a:solidFill>
                  <a:srgbClr val="FFFF99"/>
                </a:solidFill>
                <a:latin typeface="Trebuchet MS" pitchFamily="34" charset="0"/>
              </a:rPr>
              <a:t>A'rafah</a:t>
            </a:r>
            <a:r>
              <a:rPr lang="en-US" sz="1600" b="1" dirty="0" smtClean="0">
                <a:solidFill>
                  <a:srgbClr val="FFFF99"/>
                </a:solidFill>
                <a:latin typeface="Trebuchet MS" pitchFamily="34" charset="0"/>
              </a:rPr>
              <a:t> 	</a:t>
            </a:r>
            <a:r>
              <a:rPr lang="ar-SA" sz="1600" b="1" dirty="0" smtClean="0">
                <a:solidFill>
                  <a:srgbClr val="FFFF99"/>
                </a:solidFill>
                <a:latin typeface="Trebuchet MS" pitchFamily="34" charset="0"/>
              </a:rPr>
              <a:t>       </a:t>
            </a:r>
            <a:r>
              <a:rPr lang="en-US" sz="1600" b="1" dirty="0" smtClean="0">
                <a:solidFill>
                  <a:srgbClr val="FFFF99"/>
                </a:solidFill>
                <a:latin typeface="Trebuchet MS" pitchFamily="34" charset="0"/>
              </a:rPr>
              <a:t> </a:t>
            </a:r>
            <a:r>
              <a:rPr lang="ar-SA" sz="1600" b="1" dirty="0" smtClean="0">
                <a:solidFill>
                  <a:srgbClr val="FFFF99"/>
                </a:solidFill>
                <a:latin typeface="Trebuchet MS" pitchFamily="34" charset="0"/>
              </a:rPr>
              <a:t>               </a:t>
            </a:r>
            <a:r>
              <a:rPr lang="en-US" sz="1600" b="1" dirty="0" smtClean="0">
                <a:solidFill>
                  <a:srgbClr val="FFFF99"/>
                </a:solidFill>
                <a:latin typeface="Trebuchet MS" pitchFamily="34" charset="0"/>
              </a:rPr>
              <a:t>       </a:t>
            </a:r>
            <a:r>
              <a:rPr lang="en-US" sz="1600" b="1" dirty="0" smtClean="0">
                <a:solidFill>
                  <a:srgbClr val="FFFF99"/>
                </a:solidFill>
                <a:latin typeface="Al_Mushaf" panose="02000000000000000000" pitchFamily="2" charset="-78"/>
                <a:cs typeface="Al_Mushaf" panose="02000000000000000000" pitchFamily="2" charset="-78"/>
              </a:rPr>
              <a:t> </a:t>
            </a:r>
            <a:r>
              <a:rPr lang="ar-SA" sz="2000" b="1" dirty="0">
                <a:solidFill>
                  <a:srgbClr val="FFFF99"/>
                </a:solidFill>
                <a:latin typeface="Al_Mushaf" panose="02000000000000000000" pitchFamily="2" charset="-78"/>
                <a:cs typeface="Al_Mushaf" panose="02000000000000000000" pitchFamily="2" charset="-78"/>
              </a:rPr>
              <a:t>إمام حسين(عليه السلام) د</a:t>
            </a:r>
            <a:r>
              <a:rPr lang="ur-PK" sz="2000" b="1" dirty="0">
                <a:solidFill>
                  <a:srgbClr val="FFFF99"/>
                </a:solidFill>
                <a:latin typeface="Al_Mushaf" panose="02000000000000000000" pitchFamily="2" charset="-78"/>
                <a:cs typeface="Al_Mushaf" panose="02000000000000000000" pitchFamily="2" charset="-78"/>
              </a:rPr>
              <a:t>ع</a:t>
            </a:r>
            <a:r>
              <a:rPr lang="ar-SA" sz="2000" b="1" dirty="0" smtClean="0">
                <a:solidFill>
                  <a:srgbClr val="FFFF99"/>
                </a:solidFill>
                <a:latin typeface="Al_Mushaf" panose="02000000000000000000" pitchFamily="2" charset="-78"/>
                <a:cs typeface="Al_Mushaf" panose="02000000000000000000" pitchFamily="2" charset="-78"/>
              </a:rPr>
              <a:t>اءيوم عرفة</a:t>
            </a:r>
            <a:endParaRPr lang="ar-SA" sz="2000" b="1" dirty="0">
              <a:solidFill>
                <a:srgbClr val="FFFF99"/>
              </a:solidFill>
              <a:latin typeface="Al_Mushaf" panose="02000000000000000000" pitchFamily="2" charset="-78"/>
              <a:cs typeface="Al_Mushaf" panose="02000000000000000000" pitchFamily="2" charset="-78"/>
            </a:endParaRPr>
          </a:p>
        </p:txBody>
      </p:sp>
    </p:spTree>
    <p:extLst>
      <p:ext uri="{BB962C8B-B14F-4D97-AF65-F5344CB8AC3E}">
        <p14:creationId xmlns:p14="http://schemas.microsoft.com/office/powerpoint/2010/main" val="2978395830"/>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A153E2-A866-4931-8BF4-FB55FCF2081C}" type="slidenum">
              <a:rPr lang="ar-SA"/>
              <a:pPr>
                <a:defRPr/>
              </a:pPr>
              <a:t>‹#›</a:t>
            </a:fld>
            <a:endParaRPr lang="en-US"/>
          </a:p>
        </p:txBody>
      </p:sp>
      <p:sp>
        <p:nvSpPr>
          <p:cNvPr id="8" name="Text Box 13"/>
          <p:cNvSpPr txBox="1">
            <a:spLocks noChangeArrowheads="1"/>
          </p:cNvSpPr>
          <p:nvPr userDrawn="1"/>
        </p:nvSpPr>
        <p:spPr bwMode="auto">
          <a:xfrm>
            <a:off x="0" y="-31780"/>
            <a:ext cx="9144000" cy="40011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smtClean="0">
                <a:solidFill>
                  <a:srgbClr val="FFFF99"/>
                </a:solidFill>
                <a:latin typeface="Trebuchet MS" pitchFamily="34" charset="0"/>
              </a:rPr>
              <a:t>A'rafah</a:t>
            </a:r>
            <a:r>
              <a:rPr lang="en-US" sz="1600" b="1" dirty="0" smtClean="0">
                <a:solidFill>
                  <a:srgbClr val="FFFF99"/>
                </a:solidFill>
                <a:latin typeface="Trebuchet MS" pitchFamily="34" charset="0"/>
              </a:rPr>
              <a:t> 	</a:t>
            </a:r>
            <a:r>
              <a:rPr lang="ar-SA" sz="1600" b="1" dirty="0" smtClean="0">
                <a:solidFill>
                  <a:srgbClr val="FFFF99"/>
                </a:solidFill>
                <a:latin typeface="Trebuchet MS" pitchFamily="34" charset="0"/>
              </a:rPr>
              <a:t>       </a:t>
            </a:r>
            <a:r>
              <a:rPr lang="en-US" sz="1600" b="1" dirty="0" smtClean="0">
                <a:solidFill>
                  <a:srgbClr val="FFFF99"/>
                </a:solidFill>
                <a:latin typeface="Trebuchet MS" pitchFamily="34" charset="0"/>
              </a:rPr>
              <a:t> </a:t>
            </a:r>
            <a:r>
              <a:rPr lang="ar-SA" sz="1600" b="1" dirty="0" smtClean="0">
                <a:solidFill>
                  <a:srgbClr val="FFFF99"/>
                </a:solidFill>
                <a:latin typeface="Trebuchet MS" pitchFamily="34" charset="0"/>
              </a:rPr>
              <a:t>               </a:t>
            </a:r>
            <a:r>
              <a:rPr lang="en-US" sz="1600" b="1" dirty="0" smtClean="0">
                <a:solidFill>
                  <a:srgbClr val="FFFF99"/>
                </a:solidFill>
                <a:latin typeface="Trebuchet MS" pitchFamily="34" charset="0"/>
              </a:rPr>
              <a:t>       </a:t>
            </a:r>
            <a:r>
              <a:rPr lang="en-US" sz="1600" b="1" dirty="0" smtClean="0">
                <a:solidFill>
                  <a:srgbClr val="FFFF99"/>
                </a:solidFill>
                <a:latin typeface="Al_Mushaf" panose="02000000000000000000" pitchFamily="2" charset="-78"/>
                <a:cs typeface="Al_Mushaf" panose="02000000000000000000" pitchFamily="2" charset="-78"/>
              </a:rPr>
              <a:t> </a:t>
            </a:r>
            <a:r>
              <a:rPr lang="ar-SA" sz="2000" b="1" dirty="0">
                <a:solidFill>
                  <a:srgbClr val="FFFF99"/>
                </a:solidFill>
                <a:latin typeface="Al_Mushaf" panose="02000000000000000000" pitchFamily="2" charset="-78"/>
                <a:cs typeface="Al_Mushaf" panose="02000000000000000000" pitchFamily="2" charset="-78"/>
              </a:rPr>
              <a:t>إمام حسين(عليه السلام) د</a:t>
            </a:r>
            <a:r>
              <a:rPr lang="ur-PK" sz="2000" b="1" dirty="0">
                <a:solidFill>
                  <a:srgbClr val="FFFF99"/>
                </a:solidFill>
                <a:latin typeface="Al_Mushaf" panose="02000000000000000000" pitchFamily="2" charset="-78"/>
                <a:cs typeface="Al_Mushaf" panose="02000000000000000000" pitchFamily="2" charset="-78"/>
              </a:rPr>
              <a:t>ع</a:t>
            </a:r>
            <a:r>
              <a:rPr lang="ar-SA" sz="2000" b="1" dirty="0" smtClean="0">
                <a:solidFill>
                  <a:srgbClr val="FFFF99"/>
                </a:solidFill>
                <a:latin typeface="Al_Mushaf" panose="02000000000000000000" pitchFamily="2" charset="-78"/>
                <a:cs typeface="Al_Mushaf" panose="02000000000000000000" pitchFamily="2" charset="-78"/>
              </a:rPr>
              <a:t>اءيوم عرفة</a:t>
            </a:r>
            <a:endParaRPr lang="ar-SA" sz="2000" b="1" dirty="0">
              <a:solidFill>
                <a:srgbClr val="FFFF99"/>
              </a:solidFill>
              <a:latin typeface="Al_Mushaf" panose="02000000000000000000" pitchFamily="2" charset="-78"/>
              <a:cs typeface="Al_Mushaf" panose="02000000000000000000" pitchFamily="2" charset="-78"/>
            </a:endParaRPr>
          </a:p>
        </p:txBody>
      </p:sp>
    </p:spTree>
    <p:extLst>
      <p:ext uri="{BB962C8B-B14F-4D97-AF65-F5344CB8AC3E}">
        <p14:creationId xmlns:p14="http://schemas.microsoft.com/office/powerpoint/2010/main" val="1596356187"/>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A36079-36A2-413D-8910-B9034DA84C3B}" type="slidenum">
              <a:rPr lang="ar-SA"/>
              <a:pPr>
                <a:defRPr/>
              </a:pPr>
              <a:t>‹#›</a:t>
            </a:fld>
            <a:endParaRPr lang="en-US"/>
          </a:p>
        </p:txBody>
      </p:sp>
      <p:sp>
        <p:nvSpPr>
          <p:cNvPr id="10" name="Text Box 13"/>
          <p:cNvSpPr txBox="1">
            <a:spLocks noChangeArrowheads="1"/>
          </p:cNvSpPr>
          <p:nvPr userDrawn="1"/>
        </p:nvSpPr>
        <p:spPr bwMode="auto">
          <a:xfrm>
            <a:off x="0" y="-31780"/>
            <a:ext cx="9144000" cy="40011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smtClean="0">
                <a:solidFill>
                  <a:srgbClr val="FFFF99"/>
                </a:solidFill>
                <a:latin typeface="Trebuchet MS" pitchFamily="34" charset="0"/>
              </a:rPr>
              <a:t>A'rafah</a:t>
            </a:r>
            <a:r>
              <a:rPr lang="en-US" sz="1600" b="1" dirty="0" smtClean="0">
                <a:solidFill>
                  <a:srgbClr val="FFFF99"/>
                </a:solidFill>
                <a:latin typeface="Trebuchet MS" pitchFamily="34" charset="0"/>
              </a:rPr>
              <a:t> 	</a:t>
            </a:r>
            <a:r>
              <a:rPr lang="ar-SA" sz="1600" b="1" dirty="0" smtClean="0">
                <a:solidFill>
                  <a:srgbClr val="FFFF99"/>
                </a:solidFill>
                <a:latin typeface="Trebuchet MS" pitchFamily="34" charset="0"/>
              </a:rPr>
              <a:t>       </a:t>
            </a:r>
            <a:r>
              <a:rPr lang="en-US" sz="1600" b="1" dirty="0" smtClean="0">
                <a:solidFill>
                  <a:srgbClr val="FFFF99"/>
                </a:solidFill>
                <a:latin typeface="Trebuchet MS" pitchFamily="34" charset="0"/>
              </a:rPr>
              <a:t> </a:t>
            </a:r>
            <a:r>
              <a:rPr lang="ar-SA" sz="1600" b="1" dirty="0" smtClean="0">
                <a:solidFill>
                  <a:srgbClr val="FFFF99"/>
                </a:solidFill>
                <a:latin typeface="Trebuchet MS" pitchFamily="34" charset="0"/>
              </a:rPr>
              <a:t>               </a:t>
            </a:r>
            <a:r>
              <a:rPr lang="en-US" sz="1600" b="1" dirty="0" smtClean="0">
                <a:solidFill>
                  <a:srgbClr val="FFFF99"/>
                </a:solidFill>
                <a:latin typeface="Trebuchet MS" pitchFamily="34" charset="0"/>
              </a:rPr>
              <a:t>       </a:t>
            </a:r>
            <a:r>
              <a:rPr lang="en-US" sz="1600" b="1" dirty="0" smtClean="0">
                <a:solidFill>
                  <a:srgbClr val="FFFF99"/>
                </a:solidFill>
                <a:latin typeface="Al_Mushaf" panose="02000000000000000000" pitchFamily="2" charset="-78"/>
                <a:cs typeface="Al_Mushaf" panose="02000000000000000000" pitchFamily="2" charset="-78"/>
              </a:rPr>
              <a:t> </a:t>
            </a:r>
            <a:r>
              <a:rPr lang="ar-SA" sz="2000" b="1" dirty="0">
                <a:solidFill>
                  <a:srgbClr val="FFFF99"/>
                </a:solidFill>
                <a:latin typeface="Al_Mushaf" panose="02000000000000000000" pitchFamily="2" charset="-78"/>
                <a:cs typeface="Al_Mushaf" panose="02000000000000000000" pitchFamily="2" charset="-78"/>
              </a:rPr>
              <a:t>إمام حسين(عليه السلام) د</a:t>
            </a:r>
            <a:r>
              <a:rPr lang="ur-PK" sz="2000" b="1" dirty="0">
                <a:solidFill>
                  <a:srgbClr val="FFFF99"/>
                </a:solidFill>
                <a:latin typeface="Al_Mushaf" panose="02000000000000000000" pitchFamily="2" charset="-78"/>
                <a:cs typeface="Al_Mushaf" panose="02000000000000000000" pitchFamily="2" charset="-78"/>
              </a:rPr>
              <a:t>ع</a:t>
            </a:r>
            <a:r>
              <a:rPr lang="ar-SA" sz="2000" b="1" dirty="0" smtClean="0">
                <a:solidFill>
                  <a:srgbClr val="FFFF99"/>
                </a:solidFill>
                <a:latin typeface="Al_Mushaf" panose="02000000000000000000" pitchFamily="2" charset="-78"/>
                <a:cs typeface="Al_Mushaf" panose="02000000000000000000" pitchFamily="2" charset="-78"/>
              </a:rPr>
              <a:t>اءيوم عرفة</a:t>
            </a:r>
            <a:endParaRPr lang="ar-SA" sz="2000" b="1" dirty="0">
              <a:solidFill>
                <a:srgbClr val="FFFF99"/>
              </a:solidFill>
              <a:latin typeface="Al_Mushaf" panose="02000000000000000000" pitchFamily="2" charset="-78"/>
              <a:cs typeface="Al_Mushaf" panose="02000000000000000000" pitchFamily="2" charset="-78"/>
            </a:endParaRPr>
          </a:p>
        </p:txBody>
      </p:sp>
    </p:spTree>
    <p:extLst>
      <p:ext uri="{BB962C8B-B14F-4D97-AF65-F5344CB8AC3E}">
        <p14:creationId xmlns:p14="http://schemas.microsoft.com/office/powerpoint/2010/main" val="97742578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34910F7-3B5D-48DF-B83B-3C141BAD5A96}" type="slidenum">
              <a:rPr lang="ar-SA"/>
              <a:pPr>
                <a:defRPr/>
              </a:pPr>
              <a:t>‹#›</a:t>
            </a:fld>
            <a:endParaRPr lang="en-US"/>
          </a:p>
        </p:txBody>
      </p:sp>
      <p:sp>
        <p:nvSpPr>
          <p:cNvPr id="6" name="Text Box 13"/>
          <p:cNvSpPr txBox="1">
            <a:spLocks noChangeArrowheads="1"/>
          </p:cNvSpPr>
          <p:nvPr userDrawn="1"/>
        </p:nvSpPr>
        <p:spPr bwMode="auto">
          <a:xfrm>
            <a:off x="0" y="-31780"/>
            <a:ext cx="9144000" cy="40011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smtClean="0">
                <a:solidFill>
                  <a:srgbClr val="FFFF99"/>
                </a:solidFill>
                <a:latin typeface="Trebuchet MS" pitchFamily="34" charset="0"/>
              </a:rPr>
              <a:t>A'rafah</a:t>
            </a:r>
            <a:r>
              <a:rPr lang="en-US" sz="1600" b="1" dirty="0" smtClean="0">
                <a:solidFill>
                  <a:srgbClr val="FFFF99"/>
                </a:solidFill>
                <a:latin typeface="Trebuchet MS" pitchFamily="34" charset="0"/>
              </a:rPr>
              <a:t> 	</a:t>
            </a:r>
            <a:r>
              <a:rPr lang="ar-SA" sz="1600" b="1" dirty="0" smtClean="0">
                <a:solidFill>
                  <a:srgbClr val="FFFF99"/>
                </a:solidFill>
                <a:latin typeface="Trebuchet MS" pitchFamily="34" charset="0"/>
              </a:rPr>
              <a:t>       </a:t>
            </a:r>
            <a:r>
              <a:rPr lang="en-US" sz="1600" b="1" dirty="0" smtClean="0">
                <a:solidFill>
                  <a:srgbClr val="FFFF99"/>
                </a:solidFill>
                <a:latin typeface="Trebuchet MS" pitchFamily="34" charset="0"/>
              </a:rPr>
              <a:t> </a:t>
            </a:r>
            <a:r>
              <a:rPr lang="ar-SA" sz="1600" b="1" dirty="0" smtClean="0">
                <a:solidFill>
                  <a:srgbClr val="FFFF99"/>
                </a:solidFill>
                <a:latin typeface="Trebuchet MS" pitchFamily="34" charset="0"/>
              </a:rPr>
              <a:t>               </a:t>
            </a:r>
            <a:r>
              <a:rPr lang="en-US" sz="1600" b="1" dirty="0" smtClean="0">
                <a:solidFill>
                  <a:srgbClr val="FFFF99"/>
                </a:solidFill>
                <a:latin typeface="Trebuchet MS" pitchFamily="34" charset="0"/>
              </a:rPr>
              <a:t>       </a:t>
            </a:r>
            <a:r>
              <a:rPr lang="en-US" sz="1600" b="1" dirty="0" smtClean="0">
                <a:solidFill>
                  <a:srgbClr val="FFFF99"/>
                </a:solidFill>
                <a:latin typeface="Al_Mushaf" panose="02000000000000000000" pitchFamily="2" charset="-78"/>
                <a:cs typeface="Al_Mushaf" panose="02000000000000000000" pitchFamily="2" charset="-78"/>
              </a:rPr>
              <a:t> </a:t>
            </a:r>
            <a:r>
              <a:rPr lang="ar-SA" sz="2000" b="1" dirty="0">
                <a:solidFill>
                  <a:srgbClr val="FFFF99"/>
                </a:solidFill>
                <a:latin typeface="Al_Mushaf" panose="02000000000000000000" pitchFamily="2" charset="-78"/>
                <a:cs typeface="Al_Mushaf" panose="02000000000000000000" pitchFamily="2" charset="-78"/>
              </a:rPr>
              <a:t>إمام حسين(عليه السلام) د</a:t>
            </a:r>
            <a:r>
              <a:rPr lang="ur-PK" sz="2000" b="1" dirty="0">
                <a:solidFill>
                  <a:srgbClr val="FFFF99"/>
                </a:solidFill>
                <a:latin typeface="Al_Mushaf" panose="02000000000000000000" pitchFamily="2" charset="-78"/>
                <a:cs typeface="Al_Mushaf" panose="02000000000000000000" pitchFamily="2" charset="-78"/>
              </a:rPr>
              <a:t>ع</a:t>
            </a:r>
            <a:r>
              <a:rPr lang="ar-SA" sz="2000" b="1" dirty="0" smtClean="0">
                <a:solidFill>
                  <a:srgbClr val="FFFF99"/>
                </a:solidFill>
                <a:latin typeface="Al_Mushaf" panose="02000000000000000000" pitchFamily="2" charset="-78"/>
                <a:cs typeface="Al_Mushaf" panose="02000000000000000000" pitchFamily="2" charset="-78"/>
              </a:rPr>
              <a:t>اءيوم عرفة</a:t>
            </a:r>
            <a:endParaRPr lang="ar-SA" sz="2000" b="1" dirty="0">
              <a:solidFill>
                <a:srgbClr val="FFFF99"/>
              </a:solidFill>
              <a:latin typeface="Al_Mushaf" panose="02000000000000000000" pitchFamily="2" charset="-78"/>
              <a:cs typeface="Al_Mushaf" panose="02000000000000000000" pitchFamily="2" charset="-78"/>
            </a:endParaRPr>
          </a:p>
        </p:txBody>
      </p:sp>
    </p:spTree>
    <p:extLst>
      <p:ext uri="{BB962C8B-B14F-4D97-AF65-F5344CB8AC3E}">
        <p14:creationId xmlns:p14="http://schemas.microsoft.com/office/powerpoint/2010/main" val="3542116795"/>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fld id="{B1DDC628-4E2D-4EB3-BA9F-EB708EEC57BD}" type="slidenum">
              <a:rPr lang="ar-SA"/>
              <a:pPr>
                <a:defRPr/>
              </a:pPr>
              <a:t>‹#›</a:t>
            </a:fld>
            <a:endParaRPr lang="en-US"/>
          </a:p>
        </p:txBody>
      </p:sp>
    </p:spTree>
    <p:extLst>
      <p:ext uri="{BB962C8B-B14F-4D97-AF65-F5344CB8AC3E}">
        <p14:creationId xmlns:p14="http://schemas.microsoft.com/office/powerpoint/2010/main" val="3191770370"/>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27176B-CA30-4600-BF5F-783BD701C0D1}" type="slidenum">
              <a:rPr lang="ar-SA"/>
              <a:pPr>
                <a:defRPr/>
              </a:pPr>
              <a:t>‹#›</a:t>
            </a:fld>
            <a:endParaRPr lang="en-US"/>
          </a:p>
        </p:txBody>
      </p:sp>
      <p:sp>
        <p:nvSpPr>
          <p:cNvPr id="8" name="Text Box 13"/>
          <p:cNvSpPr txBox="1">
            <a:spLocks noChangeArrowheads="1"/>
          </p:cNvSpPr>
          <p:nvPr userDrawn="1"/>
        </p:nvSpPr>
        <p:spPr bwMode="auto">
          <a:xfrm>
            <a:off x="0" y="-31780"/>
            <a:ext cx="9144000" cy="40011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smtClean="0">
                <a:solidFill>
                  <a:srgbClr val="FFFF99"/>
                </a:solidFill>
                <a:latin typeface="Trebuchet MS" pitchFamily="34" charset="0"/>
              </a:rPr>
              <a:t>A'rafah</a:t>
            </a:r>
            <a:r>
              <a:rPr lang="en-US" sz="1600" b="1" dirty="0" smtClean="0">
                <a:solidFill>
                  <a:srgbClr val="FFFF99"/>
                </a:solidFill>
                <a:latin typeface="Trebuchet MS" pitchFamily="34" charset="0"/>
              </a:rPr>
              <a:t> 	</a:t>
            </a:r>
            <a:r>
              <a:rPr lang="ar-SA" sz="1600" b="1" dirty="0" smtClean="0">
                <a:solidFill>
                  <a:srgbClr val="FFFF99"/>
                </a:solidFill>
                <a:latin typeface="Trebuchet MS" pitchFamily="34" charset="0"/>
              </a:rPr>
              <a:t>       </a:t>
            </a:r>
            <a:r>
              <a:rPr lang="en-US" sz="1600" b="1" dirty="0" smtClean="0">
                <a:solidFill>
                  <a:srgbClr val="FFFF99"/>
                </a:solidFill>
                <a:latin typeface="Trebuchet MS" pitchFamily="34" charset="0"/>
              </a:rPr>
              <a:t> </a:t>
            </a:r>
            <a:r>
              <a:rPr lang="ar-SA" sz="1600" b="1" dirty="0" smtClean="0">
                <a:solidFill>
                  <a:srgbClr val="FFFF99"/>
                </a:solidFill>
                <a:latin typeface="Trebuchet MS" pitchFamily="34" charset="0"/>
              </a:rPr>
              <a:t>               </a:t>
            </a:r>
            <a:r>
              <a:rPr lang="en-US" sz="1600" b="1" dirty="0" smtClean="0">
                <a:solidFill>
                  <a:srgbClr val="FFFF99"/>
                </a:solidFill>
                <a:latin typeface="Trebuchet MS" pitchFamily="34" charset="0"/>
              </a:rPr>
              <a:t>       </a:t>
            </a:r>
            <a:r>
              <a:rPr lang="en-US" sz="1600" b="1" dirty="0" smtClean="0">
                <a:solidFill>
                  <a:srgbClr val="FFFF99"/>
                </a:solidFill>
                <a:latin typeface="Al_Mushaf" panose="02000000000000000000" pitchFamily="2" charset="-78"/>
                <a:cs typeface="Al_Mushaf" panose="02000000000000000000" pitchFamily="2" charset="-78"/>
              </a:rPr>
              <a:t> </a:t>
            </a:r>
            <a:r>
              <a:rPr lang="ar-SA" sz="2000" b="1" dirty="0">
                <a:solidFill>
                  <a:srgbClr val="FFFF99"/>
                </a:solidFill>
                <a:latin typeface="Al_Mushaf" panose="02000000000000000000" pitchFamily="2" charset="-78"/>
                <a:cs typeface="Al_Mushaf" panose="02000000000000000000" pitchFamily="2" charset="-78"/>
              </a:rPr>
              <a:t>إمام حسين(عليه السلام) د</a:t>
            </a:r>
            <a:r>
              <a:rPr lang="ur-PK" sz="2000" b="1" dirty="0">
                <a:solidFill>
                  <a:srgbClr val="FFFF99"/>
                </a:solidFill>
                <a:latin typeface="Al_Mushaf" panose="02000000000000000000" pitchFamily="2" charset="-78"/>
                <a:cs typeface="Al_Mushaf" panose="02000000000000000000" pitchFamily="2" charset="-78"/>
              </a:rPr>
              <a:t>ع</a:t>
            </a:r>
            <a:r>
              <a:rPr lang="ar-SA" sz="2000" b="1" dirty="0" smtClean="0">
                <a:solidFill>
                  <a:srgbClr val="FFFF99"/>
                </a:solidFill>
                <a:latin typeface="Al_Mushaf" panose="02000000000000000000" pitchFamily="2" charset="-78"/>
                <a:cs typeface="Al_Mushaf" panose="02000000000000000000" pitchFamily="2" charset="-78"/>
              </a:rPr>
              <a:t>اءيوم عرفة</a:t>
            </a:r>
            <a:endParaRPr lang="ar-SA" sz="2000" b="1" dirty="0">
              <a:solidFill>
                <a:srgbClr val="FFFF99"/>
              </a:solidFill>
              <a:latin typeface="Al_Mushaf" panose="02000000000000000000" pitchFamily="2" charset="-78"/>
              <a:cs typeface="Al_Mushaf" panose="02000000000000000000" pitchFamily="2" charset="-78"/>
            </a:endParaRPr>
          </a:p>
        </p:txBody>
      </p:sp>
    </p:spTree>
    <p:extLst>
      <p:ext uri="{BB962C8B-B14F-4D97-AF65-F5344CB8AC3E}">
        <p14:creationId xmlns:p14="http://schemas.microsoft.com/office/powerpoint/2010/main" val="3549078406"/>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D72B05-3BAA-4646-9430-FB42BBB87C98}" type="slidenum">
              <a:rPr lang="ar-SA"/>
              <a:pPr>
                <a:defRPr/>
              </a:pPr>
              <a:t>‹#›</a:t>
            </a:fld>
            <a:endParaRPr lang="en-US"/>
          </a:p>
        </p:txBody>
      </p:sp>
      <p:sp>
        <p:nvSpPr>
          <p:cNvPr id="8" name="Text Box 13"/>
          <p:cNvSpPr txBox="1">
            <a:spLocks noChangeArrowheads="1"/>
          </p:cNvSpPr>
          <p:nvPr userDrawn="1"/>
        </p:nvSpPr>
        <p:spPr bwMode="auto">
          <a:xfrm>
            <a:off x="0" y="-31780"/>
            <a:ext cx="9144000" cy="40011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smtClean="0">
                <a:solidFill>
                  <a:srgbClr val="FFFF99"/>
                </a:solidFill>
                <a:latin typeface="Trebuchet MS" pitchFamily="34" charset="0"/>
              </a:rPr>
              <a:t>A'rafah</a:t>
            </a:r>
            <a:r>
              <a:rPr lang="en-US" sz="1600" b="1" dirty="0" smtClean="0">
                <a:solidFill>
                  <a:srgbClr val="FFFF99"/>
                </a:solidFill>
                <a:latin typeface="Trebuchet MS" pitchFamily="34" charset="0"/>
              </a:rPr>
              <a:t> 	</a:t>
            </a:r>
            <a:r>
              <a:rPr lang="ar-SA" sz="1600" b="1" dirty="0" smtClean="0">
                <a:solidFill>
                  <a:srgbClr val="FFFF99"/>
                </a:solidFill>
                <a:latin typeface="Trebuchet MS" pitchFamily="34" charset="0"/>
              </a:rPr>
              <a:t>       </a:t>
            </a:r>
            <a:r>
              <a:rPr lang="en-US" sz="1600" b="1" dirty="0" smtClean="0">
                <a:solidFill>
                  <a:srgbClr val="FFFF99"/>
                </a:solidFill>
                <a:latin typeface="Trebuchet MS" pitchFamily="34" charset="0"/>
              </a:rPr>
              <a:t> </a:t>
            </a:r>
            <a:r>
              <a:rPr lang="ar-SA" sz="1600" b="1" dirty="0" smtClean="0">
                <a:solidFill>
                  <a:srgbClr val="FFFF99"/>
                </a:solidFill>
                <a:latin typeface="Trebuchet MS" pitchFamily="34" charset="0"/>
              </a:rPr>
              <a:t>               </a:t>
            </a:r>
            <a:r>
              <a:rPr lang="en-US" sz="1600" b="1" dirty="0" smtClean="0">
                <a:solidFill>
                  <a:srgbClr val="FFFF99"/>
                </a:solidFill>
                <a:latin typeface="Trebuchet MS" pitchFamily="34" charset="0"/>
              </a:rPr>
              <a:t>       </a:t>
            </a:r>
            <a:r>
              <a:rPr lang="en-US" sz="1600" b="1" dirty="0" smtClean="0">
                <a:solidFill>
                  <a:srgbClr val="FFFF99"/>
                </a:solidFill>
                <a:latin typeface="Al_Mushaf" panose="02000000000000000000" pitchFamily="2" charset="-78"/>
                <a:cs typeface="Al_Mushaf" panose="02000000000000000000" pitchFamily="2" charset="-78"/>
              </a:rPr>
              <a:t> </a:t>
            </a:r>
            <a:r>
              <a:rPr lang="ar-SA" sz="2000" b="1" dirty="0">
                <a:solidFill>
                  <a:srgbClr val="FFFF99"/>
                </a:solidFill>
                <a:latin typeface="Al_Mushaf" panose="02000000000000000000" pitchFamily="2" charset="-78"/>
                <a:cs typeface="Al_Mushaf" panose="02000000000000000000" pitchFamily="2" charset="-78"/>
              </a:rPr>
              <a:t>إمام حسين(عليه السلام) د</a:t>
            </a:r>
            <a:r>
              <a:rPr lang="ur-PK" sz="2000" b="1" dirty="0">
                <a:solidFill>
                  <a:srgbClr val="FFFF99"/>
                </a:solidFill>
                <a:latin typeface="Al_Mushaf" panose="02000000000000000000" pitchFamily="2" charset="-78"/>
                <a:cs typeface="Al_Mushaf" panose="02000000000000000000" pitchFamily="2" charset="-78"/>
              </a:rPr>
              <a:t>ع</a:t>
            </a:r>
            <a:r>
              <a:rPr lang="ar-SA" sz="2000" b="1" dirty="0" smtClean="0">
                <a:solidFill>
                  <a:srgbClr val="FFFF99"/>
                </a:solidFill>
                <a:latin typeface="Al_Mushaf" panose="02000000000000000000" pitchFamily="2" charset="-78"/>
                <a:cs typeface="Al_Mushaf" panose="02000000000000000000" pitchFamily="2" charset="-78"/>
              </a:rPr>
              <a:t>اءيوم عرفة</a:t>
            </a:r>
            <a:endParaRPr lang="ar-SA" sz="2000" b="1" dirty="0">
              <a:solidFill>
                <a:srgbClr val="FFFF99"/>
              </a:solidFill>
              <a:latin typeface="Al_Mushaf" panose="02000000000000000000" pitchFamily="2" charset="-78"/>
              <a:cs typeface="Al_Mushaf" panose="02000000000000000000" pitchFamily="2" charset="-78"/>
            </a:endParaRPr>
          </a:p>
        </p:txBody>
      </p:sp>
    </p:spTree>
    <p:extLst>
      <p:ext uri="{BB962C8B-B14F-4D97-AF65-F5344CB8AC3E}">
        <p14:creationId xmlns:p14="http://schemas.microsoft.com/office/powerpoint/2010/main" val="3404861749"/>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a:t>
            </a:r>
            <a:r>
              <a:rPr lang="en-US" dirty="0" smtClean="0"/>
              <a:t>level</a:t>
            </a:r>
            <a:endParaRPr lang="en-US"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66"/>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66"/>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66"/>
                </a:solidFill>
              </a:defRPr>
            </a:lvl1pPr>
          </a:lstStyle>
          <a:p>
            <a:pPr>
              <a:defRPr/>
            </a:pPr>
            <a:fld id="{D1C10D94-1C08-4E54-AAB4-7A66A2C28AAF}" type="slidenum">
              <a:rPr lang="ar-SA"/>
              <a:pPr>
                <a:defRPr/>
              </a:pPr>
              <a:t>‹#›</a:t>
            </a:fld>
            <a:endParaRPr lang="en-US"/>
          </a:p>
        </p:txBody>
      </p:sp>
      <p:sp>
        <p:nvSpPr>
          <p:cNvPr id="16" name="Text Box 13"/>
          <p:cNvSpPr txBox="1">
            <a:spLocks noChangeArrowheads="1"/>
          </p:cNvSpPr>
          <p:nvPr userDrawn="1"/>
        </p:nvSpPr>
        <p:spPr bwMode="auto">
          <a:xfrm>
            <a:off x="0" y="-72013"/>
            <a:ext cx="9144000" cy="461665"/>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smtClean="0">
                <a:solidFill>
                  <a:srgbClr val="FFFF99"/>
                </a:solidFill>
                <a:latin typeface="Trebuchet MS" pitchFamily="34" charset="0"/>
              </a:rPr>
              <a:t>A'rafah</a:t>
            </a:r>
            <a:r>
              <a:rPr lang="en-US" sz="1600" b="1" dirty="0" smtClean="0">
                <a:solidFill>
                  <a:srgbClr val="FFFF99"/>
                </a:solidFill>
                <a:latin typeface="Trebuchet MS" pitchFamily="34" charset="0"/>
              </a:rPr>
              <a:t> 	</a:t>
            </a:r>
            <a:r>
              <a:rPr lang="ar-SA" sz="1600" b="1" dirty="0" smtClean="0">
                <a:solidFill>
                  <a:srgbClr val="FFFF99"/>
                </a:solidFill>
                <a:latin typeface="Trebuchet MS" pitchFamily="34" charset="0"/>
              </a:rPr>
              <a:t>       </a:t>
            </a:r>
            <a:r>
              <a:rPr lang="en-US" sz="1600" b="1" dirty="0" smtClean="0">
                <a:solidFill>
                  <a:srgbClr val="FFFF99"/>
                </a:solidFill>
                <a:latin typeface="Trebuchet MS" pitchFamily="34" charset="0"/>
              </a:rPr>
              <a:t> </a:t>
            </a:r>
            <a:r>
              <a:rPr lang="ar-SA" sz="1600" b="1" dirty="0" smtClean="0">
                <a:solidFill>
                  <a:srgbClr val="FFFF99"/>
                </a:solidFill>
                <a:latin typeface="Trebuchet MS" pitchFamily="34" charset="0"/>
              </a:rPr>
              <a:t>               </a:t>
            </a:r>
            <a:r>
              <a:rPr lang="en-US" sz="1600" b="1" dirty="0" smtClean="0">
                <a:solidFill>
                  <a:srgbClr val="FFFF99"/>
                </a:solidFill>
                <a:latin typeface="Trebuchet MS" pitchFamily="34" charset="0"/>
              </a:rPr>
              <a:t>       </a:t>
            </a:r>
            <a:r>
              <a:rPr lang="en-US" sz="1600" b="1" dirty="0" smtClean="0">
                <a:solidFill>
                  <a:srgbClr val="FFFF99"/>
                </a:solidFill>
                <a:latin typeface="Al_Mushaf" panose="02000000000000000000" pitchFamily="2" charset="-78"/>
                <a:cs typeface="Al_Mushaf" panose="02000000000000000000" pitchFamily="2" charset="-78"/>
              </a:rPr>
              <a:t> </a:t>
            </a:r>
            <a:r>
              <a:rPr lang="ar-SA" sz="24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400" b="1" dirty="0">
                <a:solidFill>
                  <a:srgbClr val="FFFF99"/>
                </a:solidFill>
                <a:latin typeface="Arabic Typesetting" panose="03020402040406030203" pitchFamily="66" charset="-78"/>
                <a:cs typeface="Arabic Typesetting" panose="03020402040406030203" pitchFamily="66" charset="-78"/>
              </a:rPr>
              <a:t>ع</a:t>
            </a:r>
            <a:r>
              <a:rPr lang="ar-SA" sz="2400" b="1" dirty="0" smtClean="0">
                <a:solidFill>
                  <a:srgbClr val="FFFF99"/>
                </a:solidFill>
                <a:latin typeface="Arabic Typesetting" panose="03020402040406030203" pitchFamily="66" charset="-78"/>
                <a:cs typeface="Arabic Typesetting" panose="03020402040406030203" pitchFamily="66" charset="-78"/>
              </a:rPr>
              <a:t>اءيوم عرفة</a:t>
            </a:r>
            <a:endParaRPr lang="ar-SA" sz="2400" b="1" dirty="0">
              <a:solidFill>
                <a:srgbClr val="FFFF99"/>
              </a:solidFill>
              <a:latin typeface="Arabic Typesetting" panose="03020402040406030203" pitchFamily="66" charset="-78"/>
              <a:cs typeface="Arabic Typesetting" panose="03020402040406030203" pitchFamily="66" charset="-78"/>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a:solidFill>
            <a:srgbClr val="000066"/>
          </a:solidFill>
          <a:latin typeface="+mj-lt"/>
          <a:ea typeface="+mj-ea"/>
          <a:cs typeface="+mj-cs"/>
        </a:defRPr>
      </a:lvl1pPr>
      <a:lvl2pPr algn="ctr" rtl="0" eaLnBrk="0" fontAlgn="base" hangingPunct="0">
        <a:spcBef>
          <a:spcPct val="0"/>
        </a:spcBef>
        <a:spcAft>
          <a:spcPct val="0"/>
        </a:spcAft>
        <a:defRPr sz="4400">
          <a:solidFill>
            <a:srgbClr val="000066"/>
          </a:solidFill>
          <a:latin typeface="Arial" charset="0"/>
          <a:cs typeface="Arial" charset="0"/>
        </a:defRPr>
      </a:lvl2pPr>
      <a:lvl3pPr algn="ctr" rtl="0" eaLnBrk="0" fontAlgn="base" hangingPunct="0">
        <a:spcBef>
          <a:spcPct val="0"/>
        </a:spcBef>
        <a:spcAft>
          <a:spcPct val="0"/>
        </a:spcAft>
        <a:defRPr sz="4400">
          <a:solidFill>
            <a:srgbClr val="000066"/>
          </a:solidFill>
          <a:latin typeface="Arial" charset="0"/>
          <a:cs typeface="Arial" charset="0"/>
        </a:defRPr>
      </a:lvl3pPr>
      <a:lvl4pPr algn="ctr" rtl="0" eaLnBrk="0" fontAlgn="base" hangingPunct="0">
        <a:spcBef>
          <a:spcPct val="0"/>
        </a:spcBef>
        <a:spcAft>
          <a:spcPct val="0"/>
        </a:spcAft>
        <a:defRPr sz="4400">
          <a:solidFill>
            <a:srgbClr val="000066"/>
          </a:solidFill>
          <a:latin typeface="Arial" charset="0"/>
          <a:cs typeface="Arial" charset="0"/>
        </a:defRPr>
      </a:lvl4pPr>
      <a:lvl5pPr algn="ctr" rtl="0" eaLnBrk="0" fontAlgn="base" hangingPunct="0">
        <a:spcBef>
          <a:spcPct val="0"/>
        </a:spcBef>
        <a:spcAft>
          <a:spcPct val="0"/>
        </a:spcAft>
        <a:defRPr sz="4400">
          <a:solidFill>
            <a:srgbClr val="000066"/>
          </a:solidFill>
          <a:latin typeface="Arial" charset="0"/>
          <a:cs typeface="Arial" charset="0"/>
        </a:defRPr>
      </a:lvl5pPr>
      <a:lvl6pPr marL="457200" algn="ctr" rtl="0" fontAlgn="base">
        <a:spcBef>
          <a:spcPct val="0"/>
        </a:spcBef>
        <a:spcAft>
          <a:spcPct val="0"/>
        </a:spcAft>
        <a:defRPr sz="4400">
          <a:solidFill>
            <a:srgbClr val="000066"/>
          </a:solidFill>
          <a:latin typeface="Arial" charset="0"/>
          <a:cs typeface="Arial" charset="0"/>
        </a:defRPr>
      </a:lvl6pPr>
      <a:lvl7pPr marL="914400" algn="ctr" rtl="0" fontAlgn="base">
        <a:spcBef>
          <a:spcPct val="0"/>
        </a:spcBef>
        <a:spcAft>
          <a:spcPct val="0"/>
        </a:spcAft>
        <a:defRPr sz="4400">
          <a:solidFill>
            <a:srgbClr val="000066"/>
          </a:solidFill>
          <a:latin typeface="Arial" charset="0"/>
          <a:cs typeface="Arial" charset="0"/>
        </a:defRPr>
      </a:lvl7pPr>
      <a:lvl8pPr marL="1371600" algn="ctr" rtl="0" fontAlgn="base">
        <a:spcBef>
          <a:spcPct val="0"/>
        </a:spcBef>
        <a:spcAft>
          <a:spcPct val="0"/>
        </a:spcAft>
        <a:defRPr sz="4400">
          <a:solidFill>
            <a:srgbClr val="000066"/>
          </a:solidFill>
          <a:latin typeface="Arial" charset="0"/>
          <a:cs typeface="Arial" charset="0"/>
        </a:defRPr>
      </a:lvl8pPr>
      <a:lvl9pPr marL="1828800" algn="ctr" rtl="0" fontAlgn="base">
        <a:spcBef>
          <a:spcPct val="0"/>
        </a:spcBef>
        <a:spcAft>
          <a:spcPct val="0"/>
        </a:spcAft>
        <a:defRPr sz="4400">
          <a:solidFill>
            <a:srgbClr val="000066"/>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66"/>
          </a:solidFill>
          <a:latin typeface="+mn-lt"/>
          <a:cs typeface="+mn-cs"/>
        </a:defRPr>
      </a:lvl2pPr>
      <a:lvl3pPr marL="1143000" indent="-228600" algn="l" rtl="0" eaLnBrk="0" fontAlgn="base" hangingPunct="0">
        <a:spcBef>
          <a:spcPct val="20000"/>
        </a:spcBef>
        <a:spcAft>
          <a:spcPct val="0"/>
        </a:spcAft>
        <a:buChar char="•"/>
        <a:defRPr sz="2400">
          <a:solidFill>
            <a:srgbClr val="000066"/>
          </a:solidFill>
          <a:latin typeface="+mn-lt"/>
          <a:cs typeface="+mn-cs"/>
        </a:defRPr>
      </a:lvl3pPr>
      <a:lvl4pPr marL="1600200" indent="-228600" algn="l" rtl="0" eaLnBrk="0" fontAlgn="base" hangingPunct="0">
        <a:spcBef>
          <a:spcPct val="20000"/>
        </a:spcBef>
        <a:spcAft>
          <a:spcPct val="0"/>
        </a:spcAft>
        <a:buChar char="–"/>
        <a:defRPr sz="2000">
          <a:solidFill>
            <a:srgbClr val="000066"/>
          </a:solidFill>
          <a:latin typeface="+mn-lt"/>
          <a:cs typeface="+mn-cs"/>
        </a:defRPr>
      </a:lvl4pPr>
      <a:lvl5pPr marL="2057400" indent="-228600" algn="l" rtl="0" eaLnBrk="0" fontAlgn="base" hangingPunct="0">
        <a:spcBef>
          <a:spcPct val="20000"/>
        </a:spcBef>
        <a:spcAft>
          <a:spcPct val="0"/>
        </a:spcAft>
        <a:buChar char="»"/>
        <a:defRPr sz="2000">
          <a:solidFill>
            <a:srgbClr val="000066"/>
          </a:solidFill>
          <a:latin typeface="+mn-lt"/>
          <a:cs typeface="+mn-cs"/>
        </a:defRPr>
      </a:lvl5pPr>
      <a:lvl6pPr marL="2514600" indent="-228600" algn="l" rtl="0" fontAlgn="base">
        <a:spcBef>
          <a:spcPct val="20000"/>
        </a:spcBef>
        <a:spcAft>
          <a:spcPct val="0"/>
        </a:spcAft>
        <a:buChar char="»"/>
        <a:defRPr sz="2000">
          <a:solidFill>
            <a:srgbClr val="000066"/>
          </a:solidFill>
          <a:latin typeface="+mn-lt"/>
          <a:cs typeface="+mn-cs"/>
        </a:defRPr>
      </a:lvl6pPr>
      <a:lvl7pPr marL="2971800" indent="-228600" algn="l" rtl="0" fontAlgn="base">
        <a:spcBef>
          <a:spcPct val="20000"/>
        </a:spcBef>
        <a:spcAft>
          <a:spcPct val="0"/>
        </a:spcAft>
        <a:buChar char="»"/>
        <a:defRPr sz="2000">
          <a:solidFill>
            <a:srgbClr val="000066"/>
          </a:solidFill>
          <a:latin typeface="+mn-lt"/>
          <a:cs typeface="+mn-cs"/>
        </a:defRPr>
      </a:lvl7pPr>
      <a:lvl8pPr marL="3429000" indent="-228600" algn="l" rtl="0" fontAlgn="base">
        <a:spcBef>
          <a:spcPct val="20000"/>
        </a:spcBef>
        <a:spcAft>
          <a:spcPct val="0"/>
        </a:spcAft>
        <a:buChar char="»"/>
        <a:defRPr sz="2000">
          <a:solidFill>
            <a:srgbClr val="000066"/>
          </a:solidFill>
          <a:latin typeface="+mn-lt"/>
          <a:cs typeface="+mn-cs"/>
        </a:defRPr>
      </a:lvl8pPr>
      <a:lvl9pPr marL="3886200" indent="-228600" algn="l" rtl="0"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9B8C14-9810-47E6-98EB-1692F51DB030}" type="datetimeFigureOut">
              <a:rPr lang="en-US" smtClean="0"/>
              <a:t>7/27/2020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FE9D7-5919-4180-9BD0-B2DBF3A72F51}" type="slidenum">
              <a:rPr lang="en-US" smtClean="0"/>
              <a:t>‹#›</a:t>
            </a:fld>
            <a:endParaRPr lang="en-US"/>
          </a:p>
        </p:txBody>
      </p:sp>
      <p:sp>
        <p:nvSpPr>
          <p:cNvPr id="7" name="Text Box 13"/>
          <p:cNvSpPr txBox="1">
            <a:spLocks noChangeArrowheads="1"/>
          </p:cNvSpPr>
          <p:nvPr userDrawn="1"/>
        </p:nvSpPr>
        <p:spPr bwMode="auto">
          <a:xfrm>
            <a:off x="0" y="-31780"/>
            <a:ext cx="9144000" cy="40011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smtClean="0">
                <a:solidFill>
                  <a:srgbClr val="FFFF99"/>
                </a:solidFill>
                <a:latin typeface="Trebuchet MS" pitchFamily="34" charset="0"/>
              </a:rPr>
              <a:t>A'rafah</a:t>
            </a:r>
            <a:r>
              <a:rPr lang="en-US" sz="1600" b="1" dirty="0" smtClean="0">
                <a:solidFill>
                  <a:srgbClr val="FFFF99"/>
                </a:solidFill>
                <a:latin typeface="Trebuchet MS" pitchFamily="34" charset="0"/>
              </a:rPr>
              <a:t> 	</a:t>
            </a:r>
            <a:r>
              <a:rPr lang="ar-SA" sz="1600" b="1" dirty="0" smtClean="0">
                <a:solidFill>
                  <a:srgbClr val="FFFF99"/>
                </a:solidFill>
                <a:latin typeface="Trebuchet MS" pitchFamily="34" charset="0"/>
              </a:rPr>
              <a:t>       </a:t>
            </a:r>
            <a:r>
              <a:rPr lang="en-US" sz="1600" b="1" dirty="0" smtClean="0">
                <a:solidFill>
                  <a:srgbClr val="FFFF99"/>
                </a:solidFill>
                <a:latin typeface="Trebuchet MS" pitchFamily="34" charset="0"/>
              </a:rPr>
              <a:t> </a:t>
            </a:r>
            <a:r>
              <a:rPr lang="ar-SA" sz="1600" b="1" dirty="0" smtClean="0">
                <a:solidFill>
                  <a:srgbClr val="FFFF99"/>
                </a:solidFill>
                <a:latin typeface="Trebuchet MS" pitchFamily="34" charset="0"/>
              </a:rPr>
              <a:t>               </a:t>
            </a:r>
            <a:r>
              <a:rPr lang="en-US" sz="1600" b="1" dirty="0" smtClean="0">
                <a:solidFill>
                  <a:srgbClr val="FFFF99"/>
                </a:solidFill>
                <a:latin typeface="Trebuchet MS" pitchFamily="34" charset="0"/>
              </a:rPr>
              <a:t>       </a:t>
            </a:r>
            <a:r>
              <a:rPr lang="en-US" sz="1600" b="1" dirty="0" smtClean="0">
                <a:solidFill>
                  <a:srgbClr val="FFFF99"/>
                </a:solidFill>
                <a:latin typeface="Al_Mushaf" panose="02000000000000000000" pitchFamily="2" charset="-78"/>
                <a:cs typeface="Al_Mushaf" panose="02000000000000000000" pitchFamily="2" charset="-78"/>
              </a:rPr>
              <a:t> </a:t>
            </a:r>
            <a:r>
              <a:rPr lang="ar-SA" sz="2000" b="1" dirty="0">
                <a:solidFill>
                  <a:srgbClr val="FFFF99"/>
                </a:solidFill>
                <a:latin typeface="Al_Mushaf" panose="02000000000000000000" pitchFamily="2" charset="-78"/>
                <a:cs typeface="Al_Mushaf" panose="02000000000000000000" pitchFamily="2" charset="-78"/>
              </a:rPr>
              <a:t>إمام حسين(عليه السلام) د</a:t>
            </a:r>
            <a:r>
              <a:rPr lang="ur-PK" sz="2000" b="1" dirty="0">
                <a:solidFill>
                  <a:srgbClr val="FFFF99"/>
                </a:solidFill>
                <a:latin typeface="Al_Mushaf" panose="02000000000000000000" pitchFamily="2" charset="-78"/>
                <a:cs typeface="Al_Mushaf" panose="02000000000000000000" pitchFamily="2" charset="-78"/>
              </a:rPr>
              <a:t>ع</a:t>
            </a:r>
            <a:r>
              <a:rPr lang="ar-SA" sz="2000" b="1" dirty="0" smtClean="0">
                <a:solidFill>
                  <a:srgbClr val="FFFF99"/>
                </a:solidFill>
                <a:latin typeface="Al_Mushaf" panose="02000000000000000000" pitchFamily="2" charset="-78"/>
                <a:cs typeface="Al_Mushaf" panose="02000000000000000000" pitchFamily="2" charset="-78"/>
              </a:rPr>
              <a:t>اءيوم عرفة</a:t>
            </a:r>
            <a:endParaRPr lang="ar-SA" sz="2000" b="1" dirty="0">
              <a:solidFill>
                <a:srgbClr val="FFFF99"/>
              </a:solidFill>
              <a:latin typeface="Al_Mushaf" panose="02000000000000000000" pitchFamily="2" charset="-78"/>
              <a:cs typeface="Al_Mushaf" panose="02000000000000000000" pitchFamily="2" charset="-78"/>
            </a:endParaRPr>
          </a:p>
        </p:txBody>
      </p:sp>
    </p:spTree>
    <p:extLst>
      <p:ext uri="{BB962C8B-B14F-4D97-AF65-F5344CB8AC3E}">
        <p14:creationId xmlns:p14="http://schemas.microsoft.com/office/powerpoint/2010/main" val="6077577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ChangeArrowheads="1"/>
          </p:cNvSpPr>
          <p:nvPr/>
        </p:nvSpPr>
        <p:spPr bwMode="auto">
          <a:xfrm>
            <a:off x="762000" y="533400"/>
            <a:ext cx="7772400" cy="518160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051" name="Rectangle 6"/>
          <p:cNvSpPr>
            <a:spLocks noChangeArrowheads="1"/>
          </p:cNvSpPr>
          <p:nvPr/>
        </p:nvSpPr>
        <p:spPr bwMode="auto">
          <a:xfrm>
            <a:off x="0" y="0"/>
            <a:ext cx="247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t> </a:t>
            </a:r>
          </a:p>
        </p:txBody>
      </p:sp>
      <p:sp>
        <p:nvSpPr>
          <p:cNvPr id="2052" name="Rectangle 7"/>
          <p:cNvSpPr>
            <a:spLocks noChangeArrowheads="1"/>
          </p:cNvSpPr>
          <p:nvPr/>
        </p:nvSpPr>
        <p:spPr bwMode="auto">
          <a:xfrm>
            <a:off x="0" y="0"/>
            <a:ext cx="247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t> </a:t>
            </a:r>
          </a:p>
        </p:txBody>
      </p:sp>
      <p:sp>
        <p:nvSpPr>
          <p:cNvPr id="2053" name="Rectangle 9"/>
          <p:cNvSpPr>
            <a:spLocks noChangeArrowheads="1"/>
          </p:cNvSpPr>
          <p:nvPr/>
        </p:nvSpPr>
        <p:spPr bwMode="auto">
          <a:xfrm>
            <a:off x="0" y="0"/>
            <a:ext cx="247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t> </a:t>
            </a:r>
          </a:p>
        </p:txBody>
      </p:sp>
      <p:sp>
        <p:nvSpPr>
          <p:cNvPr id="2054" name="Rectangle 3"/>
          <p:cNvSpPr>
            <a:spLocks noChangeArrowheads="1"/>
          </p:cNvSpPr>
          <p:nvPr/>
        </p:nvSpPr>
        <p:spPr bwMode="auto">
          <a:xfrm>
            <a:off x="1066800" y="511175"/>
            <a:ext cx="7162800" cy="2144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rtl="1">
              <a:lnSpc>
                <a:spcPts val="8000"/>
              </a:lnSpc>
            </a:pPr>
            <a:r>
              <a:rPr lang="ar-AE" sz="8000" dirty="0">
                <a:solidFill>
                  <a:srgbClr val="FFFF00"/>
                </a:solidFill>
                <a:latin typeface="_PDMS_Saleem_QuranFont" panose="02010000000000000000" pitchFamily="2" charset="-78"/>
                <a:cs typeface="_PDMS_Saleem_QuranFont" panose="02010000000000000000" pitchFamily="2" charset="-78"/>
              </a:rPr>
              <a:t>إمام حسين(عليه السلام) </a:t>
            </a:r>
            <a:endParaRPr lang="en-US" sz="8000" dirty="0">
              <a:solidFill>
                <a:srgbClr val="FFFF00"/>
              </a:solidFill>
              <a:latin typeface="_PDMS_Saleem_QuranFont" panose="02010000000000000000" pitchFamily="2" charset="-78"/>
              <a:cs typeface="_PDMS_Saleem_QuranFont" panose="02010000000000000000" pitchFamily="2" charset="-78"/>
            </a:endParaRPr>
          </a:p>
          <a:p>
            <a:pPr algn="ctr" rtl="1">
              <a:lnSpc>
                <a:spcPts val="8000"/>
              </a:lnSpc>
            </a:pPr>
            <a:r>
              <a:rPr lang="ar-AE" sz="8000" dirty="0">
                <a:solidFill>
                  <a:srgbClr val="FFFF00"/>
                </a:solidFill>
                <a:latin typeface="_PDMS_Saleem_QuranFont" panose="02010000000000000000" pitchFamily="2" charset="-78"/>
                <a:cs typeface="_PDMS_Saleem_QuranFont" panose="02010000000000000000" pitchFamily="2" charset="-78"/>
              </a:rPr>
              <a:t>د</a:t>
            </a:r>
            <a:r>
              <a:rPr lang="ur-PK" sz="8000" dirty="0" smtClean="0">
                <a:solidFill>
                  <a:srgbClr val="FFFF00"/>
                </a:solidFill>
                <a:latin typeface="_PDMS_Saleem_QuranFont" panose="02010000000000000000" pitchFamily="2" charset="-78"/>
                <a:cs typeface="_PDMS_Saleem_QuranFont" panose="02010000000000000000" pitchFamily="2" charset="-78"/>
              </a:rPr>
              <a:t>عا</a:t>
            </a:r>
            <a:r>
              <a:rPr lang="ar-AE" sz="8000" dirty="0" smtClean="0">
                <a:solidFill>
                  <a:srgbClr val="FFFF00"/>
                </a:solidFill>
                <a:latin typeface="_PDMS_Saleem_QuranFont" panose="02010000000000000000" pitchFamily="2" charset="-78"/>
                <a:cs typeface="_PDMS_Saleem_QuranFont" panose="02010000000000000000" pitchFamily="2" charset="-78"/>
              </a:rPr>
              <a:t>يوم </a:t>
            </a:r>
            <a:r>
              <a:rPr lang="ar-SA" sz="8000" dirty="0" smtClean="0">
                <a:solidFill>
                  <a:srgbClr val="FFFF00"/>
                </a:solidFill>
                <a:latin typeface="_PDMS_Saleem_QuranFont" panose="02010000000000000000" pitchFamily="2" charset="-78"/>
                <a:cs typeface="_PDMS_Saleem_QuranFont" panose="02010000000000000000" pitchFamily="2" charset="-78"/>
              </a:rPr>
              <a:t>عرفة</a:t>
            </a:r>
            <a:endParaRPr lang="en-US" sz="8000" dirty="0">
              <a:solidFill>
                <a:srgbClr val="FFFF00"/>
              </a:solidFill>
              <a:latin typeface="_PDMS_Saleem_QuranFont" panose="02010000000000000000" pitchFamily="2" charset="-78"/>
              <a:cs typeface="_PDMS_Saleem_QuranFont" panose="02010000000000000000" pitchFamily="2" charset="-78"/>
            </a:endParaRPr>
          </a:p>
        </p:txBody>
      </p:sp>
      <p:sp>
        <p:nvSpPr>
          <p:cNvPr id="2055" name="Rectangle 1"/>
          <p:cNvSpPr>
            <a:spLocks noChangeArrowheads="1"/>
          </p:cNvSpPr>
          <p:nvPr/>
        </p:nvSpPr>
        <p:spPr bwMode="auto">
          <a:xfrm>
            <a:off x="762000" y="2743200"/>
            <a:ext cx="76962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400" b="1" i="1" dirty="0">
                <a:solidFill>
                  <a:srgbClr val="FFFF00"/>
                </a:solidFill>
                <a:latin typeface="Trebuchet MS" pitchFamily="34" charset="0"/>
                <a:ea typeface="MS Mincho" pitchFamily="49" charset="-128"/>
              </a:rPr>
              <a:t>Imam Hussain (A) </a:t>
            </a:r>
            <a:r>
              <a:rPr lang="en-US" sz="4400" b="1" i="1" dirty="0" err="1">
                <a:solidFill>
                  <a:srgbClr val="FFFF00"/>
                </a:solidFill>
                <a:latin typeface="Trebuchet MS" pitchFamily="34" charset="0"/>
                <a:ea typeface="MS Mincho" pitchFamily="49" charset="-128"/>
              </a:rPr>
              <a:t>Dūa</a:t>
            </a:r>
            <a:r>
              <a:rPr lang="en-US" sz="4400" b="1" i="1" dirty="0">
                <a:solidFill>
                  <a:srgbClr val="FFFF00"/>
                </a:solidFill>
                <a:latin typeface="Trebuchet MS" pitchFamily="34" charset="0"/>
                <a:ea typeface="MS Mincho" pitchFamily="49" charset="-128"/>
              </a:rPr>
              <a:t> for the Day of </a:t>
            </a:r>
            <a:r>
              <a:rPr lang="en-US" sz="4400" b="1" i="1" dirty="0" err="1">
                <a:solidFill>
                  <a:srgbClr val="FFFF00"/>
                </a:solidFill>
                <a:latin typeface="Trebuchet MS" pitchFamily="34" charset="0"/>
                <a:ea typeface="MS Mincho" pitchFamily="49" charset="-128"/>
              </a:rPr>
              <a:t>A'rafah</a:t>
            </a:r>
            <a:r>
              <a:rPr lang="en-US" sz="4400" b="1" i="1" dirty="0">
                <a:solidFill>
                  <a:srgbClr val="FFFF00"/>
                </a:solidFill>
                <a:latin typeface="Trebuchet MS" pitchFamily="34" charset="0"/>
                <a:ea typeface="MS Mincho" pitchFamily="49" charset="-128"/>
              </a:rPr>
              <a:t> (9th </a:t>
            </a:r>
            <a:r>
              <a:rPr lang="en-US" sz="4400" b="1" i="1" dirty="0" err="1">
                <a:solidFill>
                  <a:srgbClr val="FFFF00"/>
                </a:solidFill>
                <a:latin typeface="Trebuchet MS" pitchFamily="34" charset="0"/>
                <a:ea typeface="MS Mincho" pitchFamily="49" charset="-128"/>
              </a:rPr>
              <a:t>Dhul</a:t>
            </a:r>
            <a:r>
              <a:rPr lang="en-US" sz="4400" b="1" i="1" dirty="0">
                <a:solidFill>
                  <a:srgbClr val="FFFF00"/>
                </a:solidFill>
                <a:latin typeface="Trebuchet MS" pitchFamily="34" charset="0"/>
                <a:ea typeface="MS Mincho" pitchFamily="49" charset="-128"/>
              </a:rPr>
              <a:t> </a:t>
            </a:r>
            <a:r>
              <a:rPr lang="en-US" sz="4400" b="1" i="1" dirty="0" err="1">
                <a:solidFill>
                  <a:srgbClr val="FFFF00"/>
                </a:solidFill>
                <a:latin typeface="Trebuchet MS" pitchFamily="34" charset="0"/>
                <a:ea typeface="MS Mincho" pitchFamily="49" charset="-128"/>
              </a:rPr>
              <a:t>Hijjah</a:t>
            </a:r>
            <a:r>
              <a:rPr lang="en-US" sz="4400" b="1" i="1" dirty="0">
                <a:solidFill>
                  <a:srgbClr val="FFFF00"/>
                </a:solidFill>
                <a:latin typeface="Trebuchet MS" pitchFamily="34" charset="0"/>
                <a:ea typeface="MS Mincho" pitchFamily="49" charset="-128"/>
              </a:rPr>
              <a:t>)</a:t>
            </a:r>
            <a:endParaRPr lang="en-GB" sz="4400" b="1" i="1" dirty="0">
              <a:solidFill>
                <a:srgbClr val="FFFF00"/>
              </a:solidFill>
              <a:latin typeface="Trebuchet MS" pitchFamily="34" charset="0"/>
              <a:ea typeface="MS Mincho" pitchFamily="49" charset="-128"/>
            </a:endParaRPr>
          </a:p>
        </p:txBody>
      </p:sp>
      <p:sp>
        <p:nvSpPr>
          <p:cNvPr id="2056" name="Rectangle 8"/>
          <p:cNvSpPr>
            <a:spLocks noChangeArrowheads="1"/>
          </p:cNvSpPr>
          <p:nvPr/>
        </p:nvSpPr>
        <p:spPr bwMode="auto">
          <a:xfrm>
            <a:off x="685800" y="5040313"/>
            <a:ext cx="7848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dirty="0">
                <a:solidFill>
                  <a:srgbClr val="FFFF00"/>
                </a:solidFill>
              </a:rPr>
              <a:t>(Arabic text with </a:t>
            </a:r>
            <a:r>
              <a:rPr lang="en-US" i="1" dirty="0" smtClean="0">
                <a:solidFill>
                  <a:srgbClr val="FFFF00"/>
                </a:solidFill>
              </a:rPr>
              <a:t>English &amp; Urdu </a:t>
            </a:r>
            <a:r>
              <a:rPr lang="en-US" i="1" dirty="0">
                <a:solidFill>
                  <a:srgbClr val="FFFF00"/>
                </a:solidFill>
              </a:rPr>
              <a:t>Translation </a:t>
            </a:r>
            <a:endParaRPr lang="en-US" i="1" dirty="0" smtClean="0">
              <a:solidFill>
                <a:srgbClr val="FFFF00"/>
              </a:solidFill>
            </a:endParaRPr>
          </a:p>
          <a:p>
            <a:pPr algn="ctr"/>
            <a:r>
              <a:rPr lang="en-US" i="1" dirty="0" smtClean="0">
                <a:solidFill>
                  <a:srgbClr val="FFFF00"/>
                </a:solidFill>
              </a:rPr>
              <a:t>&amp; </a:t>
            </a:r>
            <a:r>
              <a:rPr lang="en-US" i="1" dirty="0">
                <a:solidFill>
                  <a:srgbClr val="FFFF00"/>
                </a:solidFill>
              </a:rPr>
              <a:t>English Transliteration)</a:t>
            </a:r>
          </a:p>
        </p:txBody>
      </p:sp>
      <p:sp>
        <p:nvSpPr>
          <p:cNvPr id="2057" name="Rectangle 5"/>
          <p:cNvSpPr>
            <a:spLocks noChangeArrowheads="1"/>
          </p:cNvSpPr>
          <p:nvPr/>
        </p:nvSpPr>
        <p:spPr bwMode="auto">
          <a:xfrm>
            <a:off x="136525" y="5715000"/>
            <a:ext cx="888841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sz="1200" b="1">
              <a:solidFill>
                <a:srgbClr val="000066"/>
              </a:solidFill>
              <a:latin typeface="Trebuchet MS" pitchFamily="34" charset="0"/>
            </a:endParaRPr>
          </a:p>
          <a:p>
            <a:pPr algn="ctr"/>
            <a:r>
              <a:rPr lang="en-US" sz="1100" b="1">
                <a:solidFill>
                  <a:srgbClr val="000066"/>
                </a:solidFill>
              </a:rPr>
              <a:t>For any errors / comments please write to: duas.org@gmail.com</a:t>
            </a:r>
            <a:endParaRPr lang="en-US" sz="1200" b="1">
              <a:solidFill>
                <a:srgbClr val="000066"/>
              </a:solidFill>
              <a:latin typeface="Trebuchet MS" pitchFamily="34" charset="0"/>
            </a:endParaRPr>
          </a:p>
          <a:p>
            <a:pPr algn="ctr"/>
            <a:r>
              <a:rPr lang="en-US" sz="1200" b="1">
                <a:solidFill>
                  <a:srgbClr val="000066"/>
                </a:solidFill>
                <a:latin typeface="Trebuchet MS" pitchFamily="34" charset="0"/>
              </a:rPr>
              <a:t>Kindly recite Sura E Fatiha for Marhumeen of all those who have worked towards making this small work possible.</a:t>
            </a:r>
          </a:p>
          <a:p>
            <a:pPr algn="ctr"/>
            <a:r>
              <a:rPr lang="en-US" sz="1200" b="1">
                <a:solidFill>
                  <a:srgbClr val="000066"/>
                </a:solidFill>
                <a:latin typeface="Trebuchet MS" pitchFamily="34" charset="0"/>
              </a:rPr>
              <a:t>To display the font correctly, please use the Arabic font “Attari_Quran_Shipped” .</a:t>
            </a:r>
          </a:p>
          <a:p>
            <a:pPr algn="ctr"/>
            <a:r>
              <a:rPr lang="en-US" sz="1200" b="1">
                <a:solidFill>
                  <a:srgbClr val="000066"/>
                </a:solidFill>
                <a:latin typeface="Trebuchet MS" pitchFamily="34" charset="0"/>
              </a:rPr>
              <a:t>Download font here : http://www.duas.org/fonts/ </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4"/>
          <p:cNvSpPr>
            <a:spLocks noGrp="1"/>
          </p:cNvSpPr>
          <p:nvPr>
            <p:ph type="subTitle" idx="1"/>
          </p:nvPr>
        </p:nvSpPr>
        <p:spPr>
          <a:xfrm>
            <a:off x="255639" y="1902644"/>
            <a:ext cx="8686800" cy="1752600"/>
          </a:xfrm>
          <a:extLst/>
        </p:spPr>
        <p:txBody>
          <a:bodyPr/>
          <a:lstStyle/>
          <a:p>
            <a:pPr marL="342900" indent="-342900" eaLnBrk="1" hangingPunct="1">
              <a:defRPr/>
            </a:pPr>
            <a:r>
              <a:rPr lang="en-US" sz="3600" b="1" kern="1200" dirty="0">
                <a:ea typeface="MS Mincho" pitchFamily="49" charset="-128"/>
              </a:rPr>
              <a:t>He originated the genus of the wonderfully created things</a:t>
            </a:r>
          </a:p>
        </p:txBody>
      </p:sp>
      <p:sp>
        <p:nvSpPr>
          <p:cNvPr id="10244" name="Subtitle 4"/>
          <p:cNvSpPr txBox="1">
            <a:spLocks/>
          </p:cNvSpPr>
          <p:nvPr/>
        </p:nvSpPr>
        <p:spPr bwMode="auto">
          <a:xfrm>
            <a:off x="341671" y="365524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fatara ajnasa albada'i`i</a:t>
            </a:r>
            <a:endParaRPr lang="fi-FI" sz="3200" b="1" i="1" dirty="0">
              <a:solidFill>
                <a:srgbClr val="000066"/>
              </a:solidFill>
              <a:ea typeface="MS Mincho" pitchFamily="49" charset="-128"/>
            </a:endParaRPr>
          </a:p>
        </p:txBody>
      </p:sp>
      <p:sp>
        <p:nvSpPr>
          <p:cNvPr id="2" name="Rectangle 1"/>
          <p:cNvSpPr/>
          <p:nvPr/>
        </p:nvSpPr>
        <p:spPr>
          <a:xfrm>
            <a:off x="2575526" y="4916538"/>
            <a:ext cx="3618299"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اس نے قسم قسم کی مخلوق بنائی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
        <p:nvSpPr>
          <p:cNvPr id="4" name="Rectangle 3"/>
          <p:cNvSpPr/>
          <p:nvPr/>
        </p:nvSpPr>
        <p:spPr>
          <a:xfrm>
            <a:off x="1981200" y="518638"/>
            <a:ext cx="4681090" cy="1200329"/>
          </a:xfrm>
          <a:prstGeom prst="rect">
            <a:avLst/>
          </a:prstGeom>
        </p:spPr>
        <p:txBody>
          <a:bodyPr wrap="none">
            <a:spAutoFit/>
          </a:bodyPr>
          <a:lstStyle/>
          <a:p>
            <a:pPr algn="r" rtl="1"/>
            <a:r>
              <a:rPr lang="ks-Arab" sz="7200" b="1" dirty="0">
                <a:solidFill>
                  <a:srgbClr val="002060"/>
                </a:solidFill>
                <a:latin typeface="_PDMS_Saleem_QuranFont" panose="02010000000000000000" pitchFamily="2" charset="-78"/>
                <a:cs typeface="_PDMS_Saleem_QuranFont" panose="02010000000000000000" pitchFamily="2" charset="-78"/>
              </a:rPr>
              <a:t>فَطَرَ </a:t>
            </a:r>
            <a:r>
              <a:rPr lang="ks-Arab" sz="7200" b="1" dirty="0" smtClean="0">
                <a:solidFill>
                  <a:srgbClr val="002060"/>
                </a:solidFill>
                <a:latin typeface="_PDMS_Saleem_QuranFont" panose="02010000000000000000" pitchFamily="2" charset="-78"/>
                <a:cs typeface="_PDMS_Saleem_QuranFont" panose="02010000000000000000" pitchFamily="2" charset="-78"/>
              </a:rPr>
              <a:t>ٲَجْن</a:t>
            </a:r>
            <a:r>
              <a:rPr lang="ar-SA" sz="7200" b="1" dirty="0" smtClean="0">
                <a:solidFill>
                  <a:srgbClr val="002060"/>
                </a:solidFill>
                <a:latin typeface="_PDMS_Saleem_QuranFont" panose="02010000000000000000" pitchFamily="2" charset="-78"/>
                <a:cs typeface="_PDMS_Saleem_QuranFont" panose="02010000000000000000" pitchFamily="2" charset="-78"/>
              </a:rPr>
              <a:t>َ</a:t>
            </a:r>
            <a:r>
              <a:rPr lang="ks-Arab" sz="7200" b="1" dirty="0" smtClean="0">
                <a:solidFill>
                  <a:srgbClr val="002060"/>
                </a:solidFill>
                <a:latin typeface="_PDMS_Saleem_QuranFont" panose="02010000000000000000" pitchFamily="2" charset="-78"/>
                <a:cs typeface="_PDMS_Saleem_QuranFont" panose="02010000000000000000" pitchFamily="2" charset="-78"/>
              </a:rPr>
              <a:t>اسَ الْبَد</a:t>
            </a:r>
            <a:r>
              <a:rPr lang="ar-SA" sz="7200" b="1" dirty="0" smtClean="0">
                <a:solidFill>
                  <a:srgbClr val="002060"/>
                </a:solidFill>
                <a:latin typeface="_PDMS_Saleem_QuranFont" panose="02010000000000000000" pitchFamily="2" charset="-78"/>
                <a:cs typeface="_PDMS_Saleem_QuranFont" panose="02010000000000000000" pitchFamily="2" charset="-78"/>
              </a:rPr>
              <a:t>َ</a:t>
            </a:r>
            <a:r>
              <a:rPr lang="ks-Arab" sz="7200" b="1" dirty="0" smtClean="0">
                <a:solidFill>
                  <a:srgbClr val="002060"/>
                </a:solidFill>
                <a:latin typeface="_PDMS_Saleem_QuranFont" panose="02010000000000000000" pitchFamily="2" charset="-78"/>
                <a:cs typeface="_PDMS_Saleem_QuranFont" panose="02010000000000000000" pitchFamily="2" charset="-78"/>
              </a:rPr>
              <a:t>ائِعِ</a:t>
            </a:r>
            <a:r>
              <a:rPr lang="ks-Arab" sz="7200" b="1" dirty="0">
                <a:solidFill>
                  <a:srgbClr val="002060"/>
                </a:solidFill>
                <a:latin typeface="_PDMS_Saleem_QuranFont" panose="02010000000000000000" pitchFamily="2" charset="-78"/>
                <a:cs typeface="_PDMS_Saleem_QuranFont" panose="02010000000000000000" pitchFamily="2" charset="-78"/>
              </a:rPr>
              <a:t>، </a:t>
            </a:r>
            <a:endParaRPr lang="en-US" sz="7200" b="1" dirty="0">
              <a:solidFill>
                <a:srgbClr val="002060"/>
              </a:solidFill>
              <a:latin typeface="_PDMS_Saleem_QuranFont" panose="02010000000000000000" pitchFamily="2" charset="-78"/>
              <a:cs typeface="_PDMS_Saleem_QuranFont" panose="02010000000000000000" pitchFamily="2" charset="-78"/>
            </a:endParaRPr>
          </a:p>
        </p:txBody>
      </p:sp>
    </p:spTree>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158164" y="350405"/>
            <a:ext cx="328487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 إحْسانِکَ إلَیَّ</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438727" y="1605216"/>
            <a:ext cx="8686800" cy="1752600"/>
          </a:xfrm>
          <a:extLst/>
        </p:spPr>
        <p:txBody>
          <a:bodyPr/>
          <a:lstStyle/>
          <a:p>
            <a:pPr marL="342900" indent="-342900" eaLnBrk="1" hangingPunct="1">
              <a:defRPr/>
            </a:pPr>
            <a:r>
              <a:rPr lang="en-US" sz="3600" b="1" kern="1200" dirty="0">
                <a:ea typeface="MS Mincho" pitchFamily="49" charset="-128"/>
              </a:rPr>
              <a:t>and Your kindness to me.</a:t>
            </a:r>
          </a:p>
        </p:txBody>
      </p:sp>
      <p:sp>
        <p:nvSpPr>
          <p:cNvPr id="102404" name="Subtitle 4"/>
          <p:cNvSpPr txBox="1">
            <a:spLocks/>
          </p:cNvSpPr>
          <p:nvPr/>
        </p:nvSpPr>
        <p:spPr bwMode="auto">
          <a:xfrm>
            <a:off x="438727" y="338639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ihsanika ilayya</a:t>
            </a:r>
            <a:endParaRPr lang="fi-FI" sz="3200" b="1" i="1" dirty="0">
              <a:solidFill>
                <a:srgbClr val="000066"/>
              </a:solidFill>
              <a:ea typeface="MS Mincho" pitchFamily="49" charset="-128"/>
            </a:endParaRPr>
          </a:p>
        </p:txBody>
      </p:sp>
      <p:sp>
        <p:nvSpPr>
          <p:cNvPr id="1024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02406" name="Text Box 13"/>
          <p:cNvSpPr txBox="1">
            <a:spLocks noChangeAspect="1" noChangeArrowheads="1"/>
          </p:cNvSpPr>
          <p:nvPr/>
        </p:nvSpPr>
        <p:spPr bwMode="auto">
          <a:xfrm>
            <a:off x="4800601" y="0"/>
            <a:ext cx="43434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787697" y="5100384"/>
            <a:ext cx="356860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مجھ پر تیرا احسان و کرم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67539" y="457200"/>
            <a:ext cx="466666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فَسُبْحَانَکَ سُبْحَانَکَ</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657529"/>
            <a:ext cx="8686800" cy="1752600"/>
          </a:xfrm>
          <a:extLst/>
        </p:spPr>
        <p:txBody>
          <a:bodyPr/>
          <a:lstStyle/>
          <a:p>
            <a:pPr marL="342900" indent="-342900" eaLnBrk="1" hangingPunct="1">
              <a:defRPr/>
            </a:pPr>
            <a:r>
              <a:rPr lang="en-US" sz="3600" b="1" kern="1200" dirty="0">
                <a:ea typeface="MS Mincho" pitchFamily="49" charset="-128"/>
              </a:rPr>
              <a:t>So, all glory be to You; all glory be to You.</a:t>
            </a:r>
          </a:p>
        </p:txBody>
      </p:sp>
      <p:sp>
        <p:nvSpPr>
          <p:cNvPr id="103428" name="Subtitle 4"/>
          <p:cNvSpPr txBox="1">
            <a:spLocks/>
          </p:cNvSpPr>
          <p:nvPr/>
        </p:nvSpPr>
        <p:spPr bwMode="auto">
          <a:xfrm>
            <a:off x="257470" y="407705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fasubhanaka subhanaka</a:t>
            </a:r>
            <a:endParaRPr lang="fi-FI" sz="3200" b="1" i="1" dirty="0">
              <a:solidFill>
                <a:srgbClr val="000066"/>
              </a:solidFill>
              <a:ea typeface="MS Mincho" pitchFamily="49" charset="-128"/>
            </a:endParaRPr>
          </a:p>
        </p:txBody>
      </p:sp>
      <p:sp>
        <p:nvSpPr>
          <p:cNvPr id="1034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03430" name="Text Box 13"/>
          <p:cNvSpPr txBox="1">
            <a:spLocks noChangeAspect="1" noChangeArrowheads="1"/>
          </p:cNvSpPr>
          <p:nvPr/>
        </p:nvSpPr>
        <p:spPr bwMode="auto">
          <a:xfrm>
            <a:off x="4724401" y="0"/>
            <a:ext cx="44196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700468" y="5277387"/>
            <a:ext cx="338746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پس تو پاک ہے تو پاک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124200" y="457200"/>
            <a:ext cx="336983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مِنْ مُبْدِیً مُعِيدٍ</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828800"/>
            <a:ext cx="8686800" cy="1752600"/>
          </a:xfrm>
          <a:extLst/>
        </p:spPr>
        <p:txBody>
          <a:bodyPr/>
          <a:lstStyle/>
          <a:p>
            <a:pPr marL="342900" indent="-342900" eaLnBrk="1" hangingPunct="1">
              <a:defRPr/>
            </a:pPr>
            <a:r>
              <a:rPr lang="en-US" sz="3600" b="1" kern="1200" dirty="0">
                <a:ea typeface="MS Mincho" pitchFamily="49" charset="-128"/>
              </a:rPr>
              <a:t>You are verily Originator and Reproducer (of the creation)</a:t>
            </a:r>
          </a:p>
        </p:txBody>
      </p:sp>
      <p:sp>
        <p:nvSpPr>
          <p:cNvPr id="104452" name="Subtitle 4"/>
          <p:cNvSpPr txBox="1">
            <a:spLocks/>
          </p:cNvSpPr>
          <p:nvPr/>
        </p:nvSpPr>
        <p:spPr bwMode="auto">
          <a:xfrm>
            <a:off x="304800" y="4343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min mubdiyin mu`idin</a:t>
            </a:r>
            <a:endParaRPr lang="fi-FI" sz="3200" b="1" i="1" dirty="0">
              <a:solidFill>
                <a:srgbClr val="000066"/>
              </a:solidFill>
              <a:ea typeface="MS Mincho" pitchFamily="49" charset="-128"/>
            </a:endParaRPr>
          </a:p>
        </p:txBody>
      </p:sp>
      <p:sp>
        <p:nvSpPr>
          <p:cNvPr id="1044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04454" name="Text Box 13"/>
          <p:cNvSpPr txBox="1">
            <a:spLocks noChangeAspect="1" noChangeArrowheads="1"/>
          </p:cNvSpPr>
          <p:nvPr/>
        </p:nvSpPr>
        <p:spPr bwMode="auto">
          <a:xfrm>
            <a:off x="4953001" y="0"/>
            <a:ext cx="41910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540514" y="5284857"/>
            <a:ext cx="395813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کہ تو آغاز کرنے والا </a:t>
            </a:r>
            <a:r>
              <a:rPr lang="ur-PK" sz="4000" b="1" dirty="0">
                <a:solidFill>
                  <a:srgbClr val="002060"/>
                </a:solidFill>
                <a:latin typeface="Jameel Noori Nastaleeq" panose="02000503000000000004" pitchFamily="2" charset="-78"/>
                <a:cs typeface="Jameel Noori Nastaleeq" panose="02000503000000000004" pitchFamily="2" charset="-78"/>
              </a:rPr>
              <a:t>، لوٹانے والا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387221" y="539750"/>
            <a:ext cx="2369558"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حَمِيدٍ مَجِيدٍ</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057400"/>
            <a:ext cx="8686800" cy="1752600"/>
          </a:xfrm>
          <a:extLst/>
        </p:spPr>
        <p:txBody>
          <a:bodyPr/>
          <a:lstStyle/>
          <a:p>
            <a:pPr marL="342900" indent="-342900" eaLnBrk="1" hangingPunct="1">
              <a:defRPr/>
            </a:pPr>
            <a:r>
              <a:rPr lang="en-US" sz="3600" b="1" kern="1200" dirty="0">
                <a:ea typeface="MS Mincho" pitchFamily="49" charset="-128"/>
              </a:rPr>
              <a:t>and worthy of all praise and full of all glory.</a:t>
            </a:r>
          </a:p>
        </p:txBody>
      </p:sp>
      <p:sp>
        <p:nvSpPr>
          <p:cNvPr id="105476" name="Subtitle 4"/>
          <p:cNvSpPr txBox="1">
            <a:spLocks/>
          </p:cNvSpPr>
          <p:nvPr/>
        </p:nvSpPr>
        <p:spPr bwMode="auto">
          <a:xfrm>
            <a:off x="304800" y="4267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hamidin majidin</a:t>
            </a:r>
            <a:endParaRPr lang="fi-FI" sz="3200" b="1" i="1" dirty="0">
              <a:solidFill>
                <a:srgbClr val="000066"/>
              </a:solidFill>
              <a:ea typeface="MS Mincho" pitchFamily="49" charset="-128"/>
            </a:endParaRPr>
          </a:p>
        </p:txBody>
      </p:sp>
      <p:sp>
        <p:nvSpPr>
          <p:cNvPr id="1054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0547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784494" y="5233987"/>
            <a:ext cx="3643946" cy="707886"/>
          </a:xfrm>
          <a:prstGeom prst="rect">
            <a:avLst/>
          </a:prstGeom>
        </p:spPr>
        <p:txBody>
          <a:bodyPr wrap="square">
            <a:spAutoFit/>
          </a:bodyPr>
          <a:lstStyle/>
          <a:p>
            <a:pPr algn="ctr" rtl="1"/>
            <a:r>
              <a:rPr lang="en-US" sz="4000" b="1" dirty="0" err="1">
                <a:solidFill>
                  <a:srgbClr val="002060"/>
                </a:solidFill>
                <a:latin typeface="Jameel Noori Nastaleeq" panose="02000503000000000004" pitchFamily="2" charset="-78"/>
                <a:cs typeface="Jameel Noori Nastaleeq" panose="02000503000000000004" pitchFamily="2" charset="-78"/>
              </a:rPr>
              <a:t>تعریف</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والا</a:t>
            </a:r>
            <a:r>
              <a:rPr lang="ur-PK" sz="4000" b="1" dirty="0">
                <a:solidFill>
                  <a:srgbClr val="002060"/>
                </a:solidFill>
                <a:latin typeface="Jameel Noori Nastaleeq" panose="02000503000000000004" pitchFamily="2" charset="-78"/>
                <a:cs typeface="Jameel Noori Nastaleeq" panose="02000503000000000004" pitchFamily="2" charset="-78"/>
              </a:rPr>
              <a:t>، بزرگی والا ہے </a:t>
            </a:r>
            <a:r>
              <a:rPr lang="en-US" sz="4000" b="1" dirty="0">
                <a:solidFill>
                  <a:srgbClr val="002060"/>
                </a:solidFill>
                <a:latin typeface="Jameel Noori Nastaleeq" panose="02000503000000000004" pitchFamily="2" charset="-78"/>
                <a:cs typeface="Jameel Noori Nastaleeq" panose="02000503000000000004" pitchFamily="2" charset="-78"/>
              </a:rPr>
              <a:t> </a:t>
            </a:r>
          </a:p>
        </p:txBody>
      </p:sp>
    </p:spTree>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391755" y="457200"/>
            <a:ext cx="436369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ks-Arab" sz="7200" b="1" kern="1200" dirty="0">
                <a:solidFill>
                  <a:srgbClr val="002060"/>
                </a:solidFill>
                <a:latin typeface="_PDMS_Saleem_QuranFont" panose="02010000000000000000" pitchFamily="2" charset="-78"/>
                <a:ea typeface="+mn-ea"/>
                <a:cs typeface="_PDMS_Saleem_QuranFont" panose="02010000000000000000" pitchFamily="2" charset="-78"/>
              </a:rPr>
              <a:t>وَتَقَدَّسَتْ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a:t>
            </a:r>
            <a:r>
              <a:rPr lang="ks-Arab" sz="7200" b="1" kern="1200" dirty="0" smtClean="0">
                <a:solidFill>
                  <a:srgbClr val="002060"/>
                </a:solidFill>
                <a:latin typeface="_PDMS_Saleem_QuranFont" panose="02010000000000000000" pitchFamily="2" charset="-78"/>
                <a:ea typeface="+mn-ea"/>
                <a:cs typeface="_PDMS_Saleem_QuranFont" panose="02010000000000000000" pitchFamily="2" charset="-78"/>
              </a:rPr>
              <a:t>َسْم</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a:t>
            </a:r>
            <a:r>
              <a:rPr lang="ks-Arab" sz="7200" b="1" kern="1200" dirty="0" smtClean="0">
                <a:solidFill>
                  <a:srgbClr val="002060"/>
                </a:solidFill>
                <a:latin typeface="_PDMS_Saleem_QuranFont" panose="02010000000000000000" pitchFamily="2" charset="-78"/>
                <a:ea typeface="+mn-ea"/>
                <a:cs typeface="_PDMS_Saleem_QuranFont" panose="02010000000000000000" pitchFamily="2" charset="-78"/>
              </a:rPr>
              <a:t>اؤُکَ</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778179"/>
            <a:ext cx="8686800" cy="1752600"/>
          </a:xfrm>
          <a:extLst/>
        </p:spPr>
        <p:txBody>
          <a:bodyPr/>
          <a:lstStyle/>
          <a:p>
            <a:pPr marL="342900" indent="-342900" eaLnBrk="1" hangingPunct="1">
              <a:defRPr/>
            </a:pPr>
            <a:r>
              <a:rPr lang="en-US" sz="3600" b="1" kern="1200" dirty="0">
                <a:ea typeface="MS Mincho" pitchFamily="49" charset="-128"/>
              </a:rPr>
              <a:t>Holy be Your Names</a:t>
            </a:r>
          </a:p>
        </p:txBody>
      </p:sp>
      <p:sp>
        <p:nvSpPr>
          <p:cNvPr id="106500" name="Subtitle 4"/>
          <p:cNvSpPr txBox="1">
            <a:spLocks/>
          </p:cNvSpPr>
          <p:nvPr/>
        </p:nvSpPr>
        <p:spPr bwMode="auto">
          <a:xfrm>
            <a:off x="228600" y="356772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taqaddasat asma'uka</a:t>
            </a:r>
            <a:endParaRPr lang="fi-FI" sz="3200" b="1" i="1" dirty="0">
              <a:solidFill>
                <a:srgbClr val="000066"/>
              </a:solidFill>
              <a:ea typeface="MS Mincho" pitchFamily="49" charset="-128"/>
            </a:endParaRPr>
          </a:p>
        </p:txBody>
      </p:sp>
      <p:sp>
        <p:nvSpPr>
          <p:cNvPr id="1065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06502" name="Text Box 13"/>
          <p:cNvSpPr txBox="1">
            <a:spLocks noChangeAspect="1" noChangeArrowheads="1"/>
          </p:cNvSpPr>
          <p:nvPr/>
        </p:nvSpPr>
        <p:spPr bwMode="auto">
          <a:xfrm>
            <a:off x="4953001" y="-16336"/>
            <a:ext cx="420329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859056" y="4972408"/>
            <a:ext cx="3092514"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پاک ہیں تیرے نام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904889" y="336550"/>
            <a:ext cx="379142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وَعَظُمَتْ آلاؤُكَ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18655" y="1981200"/>
            <a:ext cx="8686800" cy="1752600"/>
          </a:xfrm>
          <a:extLst/>
        </p:spPr>
        <p:txBody>
          <a:bodyPr/>
          <a:lstStyle/>
          <a:p>
            <a:pPr marL="342900" indent="-342900" eaLnBrk="1" hangingPunct="1">
              <a:defRPr/>
            </a:pPr>
            <a:r>
              <a:rPr lang="en-US" sz="3600" b="1" kern="1200" dirty="0">
                <a:ea typeface="MS Mincho" pitchFamily="49" charset="-128"/>
              </a:rPr>
              <a:t>as Your bounties are so immeasurable.</a:t>
            </a:r>
          </a:p>
        </p:txBody>
      </p:sp>
      <p:sp>
        <p:nvSpPr>
          <p:cNvPr id="107524" name="Subtitle 4"/>
          <p:cNvSpPr txBox="1">
            <a:spLocks/>
          </p:cNvSpPr>
          <p:nvPr/>
        </p:nvSpPr>
        <p:spPr bwMode="auto">
          <a:xfrm>
            <a:off x="318655" y="3952736"/>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`azumat ala'uka</a:t>
            </a:r>
            <a:endParaRPr lang="fi-FI" sz="3200" b="1" i="1" dirty="0">
              <a:solidFill>
                <a:srgbClr val="000066"/>
              </a:solidFill>
              <a:ea typeface="MS Mincho" pitchFamily="49" charset="-128"/>
            </a:endParaRPr>
          </a:p>
        </p:txBody>
      </p:sp>
      <p:sp>
        <p:nvSpPr>
          <p:cNvPr id="1075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07526" name="Text Box 13"/>
          <p:cNvSpPr txBox="1">
            <a:spLocks noChangeAspect="1" noChangeArrowheads="1"/>
          </p:cNvSpPr>
          <p:nvPr/>
        </p:nvSpPr>
        <p:spPr bwMode="auto">
          <a:xfrm>
            <a:off x="4800601" y="0"/>
            <a:ext cx="43434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514600" y="5257800"/>
            <a:ext cx="379783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بہت بڑی ہیں تیری نعمتیں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805641" y="436602"/>
            <a:ext cx="7685117" cy="110799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6600" b="1" kern="1200" dirty="0" err="1">
                <a:solidFill>
                  <a:srgbClr val="002060"/>
                </a:solidFill>
                <a:latin typeface="_PDMS_Saleem_QuranFont" panose="02010000000000000000" pitchFamily="2" charset="-78"/>
                <a:ea typeface="+mn-ea"/>
                <a:cs typeface="_PDMS_Saleem_QuranFont" panose="02010000000000000000" pitchFamily="2" charset="-78"/>
              </a:rPr>
              <a:t>فَايَّ</a:t>
            </a:r>
            <a:r>
              <a:rPr lang="ar-SA" sz="6600" b="1" kern="1200" dirty="0">
                <a:solidFill>
                  <a:srgbClr val="002060"/>
                </a:solidFill>
                <a:latin typeface="_PDMS_Saleem_QuranFont" panose="02010000000000000000" pitchFamily="2" charset="-78"/>
                <a:ea typeface="+mn-ea"/>
                <a:cs typeface="_PDMS_Saleem_QuranFont" panose="02010000000000000000" pitchFamily="2" charset="-78"/>
              </a:rPr>
              <a:t> نِعَمِكَ يَا </a:t>
            </a:r>
            <a:r>
              <a:rPr lang="ar-SA" sz="6600" b="1" kern="1200" dirty="0" err="1">
                <a:solidFill>
                  <a:srgbClr val="002060"/>
                </a:solidFill>
                <a:latin typeface="_PDMS_Saleem_QuranFont" panose="02010000000000000000" pitchFamily="2" charset="-78"/>
                <a:ea typeface="+mn-ea"/>
                <a:cs typeface="_PDMS_Saleem_QuranFont" panose="02010000000000000000" pitchFamily="2" charset="-78"/>
              </a:rPr>
              <a:t>إِلٰهِي</a:t>
            </a:r>
            <a:r>
              <a:rPr lang="ar-SA" sz="6600" b="1" kern="1200" dirty="0">
                <a:solidFill>
                  <a:srgbClr val="002060"/>
                </a:solidFill>
                <a:latin typeface="_PDMS_Saleem_QuranFont" panose="02010000000000000000" pitchFamily="2" charset="-78"/>
                <a:ea typeface="+mn-ea"/>
                <a:cs typeface="_PDMS_Saleem_QuranFont" panose="02010000000000000000" pitchFamily="2" charset="-78"/>
              </a:rPr>
              <a:t> احْصِي عَدَداً وَذِكْراً؟</a:t>
            </a:r>
            <a:endParaRPr lang="en-US" sz="66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9418" y="1749286"/>
            <a:ext cx="8686800" cy="1752600"/>
          </a:xfrm>
          <a:extLst/>
        </p:spPr>
        <p:txBody>
          <a:bodyPr/>
          <a:lstStyle/>
          <a:p>
            <a:pPr marL="342900" indent="-342900" eaLnBrk="1" hangingPunct="1">
              <a:defRPr/>
            </a:pPr>
            <a:r>
              <a:rPr lang="en-US" sz="3600" b="1" kern="1200" dirty="0">
                <a:ea typeface="MS Mincho" pitchFamily="49" charset="-128"/>
              </a:rPr>
              <a:t>Which of Your favors, O my God, can I count in numbers and examples?</a:t>
            </a:r>
          </a:p>
        </p:txBody>
      </p:sp>
      <p:sp>
        <p:nvSpPr>
          <p:cNvPr id="108548" name="Subtitle 4"/>
          <p:cNvSpPr txBox="1">
            <a:spLocks/>
          </p:cNvSpPr>
          <p:nvPr/>
        </p:nvSpPr>
        <p:spPr bwMode="auto">
          <a:xfrm>
            <a:off x="228600" y="3770243"/>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fa'ayya ni`amika ya ilahi uhsi `adadan wa dhikran</a:t>
            </a:r>
            <a:endParaRPr lang="fi-FI" sz="3200" b="1" i="1" dirty="0">
              <a:solidFill>
                <a:srgbClr val="000066"/>
              </a:solidFill>
              <a:ea typeface="MS Mincho" pitchFamily="49" charset="-128"/>
            </a:endParaRPr>
          </a:p>
        </p:txBody>
      </p:sp>
      <p:sp>
        <p:nvSpPr>
          <p:cNvPr id="1085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08550" name="Text Box 13"/>
          <p:cNvSpPr txBox="1">
            <a:spLocks noChangeAspect="1" noChangeArrowheads="1"/>
          </p:cNvSpPr>
          <p:nvPr/>
        </p:nvSpPr>
        <p:spPr bwMode="auto">
          <a:xfrm>
            <a:off x="4876801" y="0"/>
            <a:ext cx="42672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558340" y="5334000"/>
            <a:ext cx="796243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تو اے میرے خدا! تیری کس نعمت کی گنتی کروں اور اسے یاد کروں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600200" y="390435"/>
            <a:ext cx="656141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امْ ايَّ عَطَايَاكَ اقُومُ بِهَا شُكْراً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749286"/>
            <a:ext cx="8686800" cy="1752600"/>
          </a:xfrm>
          <a:extLst/>
        </p:spPr>
        <p:txBody>
          <a:bodyPr/>
          <a:lstStyle/>
          <a:p>
            <a:pPr marL="342900" indent="-342900" eaLnBrk="1" hangingPunct="1">
              <a:defRPr/>
            </a:pPr>
            <a:r>
              <a:rPr lang="en-US" sz="3600" b="1" kern="1200" dirty="0">
                <a:ea typeface="MS Mincho" pitchFamily="49" charset="-128"/>
              </a:rPr>
              <a:t>Or which of Your gifts can I thank properly?</a:t>
            </a:r>
          </a:p>
        </p:txBody>
      </p:sp>
      <p:sp>
        <p:nvSpPr>
          <p:cNvPr id="109572" name="Subtitle 4"/>
          <p:cNvSpPr txBox="1">
            <a:spLocks/>
          </p:cNvSpPr>
          <p:nvPr/>
        </p:nvSpPr>
        <p:spPr bwMode="auto">
          <a:xfrm>
            <a:off x="304800" y="4038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am ayya `atayaka aqumu biha shukran</a:t>
            </a:r>
            <a:endParaRPr lang="fi-FI" sz="3200" b="1" i="1">
              <a:solidFill>
                <a:srgbClr val="000066"/>
              </a:solidFill>
              <a:ea typeface="MS Mincho" pitchFamily="49" charset="-128"/>
            </a:endParaRPr>
          </a:p>
        </p:txBody>
      </p:sp>
      <p:sp>
        <p:nvSpPr>
          <p:cNvPr id="1095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09574" name="Text Box 13"/>
          <p:cNvSpPr txBox="1">
            <a:spLocks noChangeAspect="1" noChangeArrowheads="1"/>
          </p:cNvSpPr>
          <p:nvPr/>
        </p:nvSpPr>
        <p:spPr bwMode="auto">
          <a:xfrm>
            <a:off x="4495801" y="0"/>
            <a:ext cx="46482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162526" y="5453773"/>
            <a:ext cx="4818948"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یاتیری کون کونسی عطاؤں کا شکر بجا لاؤں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67964" y="458664"/>
            <a:ext cx="840807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وَهِيَ يَا رَبِّ اكْثَرُ مِنْ انْ يُحْصِيهَا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ٱلْعَادُّونَ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97873" y="1658993"/>
            <a:ext cx="8686800" cy="1752600"/>
          </a:xfrm>
          <a:extLst/>
        </p:spPr>
        <p:txBody>
          <a:bodyPr/>
          <a:lstStyle/>
          <a:p>
            <a:pPr marL="342900" indent="-342900" eaLnBrk="1" hangingPunct="1">
              <a:defRPr/>
            </a:pPr>
            <a:r>
              <a:rPr lang="en-US" sz="3600" b="1" kern="1200" dirty="0">
                <a:ea typeface="MS Mincho" pitchFamily="49" charset="-128"/>
              </a:rPr>
              <a:t>They are, O my Lord, too numerous to be counted by counters</a:t>
            </a:r>
          </a:p>
        </p:txBody>
      </p:sp>
      <p:sp>
        <p:nvSpPr>
          <p:cNvPr id="110596" name="Subtitle 4"/>
          <p:cNvSpPr txBox="1">
            <a:spLocks/>
          </p:cNvSpPr>
          <p:nvPr/>
        </p:nvSpPr>
        <p:spPr bwMode="auto">
          <a:xfrm>
            <a:off x="123871" y="3505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hiya ya rabbi aktharu min an yuhsihaal`adduna</a:t>
            </a:r>
            <a:endParaRPr lang="fi-FI" sz="3200" b="1" i="1" dirty="0">
              <a:solidFill>
                <a:srgbClr val="000066"/>
              </a:solidFill>
              <a:ea typeface="MS Mincho" pitchFamily="49" charset="-128"/>
            </a:endParaRPr>
          </a:p>
        </p:txBody>
      </p:sp>
      <p:sp>
        <p:nvSpPr>
          <p:cNvPr id="1105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10598" name="Text Box 13"/>
          <p:cNvSpPr txBox="1">
            <a:spLocks noChangeAspect="1" noChangeArrowheads="1"/>
          </p:cNvSpPr>
          <p:nvPr/>
        </p:nvSpPr>
        <p:spPr bwMode="auto">
          <a:xfrm>
            <a:off x="4724401" y="0"/>
            <a:ext cx="44196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295399" y="4827643"/>
            <a:ext cx="6553200" cy="1323439"/>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اے میرے پروردگار یہ تو اتنی زیادہ ہیں کہ شمار کرنے والے انہیں شمار نہیں کرسکتے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888470" y="428646"/>
            <a:ext cx="551946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اوْ يَبْلُغَ عِلْماً بِهَا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ٱلْحَافِظُونَ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20964" y="1952425"/>
            <a:ext cx="8686800" cy="1752600"/>
          </a:xfrm>
          <a:extLst/>
        </p:spPr>
        <p:txBody>
          <a:bodyPr/>
          <a:lstStyle/>
          <a:p>
            <a:pPr marL="342900" indent="-342900" eaLnBrk="1" hangingPunct="1">
              <a:defRPr/>
            </a:pPr>
            <a:r>
              <a:rPr lang="en-US" sz="3600" b="1" kern="1200" dirty="0">
                <a:ea typeface="MS Mincho" pitchFamily="49" charset="-128"/>
              </a:rPr>
              <a:t>or to be realized by memorizers.</a:t>
            </a:r>
          </a:p>
        </p:txBody>
      </p:sp>
      <p:sp>
        <p:nvSpPr>
          <p:cNvPr id="111620" name="Subtitle 4"/>
          <p:cNvSpPr txBox="1">
            <a:spLocks/>
          </p:cNvSpPr>
          <p:nvPr/>
        </p:nvSpPr>
        <p:spPr bwMode="auto">
          <a:xfrm>
            <a:off x="304800" y="4010002"/>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aw yablugha `ilman biha alhafizuna</a:t>
            </a:r>
            <a:endParaRPr lang="fi-FI" sz="3200" b="1" i="1" dirty="0">
              <a:solidFill>
                <a:srgbClr val="000066"/>
              </a:solidFill>
              <a:ea typeface="MS Mincho" pitchFamily="49" charset="-128"/>
            </a:endParaRPr>
          </a:p>
        </p:txBody>
      </p:sp>
      <p:sp>
        <p:nvSpPr>
          <p:cNvPr id="1116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11622" name="Text Box 13"/>
          <p:cNvSpPr txBox="1">
            <a:spLocks noChangeAspect="1" noChangeArrowheads="1"/>
          </p:cNvSpPr>
          <p:nvPr/>
        </p:nvSpPr>
        <p:spPr bwMode="auto">
          <a:xfrm>
            <a:off x="4724401" y="0"/>
            <a:ext cx="44196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205097" y="5510482"/>
            <a:ext cx="4766049"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یا یاد کرنے والے ان کو یاد نہیں رکھ سکتے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4"/>
          <p:cNvSpPr>
            <a:spLocks noGrp="1"/>
          </p:cNvSpPr>
          <p:nvPr>
            <p:ph type="subTitle" idx="1"/>
          </p:nvPr>
        </p:nvSpPr>
        <p:spPr>
          <a:xfrm>
            <a:off x="292510" y="1983556"/>
            <a:ext cx="8686800" cy="1752600"/>
          </a:xfrm>
          <a:extLst/>
        </p:spPr>
        <p:txBody>
          <a:bodyPr/>
          <a:lstStyle/>
          <a:p>
            <a:pPr marL="342900" indent="-342900" eaLnBrk="1" hangingPunct="1">
              <a:defRPr/>
            </a:pPr>
            <a:r>
              <a:rPr lang="en-US" sz="3600" b="1" kern="1200" dirty="0">
                <a:ea typeface="MS Mincho" pitchFamily="49" charset="-128"/>
              </a:rPr>
              <a:t>and He perfected the made things by His wisdom.</a:t>
            </a:r>
          </a:p>
        </p:txBody>
      </p:sp>
      <p:sp>
        <p:nvSpPr>
          <p:cNvPr id="11268" name="Subtitle 4"/>
          <p:cNvSpPr txBox="1">
            <a:spLocks/>
          </p:cNvSpPr>
          <p:nvPr/>
        </p:nvSpPr>
        <p:spPr bwMode="auto">
          <a:xfrm>
            <a:off x="356420" y="372632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atqana bihikmatihi alssana'i`a</a:t>
            </a:r>
            <a:endParaRPr lang="fi-FI" sz="3200" b="1" i="1" dirty="0">
              <a:solidFill>
                <a:srgbClr val="000066"/>
              </a:solidFill>
              <a:ea typeface="MS Mincho" pitchFamily="49" charset="-128"/>
            </a:endParaRPr>
          </a:p>
        </p:txBody>
      </p:sp>
      <p:sp>
        <p:nvSpPr>
          <p:cNvPr id="2" name="Rectangle 1"/>
          <p:cNvSpPr/>
          <p:nvPr/>
        </p:nvSpPr>
        <p:spPr>
          <a:xfrm>
            <a:off x="1766915" y="5202340"/>
            <a:ext cx="537839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بنائی ہوئی چیزوں کو اپنی حکمت سے محکم کیا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
        <p:nvSpPr>
          <p:cNvPr id="4" name="Rectangle 3"/>
          <p:cNvSpPr/>
          <p:nvPr/>
        </p:nvSpPr>
        <p:spPr>
          <a:xfrm>
            <a:off x="1766916" y="489885"/>
            <a:ext cx="5296642" cy="1200329"/>
          </a:xfrm>
          <a:prstGeom prst="rect">
            <a:avLst/>
          </a:prstGeom>
        </p:spPr>
        <p:txBody>
          <a:bodyPr wrap="none">
            <a:spAutoFit/>
          </a:bodyPr>
          <a:lstStyle/>
          <a:p>
            <a:pPr algn="r" rtl="1"/>
            <a:r>
              <a:rPr lang="ks-Arab" sz="7200" b="1" dirty="0" smtClean="0">
                <a:solidFill>
                  <a:srgbClr val="002060"/>
                </a:solidFill>
                <a:latin typeface="_PDMS_Saleem_QuranFont" panose="02010000000000000000" pitchFamily="2" charset="-78"/>
                <a:cs typeface="_PDMS_Saleem_QuranFont" panose="02010000000000000000" pitchFamily="2" charset="-78"/>
              </a:rPr>
              <a:t>وَ</a:t>
            </a:r>
            <a:r>
              <a:rPr lang="ur-PK" sz="7200" b="1" dirty="0" smtClean="0">
                <a:solidFill>
                  <a:srgbClr val="002060"/>
                </a:solidFill>
                <a:latin typeface="_PDMS_Saleem_QuranFont" panose="02010000000000000000" pitchFamily="2" charset="-78"/>
                <a:cs typeface="_PDMS_Saleem_QuranFont" panose="02010000000000000000" pitchFamily="2" charset="-78"/>
              </a:rPr>
              <a:t>ا</a:t>
            </a:r>
            <a:r>
              <a:rPr lang="ks-Arab" sz="7200" b="1" dirty="0" smtClean="0">
                <a:solidFill>
                  <a:srgbClr val="002060"/>
                </a:solidFill>
                <a:latin typeface="_PDMS_Saleem_QuranFont" panose="02010000000000000000" pitchFamily="2" charset="-78"/>
                <a:cs typeface="_PDMS_Saleem_QuranFont" panose="02010000000000000000" pitchFamily="2" charset="-78"/>
              </a:rPr>
              <a:t>َ </a:t>
            </a:r>
            <a:r>
              <a:rPr lang="ks-Arab" sz="7200" b="1" dirty="0">
                <a:solidFill>
                  <a:srgbClr val="002060"/>
                </a:solidFill>
                <a:latin typeface="_PDMS_Saleem_QuranFont" panose="02010000000000000000" pitchFamily="2" charset="-78"/>
                <a:cs typeface="_PDMS_Saleem_QuranFont" panose="02010000000000000000" pitchFamily="2" charset="-78"/>
              </a:rPr>
              <a:t>تْقَنَ بِحِکْمَتِہِ </a:t>
            </a:r>
            <a:r>
              <a:rPr lang="ks-Arab" sz="7200" b="1" dirty="0" smtClean="0">
                <a:solidFill>
                  <a:srgbClr val="002060"/>
                </a:solidFill>
                <a:latin typeface="_PDMS_Saleem_QuranFont" panose="02010000000000000000" pitchFamily="2" charset="-78"/>
                <a:cs typeface="_PDMS_Saleem_QuranFont" panose="02010000000000000000" pitchFamily="2" charset="-78"/>
              </a:rPr>
              <a:t>الصَّن</a:t>
            </a:r>
            <a:r>
              <a:rPr lang="ar-SA" sz="7200" b="1" dirty="0">
                <a:solidFill>
                  <a:srgbClr val="002060"/>
                </a:solidFill>
                <a:latin typeface="_PDMS_Saleem_QuranFont" panose="02010000000000000000" pitchFamily="2" charset="-78"/>
                <a:cs typeface="_PDMS_Saleem_QuranFont" panose="02010000000000000000" pitchFamily="2" charset="-78"/>
              </a:rPr>
              <a:t>َ</a:t>
            </a:r>
            <a:r>
              <a:rPr lang="ks-Arab" sz="7200" b="1" dirty="0" smtClean="0">
                <a:solidFill>
                  <a:srgbClr val="002060"/>
                </a:solidFill>
                <a:latin typeface="_PDMS_Saleem_QuranFont" panose="02010000000000000000" pitchFamily="2" charset="-78"/>
                <a:cs typeface="_PDMS_Saleem_QuranFont" panose="02010000000000000000" pitchFamily="2" charset="-78"/>
              </a:rPr>
              <a:t>ائِعَ</a:t>
            </a:r>
            <a:r>
              <a:rPr lang="ks-Arab" sz="7200" b="1" dirty="0">
                <a:solidFill>
                  <a:srgbClr val="002060"/>
                </a:solidFill>
                <a:latin typeface="_PDMS_Saleem_QuranFont" panose="02010000000000000000" pitchFamily="2" charset="-78"/>
                <a:cs typeface="_PDMS_Saleem_QuranFont" panose="02010000000000000000" pitchFamily="2" charset="-78"/>
              </a:rPr>
              <a:t>، </a:t>
            </a:r>
            <a:endParaRPr lang="en-US" sz="7200" b="1" dirty="0">
              <a:solidFill>
                <a:srgbClr val="002060"/>
              </a:solidFill>
              <a:latin typeface="_PDMS_Saleem_QuranFont" panose="02010000000000000000" pitchFamily="2" charset="-78"/>
              <a:cs typeface="_PDMS_Saleem_QuranFont" panose="02010000000000000000" pitchFamily="2" charset="-78"/>
            </a:endParaRPr>
          </a:p>
        </p:txBody>
      </p:sp>
    </p:spTree>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837976" y="390435"/>
            <a:ext cx="5620448"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ثُمَّ مَا صَرَفْتَ وَدَرَاتَ عَنِّي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1967545"/>
            <a:ext cx="8686800" cy="1752600"/>
          </a:xfrm>
          <a:extLst/>
        </p:spPr>
        <p:txBody>
          <a:bodyPr/>
          <a:lstStyle/>
          <a:p>
            <a:pPr marL="342900" indent="-342900" eaLnBrk="1" hangingPunct="1">
              <a:defRPr/>
            </a:pPr>
            <a:r>
              <a:rPr lang="en-US" sz="3600" b="1" kern="1200" dirty="0">
                <a:ea typeface="MS Mincho" pitchFamily="49" charset="-128"/>
              </a:rPr>
              <a:t>Moreover, that which You have warded off and repelled,</a:t>
            </a:r>
          </a:p>
        </p:txBody>
      </p:sp>
      <p:sp>
        <p:nvSpPr>
          <p:cNvPr id="112644" name="Subtitle 4"/>
          <p:cNvSpPr txBox="1">
            <a:spLocks/>
          </p:cNvSpPr>
          <p:nvPr/>
        </p:nvSpPr>
        <p:spPr bwMode="auto">
          <a:xfrm>
            <a:off x="288636" y="4191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thumma ma sarafta wa darata `anni</a:t>
            </a:r>
            <a:endParaRPr lang="fi-FI" sz="3200" b="1" i="1" dirty="0">
              <a:solidFill>
                <a:srgbClr val="000066"/>
              </a:solidFill>
              <a:ea typeface="MS Mincho" pitchFamily="49" charset="-128"/>
            </a:endParaRPr>
          </a:p>
        </p:txBody>
      </p:sp>
      <p:sp>
        <p:nvSpPr>
          <p:cNvPr id="1126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12646" name="Text Box 13"/>
          <p:cNvSpPr txBox="1">
            <a:spLocks noChangeAspect="1" noChangeArrowheads="1"/>
          </p:cNvSpPr>
          <p:nvPr/>
        </p:nvSpPr>
        <p:spPr bwMode="auto">
          <a:xfrm>
            <a:off x="4876801" y="0"/>
            <a:ext cx="42672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304800" y="5486400"/>
            <a:ext cx="8345554"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پھر </a:t>
            </a:r>
            <a:r>
              <a:rPr lang="ar-SA" sz="4000" b="1" dirty="0" smtClean="0">
                <a:solidFill>
                  <a:srgbClr val="002060"/>
                </a:solidFill>
                <a:latin typeface="Jameel Noori Nastaleeq" panose="02000503000000000004" pitchFamily="2" charset="-78"/>
                <a:cs typeface="Jameel Noori Nastaleeq" panose="02000503000000000004" pitchFamily="2" charset="-78"/>
              </a:rPr>
              <a:t>جو تو </a:t>
            </a:r>
            <a:r>
              <a:rPr lang="ar-SA" sz="4000" b="1" dirty="0">
                <a:solidFill>
                  <a:srgbClr val="002060"/>
                </a:solidFill>
                <a:latin typeface="Jameel Noori Nastaleeq" panose="02000503000000000004" pitchFamily="2" charset="-78"/>
                <a:cs typeface="Jameel Noori Nastaleeq" panose="02000503000000000004" pitchFamily="2" charset="-78"/>
              </a:rPr>
              <a:t>نے مجھ سے دور کیں اور ہٹائی ہیں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9063" y="511591"/>
            <a:ext cx="535755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اللَّهُمَّ مِنَ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ٱلضُّرِّ</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وَٱلضَّرَّاءِ</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90945" y="1830029"/>
            <a:ext cx="8686800" cy="1752600"/>
          </a:xfrm>
          <a:extLst/>
        </p:spPr>
        <p:txBody>
          <a:bodyPr/>
          <a:lstStyle/>
          <a:p>
            <a:pPr marL="342900" indent="-342900" eaLnBrk="1" hangingPunct="1">
              <a:defRPr/>
            </a:pPr>
            <a:r>
              <a:rPr lang="en-US" sz="3600" b="1" kern="1200" dirty="0">
                <a:ea typeface="MS Mincho" pitchFamily="49" charset="-128"/>
              </a:rPr>
              <a:t>O Allah, from (the various kinds of) harm and mischief</a:t>
            </a:r>
          </a:p>
        </p:txBody>
      </p:sp>
      <p:sp>
        <p:nvSpPr>
          <p:cNvPr id="113668" name="Subtitle 4"/>
          <p:cNvSpPr txBox="1">
            <a:spLocks/>
          </p:cNvSpPr>
          <p:nvPr/>
        </p:nvSpPr>
        <p:spPr bwMode="auto">
          <a:xfrm>
            <a:off x="290945" y="37007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allahumma min alddurri walddarra'i</a:t>
            </a:r>
            <a:endParaRPr lang="fi-FI" sz="3200" b="1" i="1" dirty="0">
              <a:solidFill>
                <a:srgbClr val="000066"/>
              </a:solidFill>
              <a:ea typeface="MS Mincho" pitchFamily="49" charset="-128"/>
            </a:endParaRPr>
          </a:p>
        </p:txBody>
      </p:sp>
      <p:sp>
        <p:nvSpPr>
          <p:cNvPr id="1136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13670"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3" name="Rectangle 2"/>
          <p:cNvSpPr/>
          <p:nvPr/>
        </p:nvSpPr>
        <p:spPr>
          <a:xfrm>
            <a:off x="2113741" y="5074520"/>
            <a:ext cx="464820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اے اللہ! </a:t>
            </a:r>
            <a:r>
              <a:rPr lang="ur-PK" sz="4000" b="1" dirty="0">
                <a:solidFill>
                  <a:srgbClr val="002060"/>
                </a:solidFill>
                <a:latin typeface="Jameel Noori Nastaleeq" panose="02000503000000000004" pitchFamily="2" charset="-78"/>
                <a:cs typeface="Jameel Noori Nastaleeq" panose="02000503000000000004" pitchFamily="2" charset="-78"/>
              </a:rPr>
              <a:t>ت</a:t>
            </a:r>
            <a:r>
              <a:rPr lang="ar-SA" sz="4000" b="1" dirty="0">
                <a:solidFill>
                  <a:srgbClr val="002060"/>
                </a:solidFill>
                <a:latin typeface="Jameel Noori Nastaleeq" panose="02000503000000000004" pitchFamily="2" charset="-78"/>
                <a:cs typeface="Jameel Noori Nastaleeq" panose="02000503000000000004" pitchFamily="2" charset="-78"/>
              </a:rPr>
              <a:t>کلیفیں اور سختیاں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765509" y="502355"/>
            <a:ext cx="761298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اكْثَرُ مِمَّا ظَهَرَ لِي مِنَ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ٱلْعَافِيَةِ</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وَٱلسَّرَّاءِ</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1878716"/>
            <a:ext cx="8686800" cy="1752600"/>
          </a:xfrm>
          <a:extLst/>
        </p:spPr>
        <p:txBody>
          <a:bodyPr/>
          <a:lstStyle/>
          <a:p>
            <a:pPr marL="342900" indent="-342900" eaLnBrk="1" hangingPunct="1">
              <a:defRPr/>
            </a:pPr>
            <a:r>
              <a:rPr lang="en-US" sz="3600" b="1" kern="1200" dirty="0">
                <a:ea typeface="MS Mincho" pitchFamily="49" charset="-128"/>
              </a:rPr>
              <a:t>is more than that which came to me from wellbeing and joy.</a:t>
            </a:r>
          </a:p>
        </p:txBody>
      </p:sp>
      <p:sp>
        <p:nvSpPr>
          <p:cNvPr id="114692" name="Subtitle 4"/>
          <p:cNvSpPr txBox="1">
            <a:spLocks/>
          </p:cNvSpPr>
          <p:nvPr/>
        </p:nvSpPr>
        <p:spPr bwMode="auto">
          <a:xfrm>
            <a:off x="228600" y="3850083"/>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aktharu mimma zahara li min al`afiyati walssarra'i</a:t>
            </a:r>
            <a:endParaRPr lang="fi-FI" sz="3200" b="1" i="1">
              <a:solidFill>
                <a:srgbClr val="000066"/>
              </a:solidFill>
              <a:ea typeface="MS Mincho" pitchFamily="49" charset="-128"/>
            </a:endParaRPr>
          </a:p>
        </p:txBody>
      </p:sp>
      <p:sp>
        <p:nvSpPr>
          <p:cNvPr id="1146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14694" name="Text Box 13"/>
          <p:cNvSpPr txBox="1">
            <a:spLocks noChangeAspect="1" noChangeArrowheads="1"/>
          </p:cNvSpPr>
          <p:nvPr/>
        </p:nvSpPr>
        <p:spPr bwMode="auto">
          <a:xfrm>
            <a:off x="5105401" y="0"/>
            <a:ext cx="40386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685800" y="5692141"/>
            <a:ext cx="8154798"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ان میں اکثر ایسی ہیں جن سے میرے لیے آرام اور خوشی ظاہر ہوئی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247269" y="390435"/>
            <a:ext cx="680186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وَانَا اشْهَدُ يَا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إِلٰهِي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بِحَقِيقَةِ إِيـمَانِي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84018" y="2057400"/>
            <a:ext cx="8686800" cy="1752600"/>
          </a:xfrm>
          <a:extLst/>
        </p:spPr>
        <p:txBody>
          <a:bodyPr/>
          <a:lstStyle/>
          <a:p>
            <a:pPr marL="342900" indent="-342900" eaLnBrk="1" hangingPunct="1">
              <a:defRPr/>
            </a:pPr>
            <a:r>
              <a:rPr lang="en-US" sz="3600" b="1" kern="1200" dirty="0">
                <a:ea typeface="MS Mincho" pitchFamily="49" charset="-128"/>
              </a:rPr>
              <a:t>And I bear witness, O my God, with my true belief,</a:t>
            </a:r>
          </a:p>
        </p:txBody>
      </p:sp>
      <p:sp>
        <p:nvSpPr>
          <p:cNvPr id="115716" name="Subtitle 4"/>
          <p:cNvSpPr txBox="1">
            <a:spLocks/>
          </p:cNvSpPr>
          <p:nvPr/>
        </p:nvSpPr>
        <p:spPr bwMode="auto">
          <a:xfrm>
            <a:off x="284018" y="3886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3200" b="1" i="1" dirty="0" err="1">
                <a:solidFill>
                  <a:srgbClr val="000066"/>
                </a:solidFill>
                <a:ea typeface="MS Mincho" pitchFamily="49" charset="-128"/>
              </a:rPr>
              <a:t>wa</a:t>
            </a:r>
            <a:r>
              <a:rPr lang="es-ES" sz="3200" b="1" i="1" dirty="0">
                <a:solidFill>
                  <a:srgbClr val="000066"/>
                </a:solidFill>
                <a:ea typeface="MS Mincho" pitchFamily="49" charset="-128"/>
              </a:rPr>
              <a:t> </a:t>
            </a:r>
            <a:r>
              <a:rPr lang="es-ES" sz="3200" b="1" i="1" dirty="0" err="1">
                <a:solidFill>
                  <a:srgbClr val="000066"/>
                </a:solidFill>
                <a:ea typeface="MS Mincho" pitchFamily="49" charset="-128"/>
              </a:rPr>
              <a:t>ana</a:t>
            </a:r>
            <a:r>
              <a:rPr lang="es-ES" sz="3200" b="1" i="1" dirty="0">
                <a:solidFill>
                  <a:srgbClr val="000066"/>
                </a:solidFill>
                <a:ea typeface="MS Mincho" pitchFamily="49" charset="-128"/>
              </a:rPr>
              <a:t> </a:t>
            </a:r>
            <a:r>
              <a:rPr lang="es-ES" sz="3200" b="1" i="1" dirty="0" err="1">
                <a:solidFill>
                  <a:srgbClr val="000066"/>
                </a:solidFill>
                <a:ea typeface="MS Mincho" pitchFamily="49" charset="-128"/>
              </a:rPr>
              <a:t>ashhadu</a:t>
            </a:r>
            <a:r>
              <a:rPr lang="es-ES" sz="3200" b="1" i="1" dirty="0">
                <a:solidFill>
                  <a:srgbClr val="000066"/>
                </a:solidFill>
                <a:ea typeface="MS Mincho" pitchFamily="49" charset="-128"/>
              </a:rPr>
              <a:t> ya </a:t>
            </a:r>
            <a:r>
              <a:rPr lang="es-ES" sz="3200" b="1" i="1" dirty="0" err="1">
                <a:solidFill>
                  <a:srgbClr val="000066"/>
                </a:solidFill>
                <a:ea typeface="MS Mincho" pitchFamily="49" charset="-128"/>
              </a:rPr>
              <a:t>ilahi</a:t>
            </a:r>
            <a:r>
              <a:rPr lang="es-ES" sz="3200" b="1" i="1" dirty="0">
                <a:solidFill>
                  <a:srgbClr val="000066"/>
                </a:solidFill>
                <a:ea typeface="MS Mincho" pitchFamily="49" charset="-128"/>
              </a:rPr>
              <a:t> </a:t>
            </a:r>
            <a:r>
              <a:rPr lang="es-ES" sz="3200" b="1" i="1" dirty="0" err="1">
                <a:solidFill>
                  <a:srgbClr val="000066"/>
                </a:solidFill>
                <a:ea typeface="MS Mincho" pitchFamily="49" charset="-128"/>
              </a:rPr>
              <a:t>bihaqiqati</a:t>
            </a:r>
            <a:r>
              <a:rPr lang="es-ES" sz="3200" b="1" i="1" dirty="0">
                <a:solidFill>
                  <a:srgbClr val="000066"/>
                </a:solidFill>
                <a:ea typeface="MS Mincho" pitchFamily="49" charset="-128"/>
              </a:rPr>
              <a:t> </a:t>
            </a:r>
            <a:r>
              <a:rPr lang="es-ES" sz="3200" b="1" i="1" dirty="0" err="1">
                <a:solidFill>
                  <a:srgbClr val="000066"/>
                </a:solidFill>
                <a:ea typeface="MS Mincho" pitchFamily="49" charset="-128"/>
              </a:rPr>
              <a:t>imani</a:t>
            </a:r>
            <a:endParaRPr lang="fi-FI" sz="3200" b="1" i="1" dirty="0">
              <a:solidFill>
                <a:srgbClr val="000066"/>
              </a:solidFill>
              <a:ea typeface="MS Mincho" pitchFamily="49" charset="-128"/>
            </a:endParaRPr>
          </a:p>
        </p:txBody>
      </p:sp>
      <p:sp>
        <p:nvSpPr>
          <p:cNvPr id="1157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15718" name="Text Box 13"/>
          <p:cNvSpPr txBox="1">
            <a:spLocks noChangeAspect="1" noChangeArrowheads="1"/>
          </p:cNvSpPr>
          <p:nvPr/>
        </p:nvSpPr>
        <p:spPr bwMode="auto">
          <a:xfrm>
            <a:off x="4800601" y="0"/>
            <a:ext cx="43434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066800" y="5278904"/>
            <a:ext cx="7467600" cy="1323439"/>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میں گواہی دیتا ہوں اے اللہ</a:t>
            </a:r>
            <a:r>
              <a:rPr lang="ar-SA" sz="4000" b="1" dirty="0" smtClean="0">
                <a:solidFill>
                  <a:srgbClr val="002060"/>
                </a:solidFill>
                <a:latin typeface="Jameel Noori Nastaleeq" panose="02000503000000000004" pitchFamily="2" charset="-78"/>
                <a:cs typeface="Jameel Noori Nastaleeq" panose="02000503000000000004" pitchFamily="2" charset="-78"/>
              </a:rPr>
              <a:t>!</a:t>
            </a:r>
            <a:r>
              <a:rPr lang="ur-PK" sz="4000" b="1" dirty="0" smtClean="0">
                <a:solidFill>
                  <a:srgbClr val="002060"/>
                </a:solidFill>
                <a:latin typeface="Jameel Noori Nastaleeq" panose="02000503000000000004" pitchFamily="2" charset="-78"/>
                <a:cs typeface="Jameel Noori Nastaleeq" panose="02000503000000000004" pitchFamily="2" charset="-78"/>
              </a:rPr>
              <a:t> </a:t>
            </a:r>
            <a:r>
              <a:rPr lang="ar-SA" sz="4000" b="1" dirty="0">
                <a:solidFill>
                  <a:srgbClr val="002060"/>
                </a:solidFill>
                <a:latin typeface="Jameel Noori Nastaleeq" panose="02000503000000000004" pitchFamily="2" charset="-78"/>
                <a:cs typeface="Jameel Noori Nastaleeq" panose="02000503000000000004" pitchFamily="2" charset="-78"/>
              </a:rPr>
              <a:t>اپنے ایمان کی حقیقت </a:t>
            </a:r>
            <a:endParaRPr lang="en-US" sz="4000" b="1" dirty="0">
              <a:solidFill>
                <a:srgbClr val="002060"/>
              </a:solidFill>
              <a:latin typeface="Jameel Noori Nastaleeq" panose="02000503000000000004" pitchFamily="2" charset="-78"/>
              <a:cs typeface="Jameel Noori Nastaleeq" panose="02000503000000000004" pitchFamily="2" charset="-78"/>
            </a:endParaRPr>
          </a:p>
          <a:p>
            <a:pPr algn="ctr" rtl="1"/>
            <a:r>
              <a:rPr lang="ar-SA" sz="4000" b="1" dirty="0" smtClean="0">
                <a:solidFill>
                  <a:srgbClr val="002060"/>
                </a:solidFill>
                <a:latin typeface="Jameel Noori Nastaleeq" panose="02000503000000000004" pitchFamily="2" charset="-78"/>
                <a:cs typeface="Jameel Noori Nastaleeq" panose="02000503000000000004" pitchFamily="2" charset="-78"/>
              </a:rPr>
              <a:t>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401431" y="262551"/>
            <a:ext cx="4493538"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وَعَقْدِ عَزَمَاتِ يَقِينِي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1577181"/>
            <a:ext cx="8686800" cy="1752600"/>
          </a:xfrm>
          <a:extLst/>
        </p:spPr>
        <p:txBody>
          <a:bodyPr/>
          <a:lstStyle/>
          <a:p>
            <a:pPr marL="342900" indent="-342900" eaLnBrk="1" hangingPunct="1">
              <a:defRPr/>
            </a:pPr>
            <a:r>
              <a:rPr lang="en-US" sz="3600" b="1" kern="1200" dirty="0">
                <a:ea typeface="MS Mincho" pitchFamily="49" charset="-128"/>
              </a:rPr>
              <a:t>and the fortitude of the determinations of my conviction</a:t>
            </a:r>
          </a:p>
        </p:txBody>
      </p:sp>
      <p:sp>
        <p:nvSpPr>
          <p:cNvPr id="116740" name="Subtitle 4"/>
          <p:cNvSpPr txBox="1">
            <a:spLocks/>
          </p:cNvSpPr>
          <p:nvPr/>
        </p:nvSpPr>
        <p:spPr bwMode="auto">
          <a:xfrm>
            <a:off x="304800" y="383659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`aqdi `azamati yaqini</a:t>
            </a:r>
            <a:endParaRPr lang="fi-FI" sz="3200" b="1" i="1" dirty="0">
              <a:solidFill>
                <a:srgbClr val="000066"/>
              </a:solidFill>
              <a:ea typeface="MS Mincho" pitchFamily="49" charset="-128"/>
            </a:endParaRPr>
          </a:p>
        </p:txBody>
      </p:sp>
      <p:sp>
        <p:nvSpPr>
          <p:cNvPr id="1167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16742" name="Text Box 13"/>
          <p:cNvSpPr txBox="1">
            <a:spLocks noChangeAspect="1" noChangeArrowheads="1"/>
          </p:cNvSpPr>
          <p:nvPr/>
        </p:nvSpPr>
        <p:spPr bwMode="auto">
          <a:xfrm>
            <a:off x="4648201"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852619" y="5410200"/>
            <a:ext cx="3438762"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اپنے اٹل ارادوں کی مظبوطی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873184" y="336550"/>
            <a:ext cx="539763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وَخَالِصِ صَرِيحِ تَوْحِيدِي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1860048"/>
            <a:ext cx="8686800" cy="1752600"/>
          </a:xfrm>
          <a:extLst/>
        </p:spPr>
        <p:txBody>
          <a:bodyPr/>
          <a:lstStyle/>
          <a:p>
            <a:pPr marL="342900" indent="-342900" eaLnBrk="1" hangingPunct="1">
              <a:defRPr/>
            </a:pPr>
            <a:r>
              <a:rPr lang="en-US" sz="3600" b="1" kern="1200" dirty="0">
                <a:ea typeface="MS Mincho" pitchFamily="49" charset="-128"/>
              </a:rPr>
              <a:t>and the purity of my open belief in Your Oneness</a:t>
            </a:r>
          </a:p>
        </p:txBody>
      </p:sp>
      <p:sp>
        <p:nvSpPr>
          <p:cNvPr id="117764" name="Subtitle 4"/>
          <p:cNvSpPr txBox="1">
            <a:spLocks/>
          </p:cNvSpPr>
          <p:nvPr/>
        </p:nvSpPr>
        <p:spPr bwMode="auto">
          <a:xfrm>
            <a:off x="304801" y="3951357"/>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khalisi sarihi tawhidi</a:t>
            </a:r>
            <a:endParaRPr lang="fi-FI" sz="3200" b="1" i="1" dirty="0">
              <a:solidFill>
                <a:srgbClr val="000066"/>
              </a:solidFill>
              <a:ea typeface="MS Mincho" pitchFamily="49" charset="-128"/>
            </a:endParaRPr>
          </a:p>
        </p:txBody>
      </p:sp>
      <p:sp>
        <p:nvSpPr>
          <p:cNvPr id="1177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17766" name="Text Box 13"/>
          <p:cNvSpPr txBox="1">
            <a:spLocks noChangeAspect="1" noChangeArrowheads="1"/>
          </p:cNvSpPr>
          <p:nvPr/>
        </p:nvSpPr>
        <p:spPr bwMode="auto">
          <a:xfrm>
            <a:off x="4648201"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819400" y="5356866"/>
            <a:ext cx="2967479"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اپنی واضح و آشکار توحید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0" y="336550"/>
            <a:ext cx="522931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وَبَاطِنِ مَكْنُونِ ضَمِيرِي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0949" y="1811557"/>
            <a:ext cx="8686800" cy="1752600"/>
          </a:xfrm>
          <a:extLst/>
        </p:spPr>
        <p:txBody>
          <a:bodyPr/>
          <a:lstStyle/>
          <a:p>
            <a:pPr marL="342900" indent="-342900" eaLnBrk="1" hangingPunct="1">
              <a:defRPr/>
            </a:pPr>
            <a:r>
              <a:rPr lang="en-US" sz="3600" b="1" kern="1200" dirty="0">
                <a:ea typeface="MS Mincho" pitchFamily="49" charset="-128"/>
              </a:rPr>
              <a:t>and the essence of the secret of my conscience,</a:t>
            </a:r>
          </a:p>
        </p:txBody>
      </p:sp>
      <p:sp>
        <p:nvSpPr>
          <p:cNvPr id="118788" name="Subtitle 4"/>
          <p:cNvSpPr txBox="1">
            <a:spLocks/>
          </p:cNvSpPr>
          <p:nvPr/>
        </p:nvSpPr>
        <p:spPr bwMode="auto">
          <a:xfrm>
            <a:off x="334043" y="383883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batini maknuni damiri</a:t>
            </a:r>
            <a:endParaRPr lang="fi-FI" sz="3200" b="1" i="1" dirty="0">
              <a:solidFill>
                <a:srgbClr val="000066"/>
              </a:solidFill>
              <a:ea typeface="MS Mincho" pitchFamily="49" charset="-128"/>
            </a:endParaRPr>
          </a:p>
        </p:txBody>
      </p:sp>
      <p:sp>
        <p:nvSpPr>
          <p:cNvPr id="1187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18790" name="Text Box 13"/>
          <p:cNvSpPr txBox="1">
            <a:spLocks noChangeAspect="1" noChangeArrowheads="1"/>
          </p:cNvSpPr>
          <p:nvPr/>
        </p:nvSpPr>
        <p:spPr bwMode="auto">
          <a:xfrm>
            <a:off x="4724401" y="0"/>
            <a:ext cx="44196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935173" y="5334000"/>
            <a:ext cx="327365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اپنے باطن میں پوشیدہ ضمیر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979957" y="336550"/>
            <a:ext cx="5641288"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وَعَلاَئِقِ مَجَارِي نُورِ بَصَرِي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1841575"/>
            <a:ext cx="8686800" cy="1752600"/>
          </a:xfrm>
          <a:extLst/>
        </p:spPr>
        <p:txBody>
          <a:bodyPr/>
          <a:lstStyle/>
          <a:p>
            <a:pPr marL="342900" indent="-342900" eaLnBrk="1" hangingPunct="1">
              <a:defRPr/>
            </a:pPr>
            <a:r>
              <a:rPr lang="en-US" sz="3600" b="1" kern="1200" dirty="0">
                <a:ea typeface="MS Mincho" pitchFamily="49" charset="-128"/>
              </a:rPr>
              <a:t>and the ties of the canals of the light of my sight,</a:t>
            </a:r>
          </a:p>
        </p:txBody>
      </p:sp>
      <p:sp>
        <p:nvSpPr>
          <p:cNvPr id="119812" name="Subtitle 4"/>
          <p:cNvSpPr txBox="1">
            <a:spLocks/>
          </p:cNvSpPr>
          <p:nvPr/>
        </p:nvSpPr>
        <p:spPr bwMode="auto">
          <a:xfrm>
            <a:off x="304800" y="389887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`ala'iqi majari nuri basari</a:t>
            </a:r>
            <a:endParaRPr lang="fi-FI" sz="3200" b="1" i="1" dirty="0">
              <a:solidFill>
                <a:srgbClr val="000066"/>
              </a:solidFill>
              <a:ea typeface="MS Mincho" pitchFamily="49" charset="-128"/>
            </a:endParaRPr>
          </a:p>
        </p:txBody>
      </p:sp>
      <p:sp>
        <p:nvSpPr>
          <p:cNvPr id="1198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19814" name="Text Box 13"/>
          <p:cNvSpPr txBox="1">
            <a:spLocks noChangeAspect="1" noChangeArrowheads="1"/>
          </p:cNvSpPr>
          <p:nvPr/>
        </p:nvSpPr>
        <p:spPr bwMode="auto">
          <a:xfrm>
            <a:off x="4800601" y="0"/>
            <a:ext cx="43434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238312" y="5334000"/>
            <a:ext cx="4733989"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اپنی آنکھوں کے نور سے پیوستہ راستوں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17144" y="336550"/>
            <a:ext cx="501451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وَاسَارِيرِ صَفْحَةِ جَبِينِي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30200" y="1823102"/>
            <a:ext cx="8686800" cy="1752600"/>
          </a:xfrm>
          <a:extLst/>
        </p:spPr>
        <p:txBody>
          <a:bodyPr/>
          <a:lstStyle/>
          <a:p>
            <a:pPr marL="342900" indent="-342900" eaLnBrk="1" hangingPunct="1">
              <a:defRPr/>
            </a:pPr>
            <a:r>
              <a:rPr lang="en-US" sz="3600" b="1" kern="1200" dirty="0">
                <a:ea typeface="MS Mincho" pitchFamily="49" charset="-128"/>
              </a:rPr>
              <a:t>and the lines of my forehead</a:t>
            </a:r>
          </a:p>
        </p:txBody>
      </p:sp>
      <p:sp>
        <p:nvSpPr>
          <p:cNvPr id="120836" name="Subtitle 4"/>
          <p:cNvSpPr txBox="1">
            <a:spLocks/>
          </p:cNvSpPr>
          <p:nvPr/>
        </p:nvSpPr>
        <p:spPr bwMode="auto">
          <a:xfrm>
            <a:off x="304799" y="403575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asariri safhati jabini</a:t>
            </a:r>
            <a:endParaRPr lang="fi-FI" sz="3200" b="1" i="1" dirty="0">
              <a:solidFill>
                <a:srgbClr val="000066"/>
              </a:solidFill>
              <a:ea typeface="MS Mincho" pitchFamily="49" charset="-128"/>
            </a:endParaRPr>
          </a:p>
        </p:txBody>
      </p:sp>
      <p:sp>
        <p:nvSpPr>
          <p:cNvPr id="1208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20838" name="Text Box 13"/>
          <p:cNvSpPr txBox="1">
            <a:spLocks noChangeAspect="1" noChangeArrowheads="1"/>
          </p:cNvSpPr>
          <p:nvPr/>
        </p:nvSpPr>
        <p:spPr bwMode="auto">
          <a:xfrm>
            <a:off x="4724401" y="0"/>
            <a:ext cx="44196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550510" y="5562600"/>
            <a:ext cx="4195379"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اپنی پیشانی کے نقوش کے رازوں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362200" y="336550"/>
            <a:ext cx="484780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وَخُرْقِ مَسَارِبِ نَفْسِي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1850338"/>
            <a:ext cx="8686800" cy="1752600"/>
          </a:xfrm>
          <a:extLst/>
        </p:spPr>
        <p:txBody>
          <a:bodyPr/>
          <a:lstStyle/>
          <a:p>
            <a:pPr marL="342900" indent="-342900" eaLnBrk="1" hangingPunct="1">
              <a:defRPr/>
            </a:pPr>
            <a:r>
              <a:rPr lang="en-US" sz="3600" b="1" kern="1200" dirty="0">
                <a:ea typeface="MS Mincho" pitchFamily="49" charset="-128"/>
              </a:rPr>
              <a:t>and the hallows of the courses of my breath,</a:t>
            </a:r>
          </a:p>
        </p:txBody>
      </p:sp>
      <p:sp>
        <p:nvSpPr>
          <p:cNvPr id="121860" name="Subtitle 4"/>
          <p:cNvSpPr txBox="1">
            <a:spLocks/>
          </p:cNvSpPr>
          <p:nvPr/>
        </p:nvSpPr>
        <p:spPr bwMode="auto">
          <a:xfrm>
            <a:off x="427182" y="388868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khurqi masaribi nafsi</a:t>
            </a:r>
            <a:endParaRPr lang="fi-FI" sz="3200" b="1" i="1" dirty="0">
              <a:solidFill>
                <a:srgbClr val="000066"/>
              </a:solidFill>
              <a:ea typeface="MS Mincho" pitchFamily="49" charset="-128"/>
            </a:endParaRPr>
          </a:p>
        </p:txBody>
      </p:sp>
      <p:sp>
        <p:nvSpPr>
          <p:cNvPr id="1218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21862" name="Text Box 13"/>
          <p:cNvSpPr txBox="1">
            <a:spLocks noChangeAspect="1" noChangeArrowheads="1"/>
          </p:cNvSpPr>
          <p:nvPr/>
        </p:nvSpPr>
        <p:spPr bwMode="auto">
          <a:xfrm>
            <a:off x="4648201"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454272" y="5562600"/>
            <a:ext cx="4235455"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اپنے سانس کی رگوں کے سوراخوں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4"/>
          <p:cNvSpPr>
            <a:spLocks noGrp="1"/>
          </p:cNvSpPr>
          <p:nvPr>
            <p:ph type="subTitle" idx="1"/>
          </p:nvPr>
        </p:nvSpPr>
        <p:spPr>
          <a:xfrm>
            <a:off x="304800" y="2057400"/>
            <a:ext cx="8686800" cy="1752600"/>
          </a:xfrm>
          <a:extLst/>
        </p:spPr>
        <p:txBody>
          <a:bodyPr/>
          <a:lstStyle/>
          <a:p>
            <a:pPr marL="342900" indent="-342900" eaLnBrk="1" hangingPunct="1">
              <a:defRPr/>
            </a:pPr>
            <a:r>
              <a:rPr lang="en-US" sz="3600" b="1" kern="1200" dirty="0">
                <a:ea typeface="MS Mincho" pitchFamily="49" charset="-128"/>
              </a:rPr>
              <a:t>All growing things cannot be hidden from Him</a:t>
            </a:r>
          </a:p>
        </p:txBody>
      </p:sp>
      <p:sp>
        <p:nvSpPr>
          <p:cNvPr id="12292" name="Subtitle 4"/>
          <p:cNvSpPr txBox="1">
            <a:spLocks/>
          </p:cNvSpPr>
          <p:nvPr/>
        </p:nvSpPr>
        <p:spPr bwMode="auto">
          <a:xfrm>
            <a:off x="425245" y="377196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la takhfa `alayhi alttala'i`u</a:t>
            </a:r>
            <a:endParaRPr lang="fi-FI" sz="3200" b="1" i="1" dirty="0">
              <a:solidFill>
                <a:srgbClr val="000066"/>
              </a:solidFill>
              <a:ea typeface="MS Mincho" pitchFamily="49" charset="-128"/>
            </a:endParaRPr>
          </a:p>
        </p:txBody>
      </p:sp>
      <p:sp>
        <p:nvSpPr>
          <p:cNvPr id="3" name="Rectangle 2"/>
          <p:cNvSpPr/>
          <p:nvPr/>
        </p:nvSpPr>
        <p:spPr>
          <a:xfrm>
            <a:off x="2010913" y="628406"/>
            <a:ext cx="4629793" cy="1200329"/>
          </a:xfrm>
          <a:prstGeom prst="rect">
            <a:avLst/>
          </a:prstGeom>
        </p:spPr>
        <p:txBody>
          <a:bodyPr wrap="none">
            <a:spAutoFit/>
          </a:bodyPr>
          <a:lstStyle/>
          <a:p>
            <a:pPr algn="r" rtl="1"/>
            <a:r>
              <a:rPr lang="ar-SA" sz="7200" b="1" dirty="0">
                <a:solidFill>
                  <a:srgbClr val="002060"/>
                </a:solidFill>
                <a:latin typeface="_PDMS_Saleem_QuranFont" panose="02010000000000000000" pitchFamily="2" charset="-78"/>
                <a:cs typeface="_PDMS_Saleem_QuranFont" panose="02010000000000000000" pitchFamily="2" charset="-78"/>
              </a:rPr>
              <a:t> لاَ </a:t>
            </a:r>
            <a:r>
              <a:rPr lang="ar-SA" sz="7200" b="1" dirty="0" smtClean="0">
                <a:solidFill>
                  <a:srgbClr val="002060"/>
                </a:solidFill>
                <a:latin typeface="_PDMS_Saleem_QuranFont" panose="02010000000000000000" pitchFamily="2" charset="-78"/>
                <a:cs typeface="_PDMS_Saleem_QuranFont" panose="02010000000000000000" pitchFamily="2" charset="-78"/>
              </a:rPr>
              <a:t>تَخْفی </a:t>
            </a:r>
            <a:r>
              <a:rPr lang="ar-SA" sz="7200" b="1" dirty="0">
                <a:solidFill>
                  <a:srgbClr val="002060"/>
                </a:solidFill>
                <a:latin typeface="_PDMS_Saleem_QuranFont" panose="02010000000000000000" pitchFamily="2" charset="-78"/>
                <a:cs typeface="_PDMS_Saleem_QuranFont" panose="02010000000000000000" pitchFamily="2" charset="-78"/>
              </a:rPr>
              <a:t>عَلَیْہِ </a:t>
            </a:r>
            <a:r>
              <a:rPr lang="ar-SA" sz="7200" b="1" dirty="0" smtClean="0">
                <a:solidFill>
                  <a:srgbClr val="002060"/>
                </a:solidFill>
                <a:latin typeface="_PDMS_Saleem_QuranFont" panose="02010000000000000000" pitchFamily="2" charset="-78"/>
                <a:cs typeface="_PDMS_Saleem_QuranFont" panose="02010000000000000000" pitchFamily="2" charset="-78"/>
              </a:rPr>
              <a:t>الطَّلَائِعُ</a:t>
            </a:r>
            <a:r>
              <a:rPr lang="ar-SA" sz="7200" b="1" dirty="0">
                <a:solidFill>
                  <a:srgbClr val="002060"/>
                </a:solidFill>
                <a:latin typeface="_PDMS_Saleem_QuranFont" panose="02010000000000000000" pitchFamily="2" charset="-78"/>
                <a:cs typeface="_PDMS_Saleem_QuranFont" panose="02010000000000000000" pitchFamily="2" charset="-78"/>
              </a:rPr>
              <a:t>، </a:t>
            </a:r>
            <a:endParaRPr lang="en-US" sz="7200" b="1" dirty="0">
              <a:solidFill>
                <a:srgbClr val="002060"/>
              </a:solidFill>
              <a:latin typeface="_PDMS_Saleem_QuranFont" panose="02010000000000000000" pitchFamily="2" charset="-78"/>
              <a:cs typeface="_PDMS_Saleem_QuranFont" panose="02010000000000000000" pitchFamily="2" charset="-78"/>
            </a:endParaRPr>
          </a:p>
        </p:txBody>
      </p:sp>
      <p:sp>
        <p:nvSpPr>
          <p:cNvPr id="4" name="Rectangle 3"/>
          <p:cNvSpPr/>
          <p:nvPr/>
        </p:nvSpPr>
        <p:spPr>
          <a:xfrm>
            <a:off x="1480319" y="5262562"/>
            <a:ext cx="5737469"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دنیا میں آنے والی کوئی چیز اس سے پوشیدہ نہیں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057400" y="336550"/>
            <a:ext cx="5444118"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وَخَذَارِيفِ مَارِنِ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عِرْنِينِي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457200" y="1873429"/>
            <a:ext cx="8686800" cy="1752600"/>
          </a:xfrm>
          <a:extLst/>
        </p:spPr>
        <p:txBody>
          <a:bodyPr/>
          <a:lstStyle/>
          <a:p>
            <a:pPr marL="342900" indent="-342900" eaLnBrk="1" hangingPunct="1">
              <a:defRPr/>
            </a:pPr>
            <a:r>
              <a:rPr lang="en-US" sz="3600" b="1" kern="1200" dirty="0">
                <a:ea typeface="MS Mincho" pitchFamily="49" charset="-128"/>
              </a:rPr>
              <a:t>and the (nasal) cavities of my nose,</a:t>
            </a:r>
          </a:p>
        </p:txBody>
      </p:sp>
      <p:sp>
        <p:nvSpPr>
          <p:cNvPr id="122884" name="Subtitle 4"/>
          <p:cNvSpPr txBox="1">
            <a:spLocks/>
          </p:cNvSpPr>
          <p:nvPr/>
        </p:nvSpPr>
        <p:spPr bwMode="auto">
          <a:xfrm>
            <a:off x="228600" y="406091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khadharifi marini `irnini</a:t>
            </a:r>
            <a:endParaRPr lang="fi-FI" sz="3200" b="1" i="1" dirty="0">
              <a:solidFill>
                <a:srgbClr val="000066"/>
              </a:solidFill>
              <a:ea typeface="MS Mincho" pitchFamily="49" charset="-128"/>
            </a:endParaRPr>
          </a:p>
        </p:txBody>
      </p:sp>
      <p:sp>
        <p:nvSpPr>
          <p:cNvPr id="1228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22886" name="Text Box 13"/>
          <p:cNvSpPr txBox="1">
            <a:spLocks noChangeAspect="1" noChangeArrowheads="1"/>
          </p:cNvSpPr>
          <p:nvPr/>
        </p:nvSpPr>
        <p:spPr bwMode="auto">
          <a:xfrm>
            <a:off x="4876801" y="0"/>
            <a:ext cx="42672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514600" y="5562600"/>
            <a:ext cx="392126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اپنی ناک کے نرم و ملائم پردوں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133600" y="341168"/>
            <a:ext cx="514916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وَمَسَارِبِ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صِمَاخِ</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سَمْعِي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64783" y="1860048"/>
            <a:ext cx="8686800" cy="1752600"/>
          </a:xfrm>
          <a:extLst/>
        </p:spPr>
        <p:txBody>
          <a:bodyPr/>
          <a:lstStyle/>
          <a:p>
            <a:pPr marL="342900" indent="-342900" eaLnBrk="1" hangingPunct="1">
              <a:defRPr/>
            </a:pPr>
            <a:r>
              <a:rPr lang="en-US" sz="3600" b="1" kern="1200" dirty="0">
                <a:ea typeface="MS Mincho" pitchFamily="49" charset="-128"/>
              </a:rPr>
              <a:t>and the courses of the meatus of my hearing,</a:t>
            </a:r>
          </a:p>
        </p:txBody>
      </p:sp>
      <p:sp>
        <p:nvSpPr>
          <p:cNvPr id="123908" name="Subtitle 4"/>
          <p:cNvSpPr txBox="1">
            <a:spLocks/>
          </p:cNvSpPr>
          <p:nvPr/>
        </p:nvSpPr>
        <p:spPr bwMode="auto">
          <a:xfrm>
            <a:off x="360165" y="374942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masaribi simakhi sam`i</a:t>
            </a:r>
            <a:endParaRPr lang="fi-FI" sz="3200" b="1" i="1" dirty="0">
              <a:solidFill>
                <a:srgbClr val="000066"/>
              </a:solidFill>
              <a:ea typeface="MS Mincho" pitchFamily="49" charset="-128"/>
            </a:endParaRPr>
          </a:p>
        </p:txBody>
      </p:sp>
      <p:sp>
        <p:nvSpPr>
          <p:cNvPr id="1239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23910" name="Text Box 13"/>
          <p:cNvSpPr txBox="1">
            <a:spLocks noChangeAspect="1" noChangeArrowheads="1"/>
          </p:cNvSpPr>
          <p:nvPr/>
        </p:nvSpPr>
        <p:spPr bwMode="auto">
          <a:xfrm>
            <a:off x="4648201"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598543" y="5486400"/>
            <a:ext cx="3946914"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اپنے کانوں کی سننے والی جھلیوں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123838" y="301914"/>
            <a:ext cx="704872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وَمَا ضَمَّتْ وَاطْبَقَتْ عَلَيْهِ شَفَتَايَ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457200" y="1860048"/>
            <a:ext cx="8686800" cy="1752600"/>
          </a:xfrm>
          <a:extLst/>
        </p:spPr>
        <p:txBody>
          <a:bodyPr/>
          <a:lstStyle/>
          <a:p>
            <a:pPr marL="342900" indent="-342900" eaLnBrk="1" hangingPunct="1">
              <a:defRPr/>
            </a:pPr>
            <a:r>
              <a:rPr lang="en-US" sz="3600" b="1" kern="1200" dirty="0">
                <a:ea typeface="MS Mincho" pitchFamily="49" charset="-128"/>
              </a:rPr>
              <a:t>and whatever my two lips hide and cover up,</a:t>
            </a:r>
          </a:p>
        </p:txBody>
      </p:sp>
      <p:sp>
        <p:nvSpPr>
          <p:cNvPr id="124932" name="Subtitle 4"/>
          <p:cNvSpPr txBox="1">
            <a:spLocks/>
          </p:cNvSpPr>
          <p:nvPr/>
        </p:nvSpPr>
        <p:spPr bwMode="auto">
          <a:xfrm>
            <a:off x="304800" y="3970453"/>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de-DE" sz="3200" b="1" i="1">
                <a:solidFill>
                  <a:srgbClr val="000066"/>
                </a:solidFill>
                <a:ea typeface="MS Mincho" pitchFamily="49" charset="-128"/>
              </a:rPr>
              <a:t>wa ma dammat wa atbaqat `alayhi shafataya</a:t>
            </a:r>
            <a:endParaRPr lang="fi-FI" sz="3200" b="1" i="1">
              <a:solidFill>
                <a:srgbClr val="000066"/>
              </a:solidFill>
              <a:ea typeface="MS Mincho" pitchFamily="49" charset="-128"/>
            </a:endParaRPr>
          </a:p>
        </p:txBody>
      </p:sp>
      <p:sp>
        <p:nvSpPr>
          <p:cNvPr id="1249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24934" name="Text Box 13"/>
          <p:cNvSpPr txBox="1">
            <a:spLocks noChangeAspect="1" noChangeArrowheads="1"/>
          </p:cNvSpPr>
          <p:nvPr/>
        </p:nvSpPr>
        <p:spPr bwMode="auto">
          <a:xfrm>
            <a:off x="4648201"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813071" y="5486400"/>
            <a:ext cx="5517857"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اپنے چپکنے اور ٹھیک بند ہونے والے ہونٹوں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584033" y="336550"/>
            <a:ext cx="437331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وَحَرَكَاتِ لَفْظِ لِسَانِي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869284"/>
            <a:ext cx="8686800" cy="1752600"/>
          </a:xfrm>
          <a:extLst/>
        </p:spPr>
        <p:txBody>
          <a:bodyPr/>
          <a:lstStyle/>
          <a:p>
            <a:pPr marL="342900" indent="-342900" eaLnBrk="1" hangingPunct="1">
              <a:defRPr/>
            </a:pPr>
            <a:r>
              <a:rPr lang="en-US" sz="3600" b="1" kern="1200" dirty="0">
                <a:ea typeface="MS Mincho" pitchFamily="49" charset="-128"/>
              </a:rPr>
              <a:t>and the motions of the vocalization of my tongue,</a:t>
            </a:r>
          </a:p>
        </p:txBody>
      </p:sp>
      <p:sp>
        <p:nvSpPr>
          <p:cNvPr id="125956" name="Subtitle 4"/>
          <p:cNvSpPr txBox="1">
            <a:spLocks/>
          </p:cNvSpPr>
          <p:nvPr/>
        </p:nvSpPr>
        <p:spPr bwMode="auto">
          <a:xfrm>
            <a:off x="304800" y="3972762"/>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harakati lafzi lisani</a:t>
            </a:r>
            <a:endParaRPr lang="fi-FI" sz="3200" b="1" i="1" dirty="0">
              <a:solidFill>
                <a:srgbClr val="000066"/>
              </a:solidFill>
              <a:ea typeface="MS Mincho" pitchFamily="49" charset="-128"/>
            </a:endParaRPr>
          </a:p>
        </p:txBody>
      </p:sp>
      <p:sp>
        <p:nvSpPr>
          <p:cNvPr id="1259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25958" name="Text Box 13"/>
          <p:cNvSpPr txBox="1">
            <a:spLocks noChangeAspect="1" noChangeArrowheads="1"/>
          </p:cNvSpPr>
          <p:nvPr/>
        </p:nvSpPr>
        <p:spPr bwMode="auto">
          <a:xfrm>
            <a:off x="4495801" y="0"/>
            <a:ext cx="46482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088845" y="5486400"/>
            <a:ext cx="511871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اپنی زبان کی حرکات سے نکلنے والے لفظوں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133600" y="336550"/>
            <a:ext cx="524374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وَمَغْرَزِ حَنَكِ فَمِي وَفَكِّي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457200" y="2019121"/>
            <a:ext cx="8686800" cy="1752600"/>
          </a:xfrm>
          <a:extLst/>
        </p:spPr>
        <p:txBody>
          <a:bodyPr/>
          <a:lstStyle/>
          <a:p>
            <a:pPr marL="342900" indent="-342900" eaLnBrk="1" hangingPunct="1">
              <a:defRPr/>
            </a:pPr>
            <a:r>
              <a:rPr lang="en-US" sz="3600" b="1" kern="1200" dirty="0">
                <a:ea typeface="MS Mincho" pitchFamily="49" charset="-128"/>
              </a:rPr>
              <a:t>and the socket of the palate of my mouth and jaw,</a:t>
            </a:r>
          </a:p>
        </p:txBody>
      </p:sp>
      <p:sp>
        <p:nvSpPr>
          <p:cNvPr id="126980" name="Subtitle 4"/>
          <p:cNvSpPr txBox="1">
            <a:spLocks/>
          </p:cNvSpPr>
          <p:nvPr/>
        </p:nvSpPr>
        <p:spPr bwMode="auto">
          <a:xfrm>
            <a:off x="685800" y="38862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maghrazi hanaki fami wa fakki</a:t>
            </a:r>
            <a:endParaRPr lang="fi-FI" sz="3200" b="1" i="1" dirty="0">
              <a:solidFill>
                <a:srgbClr val="000066"/>
              </a:solidFill>
              <a:ea typeface="MS Mincho" pitchFamily="49" charset="-128"/>
            </a:endParaRPr>
          </a:p>
        </p:txBody>
      </p:sp>
      <p:sp>
        <p:nvSpPr>
          <p:cNvPr id="1269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26982" name="Text Box 13"/>
          <p:cNvSpPr txBox="1">
            <a:spLocks noChangeAspect="1" noChangeArrowheads="1"/>
          </p:cNvSpPr>
          <p:nvPr/>
        </p:nvSpPr>
        <p:spPr bwMode="auto">
          <a:xfrm>
            <a:off x="4343401" y="0"/>
            <a:ext cx="48006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254698" y="5418386"/>
            <a:ext cx="5441501"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اپنے منہ کے اوپر نیچے کے </a:t>
            </a:r>
            <a:r>
              <a:rPr lang="ar-SA" sz="4000" b="1" dirty="0" smtClean="0">
                <a:solidFill>
                  <a:srgbClr val="002060"/>
                </a:solidFill>
                <a:latin typeface="Jameel Noori Nastaleeq" panose="02000503000000000004" pitchFamily="2" charset="-78"/>
                <a:cs typeface="Jameel Noori Nastaleeq" panose="02000503000000000004" pitchFamily="2" charset="-78"/>
              </a:rPr>
              <a:t>حصوں</a:t>
            </a:r>
            <a:r>
              <a:rPr lang="ur-PK" sz="4000" b="1" dirty="0" smtClean="0">
                <a:solidFill>
                  <a:srgbClr val="002060"/>
                </a:solidFill>
                <a:latin typeface="Jameel Noori Nastaleeq" panose="02000503000000000004" pitchFamily="2" charset="-78"/>
                <a:cs typeface="Jameel Noori Nastaleeq" panose="02000503000000000004" pitchFamily="2" charset="-78"/>
              </a:rPr>
              <a:t> </a:t>
            </a:r>
            <a:r>
              <a:rPr lang="ar-SA" sz="4000" b="1" dirty="0" smtClean="0">
                <a:solidFill>
                  <a:srgbClr val="002060"/>
                </a:solidFill>
                <a:latin typeface="Jameel Noori Nastaleeq" panose="02000503000000000004" pitchFamily="2" charset="-78"/>
                <a:cs typeface="Jameel Noori Nastaleeq" panose="02000503000000000004" pitchFamily="2" charset="-78"/>
              </a:rPr>
              <a:t>کے </a:t>
            </a:r>
            <a:r>
              <a:rPr lang="ar-SA" sz="4000" b="1" dirty="0">
                <a:solidFill>
                  <a:srgbClr val="002060"/>
                </a:solidFill>
                <a:latin typeface="Jameel Noori Nastaleeq" panose="02000503000000000004" pitchFamily="2" charset="-78"/>
                <a:cs typeface="Jameel Noori Nastaleeq" panose="02000503000000000004" pitchFamily="2" charset="-78"/>
              </a:rPr>
              <a:t>ہلنے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691574" y="390435"/>
            <a:ext cx="391325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وَمَنَابِتِ اضْرَاسِي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457200" y="1860048"/>
            <a:ext cx="8686800" cy="1752600"/>
          </a:xfrm>
          <a:extLst/>
        </p:spPr>
        <p:txBody>
          <a:bodyPr/>
          <a:lstStyle/>
          <a:p>
            <a:pPr marL="342900" indent="-342900" eaLnBrk="1" hangingPunct="1">
              <a:defRPr/>
            </a:pPr>
            <a:r>
              <a:rPr lang="en-US" sz="3600" b="1" kern="1200" dirty="0">
                <a:ea typeface="MS Mincho" pitchFamily="49" charset="-128"/>
              </a:rPr>
              <a:t>and the matrices of my dents,</a:t>
            </a:r>
          </a:p>
        </p:txBody>
      </p:sp>
      <p:sp>
        <p:nvSpPr>
          <p:cNvPr id="128004" name="Subtitle 4"/>
          <p:cNvSpPr txBox="1">
            <a:spLocks/>
          </p:cNvSpPr>
          <p:nvPr/>
        </p:nvSpPr>
        <p:spPr bwMode="auto">
          <a:xfrm>
            <a:off x="304799" y="3951357"/>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manabiti adrasi</a:t>
            </a:r>
            <a:endParaRPr lang="fi-FI" sz="3200" b="1" i="1" dirty="0">
              <a:solidFill>
                <a:srgbClr val="000066"/>
              </a:solidFill>
              <a:ea typeface="MS Mincho" pitchFamily="49" charset="-128"/>
            </a:endParaRPr>
          </a:p>
        </p:txBody>
      </p:sp>
      <p:sp>
        <p:nvSpPr>
          <p:cNvPr id="1280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28006" name="Text Box 13"/>
          <p:cNvSpPr txBox="1">
            <a:spLocks noChangeAspect="1" noChangeArrowheads="1"/>
          </p:cNvSpPr>
          <p:nvPr/>
        </p:nvSpPr>
        <p:spPr bwMode="auto">
          <a:xfrm>
            <a:off x="4800601" y="0"/>
            <a:ext cx="43434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605756" y="5356866"/>
            <a:ext cx="3932488"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اپنےدانتوں کے اگنے کی جگہوں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963811" y="463282"/>
            <a:ext cx="536877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وَمَسَاغِ مَطْعَمِي وَمَشْرَبِي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799" y="1917789"/>
            <a:ext cx="8686800" cy="1752600"/>
          </a:xfrm>
          <a:extLst/>
        </p:spPr>
        <p:txBody>
          <a:bodyPr/>
          <a:lstStyle/>
          <a:p>
            <a:pPr marL="342900" indent="-342900" eaLnBrk="1" hangingPunct="1">
              <a:defRPr/>
            </a:pPr>
            <a:r>
              <a:rPr lang="en-US" sz="3600" b="1" kern="1200" dirty="0">
                <a:ea typeface="MS Mincho" pitchFamily="49" charset="-128"/>
              </a:rPr>
              <a:t>and the tasting of my food and my drink,</a:t>
            </a:r>
          </a:p>
        </p:txBody>
      </p:sp>
      <p:sp>
        <p:nvSpPr>
          <p:cNvPr id="129028" name="Subtitle 4"/>
          <p:cNvSpPr txBox="1">
            <a:spLocks/>
          </p:cNvSpPr>
          <p:nvPr/>
        </p:nvSpPr>
        <p:spPr bwMode="auto">
          <a:xfrm>
            <a:off x="334817" y="396586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masaghi mat`ami wa mashrabi</a:t>
            </a:r>
            <a:endParaRPr lang="fi-FI" sz="3200" b="1" i="1" dirty="0">
              <a:solidFill>
                <a:srgbClr val="000066"/>
              </a:solidFill>
              <a:ea typeface="MS Mincho" pitchFamily="49" charset="-128"/>
            </a:endParaRPr>
          </a:p>
        </p:txBody>
      </p:sp>
      <p:sp>
        <p:nvSpPr>
          <p:cNvPr id="1290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29030" name="Text Box 13"/>
          <p:cNvSpPr txBox="1">
            <a:spLocks noChangeAspect="1" noChangeArrowheads="1"/>
          </p:cNvSpPr>
          <p:nvPr/>
        </p:nvSpPr>
        <p:spPr bwMode="auto">
          <a:xfrm>
            <a:off x="4953001" y="0"/>
            <a:ext cx="41910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391755" y="5328132"/>
            <a:ext cx="4360489"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اپنے کھانے پینے کے ذائقہ دار ہونے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012291" y="336550"/>
            <a:ext cx="357662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وَحِمَالَةِ امِّ رَاسِي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1873429"/>
            <a:ext cx="8686800" cy="1752600"/>
          </a:xfrm>
          <a:extLst/>
        </p:spPr>
        <p:txBody>
          <a:bodyPr/>
          <a:lstStyle/>
          <a:p>
            <a:pPr marL="342900" indent="-342900" eaLnBrk="1" hangingPunct="1">
              <a:defRPr/>
            </a:pPr>
            <a:r>
              <a:rPr lang="en-US" sz="3600" b="1" kern="1200" dirty="0">
                <a:ea typeface="MS Mincho" pitchFamily="49" charset="-128"/>
              </a:rPr>
              <a:t>and the carrier of my skill,</a:t>
            </a:r>
          </a:p>
        </p:txBody>
      </p:sp>
      <p:sp>
        <p:nvSpPr>
          <p:cNvPr id="130052" name="Subtitle 4"/>
          <p:cNvSpPr txBox="1">
            <a:spLocks/>
          </p:cNvSpPr>
          <p:nvPr/>
        </p:nvSpPr>
        <p:spPr bwMode="auto">
          <a:xfrm>
            <a:off x="381000" y="394904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himalati ummi ra'si</a:t>
            </a:r>
            <a:endParaRPr lang="fi-FI" sz="3200" b="1" i="1" dirty="0">
              <a:solidFill>
                <a:srgbClr val="000066"/>
              </a:solidFill>
              <a:ea typeface="MS Mincho" pitchFamily="49" charset="-128"/>
            </a:endParaRPr>
          </a:p>
        </p:txBody>
      </p:sp>
      <p:sp>
        <p:nvSpPr>
          <p:cNvPr id="1300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30054" name="Text Box 13"/>
          <p:cNvSpPr txBox="1">
            <a:spLocks noChangeAspect="1" noChangeArrowheads="1"/>
          </p:cNvSpPr>
          <p:nvPr/>
        </p:nvSpPr>
        <p:spPr bwMode="auto">
          <a:xfrm>
            <a:off x="4800601" y="0"/>
            <a:ext cx="43434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899907" y="5338867"/>
            <a:ext cx="3344185"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اپنے سر میں دماغ کی قرارگاہ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893279" y="341168"/>
            <a:ext cx="550984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وَبُلُوعِ فَارِغِ حَبَائِلِ عُنُقِي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81001" y="1905000"/>
            <a:ext cx="8686800" cy="1752600"/>
          </a:xfrm>
          <a:extLst/>
        </p:spPr>
        <p:txBody>
          <a:bodyPr/>
          <a:lstStyle/>
          <a:p>
            <a:pPr marL="342900" indent="-342900" eaLnBrk="1" hangingPunct="1">
              <a:defRPr/>
            </a:pPr>
            <a:r>
              <a:rPr lang="en-US" sz="3600" b="1" kern="1200" dirty="0">
                <a:ea typeface="MS Mincho" pitchFamily="49" charset="-128"/>
              </a:rPr>
              <a:t>and the tube of the tissues of my neck</a:t>
            </a:r>
          </a:p>
        </p:txBody>
      </p:sp>
      <p:sp>
        <p:nvSpPr>
          <p:cNvPr id="131076" name="Subtitle 4"/>
          <p:cNvSpPr txBox="1">
            <a:spLocks/>
          </p:cNvSpPr>
          <p:nvPr/>
        </p:nvSpPr>
        <p:spPr bwMode="auto">
          <a:xfrm>
            <a:off x="381001" y="3657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bulu`i farighi haba'ili `unuqi</a:t>
            </a:r>
            <a:endParaRPr lang="fi-FI" sz="3200" b="1" i="1" dirty="0">
              <a:solidFill>
                <a:srgbClr val="000066"/>
              </a:solidFill>
              <a:ea typeface="MS Mincho" pitchFamily="49" charset="-128"/>
            </a:endParaRPr>
          </a:p>
        </p:txBody>
      </p:sp>
      <p:sp>
        <p:nvSpPr>
          <p:cNvPr id="1310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31078" name="Text Box 13"/>
          <p:cNvSpPr txBox="1">
            <a:spLocks noChangeAspect="1" noChangeArrowheads="1"/>
          </p:cNvSpPr>
          <p:nvPr/>
        </p:nvSpPr>
        <p:spPr bwMode="auto">
          <a:xfrm>
            <a:off x="4724401" y="0"/>
            <a:ext cx="44196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871854" y="5181600"/>
            <a:ext cx="3400291"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اپنی گردن میں غذا کی نالیوں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312191" y="390435"/>
            <a:ext cx="6672018"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وَمَا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ٱشْتَمَلَ</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عَلَيْهِ تَامُورُ صَدْرِي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1846193"/>
            <a:ext cx="8686800" cy="1752600"/>
          </a:xfrm>
          <a:extLst/>
        </p:spPr>
        <p:txBody>
          <a:bodyPr/>
          <a:lstStyle/>
          <a:p>
            <a:pPr marL="342900" indent="-342900" eaLnBrk="1" hangingPunct="1">
              <a:defRPr/>
            </a:pPr>
            <a:r>
              <a:rPr lang="en-US" sz="3600" b="1" kern="1200" dirty="0">
                <a:ea typeface="MS Mincho" pitchFamily="49" charset="-128"/>
              </a:rPr>
              <a:t>and what is included by the cloak of my chest,</a:t>
            </a:r>
          </a:p>
        </p:txBody>
      </p:sp>
      <p:sp>
        <p:nvSpPr>
          <p:cNvPr id="132100" name="Subtitle 4"/>
          <p:cNvSpPr txBox="1">
            <a:spLocks/>
          </p:cNvSpPr>
          <p:nvPr/>
        </p:nvSpPr>
        <p:spPr bwMode="auto">
          <a:xfrm>
            <a:off x="309418" y="388193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 ma ishtamala `alayhi tamuru sadri</a:t>
            </a:r>
          </a:p>
        </p:txBody>
      </p:sp>
      <p:sp>
        <p:nvSpPr>
          <p:cNvPr id="1321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32102"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133600" y="5486400"/>
            <a:ext cx="4706738"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ان ہڈیوں جن سے سینہ کا گھیرا بناہے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4"/>
          <p:cNvSpPr>
            <a:spLocks noGrp="1"/>
          </p:cNvSpPr>
          <p:nvPr>
            <p:ph type="subTitle" idx="1"/>
          </p:nvPr>
        </p:nvSpPr>
        <p:spPr>
          <a:xfrm>
            <a:off x="302342" y="2034278"/>
            <a:ext cx="8686800" cy="1752600"/>
          </a:xfrm>
          <a:extLst/>
        </p:spPr>
        <p:txBody>
          <a:bodyPr/>
          <a:lstStyle/>
          <a:p>
            <a:pPr marL="342900" indent="-342900" eaLnBrk="1" hangingPunct="1">
              <a:defRPr/>
            </a:pPr>
            <a:r>
              <a:rPr lang="en-US" sz="3600" b="1" kern="1200" dirty="0">
                <a:ea typeface="MS Mincho" pitchFamily="49" charset="-128"/>
              </a:rPr>
              <a:t>and all things deposited with Him shall never be wasted.</a:t>
            </a:r>
          </a:p>
        </p:txBody>
      </p:sp>
      <p:sp>
        <p:nvSpPr>
          <p:cNvPr id="13316" name="Subtitle 4"/>
          <p:cNvSpPr txBox="1">
            <a:spLocks/>
          </p:cNvSpPr>
          <p:nvPr/>
        </p:nvSpPr>
        <p:spPr bwMode="auto">
          <a:xfrm>
            <a:off x="326923" y="378687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la tadi`u `indahu alwada'i`u</a:t>
            </a:r>
            <a:endParaRPr lang="fi-FI" sz="3200" b="1" i="1" dirty="0">
              <a:solidFill>
                <a:srgbClr val="000066"/>
              </a:solidFill>
              <a:ea typeface="MS Mincho" pitchFamily="49" charset="-128"/>
            </a:endParaRPr>
          </a:p>
        </p:txBody>
      </p:sp>
      <p:sp>
        <p:nvSpPr>
          <p:cNvPr id="3" name="Rectangle 2"/>
          <p:cNvSpPr/>
          <p:nvPr/>
        </p:nvSpPr>
        <p:spPr>
          <a:xfrm>
            <a:off x="1752600" y="602021"/>
            <a:ext cx="5144357" cy="1200329"/>
          </a:xfrm>
          <a:prstGeom prst="rect">
            <a:avLst/>
          </a:prstGeom>
        </p:spPr>
        <p:txBody>
          <a:bodyPr wrap="none">
            <a:spAutoFit/>
          </a:bodyPr>
          <a:lstStyle/>
          <a:p>
            <a:pPr algn="r" rtl="1"/>
            <a:r>
              <a:rPr lang="ar-SA" sz="7200" b="1" dirty="0">
                <a:solidFill>
                  <a:srgbClr val="002060"/>
                </a:solidFill>
                <a:latin typeface="_PDMS_Saleem_QuranFont" panose="02010000000000000000" pitchFamily="2" charset="-78"/>
                <a:cs typeface="_PDMS_Saleem_QuranFont" panose="02010000000000000000" pitchFamily="2" charset="-78"/>
              </a:rPr>
              <a:t> وَلاَ تَضِیعُ عِنْدَہُ </a:t>
            </a:r>
            <a:r>
              <a:rPr lang="ar-SA" sz="7200" b="1" dirty="0" smtClean="0">
                <a:solidFill>
                  <a:srgbClr val="002060"/>
                </a:solidFill>
                <a:latin typeface="_PDMS_Saleem_QuranFont" panose="02010000000000000000" pitchFamily="2" charset="-78"/>
                <a:cs typeface="_PDMS_Saleem_QuranFont" panose="02010000000000000000" pitchFamily="2" charset="-78"/>
              </a:rPr>
              <a:t>الْوَدَائِعُ</a:t>
            </a:r>
            <a:r>
              <a:rPr lang="ar-SA" sz="7200" b="1" dirty="0">
                <a:solidFill>
                  <a:srgbClr val="002060"/>
                </a:solidFill>
                <a:latin typeface="_PDMS_Saleem_QuranFont" panose="02010000000000000000" pitchFamily="2" charset="-78"/>
                <a:cs typeface="_PDMS_Saleem_QuranFont" panose="02010000000000000000" pitchFamily="2" charset="-78"/>
              </a:rPr>
              <a:t>، </a:t>
            </a:r>
            <a:endParaRPr lang="en-US" sz="7200" b="1" dirty="0">
              <a:solidFill>
                <a:srgbClr val="002060"/>
              </a:solidFill>
              <a:latin typeface="_PDMS_Saleem_QuranFont" panose="02010000000000000000" pitchFamily="2" charset="-78"/>
              <a:cs typeface="_PDMS_Saleem_QuranFont" panose="02010000000000000000" pitchFamily="2" charset="-78"/>
            </a:endParaRPr>
          </a:p>
        </p:txBody>
      </p:sp>
      <p:sp>
        <p:nvSpPr>
          <p:cNvPr id="4" name="Rectangle 3"/>
          <p:cNvSpPr/>
          <p:nvPr/>
        </p:nvSpPr>
        <p:spPr>
          <a:xfrm>
            <a:off x="2132291" y="5114718"/>
            <a:ext cx="5335309"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a:t>
            </a:r>
            <a:r>
              <a:rPr lang="ur-PK" sz="4000" b="1" dirty="0" smtClean="0">
                <a:solidFill>
                  <a:srgbClr val="002060"/>
                </a:solidFill>
                <a:latin typeface="Jameel Noori Nastaleeq" panose="02000503000000000004" pitchFamily="2" charset="-78"/>
                <a:cs typeface="Jameel Noori Nastaleeq" panose="02000503000000000004" pitchFamily="2" charset="-78"/>
              </a:rPr>
              <a:t>اور </a:t>
            </a:r>
            <a:r>
              <a:rPr lang="ar-SA" sz="4000" b="1" dirty="0" smtClean="0">
                <a:solidFill>
                  <a:srgbClr val="002060"/>
                </a:solidFill>
                <a:latin typeface="Jameel Noori Nastaleeq" panose="02000503000000000004" pitchFamily="2" charset="-78"/>
                <a:cs typeface="Jameel Noori Nastaleeq" panose="02000503000000000004" pitchFamily="2" charset="-78"/>
              </a:rPr>
              <a:t>اس </a:t>
            </a:r>
            <a:r>
              <a:rPr lang="ar-SA" sz="4000" b="1" dirty="0">
                <a:solidFill>
                  <a:srgbClr val="002060"/>
                </a:solidFill>
                <a:latin typeface="Jameel Noori Nastaleeq" panose="02000503000000000004" pitchFamily="2" charset="-78"/>
                <a:cs typeface="Jameel Noori Nastaleeq" panose="02000503000000000004" pitchFamily="2" charset="-78"/>
              </a:rPr>
              <a:t>کے ہاں کوئی امانت ضائع نہیں ہوتی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743200" y="336550"/>
            <a:ext cx="432682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وَحَمَائِلِ حَبْلِ وَتِينِي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1868811"/>
            <a:ext cx="8686800" cy="1752600"/>
          </a:xfrm>
          <a:extLst/>
        </p:spPr>
        <p:txBody>
          <a:bodyPr/>
          <a:lstStyle/>
          <a:p>
            <a:pPr marL="342900" indent="-342900" eaLnBrk="1" hangingPunct="1">
              <a:defRPr/>
            </a:pPr>
            <a:r>
              <a:rPr lang="en-US" sz="3600" b="1" kern="1200" dirty="0">
                <a:ea typeface="MS Mincho" pitchFamily="49" charset="-128"/>
              </a:rPr>
              <a:t>and the carriers of the cord of my aorta,</a:t>
            </a:r>
          </a:p>
        </p:txBody>
      </p:sp>
      <p:sp>
        <p:nvSpPr>
          <p:cNvPr id="133124" name="Subtitle 4"/>
          <p:cNvSpPr txBox="1">
            <a:spLocks/>
          </p:cNvSpPr>
          <p:nvPr/>
        </p:nvSpPr>
        <p:spPr bwMode="auto">
          <a:xfrm>
            <a:off x="431800" y="3810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hama'ili habli watini</a:t>
            </a:r>
            <a:endParaRPr lang="fi-FI" sz="3200" b="1" i="1" dirty="0">
              <a:solidFill>
                <a:srgbClr val="000066"/>
              </a:solidFill>
              <a:ea typeface="MS Mincho" pitchFamily="49" charset="-128"/>
            </a:endParaRPr>
          </a:p>
        </p:txBody>
      </p:sp>
      <p:sp>
        <p:nvSpPr>
          <p:cNvPr id="1331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33126" name="Text Box 13"/>
          <p:cNvSpPr txBox="1">
            <a:spLocks noChangeAspect="1" noChangeArrowheads="1"/>
          </p:cNvSpPr>
          <p:nvPr/>
        </p:nvSpPr>
        <p:spPr bwMode="auto">
          <a:xfrm>
            <a:off x="4648201"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519251" y="5486400"/>
            <a:ext cx="4257897"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اپنے گلے کے اندر لٹکی ہوئی شہ رگ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895600" y="390435"/>
            <a:ext cx="419537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وَنِيَاطِ حِجَابِ قَلْبِي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9418" y="1846193"/>
            <a:ext cx="8686800" cy="1752600"/>
          </a:xfrm>
          <a:extLst/>
        </p:spPr>
        <p:txBody>
          <a:bodyPr/>
          <a:lstStyle/>
          <a:p>
            <a:pPr marL="342900" indent="-342900" eaLnBrk="1" hangingPunct="1">
              <a:defRPr/>
            </a:pPr>
            <a:r>
              <a:rPr lang="en-US" sz="3600" b="1" kern="1200" dirty="0">
                <a:ea typeface="MS Mincho" pitchFamily="49" charset="-128"/>
              </a:rPr>
              <a:t>and the cords of the pericardium of my heart,</a:t>
            </a:r>
          </a:p>
        </p:txBody>
      </p:sp>
      <p:sp>
        <p:nvSpPr>
          <p:cNvPr id="134148" name="Subtitle 4"/>
          <p:cNvSpPr txBox="1">
            <a:spLocks/>
          </p:cNvSpPr>
          <p:nvPr/>
        </p:nvSpPr>
        <p:spPr bwMode="auto">
          <a:xfrm>
            <a:off x="364555" y="386345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niyati hijabi qalbi</a:t>
            </a:r>
            <a:endParaRPr lang="fi-FI" sz="3200" b="1" i="1" dirty="0">
              <a:solidFill>
                <a:srgbClr val="000066"/>
              </a:solidFill>
              <a:ea typeface="MS Mincho" pitchFamily="49" charset="-128"/>
            </a:endParaRPr>
          </a:p>
        </p:txBody>
      </p:sp>
      <p:sp>
        <p:nvSpPr>
          <p:cNvPr id="1341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34150" name="Text Box 13"/>
          <p:cNvSpPr txBox="1">
            <a:spLocks noChangeAspect="1" noChangeArrowheads="1"/>
          </p:cNvSpPr>
          <p:nvPr/>
        </p:nvSpPr>
        <p:spPr bwMode="auto">
          <a:xfrm>
            <a:off x="4572001" y="0"/>
            <a:ext cx="45720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895600" y="5562600"/>
            <a:ext cx="3624711"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اپنے دل میں آویزاں پردے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462249" y="336550"/>
            <a:ext cx="460093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وَافْلاذِ حَوَاشِي كَبِدِي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1873429"/>
            <a:ext cx="8686800" cy="1752600"/>
          </a:xfrm>
          <a:extLst/>
        </p:spPr>
        <p:txBody>
          <a:bodyPr/>
          <a:lstStyle/>
          <a:p>
            <a:pPr marL="342900" indent="-342900" eaLnBrk="1" hangingPunct="1">
              <a:defRPr/>
            </a:pPr>
            <a:r>
              <a:rPr lang="en-US" sz="3600" b="1" kern="1200" dirty="0">
                <a:ea typeface="MS Mincho" pitchFamily="49" charset="-128"/>
              </a:rPr>
              <a:t>and the pieces of the retinues of my liver,</a:t>
            </a:r>
          </a:p>
        </p:txBody>
      </p:sp>
      <p:sp>
        <p:nvSpPr>
          <p:cNvPr id="135172" name="Subtitle 4"/>
          <p:cNvSpPr txBox="1">
            <a:spLocks/>
          </p:cNvSpPr>
          <p:nvPr/>
        </p:nvSpPr>
        <p:spPr bwMode="auto">
          <a:xfrm>
            <a:off x="304800" y="406091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afladhi hawashi kabidi</a:t>
            </a:r>
            <a:endParaRPr lang="fi-FI" sz="3200" b="1" i="1" dirty="0">
              <a:solidFill>
                <a:srgbClr val="000066"/>
              </a:solidFill>
              <a:ea typeface="MS Mincho" pitchFamily="49" charset="-128"/>
            </a:endParaRPr>
          </a:p>
        </p:txBody>
      </p:sp>
      <p:sp>
        <p:nvSpPr>
          <p:cNvPr id="1351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35174" name="Text Box 13"/>
          <p:cNvSpPr txBox="1">
            <a:spLocks noChangeAspect="1" noChangeArrowheads="1"/>
          </p:cNvSpPr>
          <p:nvPr/>
        </p:nvSpPr>
        <p:spPr bwMode="auto">
          <a:xfrm>
            <a:off x="4343401" y="0"/>
            <a:ext cx="48006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556922" y="5562600"/>
            <a:ext cx="418255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اپنے جگر کے بڑھے ہوئے کناروں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632849" y="336550"/>
            <a:ext cx="618310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وَمَا حَوَتْهُ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شَرَاسِيفُ</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اضْلاَعِي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30200" y="1749286"/>
            <a:ext cx="8686800" cy="1752600"/>
          </a:xfrm>
          <a:extLst/>
        </p:spPr>
        <p:txBody>
          <a:bodyPr/>
          <a:lstStyle/>
          <a:p>
            <a:pPr marL="342900" indent="-342900" eaLnBrk="1" hangingPunct="1">
              <a:defRPr/>
            </a:pPr>
            <a:r>
              <a:rPr lang="en-US" sz="3600" b="1" kern="1200" dirty="0">
                <a:ea typeface="MS Mincho" pitchFamily="49" charset="-128"/>
              </a:rPr>
              <a:t>and that which is included by the cartilages of my ribs,</a:t>
            </a:r>
          </a:p>
        </p:txBody>
      </p:sp>
      <p:sp>
        <p:nvSpPr>
          <p:cNvPr id="136196" name="Subtitle 4"/>
          <p:cNvSpPr txBox="1">
            <a:spLocks/>
          </p:cNvSpPr>
          <p:nvPr/>
        </p:nvSpPr>
        <p:spPr bwMode="auto">
          <a:xfrm>
            <a:off x="330200" y="394904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pl-PL" sz="3200" b="1" i="1" dirty="0">
                <a:solidFill>
                  <a:srgbClr val="000066"/>
                </a:solidFill>
                <a:ea typeface="MS Mincho" pitchFamily="49" charset="-128"/>
              </a:rPr>
              <a:t>wa ma hawat-hu sharasifu adla`i</a:t>
            </a:r>
            <a:endParaRPr lang="fi-FI" sz="3200" b="1" i="1" dirty="0">
              <a:solidFill>
                <a:srgbClr val="000066"/>
              </a:solidFill>
              <a:ea typeface="MS Mincho" pitchFamily="49" charset="-128"/>
            </a:endParaRPr>
          </a:p>
        </p:txBody>
      </p:sp>
      <p:sp>
        <p:nvSpPr>
          <p:cNvPr id="1361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36198" name="Text Box 13"/>
          <p:cNvSpPr txBox="1">
            <a:spLocks noChangeAspect="1" noChangeArrowheads="1"/>
          </p:cNvSpPr>
          <p:nvPr/>
        </p:nvSpPr>
        <p:spPr bwMode="auto">
          <a:xfrm>
            <a:off x="4724401" y="0"/>
            <a:ext cx="44196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886809" y="5463010"/>
            <a:ext cx="5370381"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اپنی ایک دوسری سے ملی اور جھکی ہوئی پسلیوں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851073" y="463282"/>
            <a:ext cx="359425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وَحِقَاقِ مَفَاصِلِي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1922407"/>
            <a:ext cx="8686800" cy="1752600"/>
          </a:xfrm>
          <a:extLst/>
        </p:spPr>
        <p:txBody>
          <a:bodyPr/>
          <a:lstStyle/>
          <a:p>
            <a:pPr marL="342900" indent="-342900" eaLnBrk="1" hangingPunct="1">
              <a:defRPr/>
            </a:pPr>
            <a:r>
              <a:rPr lang="en-US" sz="3600" b="1" kern="1200" dirty="0">
                <a:ea typeface="MS Mincho" pitchFamily="49" charset="-128"/>
              </a:rPr>
              <a:t>and the cavities of my joints,</a:t>
            </a:r>
          </a:p>
        </p:txBody>
      </p:sp>
      <p:sp>
        <p:nvSpPr>
          <p:cNvPr id="137220" name="Subtitle 4"/>
          <p:cNvSpPr txBox="1">
            <a:spLocks/>
          </p:cNvSpPr>
          <p:nvPr/>
        </p:nvSpPr>
        <p:spPr bwMode="auto">
          <a:xfrm>
            <a:off x="304800" y="41148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hiqaqi mafasili</a:t>
            </a:r>
            <a:endParaRPr lang="fi-FI" sz="3200" b="1" i="1" dirty="0">
              <a:solidFill>
                <a:srgbClr val="000066"/>
              </a:solidFill>
              <a:ea typeface="MS Mincho" pitchFamily="49" charset="-128"/>
            </a:endParaRPr>
          </a:p>
        </p:txBody>
      </p:sp>
      <p:sp>
        <p:nvSpPr>
          <p:cNvPr id="1372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37222" name="Text Box 13"/>
          <p:cNvSpPr txBox="1">
            <a:spLocks noChangeAspect="1" noChangeArrowheads="1"/>
          </p:cNvSpPr>
          <p:nvPr/>
        </p:nvSpPr>
        <p:spPr bwMode="auto">
          <a:xfrm>
            <a:off x="4495801" y="0"/>
            <a:ext cx="46482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3076237" y="5486400"/>
            <a:ext cx="2991525"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اپنے جوڑوں کے حلقوں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911129" y="336550"/>
            <a:ext cx="332174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وَقَبْضِ عَوَامِلِي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27891" y="1887284"/>
            <a:ext cx="8686800" cy="1752600"/>
          </a:xfrm>
          <a:extLst/>
        </p:spPr>
        <p:txBody>
          <a:bodyPr/>
          <a:lstStyle/>
          <a:p>
            <a:pPr marL="342900" indent="-342900" eaLnBrk="1" hangingPunct="1">
              <a:defRPr/>
            </a:pPr>
            <a:r>
              <a:rPr lang="en-US" sz="3600" b="1" kern="1200" dirty="0">
                <a:ea typeface="MS Mincho" pitchFamily="49" charset="-128"/>
              </a:rPr>
              <a:t>and the </a:t>
            </a:r>
            <a:r>
              <a:rPr lang="en-US" sz="3600" b="1" kern="1200" dirty="0" err="1">
                <a:ea typeface="MS Mincho" pitchFamily="49" charset="-128"/>
              </a:rPr>
              <a:t>interactings</a:t>
            </a:r>
            <a:r>
              <a:rPr lang="en-US" sz="3600" b="1" kern="1200" dirty="0">
                <a:ea typeface="MS Mincho" pitchFamily="49" charset="-128"/>
              </a:rPr>
              <a:t> of my organisms,</a:t>
            </a:r>
          </a:p>
        </p:txBody>
      </p:sp>
      <p:sp>
        <p:nvSpPr>
          <p:cNvPr id="138244" name="Subtitle 4"/>
          <p:cNvSpPr txBox="1">
            <a:spLocks/>
          </p:cNvSpPr>
          <p:nvPr/>
        </p:nvSpPr>
        <p:spPr bwMode="auto">
          <a:xfrm>
            <a:off x="327890" y="345688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qabdi `awamili</a:t>
            </a:r>
            <a:endParaRPr lang="fi-FI" sz="3200" b="1" i="1" dirty="0">
              <a:solidFill>
                <a:srgbClr val="000066"/>
              </a:solidFill>
              <a:ea typeface="MS Mincho" pitchFamily="49" charset="-128"/>
            </a:endParaRPr>
          </a:p>
        </p:txBody>
      </p:sp>
      <p:sp>
        <p:nvSpPr>
          <p:cNvPr id="1382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38246" name="Text Box 13"/>
          <p:cNvSpPr txBox="1">
            <a:spLocks noChangeAspect="1" noChangeArrowheads="1"/>
          </p:cNvSpPr>
          <p:nvPr/>
        </p:nvSpPr>
        <p:spPr bwMode="auto">
          <a:xfrm>
            <a:off x="4495801" y="0"/>
            <a:ext cx="46482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3040457" y="5209489"/>
            <a:ext cx="3185487"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اپنےاعضائ کے بندھنوں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846264" y="350405"/>
            <a:ext cx="360387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وَاطْرَافِ انَامِلِي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1846193"/>
            <a:ext cx="8686800" cy="1752600"/>
          </a:xfrm>
          <a:extLst/>
        </p:spPr>
        <p:txBody>
          <a:bodyPr/>
          <a:lstStyle/>
          <a:p>
            <a:pPr marL="342900" indent="-342900" eaLnBrk="1" hangingPunct="1">
              <a:defRPr/>
            </a:pPr>
            <a:r>
              <a:rPr lang="en-US" sz="3600" b="1" kern="1200" dirty="0">
                <a:ea typeface="MS Mincho" pitchFamily="49" charset="-128"/>
              </a:rPr>
              <a:t>and the extremes of my fingertips,</a:t>
            </a:r>
          </a:p>
        </p:txBody>
      </p:sp>
      <p:sp>
        <p:nvSpPr>
          <p:cNvPr id="139268" name="Subtitle 4"/>
          <p:cNvSpPr txBox="1">
            <a:spLocks/>
          </p:cNvSpPr>
          <p:nvPr/>
        </p:nvSpPr>
        <p:spPr bwMode="auto">
          <a:xfrm>
            <a:off x="318655" y="3627552"/>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atrafi anamili</a:t>
            </a:r>
            <a:endParaRPr lang="fi-FI" sz="3200" b="1" i="1" dirty="0">
              <a:solidFill>
                <a:srgbClr val="000066"/>
              </a:solidFill>
              <a:ea typeface="MS Mincho" pitchFamily="49" charset="-128"/>
            </a:endParaRPr>
          </a:p>
        </p:txBody>
      </p:sp>
      <p:sp>
        <p:nvSpPr>
          <p:cNvPr id="1392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39270"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971800" y="5334000"/>
            <a:ext cx="3025187"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اپنی انگلیوں کے پوروں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157991" y="510080"/>
            <a:ext cx="282801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وَلَحْمِي وَدَمِي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457200" y="2130743"/>
            <a:ext cx="8686800" cy="1752600"/>
          </a:xfrm>
          <a:extLst/>
        </p:spPr>
        <p:txBody>
          <a:bodyPr/>
          <a:lstStyle/>
          <a:p>
            <a:pPr marL="342900" indent="-342900" eaLnBrk="1" hangingPunct="1">
              <a:defRPr/>
            </a:pPr>
            <a:r>
              <a:rPr lang="en-US" sz="3600" b="1" kern="1200" dirty="0">
                <a:ea typeface="MS Mincho" pitchFamily="49" charset="-128"/>
              </a:rPr>
              <a:t>and my flesh, and my blood,</a:t>
            </a:r>
          </a:p>
        </p:txBody>
      </p:sp>
      <p:sp>
        <p:nvSpPr>
          <p:cNvPr id="140292" name="Subtitle 4"/>
          <p:cNvSpPr txBox="1">
            <a:spLocks/>
          </p:cNvSpPr>
          <p:nvPr/>
        </p:nvSpPr>
        <p:spPr bwMode="auto">
          <a:xfrm>
            <a:off x="304799" y="384507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lahmi wa dami</a:t>
            </a:r>
            <a:endParaRPr lang="fi-FI" sz="3200" b="1" i="1" dirty="0">
              <a:solidFill>
                <a:srgbClr val="000066"/>
              </a:solidFill>
              <a:ea typeface="MS Mincho" pitchFamily="49" charset="-128"/>
            </a:endParaRPr>
          </a:p>
        </p:txBody>
      </p:sp>
      <p:sp>
        <p:nvSpPr>
          <p:cNvPr id="1402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40294" name="Text Box 13"/>
          <p:cNvSpPr txBox="1">
            <a:spLocks noChangeAspect="1" noChangeArrowheads="1"/>
          </p:cNvSpPr>
          <p:nvPr/>
        </p:nvSpPr>
        <p:spPr bwMode="auto">
          <a:xfrm>
            <a:off x="4800601" y="0"/>
            <a:ext cx="43434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3031409" y="5398968"/>
            <a:ext cx="3233579"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اپنے گوشت  اپنے خون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805388" y="640744"/>
            <a:ext cx="368562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وَشَعْرِي وَبَشَرِي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457200" y="2340491"/>
            <a:ext cx="8686800" cy="1752600"/>
          </a:xfrm>
          <a:extLst/>
        </p:spPr>
        <p:txBody>
          <a:bodyPr/>
          <a:lstStyle/>
          <a:p>
            <a:pPr marL="342900" indent="-342900" eaLnBrk="1" hangingPunct="1">
              <a:defRPr/>
            </a:pPr>
            <a:r>
              <a:rPr lang="en-US" sz="3600" b="1" kern="1200" dirty="0">
                <a:ea typeface="MS Mincho" pitchFamily="49" charset="-128"/>
              </a:rPr>
              <a:t>and my hair, and my skin,</a:t>
            </a:r>
          </a:p>
        </p:txBody>
      </p:sp>
      <p:sp>
        <p:nvSpPr>
          <p:cNvPr id="14131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wa sha`ri wa bashari</a:t>
            </a:r>
            <a:endParaRPr lang="fi-FI" sz="3200" b="1" i="1">
              <a:solidFill>
                <a:srgbClr val="000066"/>
              </a:solidFill>
              <a:ea typeface="MS Mincho" pitchFamily="49" charset="-128"/>
            </a:endParaRPr>
          </a:p>
        </p:txBody>
      </p:sp>
      <p:sp>
        <p:nvSpPr>
          <p:cNvPr id="1413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41318" name="Text Box 13"/>
          <p:cNvSpPr txBox="1">
            <a:spLocks noChangeAspect="1" noChangeArrowheads="1"/>
          </p:cNvSpPr>
          <p:nvPr/>
        </p:nvSpPr>
        <p:spPr bwMode="auto">
          <a:xfrm>
            <a:off x="5181601" y="0"/>
            <a:ext cx="39624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4167188" y="3244850"/>
            <a:ext cx="242374" cy="369332"/>
          </a:xfrm>
          <a:prstGeom prst="rect">
            <a:avLst/>
          </a:prstGeom>
        </p:spPr>
        <p:txBody>
          <a:bodyPr wrap="none">
            <a:spAutoFit/>
          </a:bodyPr>
          <a:lstStyle/>
          <a:p>
            <a:r>
              <a:rPr lang="ar-SA" b="1" dirty="0">
                <a:solidFill>
                  <a:srgbClr val="000000"/>
                </a:solidFill>
                <a:latin typeface="Jameel Noori Nastaleeq" panose="02000503000000000004" pitchFamily="2" charset="-78"/>
                <a:cs typeface="Jameel Noori Nastaleeq" panose="02000503000000000004" pitchFamily="2" charset="-78"/>
              </a:rPr>
              <a:t> </a:t>
            </a:r>
            <a:endParaRPr lang="en-US" dirty="0"/>
          </a:p>
        </p:txBody>
      </p:sp>
      <p:sp>
        <p:nvSpPr>
          <p:cNvPr id="3" name="Rectangle 2"/>
          <p:cNvSpPr/>
          <p:nvPr/>
        </p:nvSpPr>
        <p:spPr>
          <a:xfrm>
            <a:off x="2299494" y="5401498"/>
            <a:ext cx="4545012"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اپنی جلد</a:t>
            </a:r>
            <a:r>
              <a:rPr lang="ur-PK" sz="4000" b="1" dirty="0">
                <a:solidFill>
                  <a:srgbClr val="002060"/>
                </a:solidFill>
                <a:latin typeface="Jameel Noori Nastaleeq" panose="02000503000000000004" pitchFamily="2" charset="-78"/>
                <a:cs typeface="Jameel Noori Nastaleeq" panose="02000503000000000004" pitchFamily="2" charset="-78"/>
              </a:rPr>
              <a:t>، </a:t>
            </a:r>
            <a:r>
              <a:rPr lang="ar-SA" sz="4000" b="1" dirty="0">
                <a:solidFill>
                  <a:srgbClr val="002060"/>
                </a:solidFill>
                <a:latin typeface="Jameel Noori Nastaleeq" panose="02000503000000000004" pitchFamily="2" charset="-78"/>
                <a:cs typeface="Jameel Noori Nastaleeq" panose="02000503000000000004" pitchFamily="2" charset="-78"/>
              </a:rPr>
              <a:t>اپنے بالوں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972158" y="390435"/>
            <a:ext cx="350448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وَعَصَبِي وَقَصَبِي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34818" y="1823102"/>
            <a:ext cx="8686800" cy="1752600"/>
          </a:xfrm>
          <a:extLst/>
        </p:spPr>
        <p:txBody>
          <a:bodyPr/>
          <a:lstStyle/>
          <a:p>
            <a:pPr marL="342900" indent="-342900" eaLnBrk="1" hangingPunct="1">
              <a:defRPr/>
            </a:pPr>
            <a:r>
              <a:rPr lang="en-US" sz="3600" b="1" kern="1200" dirty="0">
                <a:ea typeface="MS Mincho" pitchFamily="49" charset="-128"/>
              </a:rPr>
              <a:t>and my nerve, and my sinews,</a:t>
            </a:r>
          </a:p>
        </p:txBody>
      </p:sp>
      <p:sp>
        <p:nvSpPr>
          <p:cNvPr id="142340" name="Subtitle 4"/>
          <p:cNvSpPr txBox="1">
            <a:spLocks/>
          </p:cNvSpPr>
          <p:nvPr/>
        </p:nvSpPr>
        <p:spPr bwMode="auto">
          <a:xfrm>
            <a:off x="228600" y="3689016"/>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`asabi wa qasabi</a:t>
            </a:r>
            <a:endParaRPr lang="fi-FI" sz="3200" b="1" i="1" dirty="0">
              <a:solidFill>
                <a:srgbClr val="000066"/>
              </a:solidFill>
              <a:ea typeface="MS Mincho" pitchFamily="49" charset="-128"/>
            </a:endParaRPr>
          </a:p>
        </p:txBody>
      </p:sp>
      <p:sp>
        <p:nvSpPr>
          <p:cNvPr id="1423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42342" name="Text Box 13"/>
          <p:cNvSpPr txBox="1">
            <a:spLocks noChangeAspect="1" noChangeArrowheads="1"/>
          </p:cNvSpPr>
          <p:nvPr/>
        </p:nvSpPr>
        <p:spPr bwMode="auto">
          <a:xfrm>
            <a:off x="4724401" y="0"/>
            <a:ext cx="44196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3" name="Rectangle 2"/>
          <p:cNvSpPr/>
          <p:nvPr/>
        </p:nvSpPr>
        <p:spPr>
          <a:xfrm>
            <a:off x="2590800" y="5402530"/>
            <a:ext cx="4050598" cy="1323439"/>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نلیوں</a:t>
            </a:r>
            <a:r>
              <a:rPr lang="ur-PK" sz="4000" b="1" dirty="0">
                <a:solidFill>
                  <a:srgbClr val="002060"/>
                </a:solidFill>
                <a:latin typeface="Jameel Noori Nastaleeq" panose="02000503000000000004" pitchFamily="2" charset="-78"/>
                <a:cs typeface="Jameel Noori Nastaleeq" panose="02000503000000000004" pitchFamily="2" charset="-78"/>
              </a:rPr>
              <a:t> </a:t>
            </a:r>
            <a:r>
              <a:rPr lang="ur-PK" sz="4000" b="1" dirty="0" smtClean="0">
                <a:solidFill>
                  <a:srgbClr val="002060"/>
                </a:solidFill>
                <a:latin typeface="Jameel Noori Nastaleeq" panose="02000503000000000004" pitchFamily="2" charset="-78"/>
                <a:cs typeface="Jameel Noori Nastaleeq" panose="02000503000000000004" pitchFamily="2" charset="-78"/>
              </a:rPr>
              <a:t>، </a:t>
            </a:r>
            <a:r>
              <a:rPr lang="ar-SA" sz="4000" b="1" dirty="0" smtClean="0">
                <a:solidFill>
                  <a:srgbClr val="002060"/>
                </a:solidFill>
                <a:latin typeface="Jameel Noori Nastaleeq" panose="02000503000000000004" pitchFamily="2" charset="-78"/>
                <a:cs typeface="Jameel Noori Nastaleeq" panose="02000503000000000004" pitchFamily="2" charset="-78"/>
              </a:rPr>
              <a:t>اپنے </a:t>
            </a:r>
            <a:r>
              <a:rPr lang="ar-SA" sz="4000" b="1" dirty="0">
                <a:solidFill>
                  <a:srgbClr val="002060"/>
                </a:solidFill>
                <a:latin typeface="Jameel Noori Nastaleeq" panose="02000503000000000004" pitchFamily="2" charset="-78"/>
                <a:cs typeface="Jameel Noori Nastaleeq" panose="02000503000000000004" pitchFamily="2" charset="-78"/>
              </a:rPr>
              <a:t>پٹھوں </a:t>
            </a:r>
            <a:endParaRPr lang="en-US" sz="4000" b="1" dirty="0">
              <a:solidFill>
                <a:srgbClr val="002060"/>
              </a:solidFill>
              <a:latin typeface="Jameel Noori Nastaleeq" panose="02000503000000000004" pitchFamily="2" charset="-78"/>
              <a:cs typeface="Jameel Noori Nastaleeq" panose="02000503000000000004" pitchFamily="2" charset="-78"/>
            </a:endParaRPr>
          </a:p>
          <a:p>
            <a:pPr algn="ctr" rtl="1"/>
            <a:r>
              <a:rPr lang="ar-SA" sz="4000" b="1" dirty="0">
                <a:solidFill>
                  <a:srgbClr val="002060"/>
                </a:solidFill>
                <a:latin typeface="Jameel Noori Nastaleeq" panose="02000503000000000004" pitchFamily="2" charset="-78"/>
                <a:cs typeface="Jameel Noori Nastaleeq" panose="02000503000000000004" pitchFamily="2" charset="-78"/>
              </a:rPr>
              <a:t>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4"/>
          <p:cNvSpPr>
            <a:spLocks noGrp="1"/>
          </p:cNvSpPr>
          <p:nvPr>
            <p:ph type="subTitle" idx="1"/>
          </p:nvPr>
        </p:nvSpPr>
        <p:spPr>
          <a:xfrm>
            <a:off x="304800" y="2438400"/>
            <a:ext cx="8686800" cy="914400"/>
          </a:xfrm>
          <a:extLst/>
        </p:spPr>
        <p:txBody>
          <a:bodyPr/>
          <a:lstStyle/>
          <a:p>
            <a:pPr marL="342900" indent="-342900" eaLnBrk="1" hangingPunct="1">
              <a:defRPr/>
            </a:pPr>
            <a:r>
              <a:rPr lang="en-US" sz="3600" b="1" kern="1200" dirty="0">
                <a:ea typeface="MS Mincho" pitchFamily="49" charset="-128"/>
              </a:rPr>
              <a:t>He is the </a:t>
            </a:r>
            <a:r>
              <a:rPr lang="en-US" sz="3600" b="1" kern="1200" dirty="0" err="1">
                <a:ea typeface="MS Mincho" pitchFamily="49" charset="-128"/>
              </a:rPr>
              <a:t>Repayer</a:t>
            </a:r>
            <a:r>
              <a:rPr lang="en-US" sz="3600" b="1" kern="1200" dirty="0">
                <a:ea typeface="MS Mincho" pitchFamily="49" charset="-128"/>
              </a:rPr>
              <a:t> on every deed,</a:t>
            </a:r>
          </a:p>
        </p:txBody>
      </p:sp>
      <p:sp>
        <p:nvSpPr>
          <p:cNvPr id="14340" name="Subtitle 4"/>
          <p:cNvSpPr txBox="1">
            <a:spLocks/>
          </p:cNvSpPr>
          <p:nvPr/>
        </p:nvSpPr>
        <p:spPr bwMode="auto">
          <a:xfrm>
            <a:off x="228599" y="3657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jazi kulli sani`in</a:t>
            </a:r>
            <a:endParaRPr lang="fi-FI" sz="3200" b="1" i="1" dirty="0">
              <a:solidFill>
                <a:srgbClr val="000066"/>
              </a:solidFill>
              <a:ea typeface="MS Mincho" pitchFamily="49" charset="-128"/>
            </a:endParaRPr>
          </a:p>
        </p:txBody>
      </p:sp>
      <p:sp>
        <p:nvSpPr>
          <p:cNvPr id="3" name="Rectangle 2"/>
          <p:cNvSpPr/>
          <p:nvPr/>
        </p:nvSpPr>
        <p:spPr>
          <a:xfrm>
            <a:off x="2605756" y="603519"/>
            <a:ext cx="3932487" cy="1200329"/>
          </a:xfrm>
          <a:prstGeom prst="rect">
            <a:avLst/>
          </a:prstGeom>
        </p:spPr>
        <p:txBody>
          <a:bodyPr wrap="none">
            <a:spAutoFit/>
          </a:bodyPr>
          <a:lstStyle/>
          <a:p>
            <a:pPr algn="r" rtl="1"/>
            <a:r>
              <a:rPr lang="ar-SA" sz="7200" b="1" dirty="0">
                <a:solidFill>
                  <a:srgbClr val="002060"/>
                </a:solidFill>
                <a:latin typeface="_PDMS_Saleem_QuranFont" panose="02010000000000000000" pitchFamily="2" charset="-78"/>
                <a:cs typeface="_PDMS_Saleem_QuranFont" panose="02010000000000000000" pitchFamily="2" charset="-78"/>
              </a:rPr>
              <a:t> </a:t>
            </a:r>
            <a:r>
              <a:rPr lang="ar-SA" sz="7200" b="1" dirty="0" smtClean="0">
                <a:solidFill>
                  <a:srgbClr val="002060"/>
                </a:solidFill>
                <a:latin typeface="_PDMS_Saleem_QuranFont" panose="02010000000000000000" pitchFamily="2" charset="-78"/>
                <a:cs typeface="_PDMS_Saleem_QuranFont" panose="02010000000000000000" pitchFamily="2" charset="-78"/>
              </a:rPr>
              <a:t>جَازِی </a:t>
            </a:r>
            <a:r>
              <a:rPr lang="ar-SA" sz="7200" b="1" dirty="0">
                <a:solidFill>
                  <a:srgbClr val="002060"/>
                </a:solidFill>
                <a:latin typeface="_PDMS_Saleem_QuranFont" panose="02010000000000000000" pitchFamily="2" charset="-78"/>
                <a:cs typeface="_PDMS_Saleem_QuranFont" panose="02010000000000000000" pitchFamily="2" charset="-78"/>
              </a:rPr>
              <a:t>کُلِّ </a:t>
            </a:r>
            <a:r>
              <a:rPr lang="ar-SA" sz="7200" b="1" dirty="0" smtClean="0">
                <a:solidFill>
                  <a:srgbClr val="002060"/>
                </a:solidFill>
                <a:latin typeface="_PDMS_Saleem_QuranFont" panose="02010000000000000000" pitchFamily="2" charset="-78"/>
                <a:cs typeface="_PDMS_Saleem_QuranFont" panose="02010000000000000000" pitchFamily="2" charset="-78"/>
              </a:rPr>
              <a:t>صَانِعٍ</a:t>
            </a:r>
            <a:r>
              <a:rPr lang="ar-SA" sz="7200" b="1" dirty="0">
                <a:solidFill>
                  <a:srgbClr val="002060"/>
                </a:solidFill>
                <a:latin typeface="_PDMS_Saleem_QuranFont" panose="02010000000000000000" pitchFamily="2" charset="-78"/>
                <a:cs typeface="_PDMS_Saleem_QuranFont" panose="02010000000000000000" pitchFamily="2" charset="-78"/>
              </a:rPr>
              <a:t>، </a:t>
            </a:r>
            <a:endParaRPr lang="en-US" sz="7200" b="1" dirty="0">
              <a:solidFill>
                <a:srgbClr val="002060"/>
              </a:solidFill>
              <a:latin typeface="_PDMS_Saleem_QuranFont" panose="02010000000000000000" pitchFamily="2" charset="-78"/>
              <a:cs typeface="_PDMS_Saleem_QuranFont" panose="02010000000000000000" pitchFamily="2" charset="-78"/>
            </a:endParaRPr>
          </a:p>
        </p:txBody>
      </p:sp>
      <p:sp>
        <p:nvSpPr>
          <p:cNvPr id="4" name="Rectangle 3"/>
          <p:cNvSpPr/>
          <p:nvPr/>
        </p:nvSpPr>
        <p:spPr>
          <a:xfrm>
            <a:off x="2897502" y="5124898"/>
            <a:ext cx="3348994"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وہ ہر کام پر جزا دینے والا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447149" y="390435"/>
            <a:ext cx="488787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وَعِظَامِي وَمُخِّي وَعُرُوقِي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79400" y="1749286"/>
            <a:ext cx="8686800" cy="1752600"/>
          </a:xfrm>
          <a:extLst/>
        </p:spPr>
        <p:txBody>
          <a:bodyPr/>
          <a:lstStyle/>
          <a:p>
            <a:pPr marL="342900" indent="-342900" eaLnBrk="1" hangingPunct="1">
              <a:defRPr/>
            </a:pPr>
            <a:r>
              <a:rPr lang="en-US" sz="3600" b="1" kern="1200" dirty="0">
                <a:ea typeface="MS Mincho" pitchFamily="49" charset="-128"/>
              </a:rPr>
              <a:t>and my bones, and my brain, and my veins,</a:t>
            </a:r>
          </a:p>
        </p:txBody>
      </p:sp>
      <p:sp>
        <p:nvSpPr>
          <p:cNvPr id="143364" name="Subtitle 4"/>
          <p:cNvSpPr txBox="1">
            <a:spLocks/>
          </p:cNvSpPr>
          <p:nvPr/>
        </p:nvSpPr>
        <p:spPr bwMode="auto">
          <a:xfrm>
            <a:off x="304801" y="3873777"/>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pl-PL" sz="3200" b="1" i="1" dirty="0">
                <a:solidFill>
                  <a:srgbClr val="000066"/>
                </a:solidFill>
                <a:ea typeface="MS Mincho" pitchFamily="49" charset="-128"/>
              </a:rPr>
              <a:t>wa `izami wa mukhkhi wa `uruqi</a:t>
            </a:r>
            <a:endParaRPr lang="fi-FI" sz="3200" b="1" i="1" dirty="0">
              <a:solidFill>
                <a:srgbClr val="000066"/>
              </a:solidFill>
              <a:ea typeface="MS Mincho" pitchFamily="49" charset="-128"/>
            </a:endParaRPr>
          </a:p>
        </p:txBody>
      </p:sp>
      <p:sp>
        <p:nvSpPr>
          <p:cNvPr id="1433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43366" name="Text Box 13"/>
          <p:cNvSpPr txBox="1">
            <a:spLocks noChangeAspect="1" noChangeArrowheads="1"/>
          </p:cNvSpPr>
          <p:nvPr/>
        </p:nvSpPr>
        <p:spPr bwMode="auto">
          <a:xfrm>
            <a:off x="4648201"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5826365" y="5335859"/>
            <a:ext cx="141737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اپنی ہڈیوں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
        <p:nvSpPr>
          <p:cNvPr id="3" name="Rectangle 2"/>
          <p:cNvSpPr/>
          <p:nvPr/>
        </p:nvSpPr>
        <p:spPr>
          <a:xfrm>
            <a:off x="4373969" y="5359250"/>
            <a:ext cx="1196161"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اپنے مغز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
        <p:nvSpPr>
          <p:cNvPr id="4" name="Rectangle 3"/>
          <p:cNvSpPr/>
          <p:nvPr/>
        </p:nvSpPr>
        <p:spPr>
          <a:xfrm>
            <a:off x="2743200" y="5342936"/>
            <a:ext cx="1404552"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اپنی رگوں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829605" y="329623"/>
            <a:ext cx="352532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وَجَمِيعِ جَوَارِحِي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457200" y="2033518"/>
            <a:ext cx="8686800" cy="1752600"/>
          </a:xfrm>
          <a:extLst/>
        </p:spPr>
        <p:txBody>
          <a:bodyPr/>
          <a:lstStyle/>
          <a:p>
            <a:pPr marL="342900" indent="-342900" eaLnBrk="1" hangingPunct="1">
              <a:defRPr/>
            </a:pPr>
            <a:r>
              <a:rPr lang="en-US" sz="3600" b="1" kern="1200" dirty="0">
                <a:ea typeface="MS Mincho" pitchFamily="49" charset="-128"/>
              </a:rPr>
              <a:t>and all of my organs,</a:t>
            </a:r>
          </a:p>
        </p:txBody>
      </p:sp>
      <p:sp>
        <p:nvSpPr>
          <p:cNvPr id="144388" name="Subtitle 4"/>
          <p:cNvSpPr txBox="1">
            <a:spLocks/>
          </p:cNvSpPr>
          <p:nvPr/>
        </p:nvSpPr>
        <p:spPr bwMode="auto">
          <a:xfrm>
            <a:off x="304800" y="3962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jami`i jawarihi</a:t>
            </a:r>
            <a:endParaRPr lang="fi-FI" sz="3200" b="1" i="1" dirty="0">
              <a:solidFill>
                <a:srgbClr val="000066"/>
              </a:solidFill>
              <a:ea typeface="MS Mincho" pitchFamily="49" charset="-128"/>
            </a:endParaRPr>
          </a:p>
        </p:txBody>
      </p:sp>
      <p:sp>
        <p:nvSpPr>
          <p:cNvPr id="1443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44390" name="Text Box 13"/>
          <p:cNvSpPr txBox="1">
            <a:spLocks noChangeAspect="1" noChangeArrowheads="1"/>
          </p:cNvSpPr>
          <p:nvPr/>
        </p:nvSpPr>
        <p:spPr bwMode="auto">
          <a:xfrm>
            <a:off x="4876801" y="0"/>
            <a:ext cx="42672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891950" y="5334000"/>
            <a:ext cx="351250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اپنے ہاتھ پاؤں اور بدن کی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107064" y="390435"/>
            <a:ext cx="723467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وَمَا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ٱنْتَسَجَ</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عَلَىٰ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ذٰلِكَ</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ايَّامَ رِضَاعِي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23273" y="1656916"/>
            <a:ext cx="8686800" cy="1752600"/>
          </a:xfrm>
          <a:extLst/>
        </p:spPr>
        <p:txBody>
          <a:bodyPr/>
          <a:lstStyle/>
          <a:p>
            <a:pPr marL="342900" indent="-342900" eaLnBrk="1" hangingPunct="1">
              <a:defRPr/>
            </a:pPr>
            <a:r>
              <a:rPr lang="en-US" sz="3600" b="1" kern="1200" dirty="0">
                <a:ea typeface="MS Mincho" pitchFamily="49" charset="-128"/>
              </a:rPr>
              <a:t>and that which was pieced together during the days of my suckling,</a:t>
            </a:r>
          </a:p>
        </p:txBody>
      </p:sp>
      <p:sp>
        <p:nvSpPr>
          <p:cNvPr id="145412" name="Subtitle 4"/>
          <p:cNvSpPr txBox="1">
            <a:spLocks/>
          </p:cNvSpPr>
          <p:nvPr/>
        </p:nvSpPr>
        <p:spPr bwMode="auto">
          <a:xfrm>
            <a:off x="323273" y="4038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ma intasaja `ala dhalika ayyama rida`i</a:t>
            </a:r>
            <a:endParaRPr lang="fi-FI" sz="3200" b="1" i="1" dirty="0">
              <a:solidFill>
                <a:srgbClr val="000066"/>
              </a:solidFill>
              <a:ea typeface="MS Mincho" pitchFamily="49" charset="-128"/>
            </a:endParaRPr>
          </a:p>
        </p:txBody>
      </p:sp>
      <p:sp>
        <p:nvSpPr>
          <p:cNvPr id="1454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45414" name="Text Box 13"/>
          <p:cNvSpPr txBox="1">
            <a:spLocks noChangeAspect="1" noChangeArrowheads="1"/>
          </p:cNvSpPr>
          <p:nvPr/>
        </p:nvSpPr>
        <p:spPr bwMode="auto">
          <a:xfrm>
            <a:off x="4724401" y="0"/>
            <a:ext cx="44196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057400" y="5257800"/>
            <a:ext cx="4390947"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جو میری شیرخوارگی میں پیدا ہوئیں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514600" y="336550"/>
            <a:ext cx="471154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وَمَا اقَلَّتِ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ٱلارْضُ</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مِنِّي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749286"/>
            <a:ext cx="8686800" cy="1752600"/>
          </a:xfrm>
          <a:extLst/>
        </p:spPr>
        <p:txBody>
          <a:bodyPr/>
          <a:lstStyle/>
          <a:p>
            <a:pPr marL="342900" indent="-342900" eaLnBrk="1" hangingPunct="1">
              <a:defRPr/>
            </a:pPr>
            <a:r>
              <a:rPr lang="en-US" sz="3600" b="1" kern="1200" dirty="0">
                <a:ea typeface="MS Mincho" pitchFamily="49" charset="-128"/>
              </a:rPr>
              <a:t>and whatever of my body that the ground carries,</a:t>
            </a:r>
          </a:p>
        </p:txBody>
      </p:sp>
      <p:sp>
        <p:nvSpPr>
          <p:cNvPr id="146436" name="Subtitle 4"/>
          <p:cNvSpPr txBox="1">
            <a:spLocks/>
          </p:cNvSpPr>
          <p:nvPr/>
        </p:nvSpPr>
        <p:spPr bwMode="auto">
          <a:xfrm>
            <a:off x="381001" y="3886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ma aqallat al-ardu minni</a:t>
            </a:r>
            <a:endParaRPr lang="fi-FI" sz="3200" b="1" i="1" dirty="0">
              <a:solidFill>
                <a:srgbClr val="000066"/>
              </a:solidFill>
              <a:ea typeface="MS Mincho" pitchFamily="49" charset="-128"/>
            </a:endParaRPr>
          </a:p>
        </p:txBody>
      </p:sp>
      <p:sp>
        <p:nvSpPr>
          <p:cNvPr id="1464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46438" name="Text Box 13"/>
          <p:cNvSpPr txBox="1">
            <a:spLocks noChangeAspect="1" noChangeArrowheads="1"/>
          </p:cNvSpPr>
          <p:nvPr/>
        </p:nvSpPr>
        <p:spPr bwMode="auto">
          <a:xfrm>
            <a:off x="4724401" y="0"/>
            <a:ext cx="44196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719685" y="5257800"/>
            <a:ext cx="4009431"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زمین پر پڑنے والے اپنے بوجھ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109150" y="401726"/>
            <a:ext cx="514275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وَنَوْمِي وَيَقْظَتِي وَسُكُونِي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37127" y="2058918"/>
            <a:ext cx="8686800" cy="1752600"/>
          </a:xfrm>
          <a:extLst/>
        </p:spPr>
        <p:txBody>
          <a:bodyPr/>
          <a:lstStyle/>
          <a:p>
            <a:pPr marL="342900" indent="-342900" eaLnBrk="1" hangingPunct="1">
              <a:defRPr/>
            </a:pPr>
            <a:r>
              <a:rPr lang="en-US" sz="3600" b="1" kern="1200" dirty="0">
                <a:ea typeface="MS Mincho" pitchFamily="49" charset="-128"/>
              </a:rPr>
              <a:t>and my sleeping, and my wakefulness, and my motionlessness,</a:t>
            </a:r>
          </a:p>
        </p:txBody>
      </p:sp>
      <p:sp>
        <p:nvSpPr>
          <p:cNvPr id="147460" name="Subtitle 4"/>
          <p:cNvSpPr txBox="1">
            <a:spLocks/>
          </p:cNvSpPr>
          <p:nvPr/>
        </p:nvSpPr>
        <p:spPr bwMode="auto">
          <a:xfrm>
            <a:off x="304799" y="4333557"/>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nawmi wa yaqzati wa sukuni</a:t>
            </a:r>
            <a:endParaRPr lang="fi-FI" sz="3200" b="1" i="1" dirty="0">
              <a:solidFill>
                <a:srgbClr val="000066"/>
              </a:solidFill>
              <a:ea typeface="MS Mincho" pitchFamily="49" charset="-128"/>
            </a:endParaRPr>
          </a:p>
        </p:txBody>
      </p:sp>
      <p:sp>
        <p:nvSpPr>
          <p:cNvPr id="1474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47462" name="Text Box 13"/>
          <p:cNvSpPr txBox="1">
            <a:spLocks noChangeAspect="1" noChangeArrowheads="1"/>
          </p:cNvSpPr>
          <p:nvPr/>
        </p:nvSpPr>
        <p:spPr bwMode="auto">
          <a:xfrm>
            <a:off x="4800601" y="0"/>
            <a:ext cx="43434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741267" y="5532298"/>
            <a:ext cx="3813865"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اپنی نینداپنی بیداری اپنے سکون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331932"/>
            <a:ext cx="599555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وَحَرَكَاتِ رُكُوعِي وَسُجُودِي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406975" y="1864193"/>
            <a:ext cx="8686800" cy="1752600"/>
          </a:xfrm>
          <a:extLst/>
        </p:spPr>
        <p:txBody>
          <a:bodyPr/>
          <a:lstStyle/>
          <a:p>
            <a:pPr marL="342900" indent="-342900" eaLnBrk="1" hangingPunct="1">
              <a:defRPr/>
            </a:pPr>
            <a:r>
              <a:rPr lang="en-US" sz="3600" b="1" kern="1200" dirty="0">
                <a:ea typeface="MS Mincho" pitchFamily="49" charset="-128"/>
              </a:rPr>
              <a:t>and the movements of my bowing and prostration;</a:t>
            </a:r>
          </a:p>
        </p:txBody>
      </p:sp>
      <p:sp>
        <p:nvSpPr>
          <p:cNvPr id="148484" name="Subtitle 4"/>
          <p:cNvSpPr txBox="1">
            <a:spLocks/>
          </p:cNvSpPr>
          <p:nvPr/>
        </p:nvSpPr>
        <p:spPr bwMode="auto">
          <a:xfrm>
            <a:off x="304800" y="376996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harakati ruku`i wa sujudi</a:t>
            </a:r>
            <a:endParaRPr lang="fi-FI" sz="3200" b="1" i="1" dirty="0">
              <a:solidFill>
                <a:srgbClr val="000066"/>
              </a:solidFill>
              <a:ea typeface="MS Mincho" pitchFamily="49" charset="-128"/>
            </a:endParaRPr>
          </a:p>
        </p:txBody>
      </p:sp>
      <p:sp>
        <p:nvSpPr>
          <p:cNvPr id="1484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48486" name="Text Box 13"/>
          <p:cNvSpPr txBox="1">
            <a:spLocks noChangeAspect="1" noChangeArrowheads="1"/>
          </p:cNvSpPr>
          <p:nvPr/>
        </p:nvSpPr>
        <p:spPr bwMode="auto">
          <a:xfrm>
            <a:off x="4953001" y="0"/>
            <a:ext cx="41910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479119" y="5152084"/>
            <a:ext cx="4185762"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اپنے رکوع و سجدے کی حرکات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407295" y="336550"/>
            <a:ext cx="848180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انْ لَوْ حَاوَلْتُ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وَٱجْتَهَدْتُ</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مَدَىٰ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ٱلاعْصَارِ</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749286"/>
            <a:ext cx="8686800" cy="1752600"/>
          </a:xfrm>
          <a:extLst/>
        </p:spPr>
        <p:txBody>
          <a:bodyPr/>
          <a:lstStyle/>
          <a:p>
            <a:pPr marL="342900" indent="-342900" eaLnBrk="1" hangingPunct="1">
              <a:defRPr/>
            </a:pPr>
            <a:r>
              <a:rPr lang="en-US" sz="3600" b="1" kern="1200" dirty="0">
                <a:ea typeface="MS Mincho" pitchFamily="49" charset="-128"/>
              </a:rPr>
              <a:t>(by all that I bear witness) that if I try my best and strive throughout all ages</a:t>
            </a:r>
          </a:p>
        </p:txBody>
      </p:sp>
      <p:sp>
        <p:nvSpPr>
          <p:cNvPr id="149508" name="Subtitle 4"/>
          <p:cNvSpPr txBox="1">
            <a:spLocks/>
          </p:cNvSpPr>
          <p:nvPr/>
        </p:nvSpPr>
        <p:spPr bwMode="auto">
          <a:xfrm>
            <a:off x="244765" y="3969357"/>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3200" b="1" i="1" dirty="0" err="1">
                <a:solidFill>
                  <a:srgbClr val="000066"/>
                </a:solidFill>
                <a:ea typeface="MS Mincho" pitchFamily="49" charset="-128"/>
              </a:rPr>
              <a:t>an</a:t>
            </a:r>
            <a:r>
              <a:rPr lang="es-ES" sz="3200" b="1" i="1" dirty="0">
                <a:solidFill>
                  <a:srgbClr val="000066"/>
                </a:solidFill>
                <a:ea typeface="MS Mincho" pitchFamily="49" charset="-128"/>
              </a:rPr>
              <a:t> </a:t>
            </a:r>
            <a:r>
              <a:rPr lang="es-ES" sz="3200" b="1" i="1" dirty="0" err="1">
                <a:solidFill>
                  <a:srgbClr val="000066"/>
                </a:solidFill>
                <a:ea typeface="MS Mincho" pitchFamily="49" charset="-128"/>
              </a:rPr>
              <a:t>law</a:t>
            </a:r>
            <a:r>
              <a:rPr lang="es-ES" sz="3200" b="1" i="1" dirty="0">
                <a:solidFill>
                  <a:srgbClr val="000066"/>
                </a:solidFill>
                <a:ea typeface="MS Mincho" pitchFamily="49" charset="-128"/>
              </a:rPr>
              <a:t> </a:t>
            </a:r>
            <a:r>
              <a:rPr lang="es-ES" sz="3200" b="1" i="1" dirty="0" err="1">
                <a:solidFill>
                  <a:srgbClr val="000066"/>
                </a:solidFill>
                <a:ea typeface="MS Mincho" pitchFamily="49" charset="-128"/>
              </a:rPr>
              <a:t>hawaltu</a:t>
            </a:r>
            <a:r>
              <a:rPr lang="es-ES" sz="3200" b="1" i="1" dirty="0">
                <a:solidFill>
                  <a:srgbClr val="000066"/>
                </a:solidFill>
                <a:ea typeface="MS Mincho" pitchFamily="49" charset="-128"/>
              </a:rPr>
              <a:t> </a:t>
            </a:r>
            <a:r>
              <a:rPr lang="es-ES" sz="3200" b="1" i="1" dirty="0" err="1">
                <a:solidFill>
                  <a:srgbClr val="000066"/>
                </a:solidFill>
                <a:ea typeface="MS Mincho" pitchFamily="49" charset="-128"/>
              </a:rPr>
              <a:t>wa</a:t>
            </a:r>
            <a:r>
              <a:rPr lang="es-ES" sz="3200" b="1" i="1" dirty="0">
                <a:solidFill>
                  <a:srgbClr val="000066"/>
                </a:solidFill>
                <a:ea typeface="MS Mincho" pitchFamily="49" charset="-128"/>
              </a:rPr>
              <a:t> </a:t>
            </a:r>
            <a:r>
              <a:rPr lang="es-ES" sz="3200" b="1" i="1" dirty="0" err="1">
                <a:solidFill>
                  <a:srgbClr val="000066"/>
                </a:solidFill>
                <a:ea typeface="MS Mincho" pitchFamily="49" charset="-128"/>
              </a:rPr>
              <a:t>ijtahadtu</a:t>
            </a:r>
            <a:r>
              <a:rPr lang="es-ES" sz="3200" b="1" i="1" dirty="0">
                <a:solidFill>
                  <a:srgbClr val="000066"/>
                </a:solidFill>
                <a:ea typeface="MS Mincho" pitchFamily="49" charset="-128"/>
              </a:rPr>
              <a:t> </a:t>
            </a:r>
            <a:r>
              <a:rPr lang="es-ES" sz="3200" b="1" i="1" dirty="0" err="1">
                <a:solidFill>
                  <a:srgbClr val="000066"/>
                </a:solidFill>
                <a:ea typeface="MS Mincho" pitchFamily="49" charset="-128"/>
              </a:rPr>
              <a:t>mada</a:t>
            </a:r>
            <a:r>
              <a:rPr lang="es-ES" sz="3200" b="1" i="1" dirty="0">
                <a:solidFill>
                  <a:srgbClr val="000066"/>
                </a:solidFill>
                <a:ea typeface="MS Mincho" pitchFamily="49" charset="-128"/>
              </a:rPr>
              <a:t> al-</a:t>
            </a:r>
            <a:r>
              <a:rPr lang="es-ES" sz="3200" b="1" i="1" dirty="0" err="1">
                <a:solidFill>
                  <a:srgbClr val="000066"/>
                </a:solidFill>
                <a:ea typeface="MS Mincho" pitchFamily="49" charset="-128"/>
              </a:rPr>
              <a:t>a`sari</a:t>
            </a:r>
            <a:endParaRPr lang="fi-FI" sz="3200" b="1" i="1" dirty="0">
              <a:solidFill>
                <a:srgbClr val="000066"/>
              </a:solidFill>
              <a:ea typeface="MS Mincho" pitchFamily="49" charset="-128"/>
            </a:endParaRPr>
          </a:p>
        </p:txBody>
      </p:sp>
      <p:sp>
        <p:nvSpPr>
          <p:cNvPr id="1495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49510" name="Text Box 13"/>
          <p:cNvSpPr txBox="1">
            <a:spLocks noChangeAspect="1" noChangeArrowheads="1"/>
          </p:cNvSpPr>
          <p:nvPr/>
        </p:nvSpPr>
        <p:spPr bwMode="auto">
          <a:xfrm>
            <a:off x="4419601" y="0"/>
            <a:ext cx="47244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3352800" y="4814155"/>
            <a:ext cx="5463355"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ان سب چیزوں پر اگر تیرا شکر ادا کرناچاہوں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
        <p:nvSpPr>
          <p:cNvPr id="3" name="Rectangle 2"/>
          <p:cNvSpPr/>
          <p:nvPr/>
        </p:nvSpPr>
        <p:spPr>
          <a:xfrm>
            <a:off x="640358" y="5479496"/>
            <a:ext cx="5444119"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تمام زمانوں اور صدیوں میں کوشاںرہوں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438400" y="523607"/>
            <a:ext cx="4605748"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وَٱلاحْقَابِ</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لَوْ عُمِّرْتُهَا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all times, if I live them,</a:t>
            </a:r>
          </a:p>
        </p:txBody>
      </p:sp>
      <p:sp>
        <p:nvSpPr>
          <p:cNvPr id="15053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wal-ahqabi law `ummirtuha</a:t>
            </a:r>
            <a:endParaRPr lang="fi-FI" sz="3200" b="1" i="1">
              <a:solidFill>
                <a:srgbClr val="000066"/>
              </a:solidFill>
              <a:ea typeface="MS Mincho" pitchFamily="49" charset="-128"/>
            </a:endParaRPr>
          </a:p>
        </p:txBody>
      </p:sp>
      <p:sp>
        <p:nvSpPr>
          <p:cNvPr id="1505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50534" name="Text Box 13"/>
          <p:cNvSpPr txBox="1">
            <a:spLocks noChangeAspect="1" noChangeArrowheads="1"/>
          </p:cNvSpPr>
          <p:nvPr/>
        </p:nvSpPr>
        <p:spPr bwMode="auto">
          <a:xfrm>
            <a:off x="4572001" y="0"/>
            <a:ext cx="45720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3352800" y="5638800"/>
            <a:ext cx="2294219"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عمر وفا کرے تو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093380" y="480675"/>
            <a:ext cx="710963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انْ اؤَدِّيَ شُكْرَ وَاحِدَةٍ مِنْ انْعُمِكَ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2249605"/>
            <a:ext cx="8686800" cy="1752600"/>
          </a:xfrm>
          <a:extLst/>
        </p:spPr>
        <p:txBody>
          <a:bodyPr/>
          <a:lstStyle/>
          <a:p>
            <a:pPr marL="342900" indent="-342900" eaLnBrk="1" hangingPunct="1">
              <a:defRPr/>
            </a:pPr>
            <a:r>
              <a:rPr lang="en-US" sz="3600" b="1" kern="1200" dirty="0">
                <a:ea typeface="MS Mincho" pitchFamily="49" charset="-128"/>
              </a:rPr>
              <a:t>to thank properly only one of Your favors,</a:t>
            </a:r>
          </a:p>
        </p:txBody>
      </p:sp>
      <p:sp>
        <p:nvSpPr>
          <p:cNvPr id="151556" name="Subtitle 4"/>
          <p:cNvSpPr txBox="1">
            <a:spLocks/>
          </p:cNvSpPr>
          <p:nvPr/>
        </p:nvSpPr>
        <p:spPr bwMode="auto">
          <a:xfrm>
            <a:off x="514595" y="3970464"/>
            <a:ext cx="8000999"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an u'addiya shukra wahidatin min an`umika</a:t>
            </a:r>
            <a:endParaRPr lang="fi-FI" sz="3200" b="1" i="1" dirty="0">
              <a:solidFill>
                <a:srgbClr val="000066"/>
              </a:solidFill>
              <a:ea typeface="MS Mincho" pitchFamily="49" charset="-128"/>
            </a:endParaRPr>
          </a:p>
        </p:txBody>
      </p:sp>
      <p:sp>
        <p:nvSpPr>
          <p:cNvPr id="1515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51558" name="Text Box 13"/>
          <p:cNvSpPr txBox="1">
            <a:spLocks noChangeAspect="1" noChangeArrowheads="1"/>
          </p:cNvSpPr>
          <p:nvPr/>
        </p:nvSpPr>
        <p:spPr bwMode="auto">
          <a:xfrm>
            <a:off x="4724401" y="0"/>
            <a:ext cx="44196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598387" y="5253146"/>
            <a:ext cx="7947225" cy="1323439"/>
          </a:xfrm>
          <a:prstGeom prst="rect">
            <a:avLst/>
          </a:prstGeom>
        </p:spPr>
        <p:txBody>
          <a:bodyPr wrap="square">
            <a:spAutoFit/>
          </a:bodyPr>
          <a:lstStyle/>
          <a:p>
            <a:pPr algn="ctr" rtl="1"/>
            <a:r>
              <a:rPr lang="ur-PK" sz="4000" b="1" dirty="0" smtClean="0">
                <a:solidFill>
                  <a:srgbClr val="002060"/>
                </a:solidFill>
                <a:latin typeface="Jameel Noori Nastaleeq" panose="02000503000000000004" pitchFamily="2" charset="-78"/>
                <a:cs typeface="Jameel Noori Nastaleeq" panose="02000503000000000004" pitchFamily="2" charset="-78"/>
              </a:rPr>
              <a:t>تو </a:t>
            </a:r>
            <a:r>
              <a:rPr lang="ar-SA" sz="4000" b="1" dirty="0" smtClean="0">
                <a:solidFill>
                  <a:srgbClr val="002060"/>
                </a:solidFill>
                <a:latin typeface="Jameel Noori Nastaleeq" panose="02000503000000000004" pitchFamily="2" charset="-78"/>
                <a:cs typeface="Jameel Noori Nastaleeq" panose="02000503000000000004" pitchFamily="2" charset="-78"/>
              </a:rPr>
              <a:t>بھی </a:t>
            </a:r>
            <a:r>
              <a:rPr lang="ar-SA" sz="4000" b="1" dirty="0">
                <a:solidFill>
                  <a:srgbClr val="002060"/>
                </a:solidFill>
                <a:latin typeface="Jameel Noori Nastaleeq" panose="02000503000000000004" pitchFamily="2" charset="-78"/>
                <a:cs typeface="Jameel Noori Nastaleeq" panose="02000503000000000004" pitchFamily="2" charset="-78"/>
              </a:rPr>
              <a:t>میں تیری ان نعمتوں میں سے ایک نعمت کا شکر ادا کرنے کی </a:t>
            </a:r>
            <a:r>
              <a:rPr lang="ar-SA" sz="4000" b="1" dirty="0" smtClean="0">
                <a:solidFill>
                  <a:srgbClr val="002060"/>
                </a:solidFill>
                <a:latin typeface="Jameel Noori Nastaleeq" panose="02000503000000000004" pitchFamily="2" charset="-78"/>
                <a:cs typeface="Jameel Noori Nastaleeq" panose="02000503000000000004" pitchFamily="2" charset="-78"/>
              </a:rPr>
              <a:t>طاقت نہیں رکھتا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819400" y="457200"/>
            <a:ext cx="375134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مَا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ٱسْتَطَعْتُ</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ذٰلِكَ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51673" y="2133600"/>
            <a:ext cx="8686800" cy="1752600"/>
          </a:xfrm>
          <a:extLst/>
        </p:spPr>
        <p:txBody>
          <a:bodyPr/>
          <a:lstStyle/>
          <a:p>
            <a:pPr marL="342900" indent="-342900" eaLnBrk="1" hangingPunct="1">
              <a:defRPr/>
            </a:pPr>
            <a:r>
              <a:rPr lang="en-US" sz="3600" b="1" kern="1200" dirty="0">
                <a:ea typeface="MS Mincho" pitchFamily="49" charset="-128"/>
              </a:rPr>
              <a:t>I will not be able to do that,</a:t>
            </a:r>
          </a:p>
        </p:txBody>
      </p:sp>
      <p:sp>
        <p:nvSpPr>
          <p:cNvPr id="152580" name="Subtitle 4"/>
          <p:cNvSpPr txBox="1">
            <a:spLocks/>
          </p:cNvSpPr>
          <p:nvPr/>
        </p:nvSpPr>
        <p:spPr bwMode="auto">
          <a:xfrm>
            <a:off x="360909" y="4038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ma istata`tu dhalika</a:t>
            </a:r>
            <a:endParaRPr lang="fi-FI" sz="3200" b="1" i="1" dirty="0">
              <a:solidFill>
                <a:srgbClr val="000066"/>
              </a:solidFill>
              <a:ea typeface="MS Mincho" pitchFamily="49" charset="-128"/>
            </a:endParaRPr>
          </a:p>
        </p:txBody>
      </p:sp>
      <p:sp>
        <p:nvSpPr>
          <p:cNvPr id="1525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52582" name="Text Box 13"/>
          <p:cNvSpPr txBox="1">
            <a:spLocks noChangeAspect="1" noChangeArrowheads="1"/>
          </p:cNvSpPr>
          <p:nvPr/>
        </p:nvSpPr>
        <p:spPr bwMode="auto">
          <a:xfrm>
            <a:off x="4648201"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3" name="Rectangle 2"/>
          <p:cNvSpPr/>
          <p:nvPr/>
        </p:nvSpPr>
        <p:spPr>
          <a:xfrm>
            <a:off x="3576436" y="5681662"/>
            <a:ext cx="225574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طاقت نہیں رکھتا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4"/>
          <p:cNvSpPr>
            <a:spLocks noGrp="1"/>
          </p:cNvSpPr>
          <p:nvPr>
            <p:ph type="subTitle" idx="1"/>
          </p:nvPr>
        </p:nvSpPr>
        <p:spPr>
          <a:xfrm>
            <a:off x="228599" y="2389571"/>
            <a:ext cx="8686800" cy="1752600"/>
          </a:xfrm>
          <a:extLst/>
        </p:spPr>
        <p:txBody>
          <a:bodyPr/>
          <a:lstStyle/>
          <a:p>
            <a:pPr marL="342900" indent="-342900" eaLnBrk="1" hangingPunct="1">
              <a:defRPr/>
            </a:pPr>
            <a:r>
              <a:rPr lang="en-US" sz="3600" b="1" kern="1200" dirty="0">
                <a:ea typeface="MS Mincho" pitchFamily="49" charset="-128"/>
              </a:rPr>
              <a:t>the Enricher of every satisfied one,</a:t>
            </a:r>
          </a:p>
        </p:txBody>
      </p:sp>
      <p:sp>
        <p:nvSpPr>
          <p:cNvPr id="15364" name="Subtitle 4"/>
          <p:cNvSpPr txBox="1">
            <a:spLocks/>
          </p:cNvSpPr>
          <p:nvPr/>
        </p:nvSpPr>
        <p:spPr bwMode="auto">
          <a:xfrm>
            <a:off x="277759" y="3816912"/>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rayishu kulli qani`in</a:t>
            </a:r>
            <a:endParaRPr lang="fi-FI" sz="3200" b="1" i="1" dirty="0">
              <a:solidFill>
                <a:srgbClr val="000066"/>
              </a:solidFill>
              <a:ea typeface="MS Mincho" pitchFamily="49" charset="-128"/>
            </a:endParaRPr>
          </a:p>
        </p:txBody>
      </p:sp>
      <p:sp>
        <p:nvSpPr>
          <p:cNvPr id="3" name="Rectangle 2"/>
          <p:cNvSpPr/>
          <p:nvPr/>
        </p:nvSpPr>
        <p:spPr>
          <a:xfrm>
            <a:off x="2705142" y="565150"/>
            <a:ext cx="3733714" cy="1200329"/>
          </a:xfrm>
          <a:prstGeom prst="rect">
            <a:avLst/>
          </a:prstGeom>
        </p:spPr>
        <p:txBody>
          <a:bodyPr wrap="none">
            <a:spAutoFit/>
          </a:bodyPr>
          <a:lstStyle/>
          <a:p>
            <a:pPr algn="r" rtl="1"/>
            <a:r>
              <a:rPr lang="ar-SA" sz="7200" b="1" dirty="0">
                <a:solidFill>
                  <a:srgbClr val="002060"/>
                </a:solidFill>
                <a:latin typeface="_PDMS_Saleem_QuranFont" panose="02010000000000000000" pitchFamily="2" charset="-78"/>
                <a:cs typeface="_PDMS_Saleem_QuranFont" panose="02010000000000000000" pitchFamily="2" charset="-78"/>
              </a:rPr>
              <a:t> </a:t>
            </a:r>
            <a:r>
              <a:rPr lang="ar-SA" sz="7200" b="1" dirty="0" smtClean="0">
                <a:solidFill>
                  <a:srgbClr val="002060"/>
                </a:solidFill>
                <a:latin typeface="_PDMS_Saleem_QuranFont" panose="02010000000000000000" pitchFamily="2" charset="-78"/>
                <a:cs typeface="_PDMS_Saleem_QuranFont" panose="02010000000000000000" pitchFamily="2" charset="-78"/>
              </a:rPr>
              <a:t>وَرَایِشُ </a:t>
            </a:r>
            <a:r>
              <a:rPr lang="ar-SA" sz="7200" b="1" dirty="0">
                <a:solidFill>
                  <a:srgbClr val="002060"/>
                </a:solidFill>
                <a:latin typeface="_PDMS_Saleem_QuranFont" panose="02010000000000000000" pitchFamily="2" charset="-78"/>
                <a:cs typeface="_PDMS_Saleem_QuranFont" panose="02010000000000000000" pitchFamily="2" charset="-78"/>
              </a:rPr>
              <a:t>کُلِّ </a:t>
            </a:r>
            <a:r>
              <a:rPr lang="ar-SA" sz="7200" b="1" dirty="0" smtClean="0">
                <a:solidFill>
                  <a:srgbClr val="002060"/>
                </a:solidFill>
                <a:latin typeface="_PDMS_Saleem_QuranFont" panose="02010000000000000000" pitchFamily="2" charset="-78"/>
                <a:cs typeface="_PDMS_Saleem_QuranFont" panose="02010000000000000000" pitchFamily="2" charset="-78"/>
              </a:rPr>
              <a:t>قَانِعٍ </a:t>
            </a:r>
            <a:endParaRPr lang="en-US" sz="7200" b="1" dirty="0">
              <a:solidFill>
                <a:srgbClr val="002060"/>
              </a:solidFill>
              <a:latin typeface="_PDMS_Saleem_QuranFont" panose="02010000000000000000" pitchFamily="2" charset="-78"/>
              <a:cs typeface="_PDMS_Saleem_QuranFont" panose="02010000000000000000" pitchFamily="2" charset="-78"/>
            </a:endParaRPr>
          </a:p>
        </p:txBody>
      </p:sp>
      <p:sp>
        <p:nvSpPr>
          <p:cNvPr id="4" name="Rectangle 3"/>
          <p:cNvSpPr/>
          <p:nvPr/>
        </p:nvSpPr>
        <p:spPr>
          <a:xfrm>
            <a:off x="2286000" y="5423710"/>
            <a:ext cx="4002174"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وہ ہر قانع کو زیادہ دینے </a:t>
            </a:r>
            <a:r>
              <a:rPr lang="ar-SA" sz="4000" b="1" dirty="0" smtClean="0">
                <a:solidFill>
                  <a:srgbClr val="002060"/>
                </a:solidFill>
                <a:latin typeface="Jameel Noori Nastaleeq" panose="02000503000000000004" pitchFamily="2" charset="-78"/>
                <a:cs typeface="Jameel Noori Nastaleeq" panose="02000503000000000004" pitchFamily="2" charset="-78"/>
              </a:rPr>
              <a:t>والا </a:t>
            </a:r>
            <a:r>
              <a:rPr lang="ur-PK" sz="4000" b="1" dirty="0" smtClean="0">
                <a:solidFill>
                  <a:srgbClr val="002060"/>
                </a:solidFill>
                <a:latin typeface="Jameel Noori Nastaleeq" panose="02000503000000000004" pitchFamily="2" charset="-78"/>
                <a:cs typeface="Jameel Noori Nastaleeq" panose="02000503000000000004" pitchFamily="2" charset="-78"/>
              </a:rPr>
              <a:t>ہے</a:t>
            </a:r>
            <a:r>
              <a:rPr lang="ar-SA" sz="4000" b="1" dirty="0" smtClean="0">
                <a:solidFill>
                  <a:srgbClr val="002060"/>
                </a:solidFill>
                <a:latin typeface="Jameel Noori Nastaleeq" panose="02000503000000000004" pitchFamily="2" charset="-78"/>
                <a:cs typeface="Jameel Noori Nastaleeq" panose="02000503000000000004" pitchFamily="2" charset="-78"/>
              </a:rPr>
              <a:t>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095785" y="336550"/>
            <a:ext cx="710482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إِلاَّ بِمَنِّكَ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ٱلْمُوجَبِ</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عَلَيَّ بِهِ شُكْرُكَ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1" y="2011518"/>
            <a:ext cx="8686800" cy="1146314"/>
          </a:xfrm>
          <a:extLst/>
        </p:spPr>
        <p:txBody>
          <a:bodyPr/>
          <a:lstStyle/>
          <a:p>
            <a:pPr marL="342900" indent="-342900" eaLnBrk="1" hangingPunct="1">
              <a:defRPr/>
            </a:pPr>
            <a:r>
              <a:rPr lang="en-US" sz="3600" b="1" kern="1200" dirty="0">
                <a:ea typeface="MS Mincho" pitchFamily="49" charset="-128"/>
              </a:rPr>
              <a:t>except through a favor of You, which also requires me to thank You for it,</a:t>
            </a:r>
          </a:p>
        </p:txBody>
      </p:sp>
      <p:sp>
        <p:nvSpPr>
          <p:cNvPr id="153604" name="Subtitle 4"/>
          <p:cNvSpPr txBox="1">
            <a:spLocks/>
          </p:cNvSpPr>
          <p:nvPr/>
        </p:nvSpPr>
        <p:spPr bwMode="auto">
          <a:xfrm>
            <a:off x="228600" y="3826816"/>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illa bimannika almujabi `alayya bihi shukruka</a:t>
            </a:r>
            <a:endParaRPr lang="fi-FI" sz="3200" b="1" i="1" dirty="0">
              <a:solidFill>
                <a:srgbClr val="000066"/>
              </a:solidFill>
              <a:ea typeface="MS Mincho" pitchFamily="49" charset="-128"/>
            </a:endParaRPr>
          </a:p>
        </p:txBody>
      </p:sp>
      <p:sp>
        <p:nvSpPr>
          <p:cNvPr id="1536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53606" name="Text Box 13"/>
          <p:cNvSpPr txBox="1">
            <a:spLocks noChangeAspect="1" noChangeArrowheads="1"/>
          </p:cNvSpPr>
          <p:nvPr/>
        </p:nvSpPr>
        <p:spPr bwMode="auto">
          <a:xfrm>
            <a:off x="4648201"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793308" y="5562600"/>
            <a:ext cx="3557384"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مگر تیرے احسان کے ذریعے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429000" y="456355"/>
            <a:ext cx="269496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ابَداً جَدِيداً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171700"/>
            <a:ext cx="8686800" cy="1752600"/>
          </a:xfrm>
          <a:extLst/>
        </p:spPr>
        <p:txBody>
          <a:bodyPr/>
          <a:lstStyle/>
          <a:p>
            <a:pPr marL="342900" indent="-342900" eaLnBrk="1" hangingPunct="1">
              <a:defRPr/>
            </a:pPr>
            <a:r>
              <a:rPr lang="en-US" sz="3600" b="1" kern="1200" dirty="0">
                <a:ea typeface="MS Mincho" pitchFamily="49" charset="-128"/>
              </a:rPr>
              <a:t>once again with new thanking</a:t>
            </a:r>
          </a:p>
        </p:txBody>
      </p:sp>
      <p:sp>
        <p:nvSpPr>
          <p:cNvPr id="154628" name="Subtitle 4"/>
          <p:cNvSpPr txBox="1">
            <a:spLocks/>
          </p:cNvSpPr>
          <p:nvPr/>
        </p:nvSpPr>
        <p:spPr bwMode="auto">
          <a:xfrm>
            <a:off x="381001" y="40767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abadan jadidan</a:t>
            </a:r>
            <a:endParaRPr lang="fi-FI" sz="3200" b="1" i="1" dirty="0">
              <a:solidFill>
                <a:srgbClr val="000066"/>
              </a:solidFill>
              <a:ea typeface="MS Mincho" pitchFamily="49" charset="-128"/>
            </a:endParaRPr>
          </a:p>
        </p:txBody>
      </p:sp>
      <p:sp>
        <p:nvSpPr>
          <p:cNvPr id="1546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54630" name="Text Box 13"/>
          <p:cNvSpPr txBox="1">
            <a:spLocks noChangeAspect="1" noChangeArrowheads="1"/>
          </p:cNvSpPr>
          <p:nvPr/>
        </p:nvSpPr>
        <p:spPr bwMode="auto">
          <a:xfrm>
            <a:off x="4724401" y="0"/>
            <a:ext cx="44196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447800" y="5638800"/>
            <a:ext cx="5968302"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جس سے مجھ پر تیراایک اور شکر واجب ہو جاتا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806406" y="368877"/>
            <a:ext cx="393729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وَثَنَاءً طَارِفاً عَتِيداً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431653" y="1846193"/>
            <a:ext cx="8686800" cy="1752600"/>
          </a:xfrm>
          <a:extLst/>
        </p:spPr>
        <p:txBody>
          <a:bodyPr/>
          <a:lstStyle/>
          <a:p>
            <a:pPr marL="342900" indent="-342900" eaLnBrk="1" hangingPunct="1">
              <a:defRPr/>
            </a:pPr>
            <a:r>
              <a:rPr lang="en-US" sz="3600" b="1" kern="1200" dirty="0">
                <a:ea typeface="MS Mincho" pitchFamily="49" charset="-128"/>
              </a:rPr>
              <a:t>and with praise that is newly acquired and newly prepared.</a:t>
            </a:r>
          </a:p>
        </p:txBody>
      </p:sp>
      <p:sp>
        <p:nvSpPr>
          <p:cNvPr id="155652" name="Subtitle 4"/>
          <p:cNvSpPr txBox="1">
            <a:spLocks/>
          </p:cNvSpPr>
          <p:nvPr/>
        </p:nvSpPr>
        <p:spPr bwMode="auto">
          <a:xfrm>
            <a:off x="394708" y="390348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thana'an tarifan `atidan</a:t>
            </a:r>
            <a:endParaRPr lang="fi-FI" sz="3200" b="1" i="1" dirty="0">
              <a:solidFill>
                <a:srgbClr val="000066"/>
              </a:solidFill>
              <a:ea typeface="MS Mincho" pitchFamily="49" charset="-128"/>
            </a:endParaRPr>
          </a:p>
        </p:txBody>
      </p:sp>
      <p:sp>
        <p:nvSpPr>
          <p:cNvPr id="1556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55654" name="Text Box 13"/>
          <p:cNvSpPr txBox="1">
            <a:spLocks noChangeAspect="1" noChangeArrowheads="1"/>
          </p:cNvSpPr>
          <p:nvPr/>
        </p:nvSpPr>
        <p:spPr bwMode="auto">
          <a:xfrm>
            <a:off x="4343401" y="0"/>
            <a:ext cx="48006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656524" y="5486400"/>
            <a:ext cx="4237058"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تیری لگاتار ثنا واجب ہو جاتی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844777" y="341168"/>
            <a:ext cx="391164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اجَلْ وَلَوْ حَرَصْتُ</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417945" y="1981200"/>
            <a:ext cx="8686800" cy="1752600"/>
          </a:xfrm>
          <a:extLst/>
        </p:spPr>
        <p:txBody>
          <a:bodyPr/>
          <a:lstStyle/>
          <a:p>
            <a:pPr marL="342900" indent="-342900" eaLnBrk="1" hangingPunct="1">
              <a:defRPr/>
            </a:pPr>
            <a:r>
              <a:rPr lang="en-US" sz="3600" b="1" kern="1200" dirty="0">
                <a:ea typeface="MS Mincho" pitchFamily="49" charset="-128"/>
              </a:rPr>
              <a:t>True is this! And if I try hard,</a:t>
            </a:r>
          </a:p>
        </p:txBody>
      </p:sp>
      <p:sp>
        <p:nvSpPr>
          <p:cNvPr id="156676" name="Subtitle 4"/>
          <p:cNvSpPr txBox="1">
            <a:spLocks/>
          </p:cNvSpPr>
          <p:nvPr/>
        </p:nvSpPr>
        <p:spPr bwMode="auto">
          <a:xfrm>
            <a:off x="417945" y="4038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ajal wa law harastu</a:t>
            </a:r>
            <a:endParaRPr lang="fi-FI" sz="3200" b="1" i="1">
              <a:solidFill>
                <a:srgbClr val="000066"/>
              </a:solidFill>
              <a:ea typeface="MS Mincho" pitchFamily="49" charset="-128"/>
            </a:endParaRPr>
          </a:p>
        </p:txBody>
      </p:sp>
      <p:sp>
        <p:nvSpPr>
          <p:cNvPr id="1566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56678" name="Text Box 13"/>
          <p:cNvSpPr txBox="1">
            <a:spLocks noChangeAspect="1" noChangeArrowheads="1"/>
          </p:cNvSpPr>
          <p:nvPr/>
        </p:nvSpPr>
        <p:spPr bwMode="auto">
          <a:xfrm>
            <a:off x="4800601" y="0"/>
            <a:ext cx="43434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953608" y="5589657"/>
            <a:ext cx="3236784"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اگر میں ایسا کرنا چاہوں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141744" y="336550"/>
            <a:ext cx="501291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انَا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وَٱلْعَادُّونَ</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مِنْ انَامِكَ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981200"/>
            <a:ext cx="8686800" cy="1752600"/>
          </a:xfrm>
          <a:extLst/>
        </p:spPr>
        <p:txBody>
          <a:bodyPr/>
          <a:lstStyle/>
          <a:p>
            <a:pPr marL="342900" indent="-342900" eaLnBrk="1" hangingPunct="1">
              <a:defRPr/>
            </a:pPr>
            <a:r>
              <a:rPr lang="en-US" sz="3600" b="1" kern="1200" dirty="0">
                <a:ea typeface="MS Mincho" pitchFamily="49" charset="-128"/>
              </a:rPr>
              <a:t>as well as the counters from Your creatures,</a:t>
            </a:r>
          </a:p>
        </p:txBody>
      </p:sp>
      <p:sp>
        <p:nvSpPr>
          <p:cNvPr id="157700" name="Subtitle 4"/>
          <p:cNvSpPr txBox="1">
            <a:spLocks/>
          </p:cNvSpPr>
          <p:nvPr/>
        </p:nvSpPr>
        <p:spPr bwMode="auto">
          <a:xfrm>
            <a:off x="304799" y="4038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3200" b="1" i="1" dirty="0">
                <a:solidFill>
                  <a:srgbClr val="000066"/>
                </a:solidFill>
                <a:ea typeface="MS Mincho" pitchFamily="49" charset="-128"/>
              </a:rPr>
              <a:t>ana wal-`adduna min anamika</a:t>
            </a:r>
            <a:endParaRPr lang="fi-FI" sz="3200" b="1" i="1" dirty="0">
              <a:solidFill>
                <a:srgbClr val="000066"/>
              </a:solidFill>
              <a:ea typeface="MS Mincho" pitchFamily="49" charset="-128"/>
            </a:endParaRPr>
          </a:p>
        </p:txBody>
      </p:sp>
      <p:sp>
        <p:nvSpPr>
          <p:cNvPr id="1577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57702" name="Text Box 13"/>
          <p:cNvSpPr txBox="1">
            <a:spLocks noChangeAspect="1" noChangeArrowheads="1"/>
          </p:cNvSpPr>
          <p:nvPr/>
        </p:nvSpPr>
        <p:spPr bwMode="auto">
          <a:xfrm>
            <a:off x="4800601" y="0"/>
            <a:ext cx="43434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140612" y="5589657"/>
            <a:ext cx="686277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تیری مخلوق میں سے شمار کرنے والے بھی شمار کرنا چاہیں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72144" y="376504"/>
            <a:ext cx="504817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انْ نُحْصِيَ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مَدَىٰ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إِنْعَامِكَ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452833" y="2028357"/>
            <a:ext cx="8686800" cy="1752600"/>
          </a:xfrm>
          <a:extLst/>
        </p:spPr>
        <p:txBody>
          <a:bodyPr/>
          <a:lstStyle/>
          <a:p>
            <a:pPr marL="342900" indent="-342900" eaLnBrk="1" hangingPunct="1">
              <a:defRPr/>
            </a:pPr>
            <a:r>
              <a:rPr lang="en-US" sz="3600" b="1" kern="1200" dirty="0">
                <a:ea typeface="MS Mincho" pitchFamily="49" charset="-128"/>
              </a:rPr>
              <a:t>to count the scope of Your favoring,</a:t>
            </a:r>
          </a:p>
        </p:txBody>
      </p:sp>
      <p:sp>
        <p:nvSpPr>
          <p:cNvPr id="158724" name="Subtitle 4"/>
          <p:cNvSpPr txBox="1">
            <a:spLocks/>
          </p:cNvSpPr>
          <p:nvPr/>
        </p:nvSpPr>
        <p:spPr bwMode="auto">
          <a:xfrm>
            <a:off x="304801" y="386162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an nuhsiya mada in`amika</a:t>
            </a:r>
            <a:endParaRPr lang="fi-FI" sz="3200" b="1" i="1" dirty="0">
              <a:solidFill>
                <a:srgbClr val="000066"/>
              </a:solidFill>
              <a:ea typeface="MS Mincho" pitchFamily="49" charset="-128"/>
            </a:endParaRPr>
          </a:p>
        </p:txBody>
      </p:sp>
      <p:sp>
        <p:nvSpPr>
          <p:cNvPr id="1587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58726" name="Text Box 13"/>
          <p:cNvSpPr txBox="1">
            <a:spLocks noChangeAspect="1" noChangeArrowheads="1"/>
          </p:cNvSpPr>
          <p:nvPr/>
        </p:nvSpPr>
        <p:spPr bwMode="auto">
          <a:xfrm>
            <a:off x="4648201"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058331" y="5446716"/>
            <a:ext cx="5027338"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کہ ہم تیری گزشتہ و آیندہ نعمتیں شمار کریں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164403" y="390435"/>
            <a:ext cx="281519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سَالِفِهِ وَآنِفِهِ</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1990636"/>
            <a:ext cx="8686800" cy="1752600"/>
          </a:xfrm>
          <a:extLst/>
        </p:spPr>
        <p:txBody>
          <a:bodyPr/>
          <a:lstStyle/>
          <a:p>
            <a:pPr marL="342900" indent="-342900" eaLnBrk="1" hangingPunct="1">
              <a:defRPr/>
            </a:pPr>
            <a:r>
              <a:rPr lang="en-US" sz="3600" b="1" kern="1200" dirty="0">
                <a:ea typeface="MS Mincho" pitchFamily="49" charset="-128"/>
              </a:rPr>
              <a:t>both the past and the present,</a:t>
            </a:r>
          </a:p>
        </p:txBody>
      </p:sp>
      <p:sp>
        <p:nvSpPr>
          <p:cNvPr id="159748" name="Subtitle 4"/>
          <p:cNvSpPr txBox="1">
            <a:spLocks/>
          </p:cNvSpPr>
          <p:nvPr/>
        </p:nvSpPr>
        <p:spPr bwMode="auto">
          <a:xfrm>
            <a:off x="381785" y="387640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salifihi wa anifihi</a:t>
            </a:r>
            <a:endParaRPr lang="fi-FI" sz="3200" b="1" i="1" dirty="0">
              <a:solidFill>
                <a:srgbClr val="000066"/>
              </a:solidFill>
              <a:ea typeface="MS Mincho" pitchFamily="49" charset="-128"/>
            </a:endParaRPr>
          </a:p>
        </p:txBody>
      </p:sp>
      <p:sp>
        <p:nvSpPr>
          <p:cNvPr id="1597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59750" name="Text Box 13"/>
          <p:cNvSpPr txBox="1">
            <a:spLocks noChangeAspect="1" noChangeArrowheads="1"/>
          </p:cNvSpPr>
          <p:nvPr/>
        </p:nvSpPr>
        <p:spPr bwMode="auto">
          <a:xfrm>
            <a:off x="4953001" y="0"/>
            <a:ext cx="41910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218415" y="5257800"/>
            <a:ext cx="685957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تو ہم نہ انکی تعداد کا اور نہ ان کی مدت کا حساب کرسکیں گے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200400" y="390435"/>
            <a:ext cx="364234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مَا حَصَرْنَاهُ عَدَداً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986018"/>
            <a:ext cx="8686800" cy="1752600"/>
          </a:xfrm>
          <a:extLst/>
        </p:spPr>
        <p:txBody>
          <a:bodyPr/>
          <a:lstStyle/>
          <a:p>
            <a:pPr marL="342900" indent="-342900" eaLnBrk="1" hangingPunct="1">
              <a:defRPr/>
            </a:pPr>
            <a:r>
              <a:rPr lang="en-US" sz="3600" b="1" kern="1200" dirty="0">
                <a:ea typeface="MS Mincho" pitchFamily="49" charset="-128"/>
              </a:rPr>
              <a:t>we shall never be able to calculate it in number,</a:t>
            </a:r>
          </a:p>
        </p:txBody>
      </p:sp>
      <p:sp>
        <p:nvSpPr>
          <p:cNvPr id="160772" name="Subtitle 4"/>
          <p:cNvSpPr txBox="1">
            <a:spLocks/>
          </p:cNvSpPr>
          <p:nvPr/>
        </p:nvSpPr>
        <p:spPr bwMode="auto">
          <a:xfrm>
            <a:off x="381000" y="4133872"/>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ma hasarnahu `adadan</a:t>
            </a:r>
            <a:endParaRPr lang="fi-FI" sz="3200" b="1" i="1" dirty="0">
              <a:solidFill>
                <a:srgbClr val="000066"/>
              </a:solidFill>
              <a:ea typeface="MS Mincho" pitchFamily="49" charset="-128"/>
            </a:endParaRPr>
          </a:p>
        </p:txBody>
      </p:sp>
      <p:sp>
        <p:nvSpPr>
          <p:cNvPr id="1607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60774" name="Text Box 13"/>
          <p:cNvSpPr txBox="1">
            <a:spLocks noChangeAspect="1" noChangeArrowheads="1"/>
          </p:cNvSpPr>
          <p:nvPr/>
        </p:nvSpPr>
        <p:spPr bwMode="auto">
          <a:xfrm>
            <a:off x="4876801" y="0"/>
            <a:ext cx="42672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066800" y="5429360"/>
            <a:ext cx="685957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تو ہم نہ انکی تعداد کا اور نہ ان کی مدت کا حساب کرسکیں گے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819400" y="355649"/>
            <a:ext cx="381546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وَلاَ احْصَيْنَاهُ امَداً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457200" y="1820793"/>
            <a:ext cx="8686800" cy="1752600"/>
          </a:xfrm>
          <a:extLst/>
        </p:spPr>
        <p:txBody>
          <a:bodyPr/>
          <a:lstStyle/>
          <a:p>
            <a:pPr marL="342900" indent="-342900" eaLnBrk="1" hangingPunct="1">
              <a:defRPr/>
            </a:pPr>
            <a:r>
              <a:rPr lang="en-US" sz="3600" b="1" kern="1200" dirty="0" smtClean="0">
                <a:ea typeface="MS Mincho" pitchFamily="49" charset="-128"/>
              </a:rPr>
              <a:t>or count it in time.</a:t>
            </a:r>
            <a:endParaRPr lang="en-US" sz="3600" b="1" kern="1200" dirty="0">
              <a:ea typeface="MS Mincho" pitchFamily="49" charset="-128"/>
            </a:endParaRPr>
          </a:p>
        </p:txBody>
      </p:sp>
      <p:sp>
        <p:nvSpPr>
          <p:cNvPr id="161796" name="Subtitle 4"/>
          <p:cNvSpPr txBox="1">
            <a:spLocks/>
          </p:cNvSpPr>
          <p:nvPr/>
        </p:nvSpPr>
        <p:spPr bwMode="auto">
          <a:xfrm>
            <a:off x="533400" y="3573393"/>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la ahsaynahu amadan</a:t>
            </a:r>
            <a:endParaRPr lang="fi-FI" sz="3200" b="1" i="1" dirty="0">
              <a:solidFill>
                <a:srgbClr val="000066"/>
              </a:solidFill>
              <a:ea typeface="MS Mincho" pitchFamily="49" charset="-128"/>
            </a:endParaRPr>
          </a:p>
        </p:txBody>
      </p:sp>
      <p:sp>
        <p:nvSpPr>
          <p:cNvPr id="1617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61798" name="Text Box 13"/>
          <p:cNvSpPr txBox="1">
            <a:spLocks noChangeAspect="1" noChangeArrowheads="1"/>
          </p:cNvSpPr>
          <p:nvPr/>
        </p:nvSpPr>
        <p:spPr bwMode="auto">
          <a:xfrm>
            <a:off x="5257801" y="0"/>
            <a:ext cx="38862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142215" y="5334000"/>
            <a:ext cx="685957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تو ہم نہ انکی تعداد کا اور نہ ان کی مدت کا حساب کرسکیں گے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048000" y="390435"/>
            <a:ext cx="350929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هَيْهَاتَ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انَّىٰ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ذٰلِكَ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81001" y="2209700"/>
            <a:ext cx="8686800" cy="1752600"/>
          </a:xfrm>
          <a:extLst/>
        </p:spPr>
        <p:txBody>
          <a:bodyPr/>
          <a:lstStyle/>
          <a:p>
            <a:pPr marL="342900" indent="-342900" eaLnBrk="1" hangingPunct="1">
              <a:defRPr/>
            </a:pPr>
            <a:r>
              <a:rPr lang="en-US" sz="3600" b="1" kern="1200" dirty="0">
                <a:ea typeface="MS Mincho" pitchFamily="49" charset="-128"/>
              </a:rPr>
              <a:t>Too far is this! How can it be!</a:t>
            </a:r>
          </a:p>
        </p:txBody>
      </p:sp>
      <p:sp>
        <p:nvSpPr>
          <p:cNvPr id="162820" name="Subtitle 4"/>
          <p:cNvSpPr txBox="1">
            <a:spLocks/>
          </p:cNvSpPr>
          <p:nvPr/>
        </p:nvSpPr>
        <p:spPr bwMode="auto">
          <a:xfrm>
            <a:off x="228600" y="4047836"/>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hayhata anna dhalika</a:t>
            </a:r>
            <a:endParaRPr lang="fi-FI" sz="3200" b="1" i="1" dirty="0">
              <a:solidFill>
                <a:srgbClr val="000066"/>
              </a:solidFill>
              <a:ea typeface="MS Mincho" pitchFamily="49" charset="-128"/>
            </a:endParaRPr>
          </a:p>
        </p:txBody>
      </p:sp>
      <p:sp>
        <p:nvSpPr>
          <p:cNvPr id="1628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62822" name="Text Box 13"/>
          <p:cNvSpPr txBox="1">
            <a:spLocks noChangeAspect="1" noChangeArrowheads="1"/>
          </p:cNvSpPr>
          <p:nvPr/>
        </p:nvSpPr>
        <p:spPr bwMode="auto">
          <a:xfrm>
            <a:off x="4724401" y="0"/>
            <a:ext cx="44196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3071092" y="5361157"/>
            <a:ext cx="2733441"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یہ ممکن ہی نہیں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4"/>
          <p:cNvSpPr>
            <a:spLocks noGrp="1"/>
          </p:cNvSpPr>
          <p:nvPr>
            <p:ph type="subTitle" idx="1"/>
          </p:nvPr>
        </p:nvSpPr>
        <p:spPr>
          <a:xfrm>
            <a:off x="228600" y="2168421"/>
            <a:ext cx="8686800" cy="1752600"/>
          </a:xfrm>
          <a:extLst/>
        </p:spPr>
        <p:txBody>
          <a:bodyPr/>
          <a:lstStyle/>
          <a:p>
            <a:pPr marL="342900" indent="-342900" eaLnBrk="1" hangingPunct="1">
              <a:defRPr/>
            </a:pPr>
            <a:r>
              <a:rPr lang="en-US" sz="3600" b="1" kern="1200" dirty="0">
                <a:ea typeface="MS Mincho" pitchFamily="49" charset="-128"/>
              </a:rPr>
              <a:t>the Merciful toward every suppliant,</a:t>
            </a:r>
          </a:p>
        </p:txBody>
      </p:sp>
      <p:sp>
        <p:nvSpPr>
          <p:cNvPr id="16388" name="Subtitle 4"/>
          <p:cNvSpPr txBox="1">
            <a:spLocks/>
          </p:cNvSpPr>
          <p:nvPr/>
        </p:nvSpPr>
        <p:spPr bwMode="auto">
          <a:xfrm>
            <a:off x="381001" y="37338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rahimu kulli dari`in</a:t>
            </a:r>
            <a:endParaRPr lang="fi-FI" sz="3200" b="1" i="1" dirty="0">
              <a:solidFill>
                <a:srgbClr val="000066"/>
              </a:solidFill>
              <a:ea typeface="MS Mincho" pitchFamily="49" charset="-128"/>
            </a:endParaRPr>
          </a:p>
        </p:txBody>
      </p:sp>
      <p:sp>
        <p:nvSpPr>
          <p:cNvPr id="3" name="Rectangle 2"/>
          <p:cNvSpPr/>
          <p:nvPr/>
        </p:nvSpPr>
        <p:spPr>
          <a:xfrm>
            <a:off x="2362200" y="679477"/>
            <a:ext cx="4142481" cy="1200329"/>
          </a:xfrm>
          <a:prstGeom prst="rect">
            <a:avLst/>
          </a:prstGeom>
        </p:spPr>
        <p:txBody>
          <a:bodyPr wrap="none">
            <a:spAutoFit/>
          </a:bodyPr>
          <a:lstStyle/>
          <a:p>
            <a:pPr algn="r" rtl="1"/>
            <a:r>
              <a:rPr lang="ar-SA" sz="7200" b="1" dirty="0" smtClean="0">
                <a:solidFill>
                  <a:srgbClr val="002060"/>
                </a:solidFill>
                <a:latin typeface="_PDMS_Saleem_QuranFont" panose="02010000000000000000" pitchFamily="2" charset="-78"/>
                <a:cs typeface="_PDMS_Saleem_QuranFont" panose="02010000000000000000" pitchFamily="2" charset="-78"/>
              </a:rPr>
              <a:t>وَرَاحِمُ </a:t>
            </a:r>
            <a:r>
              <a:rPr lang="ar-SA" sz="7200" b="1" dirty="0">
                <a:solidFill>
                  <a:srgbClr val="002060"/>
                </a:solidFill>
                <a:latin typeface="_PDMS_Saleem_QuranFont" panose="02010000000000000000" pitchFamily="2" charset="-78"/>
                <a:cs typeface="_PDMS_Saleem_QuranFont" panose="02010000000000000000" pitchFamily="2" charset="-78"/>
              </a:rPr>
              <a:t>کُلِّ </a:t>
            </a:r>
            <a:r>
              <a:rPr lang="ar-SA" sz="7200" b="1" dirty="0" smtClean="0">
                <a:solidFill>
                  <a:srgbClr val="002060"/>
                </a:solidFill>
                <a:latin typeface="_PDMS_Saleem_QuranFont" panose="02010000000000000000" pitchFamily="2" charset="-78"/>
                <a:cs typeface="_PDMS_Saleem_QuranFont" panose="02010000000000000000" pitchFamily="2" charset="-78"/>
              </a:rPr>
              <a:t>ضَارِعٍ </a:t>
            </a:r>
            <a:endParaRPr lang="en-US" sz="7200" b="1" dirty="0">
              <a:solidFill>
                <a:srgbClr val="002060"/>
              </a:solidFill>
              <a:latin typeface="_PDMS_Saleem_QuranFont" panose="02010000000000000000" pitchFamily="2" charset="-78"/>
              <a:cs typeface="_PDMS_Saleem_QuranFont" panose="02010000000000000000" pitchFamily="2" charset="-78"/>
            </a:endParaRPr>
          </a:p>
        </p:txBody>
      </p:sp>
      <p:sp>
        <p:nvSpPr>
          <p:cNvPr id="4" name="Rectangle 3"/>
          <p:cNvSpPr/>
          <p:nvPr/>
        </p:nvSpPr>
        <p:spPr>
          <a:xfrm>
            <a:off x="2647434" y="5132457"/>
            <a:ext cx="3849131"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ہرنالاں پر رحم کرنے والا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524000" y="390435"/>
            <a:ext cx="6516528"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وَانْتَ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ٱلْمُخْبِرُ</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فِي كِتَابِكَ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ٱلنَّاطِقِ</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058918"/>
            <a:ext cx="8686800" cy="1752600"/>
          </a:xfrm>
          <a:extLst/>
        </p:spPr>
        <p:txBody>
          <a:bodyPr/>
          <a:lstStyle/>
          <a:p>
            <a:pPr marL="342900" indent="-342900" eaLnBrk="1" hangingPunct="1">
              <a:defRPr/>
            </a:pPr>
            <a:r>
              <a:rPr lang="en-US" sz="3600" b="1" kern="1200" dirty="0">
                <a:ea typeface="MS Mincho" pitchFamily="49" charset="-128"/>
              </a:rPr>
              <a:t>While it is You Who have informed in Your rational Book</a:t>
            </a:r>
          </a:p>
        </p:txBody>
      </p:sp>
      <p:sp>
        <p:nvSpPr>
          <p:cNvPr id="163844" name="Subtitle 4"/>
          <p:cNvSpPr txBox="1">
            <a:spLocks/>
          </p:cNvSpPr>
          <p:nvPr/>
        </p:nvSpPr>
        <p:spPr bwMode="auto">
          <a:xfrm>
            <a:off x="304800" y="4012972"/>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anta almukhbiru fi kitabika alnnatiqi</a:t>
            </a:r>
            <a:endParaRPr lang="fi-FI" sz="3200" b="1" i="1" dirty="0">
              <a:solidFill>
                <a:srgbClr val="000066"/>
              </a:solidFill>
              <a:ea typeface="MS Mincho" pitchFamily="49" charset="-128"/>
            </a:endParaRPr>
          </a:p>
        </p:txBody>
      </p:sp>
      <p:sp>
        <p:nvSpPr>
          <p:cNvPr id="1638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63846" name="Text Box 13"/>
          <p:cNvSpPr txBox="1">
            <a:spLocks noChangeAspect="1" noChangeArrowheads="1"/>
          </p:cNvSpPr>
          <p:nvPr/>
        </p:nvSpPr>
        <p:spPr bwMode="auto">
          <a:xfrm>
            <a:off x="4419601" y="0"/>
            <a:ext cx="47244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695836" y="5334000"/>
            <a:ext cx="7904728"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کیونکہ تو نے اپنی خبر دینے والی گویا کتاب میں </a:t>
            </a:r>
            <a:r>
              <a:rPr lang="ar-SA" sz="4000" b="1" dirty="0" smtClean="0">
                <a:solidFill>
                  <a:srgbClr val="002060"/>
                </a:solidFill>
                <a:latin typeface="Jameel Noori Nastaleeq" panose="02000503000000000004" pitchFamily="2" charset="-78"/>
                <a:cs typeface="Jameel Noori Nastaleeq" panose="02000503000000000004" pitchFamily="2" charset="-78"/>
              </a:rPr>
              <a:t>بتایا </a:t>
            </a:r>
            <a:r>
              <a:rPr lang="ar-SA" sz="4000" b="1" dirty="0">
                <a:solidFill>
                  <a:srgbClr val="002060"/>
                </a:solidFill>
                <a:latin typeface="Jameel Noori Nastaleeq" panose="02000503000000000004" pitchFamily="2" charset="-78"/>
                <a:cs typeface="Jameel Noori Nastaleeq" panose="02000503000000000004" pitchFamily="2" charset="-78"/>
              </a:rPr>
              <a:t>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143680" y="350405"/>
            <a:ext cx="316144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وَٱلنَّبَأِ</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ٱلصَّادِقِ</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2362200"/>
            <a:ext cx="8686800" cy="1752600"/>
          </a:xfrm>
          <a:extLst/>
        </p:spPr>
        <p:txBody>
          <a:bodyPr/>
          <a:lstStyle/>
          <a:p>
            <a:pPr marL="342900" indent="-342900" eaLnBrk="1" hangingPunct="1">
              <a:defRPr/>
            </a:pPr>
            <a:r>
              <a:rPr lang="en-US" sz="3600" b="1" kern="1200" dirty="0">
                <a:ea typeface="MS Mincho" pitchFamily="49" charset="-128"/>
              </a:rPr>
              <a:t>and true news:</a:t>
            </a:r>
          </a:p>
        </p:txBody>
      </p:sp>
      <p:sp>
        <p:nvSpPr>
          <p:cNvPr id="164868" name="Subtitle 4"/>
          <p:cNvSpPr txBox="1">
            <a:spLocks/>
          </p:cNvSpPr>
          <p:nvPr/>
        </p:nvSpPr>
        <p:spPr bwMode="auto">
          <a:xfrm>
            <a:off x="304800" y="414250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walnnaba'i alssadiqi</a:t>
            </a:r>
            <a:endParaRPr lang="fi-FI" sz="3200" b="1" i="1" dirty="0">
              <a:solidFill>
                <a:srgbClr val="000066"/>
              </a:solidFill>
              <a:ea typeface="MS Mincho" pitchFamily="49" charset="-128"/>
            </a:endParaRPr>
          </a:p>
        </p:txBody>
      </p:sp>
      <p:sp>
        <p:nvSpPr>
          <p:cNvPr id="1648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64870" name="Text Box 13"/>
          <p:cNvSpPr txBox="1">
            <a:spLocks noChangeAspect="1" noChangeArrowheads="1"/>
          </p:cNvSpPr>
          <p:nvPr/>
        </p:nvSpPr>
        <p:spPr bwMode="auto">
          <a:xfrm>
            <a:off x="4724401" y="0"/>
            <a:ext cx="44196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3602824" y="5638800"/>
            <a:ext cx="1938351"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سچی خبر دے کر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027545" y="376678"/>
            <a:ext cx="744146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”وَإِنْ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تَعُدُّوٱ</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نِعْمَةَ اللّهِ لاَ تُحْصُوهَا“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749286"/>
            <a:ext cx="8686800" cy="1752600"/>
          </a:xfrm>
          <a:extLst/>
        </p:spPr>
        <p:txBody>
          <a:bodyPr/>
          <a:lstStyle/>
          <a:p>
            <a:pPr marL="342900" indent="-342900" eaLnBrk="1" hangingPunct="1">
              <a:defRPr/>
            </a:pPr>
            <a:r>
              <a:rPr lang="en-US" sz="3600" b="1" kern="1200" dirty="0">
                <a:ea typeface="MS Mincho" pitchFamily="49" charset="-128"/>
              </a:rPr>
              <a:t>“And if you count Allah's favors, you will not be able to number them.”</a:t>
            </a:r>
          </a:p>
        </p:txBody>
      </p:sp>
      <p:sp>
        <p:nvSpPr>
          <p:cNvPr id="165892" name="Subtitle 4"/>
          <p:cNvSpPr txBox="1">
            <a:spLocks/>
          </p:cNvSpPr>
          <p:nvPr/>
        </p:nvSpPr>
        <p:spPr bwMode="auto">
          <a:xfrm>
            <a:off x="228600" y="3846443"/>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wa'in ta`uddu ni`mata allahi la tuhsuha</a:t>
            </a:r>
            <a:endParaRPr lang="fi-FI" sz="3200" b="1" i="1" dirty="0">
              <a:solidFill>
                <a:srgbClr val="000066"/>
              </a:solidFill>
              <a:ea typeface="MS Mincho" pitchFamily="49" charset="-128"/>
            </a:endParaRPr>
          </a:p>
        </p:txBody>
      </p:sp>
      <p:sp>
        <p:nvSpPr>
          <p:cNvPr id="1658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65894" name="Text Box 13"/>
          <p:cNvSpPr txBox="1">
            <a:spLocks noChangeAspect="1" noChangeArrowheads="1"/>
          </p:cNvSpPr>
          <p:nvPr/>
        </p:nvSpPr>
        <p:spPr bwMode="auto">
          <a:xfrm>
            <a:off x="4648201"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990600" y="5257800"/>
            <a:ext cx="681789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کہ اور اگر تم خدا کی نعمتوں کو گنو تو ان کا حساب نہ لگا سکوگے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384268" y="495609"/>
            <a:ext cx="637546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صَدَقَ كِتَابُكَ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ٱللَّهُمَّ</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وَإِنْبَاؤُكَ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True is Your Book, O Allah, and Your informing.</a:t>
            </a:r>
          </a:p>
        </p:txBody>
      </p:sp>
      <p:sp>
        <p:nvSpPr>
          <p:cNvPr id="16691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sadaqa kitabuka allahumma wa inba'uka</a:t>
            </a:r>
            <a:endParaRPr lang="fi-FI" sz="3200" b="1" i="1">
              <a:solidFill>
                <a:srgbClr val="000066"/>
              </a:solidFill>
              <a:ea typeface="MS Mincho" pitchFamily="49" charset="-128"/>
            </a:endParaRPr>
          </a:p>
        </p:txBody>
      </p:sp>
      <p:sp>
        <p:nvSpPr>
          <p:cNvPr id="1669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66918" name="Text Box 13"/>
          <p:cNvSpPr txBox="1">
            <a:spLocks noChangeAspect="1" noChangeArrowheads="1"/>
          </p:cNvSpPr>
          <p:nvPr/>
        </p:nvSpPr>
        <p:spPr bwMode="auto">
          <a:xfrm>
            <a:off x="4419601" y="0"/>
            <a:ext cx="47244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3" name="Rectangle 2"/>
          <p:cNvSpPr/>
          <p:nvPr/>
        </p:nvSpPr>
        <p:spPr>
          <a:xfrm>
            <a:off x="838200" y="5486400"/>
            <a:ext cx="792480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smtClean="0">
                <a:solidFill>
                  <a:srgbClr val="002060"/>
                </a:solidFill>
                <a:latin typeface="Jameel Noori Nastaleeq" panose="02000503000000000004" pitchFamily="2" charset="-78"/>
                <a:cs typeface="Jameel Noori Nastaleeq" panose="02000503000000000004" pitchFamily="2" charset="-78"/>
              </a:rPr>
              <a:t> </a:t>
            </a:r>
            <a:r>
              <a:rPr lang="ur-PK" sz="4000" b="1" dirty="0" smtClean="0">
                <a:solidFill>
                  <a:srgbClr val="002060"/>
                </a:solidFill>
                <a:latin typeface="Jameel Noori Nastaleeq" panose="02000503000000000004" pitchFamily="2" charset="-78"/>
                <a:cs typeface="Jameel Noori Nastaleeq" panose="02000503000000000004" pitchFamily="2" charset="-78"/>
              </a:rPr>
              <a:t>تیری کتاب سچی ہے، </a:t>
            </a:r>
            <a:r>
              <a:rPr lang="ar-SA" sz="4000" b="1" dirty="0" smtClean="0">
                <a:solidFill>
                  <a:srgbClr val="002060"/>
                </a:solidFill>
                <a:latin typeface="Jameel Noori Nastaleeq" panose="02000503000000000004" pitchFamily="2" charset="-78"/>
                <a:cs typeface="Jameel Noori Nastaleeq" panose="02000503000000000004" pitchFamily="2" charset="-78"/>
              </a:rPr>
              <a:t>اے </a:t>
            </a:r>
            <a:r>
              <a:rPr lang="ar-SA" sz="4000" b="1" dirty="0">
                <a:solidFill>
                  <a:srgbClr val="002060"/>
                </a:solidFill>
                <a:latin typeface="Jameel Noori Nastaleeq" panose="02000503000000000004" pitchFamily="2" charset="-78"/>
                <a:cs typeface="Jameel Noori Nastaleeq" panose="02000503000000000004" pitchFamily="2" charset="-78"/>
              </a:rPr>
              <a:t>اللہ! اور تیری خبریں بھی سچی ہیں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927744" y="390435"/>
            <a:ext cx="544091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وَبَلَّغَتْ انْبِيَاؤُكَ وَرُسُلُكَ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004491"/>
            <a:ext cx="8686800" cy="1752600"/>
          </a:xfrm>
          <a:extLst/>
        </p:spPr>
        <p:txBody>
          <a:bodyPr/>
          <a:lstStyle/>
          <a:p>
            <a:pPr marL="342900" indent="-342900" eaLnBrk="1" hangingPunct="1">
              <a:defRPr/>
            </a:pPr>
            <a:r>
              <a:rPr lang="en-US" sz="3600" b="1" kern="1200" dirty="0">
                <a:ea typeface="MS Mincho" pitchFamily="49" charset="-128"/>
              </a:rPr>
              <a:t>Your Prophets and Messengers have conveyed</a:t>
            </a:r>
          </a:p>
        </p:txBody>
      </p:sp>
      <p:sp>
        <p:nvSpPr>
          <p:cNvPr id="167940" name="Subtitle 4"/>
          <p:cNvSpPr txBox="1">
            <a:spLocks/>
          </p:cNvSpPr>
          <p:nvPr/>
        </p:nvSpPr>
        <p:spPr bwMode="auto">
          <a:xfrm>
            <a:off x="228600" y="390411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ballaghat anbiya'uka wa rusuluka</a:t>
            </a:r>
            <a:endParaRPr lang="fi-FI" sz="3200" b="1" i="1" dirty="0">
              <a:solidFill>
                <a:srgbClr val="000066"/>
              </a:solidFill>
              <a:ea typeface="MS Mincho" pitchFamily="49" charset="-128"/>
            </a:endParaRPr>
          </a:p>
        </p:txBody>
      </p:sp>
      <p:sp>
        <p:nvSpPr>
          <p:cNvPr id="1679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67942" name="Text Box 13"/>
          <p:cNvSpPr txBox="1">
            <a:spLocks noChangeAspect="1" noChangeArrowheads="1"/>
          </p:cNvSpPr>
          <p:nvPr/>
        </p:nvSpPr>
        <p:spPr bwMode="auto">
          <a:xfrm>
            <a:off x="4419601" y="0"/>
            <a:ext cx="47244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514244" y="5566366"/>
            <a:ext cx="6486755"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a:t>
            </a:r>
            <a:r>
              <a:rPr lang="ur-PK" sz="4000" b="1" dirty="0" smtClean="0">
                <a:solidFill>
                  <a:srgbClr val="002060"/>
                </a:solidFill>
                <a:latin typeface="Jameel Noori Nastaleeq" panose="02000503000000000004" pitchFamily="2" charset="-78"/>
                <a:cs typeface="Jameel Noori Nastaleeq" panose="02000503000000000004" pitchFamily="2" charset="-78"/>
              </a:rPr>
              <a:t>اور </a:t>
            </a:r>
            <a:r>
              <a:rPr lang="ar-SA" sz="4000" b="1" dirty="0" smtClean="0">
                <a:solidFill>
                  <a:srgbClr val="002060"/>
                </a:solidFill>
                <a:latin typeface="Jameel Noori Nastaleeq" panose="02000503000000000004" pitchFamily="2" charset="-78"/>
                <a:cs typeface="Jameel Noori Nastaleeq" panose="02000503000000000004" pitchFamily="2" charset="-78"/>
              </a:rPr>
              <a:t>جو </a:t>
            </a:r>
            <a:r>
              <a:rPr lang="ar-SA" sz="4000" b="1" dirty="0">
                <a:solidFill>
                  <a:srgbClr val="002060"/>
                </a:solidFill>
                <a:latin typeface="Jameel Noori Nastaleeq" panose="02000503000000000004" pitchFamily="2" charset="-78"/>
                <a:cs typeface="Jameel Noori Nastaleeq" panose="02000503000000000004" pitchFamily="2" charset="-78"/>
              </a:rPr>
              <a:t>تیرے نبیوں اور رسولوں نے تبلیغ کی وہ سچ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593460" y="390435"/>
            <a:ext cx="595707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مَا انْزَلْتَ عَلَيْهِمْ مِنْ وَحْيِكَ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1990636"/>
            <a:ext cx="8686800" cy="1752600"/>
          </a:xfrm>
          <a:extLst/>
        </p:spPr>
        <p:txBody>
          <a:bodyPr/>
          <a:lstStyle/>
          <a:p>
            <a:pPr marL="342900" indent="-342900" eaLnBrk="1" hangingPunct="1">
              <a:defRPr/>
            </a:pPr>
            <a:r>
              <a:rPr lang="en-US" sz="3600" b="1" kern="1200" dirty="0">
                <a:ea typeface="MS Mincho" pitchFamily="49" charset="-128"/>
              </a:rPr>
              <a:t>what You revealed to them, from Your Revelation,</a:t>
            </a:r>
          </a:p>
        </p:txBody>
      </p:sp>
      <p:sp>
        <p:nvSpPr>
          <p:cNvPr id="168964" name="Subtitle 4"/>
          <p:cNvSpPr txBox="1">
            <a:spLocks/>
          </p:cNvSpPr>
          <p:nvPr/>
        </p:nvSpPr>
        <p:spPr bwMode="auto">
          <a:xfrm>
            <a:off x="247072" y="387640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ma anzalta `alayhim min wahyika</a:t>
            </a:r>
            <a:endParaRPr lang="fi-FI" sz="3200" b="1" i="1" dirty="0">
              <a:solidFill>
                <a:srgbClr val="000066"/>
              </a:solidFill>
              <a:ea typeface="MS Mincho" pitchFamily="49" charset="-128"/>
            </a:endParaRPr>
          </a:p>
        </p:txBody>
      </p:sp>
      <p:sp>
        <p:nvSpPr>
          <p:cNvPr id="1689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68966"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437440" y="5395734"/>
            <a:ext cx="4269117"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جو تو نے ان پر وحی نازل کی وہ سچ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478903" y="390435"/>
            <a:ext cx="633859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وَشَرَعْتَ لَهُمْ وَبِهِمْ مِنْ دِينِكَ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1846193"/>
            <a:ext cx="8686800" cy="1752600"/>
          </a:xfrm>
          <a:extLst/>
        </p:spPr>
        <p:txBody>
          <a:bodyPr/>
          <a:lstStyle/>
          <a:p>
            <a:pPr marL="342900" indent="-342900" eaLnBrk="1" hangingPunct="1">
              <a:defRPr/>
            </a:pPr>
            <a:r>
              <a:rPr lang="en-US" sz="3600" b="1" kern="1200" dirty="0">
                <a:ea typeface="MS Mincho" pitchFamily="49" charset="-128"/>
              </a:rPr>
              <a:t>and what You have made plain for them and through them Your religion.</a:t>
            </a:r>
          </a:p>
        </p:txBody>
      </p:sp>
      <p:sp>
        <p:nvSpPr>
          <p:cNvPr id="169988" name="Subtitle 4"/>
          <p:cNvSpPr txBox="1">
            <a:spLocks/>
          </p:cNvSpPr>
          <p:nvPr/>
        </p:nvSpPr>
        <p:spPr bwMode="auto">
          <a:xfrm>
            <a:off x="304800" y="3856796"/>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3200" b="1" i="1" dirty="0">
                <a:solidFill>
                  <a:srgbClr val="000066"/>
                </a:solidFill>
                <a:ea typeface="MS Mincho" pitchFamily="49" charset="-128"/>
              </a:rPr>
              <a:t>wa shara`ta lahum wa bihim min dinika</a:t>
            </a:r>
            <a:endParaRPr lang="fi-FI" sz="3200" b="1" i="1" dirty="0">
              <a:solidFill>
                <a:srgbClr val="000066"/>
              </a:solidFill>
              <a:ea typeface="MS Mincho" pitchFamily="49" charset="-128"/>
            </a:endParaRPr>
          </a:p>
        </p:txBody>
      </p:sp>
      <p:sp>
        <p:nvSpPr>
          <p:cNvPr id="1699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69990" name="Text Box 13"/>
          <p:cNvSpPr txBox="1">
            <a:spLocks noChangeAspect="1" noChangeArrowheads="1"/>
          </p:cNvSpPr>
          <p:nvPr/>
        </p:nvSpPr>
        <p:spPr bwMode="auto">
          <a:xfrm>
            <a:off x="4800601" y="0"/>
            <a:ext cx="43434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898558" y="5181600"/>
            <a:ext cx="6939721"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جو ان کیلئے اور انکے ذریعے اپنے دین کو جاری کیا وہ سچ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089921" y="390435"/>
            <a:ext cx="3116558"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غَيْرَ انِّي يَا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إِلٰهِي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990636"/>
            <a:ext cx="8686800" cy="1752600"/>
          </a:xfrm>
          <a:extLst/>
        </p:spPr>
        <p:txBody>
          <a:bodyPr/>
          <a:lstStyle/>
          <a:p>
            <a:pPr marL="342900" indent="-342900" eaLnBrk="1" hangingPunct="1">
              <a:defRPr/>
            </a:pPr>
            <a:r>
              <a:rPr lang="en-US" sz="3600" b="1" kern="1200" dirty="0">
                <a:ea typeface="MS Mincho" pitchFamily="49" charset="-128"/>
              </a:rPr>
              <a:t>Nevertheless, O my God,</a:t>
            </a:r>
          </a:p>
        </p:txBody>
      </p:sp>
      <p:sp>
        <p:nvSpPr>
          <p:cNvPr id="171012" name="Subtitle 4"/>
          <p:cNvSpPr txBox="1">
            <a:spLocks/>
          </p:cNvSpPr>
          <p:nvPr/>
        </p:nvSpPr>
        <p:spPr bwMode="auto">
          <a:xfrm>
            <a:off x="304800" y="376170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ghayra anni ya ilahi</a:t>
            </a:r>
            <a:endParaRPr lang="fi-FI" sz="3200" b="1" i="1" dirty="0">
              <a:solidFill>
                <a:srgbClr val="000066"/>
              </a:solidFill>
              <a:ea typeface="MS Mincho" pitchFamily="49" charset="-128"/>
            </a:endParaRPr>
          </a:p>
        </p:txBody>
      </p:sp>
      <p:sp>
        <p:nvSpPr>
          <p:cNvPr id="1710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71014" name="Text Box 13"/>
          <p:cNvSpPr txBox="1">
            <a:spLocks noChangeAspect="1" noChangeArrowheads="1"/>
          </p:cNvSpPr>
          <p:nvPr/>
        </p:nvSpPr>
        <p:spPr bwMode="auto">
          <a:xfrm>
            <a:off x="5181601" y="0"/>
            <a:ext cx="39624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676400" y="5136511"/>
            <a:ext cx="5354351"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دیگر یہ کہ اے میرے اللہ!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95153" y="336550"/>
            <a:ext cx="457208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اشْهَدُ بِجُهْدِي وَجِدِّي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868811"/>
            <a:ext cx="8686800" cy="1752600"/>
          </a:xfrm>
          <a:extLst/>
        </p:spPr>
        <p:txBody>
          <a:bodyPr/>
          <a:lstStyle/>
          <a:p>
            <a:pPr marL="342900" indent="-342900" eaLnBrk="1" hangingPunct="1">
              <a:defRPr/>
            </a:pPr>
            <a:r>
              <a:rPr lang="en-US" sz="3600" b="1" kern="1200" dirty="0">
                <a:ea typeface="MS Mincho" pitchFamily="49" charset="-128"/>
              </a:rPr>
              <a:t>I bear witness by my ultimate possibility and my diligence</a:t>
            </a:r>
          </a:p>
        </p:txBody>
      </p:sp>
      <p:sp>
        <p:nvSpPr>
          <p:cNvPr id="172036" name="Subtitle 4"/>
          <p:cNvSpPr txBox="1">
            <a:spLocks/>
          </p:cNvSpPr>
          <p:nvPr/>
        </p:nvSpPr>
        <p:spPr bwMode="auto">
          <a:xfrm>
            <a:off x="237795" y="3953343"/>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ashhadu bijuhdi wa jiddi</a:t>
            </a:r>
            <a:endParaRPr lang="fi-FI" sz="3200" b="1" i="1" dirty="0">
              <a:solidFill>
                <a:srgbClr val="000066"/>
              </a:solidFill>
              <a:ea typeface="MS Mincho" pitchFamily="49" charset="-128"/>
            </a:endParaRPr>
          </a:p>
        </p:txBody>
      </p:sp>
      <p:sp>
        <p:nvSpPr>
          <p:cNvPr id="1720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72038" name="Text Box 13"/>
          <p:cNvSpPr txBox="1">
            <a:spLocks noChangeAspect="1" noChangeArrowheads="1"/>
          </p:cNvSpPr>
          <p:nvPr/>
        </p:nvSpPr>
        <p:spPr bwMode="auto">
          <a:xfrm>
            <a:off x="4572001" y="0"/>
            <a:ext cx="45720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209800" y="5161320"/>
            <a:ext cx="472440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گواہی دیتا </a:t>
            </a:r>
            <a:r>
              <a:rPr lang="ar-SA" sz="4000" b="1" dirty="0" smtClean="0">
                <a:solidFill>
                  <a:srgbClr val="002060"/>
                </a:solidFill>
                <a:latin typeface="Jameel Noori Nastaleeq" panose="02000503000000000004" pitchFamily="2" charset="-78"/>
                <a:cs typeface="Jameel Noori Nastaleeq" panose="02000503000000000004" pitchFamily="2" charset="-78"/>
              </a:rPr>
              <a:t>ہوں</a:t>
            </a:r>
            <a:r>
              <a:rPr lang="ur-PK" sz="4000" b="1" dirty="0" smtClean="0">
                <a:solidFill>
                  <a:srgbClr val="002060"/>
                </a:solidFill>
                <a:latin typeface="Jameel Noori Nastaleeq" panose="02000503000000000004" pitchFamily="2" charset="-78"/>
                <a:cs typeface="Jameel Noori Nastaleeq" panose="02000503000000000004" pitchFamily="2" charset="-78"/>
              </a:rPr>
              <a:t>، </a:t>
            </a:r>
            <a:r>
              <a:rPr lang="ar-SA" sz="4000" b="1" dirty="0" smtClean="0">
                <a:solidFill>
                  <a:srgbClr val="002060"/>
                </a:solidFill>
                <a:latin typeface="Jameel Noori Nastaleeq" panose="02000503000000000004" pitchFamily="2" charset="-78"/>
                <a:cs typeface="Jameel Noori Nastaleeq" panose="02000503000000000004" pitchFamily="2" charset="-78"/>
              </a:rPr>
              <a:t>اپنی </a:t>
            </a:r>
            <a:r>
              <a:rPr lang="ar-SA" sz="4000" b="1" dirty="0">
                <a:solidFill>
                  <a:srgbClr val="002060"/>
                </a:solidFill>
                <a:latin typeface="Jameel Noori Nastaleeq" panose="02000503000000000004" pitchFamily="2" charset="-78"/>
                <a:cs typeface="Jameel Noori Nastaleeq" panose="02000503000000000004" pitchFamily="2" charset="-78"/>
              </a:rPr>
              <a:t>محنت و کوشش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470360" y="341168"/>
            <a:ext cx="435568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وَمَبْلَغِ طَاقَتِي وَوُسْعِي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436418" y="1905000"/>
            <a:ext cx="8686800" cy="1752600"/>
          </a:xfrm>
          <a:extLst/>
        </p:spPr>
        <p:txBody>
          <a:bodyPr/>
          <a:lstStyle/>
          <a:p>
            <a:pPr marL="342900" indent="-342900" eaLnBrk="1" hangingPunct="1">
              <a:defRPr/>
            </a:pPr>
            <a:r>
              <a:rPr lang="en-US" sz="3600" b="1" kern="1200" dirty="0">
                <a:ea typeface="MS Mincho" pitchFamily="49" charset="-128"/>
              </a:rPr>
              <a:t>and the scope of my vigor and my capacity,</a:t>
            </a:r>
          </a:p>
        </p:txBody>
      </p:sp>
      <p:sp>
        <p:nvSpPr>
          <p:cNvPr id="173060" name="Subtitle 4"/>
          <p:cNvSpPr txBox="1">
            <a:spLocks/>
          </p:cNvSpPr>
          <p:nvPr/>
        </p:nvSpPr>
        <p:spPr bwMode="auto">
          <a:xfrm>
            <a:off x="228600" y="3754403"/>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wa mablaghi taqati wa wus`i</a:t>
            </a:r>
            <a:endParaRPr lang="fi-FI" sz="3200" b="1" i="1">
              <a:solidFill>
                <a:srgbClr val="000066"/>
              </a:solidFill>
              <a:ea typeface="MS Mincho" pitchFamily="49" charset="-128"/>
            </a:endParaRPr>
          </a:p>
        </p:txBody>
      </p:sp>
      <p:sp>
        <p:nvSpPr>
          <p:cNvPr id="1730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173062"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579536" y="5029200"/>
            <a:ext cx="4400564"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اپنی فرمانبرداری و ہمت کے ساتھ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4"/>
          <p:cNvSpPr>
            <a:spLocks noGrp="1"/>
          </p:cNvSpPr>
          <p:nvPr>
            <p:ph type="subTitle" idx="1"/>
          </p:nvPr>
        </p:nvSpPr>
        <p:spPr>
          <a:xfrm>
            <a:off x="304800" y="2071685"/>
            <a:ext cx="8686800" cy="1031789"/>
          </a:xfrm>
          <a:extLst/>
        </p:spPr>
        <p:txBody>
          <a:bodyPr/>
          <a:lstStyle/>
          <a:p>
            <a:pPr marL="342900" indent="-342900" eaLnBrk="1" hangingPunct="1">
              <a:defRPr/>
            </a:pPr>
            <a:r>
              <a:rPr lang="en-US" sz="3600" b="1" kern="1200" dirty="0">
                <a:ea typeface="MS Mincho" pitchFamily="49" charset="-128"/>
              </a:rPr>
              <a:t>and the Revealer of the benefits</a:t>
            </a:r>
          </a:p>
        </p:txBody>
      </p:sp>
      <p:sp>
        <p:nvSpPr>
          <p:cNvPr id="17412" name="Subtitle 4"/>
          <p:cNvSpPr txBox="1">
            <a:spLocks/>
          </p:cNvSpPr>
          <p:nvPr/>
        </p:nvSpPr>
        <p:spPr bwMode="auto">
          <a:xfrm>
            <a:off x="290052" y="3538623"/>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munzilu almanafi`i</a:t>
            </a:r>
            <a:endParaRPr lang="fi-FI" sz="3200" b="1" i="1" dirty="0">
              <a:solidFill>
                <a:srgbClr val="000066"/>
              </a:solidFill>
              <a:ea typeface="MS Mincho" pitchFamily="49" charset="-128"/>
            </a:endParaRPr>
          </a:p>
        </p:txBody>
      </p:sp>
      <p:sp>
        <p:nvSpPr>
          <p:cNvPr id="3" name="Rectangle 2"/>
          <p:cNvSpPr/>
          <p:nvPr/>
        </p:nvSpPr>
        <p:spPr>
          <a:xfrm>
            <a:off x="2895600" y="604747"/>
            <a:ext cx="3076483" cy="1200329"/>
          </a:xfrm>
          <a:prstGeom prst="rect">
            <a:avLst/>
          </a:prstGeom>
        </p:spPr>
        <p:txBody>
          <a:bodyPr wrap="none">
            <a:spAutoFit/>
          </a:bodyPr>
          <a:lstStyle/>
          <a:p>
            <a:pPr algn="r" rtl="1"/>
            <a:r>
              <a:rPr lang="ar-SA" sz="7200" b="1" dirty="0">
                <a:solidFill>
                  <a:srgbClr val="002060"/>
                </a:solidFill>
                <a:latin typeface="_PDMS_Saleem_QuranFont" panose="02010000000000000000" pitchFamily="2" charset="-78"/>
                <a:cs typeface="_PDMS_Saleem_QuranFont" panose="02010000000000000000" pitchFamily="2" charset="-78"/>
              </a:rPr>
              <a:t>وَمُنْزِلُ </a:t>
            </a:r>
            <a:r>
              <a:rPr lang="ar-SA" sz="7200" b="1" dirty="0" smtClean="0">
                <a:solidFill>
                  <a:srgbClr val="002060"/>
                </a:solidFill>
                <a:latin typeface="_PDMS_Saleem_QuranFont" panose="02010000000000000000" pitchFamily="2" charset="-78"/>
                <a:cs typeface="_PDMS_Saleem_QuranFont" panose="02010000000000000000" pitchFamily="2" charset="-78"/>
              </a:rPr>
              <a:t>الْمَنَافِعِ </a:t>
            </a:r>
            <a:endParaRPr lang="en-US" sz="7200" b="1" dirty="0">
              <a:solidFill>
                <a:srgbClr val="002060"/>
              </a:solidFill>
              <a:latin typeface="_PDMS_Saleem_QuranFont" panose="02010000000000000000" pitchFamily="2" charset="-78"/>
              <a:cs typeface="_PDMS_Saleem_QuranFont" panose="02010000000000000000" pitchFamily="2" charset="-78"/>
            </a:endParaRPr>
          </a:p>
        </p:txBody>
      </p:sp>
      <p:sp>
        <p:nvSpPr>
          <p:cNvPr id="4" name="Rectangle 3"/>
          <p:cNvSpPr/>
          <p:nvPr/>
        </p:nvSpPr>
        <p:spPr>
          <a:xfrm>
            <a:off x="2438400" y="5007149"/>
            <a:ext cx="3680357"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وہ </a:t>
            </a:r>
            <a:r>
              <a:rPr lang="ar-SA" sz="4000" b="1" dirty="0" smtClean="0">
                <a:solidFill>
                  <a:srgbClr val="002060"/>
                </a:solidFill>
                <a:latin typeface="Jameel Noori Nastaleeq" panose="02000503000000000004" pitchFamily="2" charset="-78"/>
                <a:cs typeface="Jameel Noori Nastaleeq" panose="02000503000000000004" pitchFamily="2" charset="-78"/>
              </a:rPr>
              <a:t>بھلائیاں نازل </a:t>
            </a:r>
            <a:r>
              <a:rPr lang="ar-SA" sz="4000" b="1" dirty="0">
                <a:solidFill>
                  <a:srgbClr val="002060"/>
                </a:solidFill>
                <a:latin typeface="Jameel Noori Nastaleeq" panose="02000503000000000004" pitchFamily="2" charset="-78"/>
                <a:cs typeface="Jameel Noori Nastaleeq" panose="02000503000000000004" pitchFamily="2" charset="-78"/>
              </a:rPr>
              <a:t>کرنے </a:t>
            </a:r>
            <a:r>
              <a:rPr lang="ar-SA" sz="4000" b="1" dirty="0" smtClean="0">
                <a:solidFill>
                  <a:srgbClr val="002060"/>
                </a:solidFill>
                <a:latin typeface="Jameel Noori Nastaleeq" panose="02000503000000000004" pitchFamily="2" charset="-78"/>
                <a:cs typeface="Jameel Noori Nastaleeq" panose="02000503000000000004" pitchFamily="2" charset="-78"/>
              </a:rPr>
              <a:t>والا</a:t>
            </a:r>
            <a:r>
              <a:rPr lang="ur-PK" sz="4000" b="1" dirty="0" smtClean="0">
                <a:solidFill>
                  <a:srgbClr val="002060"/>
                </a:solidFill>
                <a:latin typeface="Jameel Noori Nastaleeq" panose="02000503000000000004" pitchFamily="2" charset="-78"/>
                <a:cs typeface="Jameel Noori Nastaleeq" panose="02000503000000000004" pitchFamily="2" charset="-78"/>
              </a:rPr>
              <a:t> ہے</a:t>
            </a:r>
            <a:r>
              <a:rPr lang="ar-SA" sz="4000" b="1" dirty="0" smtClean="0">
                <a:solidFill>
                  <a:srgbClr val="002060"/>
                </a:solidFill>
                <a:latin typeface="Jameel Noori Nastaleeq" panose="02000503000000000004" pitchFamily="2" charset="-78"/>
                <a:cs typeface="Jameel Noori Nastaleeq" panose="02000503000000000004" pitchFamily="2" charset="-78"/>
              </a:rPr>
              <a:t>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066163" y="390435"/>
            <a:ext cx="392607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وَاقُولُ مُؤْمِناً مُوقِناً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19364" y="2257598"/>
            <a:ext cx="8686800" cy="1752600"/>
          </a:xfrm>
          <a:extLst/>
        </p:spPr>
        <p:txBody>
          <a:bodyPr/>
          <a:lstStyle/>
          <a:p>
            <a:pPr marL="342900" indent="-342900" eaLnBrk="1" hangingPunct="1">
              <a:defRPr/>
            </a:pPr>
            <a:r>
              <a:rPr lang="en-US" sz="3600" b="1" kern="1200" dirty="0">
                <a:ea typeface="MS Mincho" pitchFamily="49" charset="-128"/>
              </a:rPr>
              <a:t>and I say with full faith and conviction:</a:t>
            </a:r>
          </a:p>
        </p:txBody>
      </p:sp>
      <p:sp>
        <p:nvSpPr>
          <p:cNvPr id="174084" name="Subtitle 4"/>
          <p:cNvSpPr txBox="1">
            <a:spLocks/>
          </p:cNvSpPr>
          <p:nvPr/>
        </p:nvSpPr>
        <p:spPr bwMode="auto">
          <a:xfrm>
            <a:off x="228600" y="3652176"/>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aqulu mu'minan muqinan</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412594" y="5189113"/>
            <a:ext cx="4318811"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میں ایمان و یقین سے کہتا ہوں کہ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512566" y="390435"/>
            <a:ext cx="6271268"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الْحَمْدُ لِلَّهِ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ٱلَّذِي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لَمْ يَتَّخِذْ وَلَداً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454891" y="1986018"/>
            <a:ext cx="8686800" cy="1752600"/>
          </a:xfrm>
          <a:extLst/>
        </p:spPr>
        <p:txBody>
          <a:bodyPr/>
          <a:lstStyle/>
          <a:p>
            <a:pPr marL="342900" indent="-342900" eaLnBrk="1" hangingPunct="1">
              <a:defRPr/>
            </a:pPr>
            <a:r>
              <a:rPr lang="en-US" sz="3600" b="1" kern="1200" dirty="0">
                <a:ea typeface="MS Mincho" pitchFamily="49" charset="-128"/>
              </a:rPr>
              <a:t>All praise be to Allah Who has not taken to Himself a son</a:t>
            </a:r>
          </a:p>
        </p:txBody>
      </p:sp>
      <p:sp>
        <p:nvSpPr>
          <p:cNvPr id="175108" name="Subtitle 4"/>
          <p:cNvSpPr txBox="1">
            <a:spLocks/>
          </p:cNvSpPr>
          <p:nvPr/>
        </p:nvSpPr>
        <p:spPr bwMode="auto">
          <a:xfrm>
            <a:off x="304800" y="3651456"/>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alhamdu lillahi alladhi lam yattakhidh waladan</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922457" y="5164494"/>
            <a:ext cx="5751668"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حمد خدا کے لیے ہے   جس نے اپنا کوئی بیٹا نہیں </a:t>
            </a:r>
            <a:r>
              <a:rPr lang="ar-SA" sz="4000" b="1" dirty="0" smtClean="0">
                <a:solidFill>
                  <a:srgbClr val="002060"/>
                </a:solidFill>
                <a:latin typeface="Jameel Noori Nastaleeq" panose="02000503000000000004" pitchFamily="2" charset="-78"/>
                <a:cs typeface="Jameel Noori Nastaleeq" panose="02000503000000000004" pitchFamily="2" charset="-78"/>
              </a:rPr>
              <a:t>بنایا</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923151" y="566565"/>
            <a:ext cx="3297698"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فَيَكُونَ مَوْرُوثاً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51691" y="2150135"/>
            <a:ext cx="8686800" cy="1752600"/>
          </a:xfrm>
          <a:extLst/>
        </p:spPr>
        <p:txBody>
          <a:bodyPr/>
          <a:lstStyle/>
          <a:p>
            <a:pPr marL="342900" indent="-342900" eaLnBrk="1" hangingPunct="1">
              <a:defRPr/>
            </a:pPr>
            <a:r>
              <a:rPr lang="en-US" sz="3600" b="1" kern="1200" dirty="0">
                <a:ea typeface="MS Mincho" pitchFamily="49" charset="-128"/>
              </a:rPr>
              <a:t>to be inherited,</a:t>
            </a:r>
          </a:p>
        </p:txBody>
      </p:sp>
      <p:sp>
        <p:nvSpPr>
          <p:cNvPr id="176132" name="Subtitle 4"/>
          <p:cNvSpPr txBox="1">
            <a:spLocks/>
          </p:cNvSpPr>
          <p:nvPr/>
        </p:nvSpPr>
        <p:spPr bwMode="auto">
          <a:xfrm>
            <a:off x="251691" y="4151223"/>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fayakuna mawruthan</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676400" y="5181600"/>
            <a:ext cx="5471371" cy="707886"/>
          </a:xfrm>
          <a:prstGeom prst="rect">
            <a:avLst/>
          </a:prstGeom>
        </p:spPr>
        <p:txBody>
          <a:bodyPr wrap="square">
            <a:spAutoFit/>
          </a:bodyPr>
          <a:lstStyle/>
          <a:p>
            <a:pPr algn="ctr" rtl="1"/>
            <a:r>
              <a:rPr lang="ar-SA" sz="4000" b="1" dirty="0" smtClean="0">
                <a:solidFill>
                  <a:srgbClr val="002060"/>
                </a:solidFill>
                <a:latin typeface="Jameel Noori Nastaleeq" panose="02000503000000000004" pitchFamily="2" charset="-78"/>
                <a:cs typeface="Jameel Noori Nastaleeq" panose="02000503000000000004" pitchFamily="2" charset="-78"/>
              </a:rPr>
              <a:t>جو </a:t>
            </a:r>
            <a:r>
              <a:rPr lang="ar-SA" sz="4000" b="1" dirty="0">
                <a:solidFill>
                  <a:srgbClr val="002060"/>
                </a:solidFill>
                <a:latin typeface="Jameel Noori Nastaleeq" panose="02000503000000000004" pitchFamily="2" charset="-78"/>
                <a:cs typeface="Jameel Noori Nastaleeq" panose="02000503000000000004" pitchFamily="2" charset="-78"/>
              </a:rPr>
              <a:t>اس کا وارث ہو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652827" y="394900"/>
            <a:ext cx="599074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وَلَمْ يَكُنْ لَهُ شَرِيكٌ فِي مُلْكِهِ</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72472" y="1981200"/>
            <a:ext cx="8686800" cy="1752600"/>
          </a:xfrm>
          <a:extLst/>
        </p:spPr>
        <p:txBody>
          <a:bodyPr/>
          <a:lstStyle/>
          <a:p>
            <a:pPr marL="342900" indent="-342900" eaLnBrk="1" hangingPunct="1">
              <a:defRPr/>
            </a:pPr>
            <a:r>
              <a:rPr lang="en-US" sz="3600" b="1" kern="1200" dirty="0">
                <a:ea typeface="MS Mincho" pitchFamily="49" charset="-128"/>
              </a:rPr>
              <a:t>and Who does not have a partner in His kingdom,</a:t>
            </a:r>
          </a:p>
        </p:txBody>
      </p:sp>
      <p:sp>
        <p:nvSpPr>
          <p:cNvPr id="177156" name="Subtitle 4"/>
          <p:cNvSpPr txBox="1">
            <a:spLocks/>
          </p:cNvSpPr>
          <p:nvPr/>
        </p:nvSpPr>
        <p:spPr bwMode="auto">
          <a:xfrm>
            <a:off x="304799" y="3810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 lam yakun lahu sharikun fi mulkihi</a:t>
            </a: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865168" y="5181600"/>
            <a:ext cx="541366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نہ ملک و حکومت میں کوئی اس کا شریک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461486" y="390435"/>
            <a:ext cx="422102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فَيُضَادُّهُ فِيمَا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ٱبْتَدَعَ</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1976781"/>
            <a:ext cx="8686800" cy="1752600"/>
          </a:xfrm>
          <a:extLst/>
        </p:spPr>
        <p:txBody>
          <a:bodyPr/>
          <a:lstStyle/>
          <a:p>
            <a:pPr marL="342900" indent="-342900" eaLnBrk="1" hangingPunct="1">
              <a:defRPr/>
            </a:pPr>
            <a:r>
              <a:rPr lang="en-US" sz="3600" b="1" kern="1200" dirty="0">
                <a:ea typeface="MS Mincho" pitchFamily="49" charset="-128"/>
              </a:rPr>
              <a:t>to oppose Him in what He fashions,</a:t>
            </a:r>
          </a:p>
        </p:txBody>
      </p:sp>
      <p:sp>
        <p:nvSpPr>
          <p:cNvPr id="178180" name="Subtitle 4"/>
          <p:cNvSpPr txBox="1">
            <a:spLocks/>
          </p:cNvSpPr>
          <p:nvPr/>
        </p:nvSpPr>
        <p:spPr bwMode="auto">
          <a:xfrm>
            <a:off x="304800" y="358199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fayudadduhu fima ibtada`a</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587321" y="5178074"/>
            <a:ext cx="396935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جوپیدا کرنے میں اس کا ہمکار ہو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822964" y="390435"/>
            <a:ext cx="349807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وَلاَ وَلِيٌّ مِنَ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ٱلذُّلِّ</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1990636"/>
            <a:ext cx="8686800" cy="1752600"/>
          </a:xfrm>
          <a:extLst/>
        </p:spPr>
        <p:txBody>
          <a:bodyPr/>
          <a:lstStyle/>
          <a:p>
            <a:pPr marL="342900" indent="-342900" eaLnBrk="1" hangingPunct="1">
              <a:defRPr/>
            </a:pPr>
            <a:r>
              <a:rPr lang="en-US" sz="3600" b="1" kern="1200" dirty="0">
                <a:ea typeface="MS Mincho" pitchFamily="49" charset="-128"/>
              </a:rPr>
              <a:t>and Who does not have a helper to save Him from disgrace,</a:t>
            </a:r>
          </a:p>
        </p:txBody>
      </p:sp>
      <p:sp>
        <p:nvSpPr>
          <p:cNvPr id="179204" name="Subtitle 4"/>
          <p:cNvSpPr txBox="1">
            <a:spLocks/>
          </p:cNvSpPr>
          <p:nvPr/>
        </p:nvSpPr>
        <p:spPr bwMode="auto">
          <a:xfrm>
            <a:off x="302491" y="402749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la waliyyun min aldhdhulli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917794" y="5378560"/>
            <a:ext cx="7308412"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نہ وہ کمزور ہے کہ اشیائ کے بنانے میں کوئی اس کی مدد کرے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746076" y="423390"/>
            <a:ext cx="380424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فَيُرْفِدَهُ فِيمَا صَنَعَ</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452582" y="1905000"/>
            <a:ext cx="8686800" cy="707886"/>
          </a:xfrm>
          <a:extLst/>
        </p:spPr>
        <p:txBody>
          <a:bodyPr wrap="square">
            <a:spAutoFit/>
          </a:bodyPr>
          <a:lstStyle/>
          <a:p>
            <a:pPr rtl="1">
              <a:spcBef>
                <a:spcPct val="0"/>
              </a:spcBef>
            </a:pPr>
            <a:r>
              <a:rPr lang="en-US" sz="4000" b="1" kern="1200" dirty="0">
                <a:solidFill>
                  <a:srgbClr val="002060"/>
                </a:solidFill>
                <a:latin typeface="Jameel Noori Nastaleeq" panose="02000503000000000004" pitchFamily="2" charset="-78"/>
                <a:cs typeface="Jameel Noori Nastaleeq" panose="02000503000000000004" pitchFamily="2" charset="-78"/>
              </a:rPr>
              <a:t>to help Him in what He makes.</a:t>
            </a:r>
          </a:p>
        </p:txBody>
      </p:sp>
      <p:sp>
        <p:nvSpPr>
          <p:cNvPr id="180228" name="Subtitle 4"/>
          <p:cNvSpPr txBox="1">
            <a:spLocks/>
          </p:cNvSpPr>
          <p:nvPr/>
        </p:nvSpPr>
        <p:spPr bwMode="auto">
          <a:xfrm>
            <a:off x="76200" y="3429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fayurfidahu fima sana`a</a:t>
            </a:r>
            <a:endParaRPr lang="fi-FI" sz="3200" b="1" i="1">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Tree>
  </p:cSld>
  <p:clrMapOvr>
    <a:masterClrMapping/>
  </p:clrMapOvr>
  <p:transition>
    <p:fade/>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607359" y="485614"/>
            <a:ext cx="392928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فَسُبْحَانَهُ سُبْحَانَهُ</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2042754"/>
            <a:ext cx="8686800" cy="1752600"/>
          </a:xfrm>
          <a:extLst/>
        </p:spPr>
        <p:txBody>
          <a:bodyPr/>
          <a:lstStyle/>
          <a:p>
            <a:pPr marL="342900" indent="-342900" eaLnBrk="1" hangingPunct="1">
              <a:defRPr/>
            </a:pPr>
            <a:r>
              <a:rPr lang="en-US" sz="3600" b="1" kern="1200" dirty="0">
                <a:ea typeface="MS Mincho" pitchFamily="49" charset="-128"/>
              </a:rPr>
              <a:t>So, glory be to Him, glory be to Him.</a:t>
            </a:r>
          </a:p>
        </p:txBody>
      </p:sp>
      <p:sp>
        <p:nvSpPr>
          <p:cNvPr id="181252" name="Subtitle 4"/>
          <p:cNvSpPr txBox="1">
            <a:spLocks/>
          </p:cNvSpPr>
          <p:nvPr/>
        </p:nvSpPr>
        <p:spPr bwMode="auto">
          <a:xfrm>
            <a:off x="237835" y="388546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fasubhanahu subhanahu</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895600" y="5237604"/>
            <a:ext cx="3054042"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پس وہ پاک ہے پاک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838200" y="471597"/>
            <a:ext cx="7467600" cy="212365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rtl="1"/>
            <a:r>
              <a:rPr lang="ar-SA" sz="6600" b="1" kern="1200" dirty="0">
                <a:solidFill>
                  <a:srgbClr val="002060"/>
                </a:solidFill>
                <a:latin typeface="_PDMS_Saleem_QuranFont" panose="02010000000000000000" pitchFamily="2" charset="-78"/>
                <a:ea typeface="+mn-ea"/>
                <a:cs typeface="_PDMS_Saleem_QuranFont" panose="02010000000000000000" pitchFamily="2" charset="-78"/>
              </a:rPr>
              <a:t>لَوْ كَانَ فِيهِمَا آلِهَةٌ إِلاَّ </a:t>
            </a:r>
            <a:r>
              <a:rPr lang="ar-SA" sz="6600" b="1" kern="1200" dirty="0" err="1">
                <a:solidFill>
                  <a:srgbClr val="002060"/>
                </a:solidFill>
                <a:latin typeface="_PDMS_Saleem_QuranFont" panose="02010000000000000000" pitchFamily="2" charset="-78"/>
                <a:ea typeface="+mn-ea"/>
                <a:cs typeface="_PDMS_Saleem_QuranFont" panose="02010000000000000000" pitchFamily="2" charset="-78"/>
              </a:rPr>
              <a:t>ٱللَّهُ</a:t>
            </a:r>
            <a:r>
              <a:rPr lang="ar-SA" sz="6600" b="1" kern="1200" dirty="0">
                <a:solidFill>
                  <a:srgbClr val="002060"/>
                </a:solidFill>
                <a:latin typeface="_PDMS_Saleem_QuranFont" panose="02010000000000000000" pitchFamily="2" charset="-78"/>
                <a:ea typeface="+mn-ea"/>
                <a:cs typeface="_PDMS_Saleem_QuranFont" panose="02010000000000000000" pitchFamily="2" charset="-78"/>
              </a:rPr>
              <a:t> لَفَسَدَتَا وَتَفَطَّرَتَا</a:t>
            </a:r>
            <a:endParaRPr lang="en-US" sz="66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438400"/>
            <a:ext cx="8686800" cy="1752600"/>
          </a:xfrm>
          <a:extLst/>
        </p:spPr>
        <p:txBody>
          <a:bodyPr/>
          <a:lstStyle/>
          <a:p>
            <a:pPr marL="342900" indent="-342900" eaLnBrk="1" hangingPunct="1">
              <a:defRPr/>
            </a:pPr>
            <a:r>
              <a:rPr lang="en-US" sz="2800" b="1" kern="1200" dirty="0">
                <a:ea typeface="MS Mincho" pitchFamily="49" charset="-128"/>
              </a:rPr>
              <a:t>If there had been in them any gods except Allah, they would both have certainly been in a state of disorder and destruction.</a:t>
            </a:r>
          </a:p>
        </p:txBody>
      </p:sp>
      <p:sp>
        <p:nvSpPr>
          <p:cNvPr id="182276" name="Subtitle 4"/>
          <p:cNvSpPr txBox="1">
            <a:spLocks/>
          </p:cNvSpPr>
          <p:nvPr/>
        </p:nvSpPr>
        <p:spPr bwMode="auto">
          <a:xfrm>
            <a:off x="228600" y="4094093"/>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law kana fihima alihatun illa allahu lafasadatawa tafattarata</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3426397" y="5265767"/>
            <a:ext cx="548900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اگرزمین و آسمان میں خدا کے سوا کوئی معبود ہوتا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
        <p:nvSpPr>
          <p:cNvPr id="3" name="Rectangle 2"/>
          <p:cNvSpPr/>
          <p:nvPr/>
        </p:nvSpPr>
        <p:spPr>
          <a:xfrm>
            <a:off x="152400" y="5973653"/>
            <a:ext cx="366478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تو یہ ٹوٹ پھوٹ کر گرپڑتے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143000" y="463282"/>
            <a:ext cx="733405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سُبْحَانَ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ٱللَّهِ</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ٱلْوَاحِدِ</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ٱلاحَدِ</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ٱلصَّمَدِ</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823102"/>
            <a:ext cx="8686800" cy="1752600"/>
          </a:xfrm>
          <a:extLst/>
        </p:spPr>
        <p:txBody>
          <a:bodyPr/>
          <a:lstStyle/>
          <a:p>
            <a:pPr marL="342900" indent="-342900" eaLnBrk="1" hangingPunct="1">
              <a:defRPr/>
            </a:pPr>
            <a:r>
              <a:rPr lang="en-US" sz="3600" b="1" kern="1200" dirty="0">
                <a:ea typeface="MS Mincho" pitchFamily="49" charset="-128"/>
              </a:rPr>
              <a:t>All glory be to Allah, the One, the Only One, the Besought of all,</a:t>
            </a:r>
          </a:p>
        </p:txBody>
      </p:sp>
      <p:sp>
        <p:nvSpPr>
          <p:cNvPr id="183300" name="Subtitle 4"/>
          <p:cNvSpPr txBox="1">
            <a:spLocks/>
          </p:cNvSpPr>
          <p:nvPr/>
        </p:nvSpPr>
        <p:spPr bwMode="auto">
          <a:xfrm>
            <a:off x="304800" y="3951357"/>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subhana allahi alwahidi al-ahadi alssamadi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866244" y="5393812"/>
            <a:ext cx="3411511"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پاک ہے خدا یگانہ یکتا بے نیاز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4"/>
          <p:cNvSpPr>
            <a:spLocks noGrp="1"/>
          </p:cNvSpPr>
          <p:nvPr>
            <p:ph type="subTitle" idx="1"/>
          </p:nvPr>
        </p:nvSpPr>
        <p:spPr>
          <a:xfrm>
            <a:off x="304800" y="2057400"/>
            <a:ext cx="8686800" cy="1752600"/>
          </a:xfrm>
          <a:extLst/>
        </p:spPr>
        <p:txBody>
          <a:bodyPr/>
          <a:lstStyle/>
          <a:p>
            <a:pPr marL="342900" indent="-342900" eaLnBrk="1" hangingPunct="1">
              <a:defRPr/>
            </a:pPr>
            <a:r>
              <a:rPr lang="en-US" sz="3600" b="1" kern="1200" dirty="0">
                <a:ea typeface="MS Mincho" pitchFamily="49" charset="-128"/>
              </a:rPr>
              <a:t>and the All-comprehensive Book with the glaring light.</a:t>
            </a:r>
          </a:p>
        </p:txBody>
      </p:sp>
      <p:sp>
        <p:nvSpPr>
          <p:cNvPr id="18436" name="Subtitle 4"/>
          <p:cNvSpPr txBox="1">
            <a:spLocks/>
          </p:cNvSpPr>
          <p:nvPr/>
        </p:nvSpPr>
        <p:spPr bwMode="auto">
          <a:xfrm>
            <a:off x="304800" y="377312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walkitabi aljami`i bilnnuri alssati`i</a:t>
            </a:r>
            <a:endParaRPr lang="fi-FI" sz="3200" b="1" i="1" dirty="0">
              <a:solidFill>
                <a:srgbClr val="000066"/>
              </a:solidFill>
              <a:ea typeface="MS Mincho" pitchFamily="49" charset="-128"/>
            </a:endParaRPr>
          </a:p>
        </p:txBody>
      </p:sp>
      <p:sp>
        <p:nvSpPr>
          <p:cNvPr id="3" name="Rectangle 2"/>
          <p:cNvSpPr/>
          <p:nvPr/>
        </p:nvSpPr>
        <p:spPr>
          <a:xfrm>
            <a:off x="1339441" y="535653"/>
            <a:ext cx="6617517" cy="1200329"/>
          </a:xfrm>
          <a:prstGeom prst="rect">
            <a:avLst/>
          </a:prstGeom>
        </p:spPr>
        <p:txBody>
          <a:bodyPr wrap="none">
            <a:spAutoFit/>
          </a:bodyPr>
          <a:lstStyle/>
          <a:p>
            <a:pPr algn="r" rtl="1"/>
            <a:r>
              <a:rPr lang="ar-SA" sz="7200" b="1" dirty="0">
                <a:solidFill>
                  <a:srgbClr val="002060"/>
                </a:solidFill>
                <a:latin typeface="_PDMS_Saleem_QuranFont" panose="02010000000000000000" pitchFamily="2" charset="-78"/>
                <a:cs typeface="_PDMS_Saleem_QuranFont" panose="02010000000000000000" pitchFamily="2" charset="-78"/>
              </a:rPr>
              <a:t> </a:t>
            </a:r>
            <a:r>
              <a:rPr lang="ar-SA" sz="7200" b="1" dirty="0" smtClean="0">
                <a:solidFill>
                  <a:srgbClr val="002060"/>
                </a:solidFill>
                <a:latin typeface="_PDMS_Saleem_QuranFont" panose="02010000000000000000" pitchFamily="2" charset="-78"/>
                <a:cs typeface="_PDMS_Saleem_QuranFont" panose="02010000000000000000" pitchFamily="2" charset="-78"/>
              </a:rPr>
              <a:t>وَالْکِتَابِ الْجَامِعِ </a:t>
            </a:r>
            <a:r>
              <a:rPr lang="ar-SA" sz="7200" b="1" dirty="0">
                <a:solidFill>
                  <a:srgbClr val="002060"/>
                </a:solidFill>
                <a:latin typeface="_PDMS_Saleem_QuranFont" panose="02010000000000000000" pitchFamily="2" charset="-78"/>
                <a:cs typeface="_PDMS_Saleem_QuranFont" panose="02010000000000000000" pitchFamily="2" charset="-78"/>
              </a:rPr>
              <a:t>بِالنُّورِ السَّاطِعِ </a:t>
            </a:r>
            <a:endParaRPr lang="en-US" sz="7200" b="1" dirty="0">
              <a:solidFill>
                <a:srgbClr val="002060"/>
              </a:solidFill>
              <a:latin typeface="_PDMS_Saleem_QuranFont" panose="02010000000000000000" pitchFamily="2" charset="-78"/>
              <a:cs typeface="_PDMS_Saleem_QuranFont" panose="02010000000000000000" pitchFamily="2" charset="-78"/>
            </a:endParaRPr>
          </a:p>
        </p:txBody>
      </p:sp>
      <p:sp>
        <p:nvSpPr>
          <p:cNvPr id="4" name="Rectangle 3"/>
          <p:cNvSpPr/>
          <p:nvPr/>
        </p:nvSpPr>
        <p:spPr>
          <a:xfrm>
            <a:off x="1375452" y="5120558"/>
            <a:ext cx="6393097"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چمکتے نور کے ساتھ مکمل و کامل کتاب اتارنے والا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890" y="390435"/>
            <a:ext cx="479971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ٱلَّذِي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لَمْ يَلِدْ وَلَمْ يُولَدْ</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457200" y="1823102"/>
            <a:ext cx="8686800" cy="1752600"/>
          </a:xfrm>
          <a:extLst/>
        </p:spPr>
        <p:txBody>
          <a:bodyPr/>
          <a:lstStyle/>
          <a:p>
            <a:pPr marL="342900" indent="-342900" eaLnBrk="1" hangingPunct="1">
              <a:defRPr/>
            </a:pPr>
            <a:r>
              <a:rPr lang="en-US" sz="3600" b="1" kern="1200" dirty="0">
                <a:ea typeface="MS Mincho" pitchFamily="49" charset="-128"/>
              </a:rPr>
              <a:t>Who begets not nor is He begotten,</a:t>
            </a:r>
          </a:p>
        </p:txBody>
      </p:sp>
      <p:sp>
        <p:nvSpPr>
          <p:cNvPr id="184324" name="Subtitle 4"/>
          <p:cNvSpPr txBox="1">
            <a:spLocks/>
          </p:cNvSpPr>
          <p:nvPr/>
        </p:nvSpPr>
        <p:spPr bwMode="auto">
          <a:xfrm>
            <a:off x="152400" y="380804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alladhi lam yalid wa lam yulad</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025997" y="5181600"/>
            <a:ext cx="709200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جس نےنہ کسی کو جنا اور نہ وہ جنا </a:t>
            </a:r>
            <a:r>
              <a:rPr lang="ar-SA" sz="4000" b="1" dirty="0" smtClean="0">
                <a:solidFill>
                  <a:srgbClr val="002060"/>
                </a:solidFill>
                <a:latin typeface="Jameel Noori Nastaleeq" panose="02000503000000000004" pitchFamily="2" charset="-78"/>
                <a:cs typeface="Jameel Noori Nastaleeq" panose="02000503000000000004" pitchFamily="2" charset="-78"/>
              </a:rPr>
              <a:t>گیا</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438400" y="409535"/>
            <a:ext cx="479009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وَلَمْ يَكُنْ لَهُ كُفُواً احَدٌ</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72473" y="2074138"/>
            <a:ext cx="8686800" cy="707886"/>
          </a:xfrm>
          <a:extLst/>
        </p:spPr>
        <p:txBody>
          <a:bodyPr wrap="square">
            <a:spAutoFit/>
          </a:bodyPr>
          <a:lstStyle/>
          <a:p>
            <a:pPr rtl="1">
              <a:spcBef>
                <a:spcPct val="0"/>
              </a:spcBef>
            </a:pPr>
            <a:r>
              <a:rPr lang="en-US" sz="4000" b="1" kern="1200" dirty="0">
                <a:solidFill>
                  <a:srgbClr val="002060"/>
                </a:solidFill>
                <a:latin typeface="Jameel Noori Nastaleeq" panose="02000503000000000004" pitchFamily="2" charset="-78"/>
                <a:cs typeface="Jameel Noori Nastaleeq" panose="02000503000000000004" pitchFamily="2" charset="-78"/>
              </a:rPr>
              <a:t>and there is none like Him.</a:t>
            </a:r>
          </a:p>
        </p:txBody>
      </p:sp>
      <p:sp>
        <p:nvSpPr>
          <p:cNvPr id="185348" name="Subtitle 4"/>
          <p:cNvSpPr txBox="1">
            <a:spLocks/>
          </p:cNvSpPr>
          <p:nvPr/>
        </p:nvSpPr>
        <p:spPr bwMode="auto">
          <a:xfrm>
            <a:off x="309418" y="398462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 lam yakun lahu kufwan ahadun</a:t>
            </a: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963227" y="5365147"/>
            <a:ext cx="3217547"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نہ کوئی اس کا ہمسر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371600" y="399357"/>
            <a:ext cx="6400800" cy="193899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rtl="1"/>
            <a:r>
              <a:rPr lang="ar-SA" sz="6000" b="1" kern="1200" dirty="0">
                <a:solidFill>
                  <a:srgbClr val="002060"/>
                </a:solidFill>
                <a:latin typeface="_PDMS_Saleem_QuranFont" panose="02010000000000000000" pitchFamily="2" charset="-78"/>
                <a:ea typeface="+mn-ea"/>
                <a:cs typeface="_PDMS_Saleem_QuranFont" panose="02010000000000000000" pitchFamily="2" charset="-78"/>
              </a:rPr>
              <a:t>الْحَمْدُ لِلَّهِ حَمْداً يُعَادِلُ حَمْدَ مَلائِكَتِهِ </a:t>
            </a:r>
            <a:r>
              <a:rPr lang="ar-SA" sz="6000" b="1" kern="1200" dirty="0" err="1">
                <a:solidFill>
                  <a:srgbClr val="002060"/>
                </a:solidFill>
                <a:latin typeface="_PDMS_Saleem_QuranFont" panose="02010000000000000000" pitchFamily="2" charset="-78"/>
                <a:ea typeface="+mn-ea"/>
                <a:cs typeface="_PDMS_Saleem_QuranFont" panose="02010000000000000000" pitchFamily="2" charset="-78"/>
              </a:rPr>
              <a:t>ٱلْمُقَرَّبِينَ</a:t>
            </a:r>
            <a:endParaRPr lang="en-US" sz="60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2800" b="1" kern="1200" dirty="0">
                <a:ea typeface="MS Mincho" pitchFamily="49" charset="-128"/>
              </a:rPr>
              <a:t>All praise be to Allah—praise that is equal to the praise of His Favorite Angels,</a:t>
            </a:r>
          </a:p>
        </p:txBody>
      </p:sp>
      <p:sp>
        <p:nvSpPr>
          <p:cNvPr id="186372" name="Subtitle 4"/>
          <p:cNvSpPr txBox="1">
            <a:spLocks/>
          </p:cNvSpPr>
          <p:nvPr/>
        </p:nvSpPr>
        <p:spPr bwMode="auto">
          <a:xfrm>
            <a:off x="304800" y="403682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alhamdu lillahi hamdan yu`adilu hamda mala'ikatihi almuqarrabina</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849666" y="5715000"/>
            <a:ext cx="7444667"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حمد ہے خدا کے لیے برابر اس حمد کے جو اس کے مقرب فرشتوں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532018" y="390435"/>
            <a:ext cx="407996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 انْبِيَائِهِ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ٱلْمُرْسَلِينَ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2058918"/>
            <a:ext cx="8686800" cy="1752600"/>
          </a:xfrm>
          <a:extLst/>
        </p:spPr>
        <p:txBody>
          <a:bodyPr/>
          <a:lstStyle/>
          <a:p>
            <a:pPr marL="342900" indent="-342900" eaLnBrk="1" hangingPunct="1">
              <a:defRPr/>
            </a:pPr>
            <a:r>
              <a:rPr lang="en-US" sz="3600" b="1" kern="1200" dirty="0">
                <a:ea typeface="MS Mincho" pitchFamily="49" charset="-128"/>
              </a:rPr>
              <a:t>and His missioned Prophets.</a:t>
            </a:r>
          </a:p>
        </p:txBody>
      </p:sp>
      <p:sp>
        <p:nvSpPr>
          <p:cNvPr id="187396" name="Subtitle 4"/>
          <p:cNvSpPr txBox="1">
            <a:spLocks/>
          </p:cNvSpPr>
          <p:nvPr/>
        </p:nvSpPr>
        <p:spPr bwMode="auto">
          <a:xfrm>
            <a:off x="228599" y="382999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anbiya'ihi almursalina</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981200" y="5178355"/>
            <a:ext cx="4754828"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اس کے بھیجے ہوئے نبیوں نے کی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2752" y="390435"/>
            <a:ext cx="457849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وَصَلَّىٰ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ٱللَّهُ</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عَلَىٰ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خِيَرَتِهِ</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813866"/>
            <a:ext cx="8686800" cy="1752600"/>
          </a:xfrm>
          <a:extLst/>
        </p:spPr>
        <p:txBody>
          <a:bodyPr/>
          <a:lstStyle/>
          <a:p>
            <a:pPr marL="342900" indent="-342900" eaLnBrk="1" hangingPunct="1">
              <a:defRPr/>
            </a:pPr>
            <a:r>
              <a:rPr lang="en-US" sz="3600" b="1" kern="1200" dirty="0">
                <a:ea typeface="MS Mincho" pitchFamily="49" charset="-128"/>
              </a:rPr>
              <a:t>May Allah send blessings to His Select,</a:t>
            </a:r>
          </a:p>
        </p:txBody>
      </p:sp>
      <p:sp>
        <p:nvSpPr>
          <p:cNvPr id="188420" name="Subtitle 4"/>
          <p:cNvSpPr txBox="1">
            <a:spLocks/>
          </p:cNvSpPr>
          <p:nvPr/>
        </p:nvSpPr>
        <p:spPr bwMode="auto">
          <a:xfrm>
            <a:off x="228600" y="3886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 salla allahu `ala khiyaratihi</a:t>
            </a: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888138" y="5403048"/>
            <a:ext cx="736772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اس کے پسند کیے ہوئے محمد نبیوں کے خاتم پر خدا کی رحمت ہو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457479" y="390435"/>
            <a:ext cx="422904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مُحَمَّدٍ خَاتَمِ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ٱلنَّبِيِّينَ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1990636"/>
            <a:ext cx="8686800" cy="1752600"/>
          </a:xfrm>
          <a:extLst/>
        </p:spPr>
        <p:txBody>
          <a:bodyPr/>
          <a:lstStyle/>
          <a:p>
            <a:pPr marL="342900" indent="-342900" eaLnBrk="1" hangingPunct="1">
              <a:defRPr/>
            </a:pPr>
            <a:r>
              <a:rPr lang="en-US" sz="3600" b="1" kern="1200" dirty="0">
                <a:ea typeface="MS Mincho" pitchFamily="49" charset="-128"/>
              </a:rPr>
              <a:t>Muhammad, the Seal of Prophets,</a:t>
            </a:r>
          </a:p>
        </p:txBody>
      </p:sp>
      <p:sp>
        <p:nvSpPr>
          <p:cNvPr id="189444" name="Subtitle 4"/>
          <p:cNvSpPr txBox="1">
            <a:spLocks/>
          </p:cNvSpPr>
          <p:nvPr/>
        </p:nvSpPr>
        <p:spPr bwMode="auto">
          <a:xfrm>
            <a:off x="281709" y="387640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muhammadin khatami alnnabiyyina</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131795" y="5395734"/>
            <a:ext cx="688041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ان کی آل پر جو نیک پاک خالص ہیں اور ان پر سلام ہو ۔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446511" y="542059"/>
            <a:ext cx="8250977" cy="110799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6600" b="1" kern="1200" dirty="0" err="1">
                <a:solidFill>
                  <a:srgbClr val="002060"/>
                </a:solidFill>
                <a:latin typeface="_PDMS_Saleem_QuranFont" panose="02010000000000000000" pitchFamily="2" charset="-78"/>
                <a:ea typeface="+mn-ea"/>
                <a:cs typeface="_PDMS_Saleem_QuranFont" panose="02010000000000000000" pitchFamily="2" charset="-78"/>
              </a:rPr>
              <a:t>وَآلِهِ</a:t>
            </a:r>
            <a:r>
              <a:rPr lang="ar-SA" sz="66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6600" b="1" kern="1200" dirty="0" err="1">
                <a:solidFill>
                  <a:srgbClr val="002060"/>
                </a:solidFill>
                <a:latin typeface="_PDMS_Saleem_QuranFont" panose="02010000000000000000" pitchFamily="2" charset="-78"/>
                <a:ea typeface="+mn-ea"/>
                <a:cs typeface="_PDMS_Saleem_QuranFont" panose="02010000000000000000" pitchFamily="2" charset="-78"/>
              </a:rPr>
              <a:t>ٱلطَّيِّبِينَ</a:t>
            </a:r>
            <a:r>
              <a:rPr lang="ar-SA" sz="66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6600" b="1" kern="1200" dirty="0" err="1">
                <a:solidFill>
                  <a:srgbClr val="002060"/>
                </a:solidFill>
                <a:latin typeface="_PDMS_Saleem_QuranFont" panose="02010000000000000000" pitchFamily="2" charset="-78"/>
                <a:ea typeface="+mn-ea"/>
                <a:cs typeface="_PDMS_Saleem_QuranFont" panose="02010000000000000000" pitchFamily="2" charset="-78"/>
              </a:rPr>
              <a:t>ٱلطَّاهِرِينَ</a:t>
            </a:r>
            <a:r>
              <a:rPr lang="ar-SA" sz="66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6600" b="1" kern="1200" dirty="0" err="1">
                <a:solidFill>
                  <a:srgbClr val="002060"/>
                </a:solidFill>
                <a:latin typeface="_PDMS_Saleem_QuranFont" panose="02010000000000000000" pitchFamily="2" charset="-78"/>
                <a:ea typeface="+mn-ea"/>
                <a:cs typeface="_PDMS_Saleem_QuranFont" panose="02010000000000000000" pitchFamily="2" charset="-78"/>
              </a:rPr>
              <a:t>ٱلْمُخْلَصِينَ</a:t>
            </a:r>
            <a:r>
              <a:rPr lang="ar-SA" sz="6600" b="1" kern="1200" dirty="0">
                <a:solidFill>
                  <a:srgbClr val="002060"/>
                </a:solidFill>
                <a:latin typeface="_PDMS_Saleem_QuranFont" panose="02010000000000000000" pitchFamily="2" charset="-78"/>
                <a:ea typeface="+mn-ea"/>
                <a:cs typeface="_PDMS_Saleem_QuranFont" panose="02010000000000000000" pitchFamily="2" charset="-78"/>
              </a:rPr>
              <a:t> وَسَلَّمَ</a:t>
            </a:r>
            <a:endParaRPr lang="en-US" sz="66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1681018"/>
            <a:ext cx="8153399" cy="1752600"/>
          </a:xfrm>
          <a:extLst/>
        </p:spPr>
        <p:txBody>
          <a:bodyPr/>
          <a:lstStyle/>
          <a:p>
            <a:pPr marL="342900" indent="-342900" eaLnBrk="1" hangingPunct="1">
              <a:defRPr/>
            </a:pPr>
            <a:r>
              <a:rPr lang="en-US" b="1" kern="1200" dirty="0">
                <a:ea typeface="MS Mincho" pitchFamily="49" charset="-128"/>
              </a:rPr>
              <a:t>and upon his Household, the pure, immaculate, and well-chosen, and may He send benedictions upon them.</a:t>
            </a:r>
          </a:p>
        </p:txBody>
      </p:sp>
      <p:sp>
        <p:nvSpPr>
          <p:cNvPr id="190468" name="Subtitle 4"/>
          <p:cNvSpPr txBox="1">
            <a:spLocks/>
          </p:cNvSpPr>
          <p:nvPr/>
        </p:nvSpPr>
        <p:spPr bwMode="auto">
          <a:xfrm>
            <a:off x="228599" y="3588537"/>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 alihi alttayyibina alttahirina almukhlasina wa sallama</a:t>
            </a: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131794" y="5638800"/>
            <a:ext cx="688041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ان کی آل پر جو نیک پاک خالص ہیں اور ان پر سلام ہو ۔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321045" y="2048459"/>
            <a:ext cx="6497291" cy="110799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6600" b="1" kern="1200" dirty="0">
                <a:solidFill>
                  <a:srgbClr val="002060"/>
                </a:solidFill>
                <a:latin typeface="_PDMS_Saleem_QuranFont" panose="02010000000000000000" pitchFamily="2" charset="-78"/>
                <a:ea typeface="+mn-ea"/>
                <a:cs typeface="_PDMS_Saleem_QuranFont" panose="02010000000000000000" pitchFamily="2" charset="-78"/>
              </a:rPr>
              <a:t>اَللَّهُمَّ </a:t>
            </a:r>
            <a:r>
              <a:rPr lang="ar-SA" sz="6600" b="1" kern="1200" dirty="0" err="1">
                <a:solidFill>
                  <a:srgbClr val="002060"/>
                </a:solidFill>
                <a:latin typeface="_PDMS_Saleem_QuranFont" panose="02010000000000000000" pitchFamily="2" charset="-78"/>
                <a:ea typeface="+mn-ea"/>
                <a:cs typeface="_PDMS_Saleem_QuranFont" panose="02010000000000000000" pitchFamily="2" charset="-78"/>
              </a:rPr>
              <a:t>ٱجْعَلْنِي</a:t>
            </a:r>
            <a:r>
              <a:rPr lang="ar-SA" sz="6600" b="1" kern="1200" dirty="0">
                <a:solidFill>
                  <a:srgbClr val="002060"/>
                </a:solidFill>
                <a:latin typeface="_PDMS_Saleem_QuranFont" panose="02010000000000000000" pitchFamily="2" charset="-78"/>
                <a:ea typeface="+mn-ea"/>
                <a:cs typeface="_PDMS_Saleem_QuranFont" panose="02010000000000000000" pitchFamily="2" charset="-78"/>
              </a:rPr>
              <a:t> اخْشَاكَ </a:t>
            </a:r>
            <a:r>
              <a:rPr lang="ar-SA" sz="6600" b="1" kern="1200" dirty="0" err="1">
                <a:solidFill>
                  <a:srgbClr val="002060"/>
                </a:solidFill>
                <a:latin typeface="_PDMS_Saleem_QuranFont" panose="02010000000000000000" pitchFamily="2" charset="-78"/>
                <a:ea typeface="+mn-ea"/>
                <a:cs typeface="_PDMS_Saleem_QuranFont" panose="02010000000000000000" pitchFamily="2" charset="-78"/>
              </a:rPr>
              <a:t>كَانِّي</a:t>
            </a:r>
            <a:r>
              <a:rPr lang="ar-SA" sz="6600" b="1" kern="1200" dirty="0">
                <a:solidFill>
                  <a:srgbClr val="002060"/>
                </a:solidFill>
                <a:latin typeface="_PDMS_Saleem_QuranFont" panose="02010000000000000000" pitchFamily="2" charset="-78"/>
                <a:ea typeface="+mn-ea"/>
                <a:cs typeface="_PDMS_Saleem_QuranFont" panose="02010000000000000000" pitchFamily="2" charset="-78"/>
              </a:rPr>
              <a:t> ارَاكَ</a:t>
            </a:r>
            <a:endParaRPr lang="en-US" sz="66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79399" y="3499355"/>
            <a:ext cx="8686800" cy="1752600"/>
          </a:xfrm>
          <a:extLst/>
        </p:spPr>
        <p:txBody>
          <a:bodyPr/>
          <a:lstStyle/>
          <a:p>
            <a:pPr marL="342900" indent="-342900" eaLnBrk="1" hangingPunct="1">
              <a:defRPr/>
            </a:pPr>
            <a:r>
              <a:rPr lang="en-US" sz="2800" b="1" kern="1200" dirty="0">
                <a:ea typeface="MS Mincho" pitchFamily="49" charset="-128"/>
              </a:rPr>
              <a:t>O Allah, (please) make me fear You as if I can see You.</a:t>
            </a:r>
          </a:p>
        </p:txBody>
      </p:sp>
      <p:sp>
        <p:nvSpPr>
          <p:cNvPr id="191492" name="Subtitle 4"/>
          <p:cNvSpPr txBox="1">
            <a:spLocks/>
          </p:cNvSpPr>
          <p:nvPr/>
        </p:nvSpPr>
        <p:spPr bwMode="auto">
          <a:xfrm>
            <a:off x="304799" y="49149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allahumma ij`alni akhshaka ka'anni araka</a:t>
            </a:r>
            <a:endParaRPr lang="fi-FI" sz="3200" b="1" i="1">
              <a:solidFill>
                <a:srgbClr val="000066"/>
              </a:solidFill>
              <a:ea typeface="MS Mincho" pitchFamily="49" charset="-128"/>
            </a:endParaRPr>
          </a:p>
        </p:txBody>
      </p:sp>
      <p:sp>
        <p:nvSpPr>
          <p:cNvPr id="191495" name="Rectangle 1"/>
          <p:cNvSpPr>
            <a:spLocks noChangeArrowheads="1"/>
          </p:cNvSpPr>
          <p:nvPr/>
        </p:nvSpPr>
        <p:spPr bwMode="auto">
          <a:xfrm>
            <a:off x="0" y="365125"/>
            <a:ext cx="9144000" cy="8318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2400" b="1" dirty="0">
                <a:solidFill>
                  <a:srgbClr val="FFFF00"/>
                </a:solidFill>
                <a:latin typeface="Trebuchet MS" pitchFamily="34" charset="0"/>
              </a:rPr>
              <a:t>The Imam (A) then besought Almighty Allah so earnestly that his eyes shed tears. He then said:</a:t>
            </a:r>
          </a:p>
        </p:txBody>
      </p:sp>
      <p:sp>
        <p:nvSpPr>
          <p:cNvPr id="8"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9"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3" name="Rectangle 2"/>
          <p:cNvSpPr/>
          <p:nvPr/>
        </p:nvSpPr>
        <p:spPr>
          <a:xfrm>
            <a:off x="1263298" y="5791200"/>
            <a:ext cx="6769803"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اے اللہ! مجھے ایسا ڈرنے والا بنادے گویا تجھے دیکھ رہا ہوں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
        <p:nvSpPr>
          <p:cNvPr id="13" name="Rectangle 1"/>
          <p:cNvSpPr>
            <a:spLocks noChangeArrowheads="1"/>
          </p:cNvSpPr>
          <p:nvPr/>
        </p:nvSpPr>
        <p:spPr bwMode="auto">
          <a:xfrm>
            <a:off x="-2309" y="1217462"/>
            <a:ext cx="9144000" cy="830997"/>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rtl="1"/>
            <a:r>
              <a:rPr lang="ar-SA" sz="2400" b="1" dirty="0">
                <a:solidFill>
                  <a:srgbClr val="FFC000"/>
                </a:solidFill>
                <a:latin typeface="Jameel Noori Nastaleeq" panose="02000503000000000004" pitchFamily="2" charset="-78"/>
                <a:cs typeface="Jameel Noori Nastaleeq" panose="02000503000000000004" pitchFamily="2" charset="-78"/>
              </a:rPr>
              <a:t>پھر آپ نے خدائے تعالیٰ سے حاجات طلب کرنا شروع کیں۔ جب کہ آپ کی آنکھوں سے آنسو جاری تھے، اسی حالت میں آپ بارگاہ الٰہی میں یوں عرض گزار ہوئے:</a:t>
            </a:r>
            <a:r>
              <a:rPr lang="ar-SA" sz="2400" dirty="0">
                <a:solidFill>
                  <a:srgbClr val="FFC000"/>
                </a:solidFill>
              </a:rPr>
              <a:t> </a:t>
            </a:r>
            <a:endParaRPr lang="en-US" sz="2400" dirty="0">
              <a:solidFill>
                <a:srgbClr val="FFC000"/>
              </a:solidFill>
            </a:endParaRPr>
          </a:p>
        </p:txBody>
      </p:sp>
    </p:spTree>
  </p:cSld>
  <p:clrMapOvr>
    <a:masterClrMapping/>
  </p:clrMapOvr>
  <p:transition>
    <p:fade/>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814949" y="463282"/>
            <a:ext cx="377859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وَاسْعِدْنِي بِتَقْوَاكَ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441036" y="2054300"/>
            <a:ext cx="8686800" cy="1752600"/>
          </a:xfrm>
          <a:extLst/>
        </p:spPr>
        <p:txBody>
          <a:bodyPr/>
          <a:lstStyle/>
          <a:p>
            <a:pPr marL="342900" indent="-342900" eaLnBrk="1" hangingPunct="1">
              <a:defRPr/>
            </a:pPr>
            <a:r>
              <a:rPr lang="en-US" sz="3600" b="1" kern="1200" dirty="0">
                <a:ea typeface="MS Mincho" pitchFamily="49" charset="-128"/>
              </a:rPr>
              <a:t>Make happy by fearing You.</a:t>
            </a:r>
          </a:p>
        </p:txBody>
      </p:sp>
      <p:sp>
        <p:nvSpPr>
          <p:cNvPr id="192516" name="Subtitle 4"/>
          <p:cNvSpPr txBox="1">
            <a:spLocks/>
          </p:cNvSpPr>
          <p:nvPr/>
        </p:nvSpPr>
        <p:spPr bwMode="auto">
          <a:xfrm>
            <a:off x="360848" y="4038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as`idni bitaqwaka</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550453" y="5191175"/>
            <a:ext cx="4043094"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مجھے پرہیزگاری کی سعادت عطا کر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318075" y="341168"/>
            <a:ext cx="466025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وَلاَ تُشْقِنِي بِمَعْصِيَتِكَ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41745" y="1749286"/>
            <a:ext cx="8686800" cy="1752600"/>
          </a:xfrm>
          <a:extLst/>
        </p:spPr>
        <p:txBody>
          <a:bodyPr/>
          <a:lstStyle/>
          <a:p>
            <a:pPr marL="342900" indent="-342900" eaLnBrk="1" hangingPunct="1">
              <a:defRPr/>
            </a:pPr>
            <a:r>
              <a:rPr lang="en-US" sz="3600" b="1" kern="1200" dirty="0">
                <a:ea typeface="MS Mincho" pitchFamily="49" charset="-128"/>
              </a:rPr>
              <a:t>Do not make me unhappy by disobeying You.</a:t>
            </a:r>
          </a:p>
        </p:txBody>
      </p:sp>
      <p:sp>
        <p:nvSpPr>
          <p:cNvPr id="193540" name="Subtitle 4"/>
          <p:cNvSpPr txBox="1">
            <a:spLocks/>
          </p:cNvSpPr>
          <p:nvPr/>
        </p:nvSpPr>
        <p:spPr bwMode="auto">
          <a:xfrm>
            <a:off x="304800" y="393981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la tushqini bima`siyatika</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625125" y="5444537"/>
            <a:ext cx="4120039"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نافرمانی کے ساتھ بدبخت نہ بنا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4"/>
          <p:cNvSpPr>
            <a:spLocks noGrp="1"/>
          </p:cNvSpPr>
          <p:nvPr>
            <p:ph type="subTitle" idx="1"/>
          </p:nvPr>
        </p:nvSpPr>
        <p:spPr>
          <a:xfrm>
            <a:off x="304800" y="2199749"/>
            <a:ext cx="8686800" cy="1207909"/>
          </a:xfrm>
          <a:extLst/>
        </p:spPr>
        <p:txBody>
          <a:bodyPr/>
          <a:lstStyle/>
          <a:p>
            <a:pPr marL="342900" indent="-342900" eaLnBrk="1" hangingPunct="1">
              <a:defRPr/>
            </a:pPr>
            <a:r>
              <a:rPr lang="en-US" sz="3600" b="1" kern="1200" dirty="0">
                <a:ea typeface="MS Mincho" pitchFamily="49" charset="-128"/>
              </a:rPr>
              <a:t>He is also the Hearer of prayers,</a:t>
            </a:r>
          </a:p>
        </p:txBody>
      </p:sp>
      <p:sp>
        <p:nvSpPr>
          <p:cNvPr id="19460" name="Subtitle 4"/>
          <p:cNvSpPr txBox="1">
            <a:spLocks/>
          </p:cNvSpPr>
          <p:nvPr/>
        </p:nvSpPr>
        <p:spPr bwMode="auto">
          <a:xfrm>
            <a:off x="304800" y="384192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huwa lildda`awati sami`un</a:t>
            </a:r>
            <a:endParaRPr lang="fi-FI" sz="3200" b="1" i="1" dirty="0">
              <a:solidFill>
                <a:srgbClr val="000066"/>
              </a:solidFill>
              <a:ea typeface="MS Mincho" pitchFamily="49" charset="-128"/>
            </a:endParaRPr>
          </a:p>
        </p:txBody>
      </p:sp>
      <p:sp>
        <p:nvSpPr>
          <p:cNvPr id="3" name="Rectangle 2"/>
          <p:cNvSpPr/>
          <p:nvPr/>
        </p:nvSpPr>
        <p:spPr>
          <a:xfrm>
            <a:off x="2057400" y="565150"/>
            <a:ext cx="4650632" cy="1200329"/>
          </a:xfrm>
          <a:prstGeom prst="rect">
            <a:avLst/>
          </a:prstGeom>
        </p:spPr>
        <p:txBody>
          <a:bodyPr wrap="none">
            <a:spAutoFit/>
          </a:bodyPr>
          <a:lstStyle/>
          <a:p>
            <a:pPr algn="r" rtl="1"/>
            <a:r>
              <a:rPr lang="ar-SA" sz="7200" b="1" dirty="0">
                <a:solidFill>
                  <a:srgbClr val="002060"/>
                </a:solidFill>
                <a:latin typeface="_PDMS_Saleem_QuranFont" panose="02010000000000000000" pitchFamily="2" charset="-78"/>
                <a:cs typeface="_PDMS_Saleem_QuranFont" panose="02010000000000000000" pitchFamily="2" charset="-78"/>
              </a:rPr>
              <a:t>وَھُوَ </a:t>
            </a:r>
            <a:r>
              <a:rPr lang="ar-SA" sz="7200" b="1" dirty="0" smtClean="0">
                <a:solidFill>
                  <a:srgbClr val="002060"/>
                </a:solidFill>
                <a:latin typeface="_PDMS_Saleem_QuranFont" panose="02010000000000000000" pitchFamily="2" charset="-78"/>
                <a:cs typeface="_PDMS_Saleem_QuranFont" panose="02010000000000000000" pitchFamily="2" charset="-78"/>
              </a:rPr>
              <a:t>لِلدَّعَوَاتِ سَامِعٌ</a:t>
            </a:r>
            <a:r>
              <a:rPr lang="ar-SA" sz="7200" b="1" dirty="0">
                <a:solidFill>
                  <a:srgbClr val="002060"/>
                </a:solidFill>
                <a:latin typeface="_PDMS_Saleem_QuranFont" panose="02010000000000000000" pitchFamily="2" charset="-78"/>
                <a:cs typeface="_PDMS_Saleem_QuranFont" panose="02010000000000000000" pitchFamily="2" charset="-78"/>
              </a:rPr>
              <a:t>، </a:t>
            </a:r>
            <a:endParaRPr lang="en-US" sz="7200" b="1" dirty="0">
              <a:solidFill>
                <a:srgbClr val="002060"/>
              </a:solidFill>
              <a:latin typeface="_PDMS_Saleem_QuranFont" panose="02010000000000000000" pitchFamily="2" charset="-78"/>
              <a:cs typeface="_PDMS_Saleem_QuranFont" panose="02010000000000000000" pitchFamily="2" charset="-78"/>
            </a:endParaRPr>
          </a:p>
        </p:txBody>
      </p:sp>
      <p:sp>
        <p:nvSpPr>
          <p:cNvPr id="4" name="Rectangle 3"/>
          <p:cNvSpPr/>
          <p:nvPr/>
        </p:nvSpPr>
        <p:spPr>
          <a:xfrm>
            <a:off x="2133600" y="5269269"/>
            <a:ext cx="4270793" cy="1323439"/>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وہ لوگوں کی دعاؤں کا سننے </a:t>
            </a:r>
            <a:r>
              <a:rPr lang="ar-SA" sz="4000" b="1" dirty="0" smtClean="0">
                <a:solidFill>
                  <a:srgbClr val="002060"/>
                </a:solidFill>
                <a:latin typeface="Jameel Noori Nastaleeq" panose="02000503000000000004" pitchFamily="2" charset="-78"/>
                <a:cs typeface="Jameel Noori Nastaleeq" panose="02000503000000000004" pitchFamily="2" charset="-78"/>
              </a:rPr>
              <a:t>والا</a:t>
            </a:r>
            <a:r>
              <a:rPr lang="ar-SA" sz="4000" b="1" dirty="0">
                <a:solidFill>
                  <a:srgbClr val="002060"/>
                </a:solidFill>
                <a:latin typeface="Jameel Noori Nastaleeq" panose="02000503000000000004" pitchFamily="2" charset="-78"/>
                <a:cs typeface="Jameel Noori Nastaleeq" panose="02000503000000000004" pitchFamily="2" charset="-78"/>
              </a:rPr>
              <a:t>ہے </a:t>
            </a:r>
            <a:endParaRPr lang="en-US" sz="4000" b="1" dirty="0">
              <a:solidFill>
                <a:srgbClr val="002060"/>
              </a:solidFill>
              <a:latin typeface="Jameel Noori Nastaleeq" panose="02000503000000000004" pitchFamily="2" charset="-78"/>
              <a:cs typeface="Jameel Noori Nastaleeq" panose="02000503000000000004" pitchFamily="2" charset="-78"/>
            </a:endParaRPr>
          </a:p>
          <a:p>
            <a:pPr algn="ctr" rtl="1"/>
            <a:r>
              <a:rPr lang="ur-PK" sz="4000" b="1" dirty="0" smtClean="0">
                <a:solidFill>
                  <a:srgbClr val="002060"/>
                </a:solidFill>
                <a:latin typeface="Jameel Noori Nastaleeq" panose="02000503000000000004" pitchFamily="2" charset="-78"/>
                <a:cs typeface="Jameel Noori Nastaleeq" panose="02000503000000000004" pitchFamily="2" charset="-78"/>
              </a:rPr>
              <a:t> </a:t>
            </a:r>
            <a:r>
              <a:rPr lang="ar-SA" sz="4000" b="1" dirty="0" smtClean="0">
                <a:solidFill>
                  <a:srgbClr val="002060"/>
                </a:solidFill>
                <a:latin typeface="Jameel Noori Nastaleeq" panose="02000503000000000004" pitchFamily="2" charset="-78"/>
                <a:cs typeface="Jameel Noori Nastaleeq" panose="02000503000000000004" pitchFamily="2" charset="-78"/>
              </a:rPr>
              <a:t>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070171" y="350405"/>
            <a:ext cx="391805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وَخِرْ لِي فِي قَضَائِكَ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1869284"/>
            <a:ext cx="8686800" cy="1752600"/>
          </a:xfrm>
          <a:extLst/>
        </p:spPr>
        <p:txBody>
          <a:bodyPr/>
          <a:lstStyle/>
          <a:p>
            <a:pPr marL="342900" indent="-342900" eaLnBrk="1" hangingPunct="1">
              <a:defRPr/>
            </a:pPr>
            <a:r>
              <a:rPr lang="en-US" sz="3600" b="1" kern="1200" dirty="0">
                <a:ea typeface="MS Mincho" pitchFamily="49" charset="-128"/>
              </a:rPr>
              <a:t>Choose for me through Your decree.</a:t>
            </a:r>
          </a:p>
        </p:txBody>
      </p:sp>
      <p:sp>
        <p:nvSpPr>
          <p:cNvPr id="194564" name="Subtitle 4"/>
          <p:cNvSpPr txBox="1">
            <a:spLocks/>
          </p:cNvSpPr>
          <p:nvPr/>
        </p:nvSpPr>
        <p:spPr bwMode="auto">
          <a:xfrm>
            <a:off x="304800" y="394043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khir li fi qada'ika</a:t>
            </a:r>
            <a:endParaRPr lang="fi-FI" sz="3200" b="1" i="1" dirty="0">
              <a:solidFill>
                <a:srgbClr val="000066"/>
              </a:solidFill>
              <a:ea typeface="MS Mincho" pitchFamily="49" charset="-128"/>
            </a:endParaRPr>
          </a:p>
        </p:txBody>
      </p:sp>
      <p:sp>
        <p:nvSpPr>
          <p:cNvPr id="1945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9456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667000" y="5410200"/>
            <a:ext cx="3635932"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اپنی قضا میں مجھے نیک بنادے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532877" y="359641"/>
            <a:ext cx="423064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وَبَارِكْ لِي فِي قَدَرِكَ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905000"/>
            <a:ext cx="8686800" cy="1752600"/>
          </a:xfrm>
          <a:extLst/>
        </p:spPr>
        <p:txBody>
          <a:bodyPr/>
          <a:lstStyle/>
          <a:p>
            <a:pPr marL="342900" indent="-342900" eaLnBrk="1" hangingPunct="1">
              <a:defRPr/>
            </a:pPr>
            <a:r>
              <a:rPr lang="en-US" sz="3600" b="1" kern="1200" dirty="0">
                <a:ea typeface="MS Mincho" pitchFamily="49" charset="-128"/>
              </a:rPr>
              <a:t>Bless me through Your determination,</a:t>
            </a:r>
          </a:p>
        </p:txBody>
      </p:sp>
      <p:sp>
        <p:nvSpPr>
          <p:cNvPr id="195588" name="Subtitle 4"/>
          <p:cNvSpPr txBox="1">
            <a:spLocks/>
          </p:cNvSpPr>
          <p:nvPr/>
        </p:nvSpPr>
        <p:spPr bwMode="auto">
          <a:xfrm>
            <a:off x="191655" y="3886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barik li fi qadarika</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431029" y="5439889"/>
            <a:ext cx="4281942"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اپنی تقدیر میں مجھے برکت عطا فرما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440431" y="390435"/>
            <a:ext cx="6415538"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حَتَّىٰ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لا احِبَّ تَعْجِيلَ مَا اخَّرْتَ</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77091" y="1846193"/>
            <a:ext cx="8686800" cy="1752600"/>
          </a:xfrm>
          <a:extLst/>
        </p:spPr>
        <p:txBody>
          <a:bodyPr/>
          <a:lstStyle/>
          <a:p>
            <a:pPr marL="342900" indent="-342900" eaLnBrk="1" hangingPunct="1">
              <a:defRPr/>
            </a:pPr>
            <a:r>
              <a:rPr lang="en-US" sz="3600" b="1" kern="1200" dirty="0">
                <a:ea typeface="MS Mincho" pitchFamily="49" charset="-128"/>
              </a:rPr>
              <a:t>so that I will not long for hastening that which You have delayed</a:t>
            </a:r>
          </a:p>
        </p:txBody>
      </p:sp>
      <p:sp>
        <p:nvSpPr>
          <p:cNvPr id="196612" name="Subtitle 4"/>
          <p:cNvSpPr txBox="1">
            <a:spLocks/>
          </p:cNvSpPr>
          <p:nvPr/>
        </p:nvSpPr>
        <p:spPr bwMode="auto">
          <a:xfrm>
            <a:off x="277091" y="3854222"/>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hatta la uhibba ta`jila ma akhkharta</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685800" y="5370721"/>
            <a:ext cx="7545655" cy="707886"/>
          </a:xfrm>
          <a:prstGeom prst="rect">
            <a:avLst/>
          </a:prstGeom>
        </p:spPr>
        <p:txBody>
          <a:bodyPr wrap="square">
            <a:spAutoFit/>
          </a:bodyPr>
          <a:lstStyle/>
          <a:p>
            <a:pPr algn="ctr" rtl="1"/>
            <a:r>
              <a:rPr lang="ar-SA" sz="4000" b="1" dirty="0" smtClean="0">
                <a:solidFill>
                  <a:srgbClr val="002060"/>
                </a:solidFill>
                <a:latin typeface="Jameel Noori Nastaleeq" panose="02000503000000000004" pitchFamily="2" charset="-78"/>
                <a:cs typeface="Jameel Noori Nastaleeq" panose="02000503000000000004" pitchFamily="2" charset="-78"/>
              </a:rPr>
              <a:t>یہا</a:t>
            </a:r>
            <a:r>
              <a:rPr lang="ur-PK" sz="4000" b="1" dirty="0" smtClean="0">
                <a:solidFill>
                  <a:srgbClr val="002060"/>
                </a:solidFill>
                <a:latin typeface="Jameel Noori Nastaleeq" panose="02000503000000000004" pitchFamily="2" charset="-78"/>
                <a:cs typeface="Jameel Noori Nastaleeq" panose="02000503000000000004" pitchFamily="2" charset="-78"/>
              </a:rPr>
              <a:t>ں </a:t>
            </a:r>
            <a:r>
              <a:rPr lang="ar-SA" sz="4000" b="1" dirty="0" smtClean="0">
                <a:solidFill>
                  <a:srgbClr val="002060"/>
                </a:solidFill>
                <a:latin typeface="Jameel Noori Nastaleeq" panose="02000503000000000004" pitchFamily="2" charset="-78"/>
                <a:cs typeface="Jameel Noori Nastaleeq" panose="02000503000000000004" pitchFamily="2" charset="-78"/>
              </a:rPr>
              <a:t>تک </a:t>
            </a:r>
            <a:r>
              <a:rPr lang="ar-SA" sz="4000" b="1" dirty="0">
                <a:solidFill>
                  <a:srgbClr val="002060"/>
                </a:solidFill>
                <a:latin typeface="Jameel Noori Nastaleeq" panose="02000503000000000004" pitchFamily="2" charset="-78"/>
                <a:cs typeface="Jameel Noori Nastaleeq" panose="02000503000000000004" pitchFamily="2" charset="-78"/>
              </a:rPr>
              <a:t>کہ جس امر میں تو تاخیر کرے اس میں جلدی نہ چاہوں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502420" y="301914"/>
            <a:ext cx="429155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وَلاَ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تَاخِيرَ</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مَا عَجَّلْتَ</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799" y="1749286"/>
            <a:ext cx="8686800" cy="1752600"/>
          </a:xfrm>
          <a:extLst/>
        </p:spPr>
        <p:txBody>
          <a:bodyPr/>
          <a:lstStyle/>
          <a:p>
            <a:pPr marL="342900" indent="-342900" eaLnBrk="1" hangingPunct="1">
              <a:defRPr/>
            </a:pPr>
            <a:r>
              <a:rPr lang="en-US" sz="3600" b="1" kern="1200" dirty="0">
                <a:ea typeface="MS Mincho" pitchFamily="49" charset="-128"/>
              </a:rPr>
              <a:t>or delaying that which You would hasten.</a:t>
            </a:r>
          </a:p>
        </p:txBody>
      </p:sp>
      <p:sp>
        <p:nvSpPr>
          <p:cNvPr id="197636" name="Subtitle 4"/>
          <p:cNvSpPr txBox="1">
            <a:spLocks/>
          </p:cNvSpPr>
          <p:nvPr/>
        </p:nvSpPr>
        <p:spPr bwMode="auto">
          <a:xfrm>
            <a:off x="304799" y="377832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la ta'khira ma `ajjalta</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524000" y="5121564"/>
            <a:ext cx="5917004"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جس میں تو جلدی چاہے اس میں تاخیر نہ چاہوں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697713" y="390435"/>
            <a:ext cx="590097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اَللَّهُمَّ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ٱجْعَلْ</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غِنَايَ فِي نَفْسِي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024282"/>
            <a:ext cx="8686800" cy="1752600"/>
          </a:xfrm>
          <a:extLst/>
        </p:spPr>
        <p:txBody>
          <a:bodyPr/>
          <a:lstStyle/>
          <a:p>
            <a:pPr marL="342900" indent="-342900" eaLnBrk="1" hangingPunct="1">
              <a:defRPr/>
            </a:pPr>
            <a:r>
              <a:rPr lang="en-US" sz="3600" b="1" kern="1200" dirty="0">
                <a:ea typeface="MS Mincho" pitchFamily="49" charset="-128"/>
              </a:rPr>
              <a:t>O Allah, (please) make my richness in my conscience,</a:t>
            </a:r>
          </a:p>
        </p:txBody>
      </p:sp>
      <p:sp>
        <p:nvSpPr>
          <p:cNvPr id="198660" name="Subtitle 4"/>
          <p:cNvSpPr txBox="1">
            <a:spLocks/>
          </p:cNvSpPr>
          <p:nvPr/>
        </p:nvSpPr>
        <p:spPr bwMode="auto">
          <a:xfrm>
            <a:off x="304800" y="418961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allahumma ij`al ghinaya fi nafsi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371600" y="5334000"/>
            <a:ext cx="6131808"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اے اللہ! پیدا کردے میرے نفس میں بے نیازی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048000" y="547027"/>
            <a:ext cx="338426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وَٱلْيَقِينَ</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فِي قَلْبِي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96730" y="2058918"/>
            <a:ext cx="8686800" cy="1752600"/>
          </a:xfrm>
          <a:extLst/>
        </p:spPr>
        <p:txBody>
          <a:bodyPr/>
          <a:lstStyle/>
          <a:p>
            <a:pPr marL="342900" indent="-342900" eaLnBrk="1" hangingPunct="1">
              <a:defRPr/>
            </a:pPr>
            <a:r>
              <a:rPr lang="en-US" sz="3600" b="1" kern="1200" dirty="0">
                <a:ea typeface="MS Mincho" pitchFamily="49" charset="-128"/>
              </a:rPr>
              <a:t>conviction in my hear,</a:t>
            </a:r>
          </a:p>
        </p:txBody>
      </p:sp>
      <p:sp>
        <p:nvSpPr>
          <p:cNvPr id="199684" name="Subtitle 4"/>
          <p:cNvSpPr txBox="1">
            <a:spLocks/>
          </p:cNvSpPr>
          <p:nvPr/>
        </p:nvSpPr>
        <p:spPr bwMode="auto">
          <a:xfrm>
            <a:off x="228599" y="381151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walyaqina fi qalbi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3124200" y="5065732"/>
            <a:ext cx="2569935"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میرے دل میں یقین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667000" y="428646"/>
            <a:ext cx="451918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وَٱلإِخْلاَصَ</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فِي عَمَلِي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457200" y="2200136"/>
            <a:ext cx="8686800" cy="1752600"/>
          </a:xfrm>
          <a:extLst/>
        </p:spPr>
        <p:txBody>
          <a:bodyPr/>
          <a:lstStyle/>
          <a:p>
            <a:pPr marL="342900" indent="-342900" eaLnBrk="1" hangingPunct="1">
              <a:defRPr/>
            </a:pPr>
            <a:r>
              <a:rPr lang="en-US" sz="3600" b="1" kern="1200" dirty="0">
                <a:ea typeface="MS Mincho" pitchFamily="49" charset="-128"/>
              </a:rPr>
              <a:t>sincerity in my deeds,</a:t>
            </a:r>
          </a:p>
        </p:txBody>
      </p:sp>
      <p:sp>
        <p:nvSpPr>
          <p:cNvPr id="200708" name="Subtitle 4"/>
          <p:cNvSpPr txBox="1">
            <a:spLocks/>
          </p:cNvSpPr>
          <p:nvPr/>
        </p:nvSpPr>
        <p:spPr bwMode="auto">
          <a:xfrm>
            <a:off x="304800" y="391386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wal-ikhlasa fi `amali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971800" y="5370721"/>
            <a:ext cx="2977097"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میرے عمل میں خلوص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802163" y="468589"/>
            <a:ext cx="357662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وَٱلنُّوْرَ</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فِي بَصَرِي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039903"/>
            <a:ext cx="8686800" cy="1752600"/>
          </a:xfrm>
          <a:extLst/>
        </p:spPr>
        <p:txBody>
          <a:bodyPr/>
          <a:lstStyle/>
          <a:p>
            <a:pPr marL="342900" indent="-342900" eaLnBrk="1" hangingPunct="1">
              <a:defRPr/>
            </a:pPr>
            <a:r>
              <a:rPr lang="en-US" sz="3600" b="1" kern="1200" dirty="0">
                <a:ea typeface="MS Mincho" pitchFamily="49" charset="-128"/>
              </a:rPr>
              <a:t>light in my sight,</a:t>
            </a:r>
          </a:p>
        </p:txBody>
      </p:sp>
      <p:sp>
        <p:nvSpPr>
          <p:cNvPr id="201732" name="Subtitle 4"/>
          <p:cNvSpPr txBox="1">
            <a:spLocks/>
          </p:cNvSpPr>
          <p:nvPr/>
        </p:nvSpPr>
        <p:spPr bwMode="auto">
          <a:xfrm>
            <a:off x="247073" y="369685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walnnura fi basari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3472179" y="5201400"/>
            <a:ext cx="2199641"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میری نگاہ میں نور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971800" y="390435"/>
            <a:ext cx="364554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وَٱلْبَصِيرَةَ</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فِي دِينِي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457200" y="2213991"/>
            <a:ext cx="8686800" cy="1738745"/>
          </a:xfrm>
          <a:extLst/>
        </p:spPr>
        <p:txBody>
          <a:bodyPr/>
          <a:lstStyle/>
          <a:p>
            <a:pPr marL="342900" indent="-342900" eaLnBrk="1" hangingPunct="1">
              <a:defRPr/>
            </a:pPr>
            <a:r>
              <a:rPr lang="en-US" sz="3600" b="1" kern="1200" dirty="0">
                <a:ea typeface="MS Mincho" pitchFamily="49" charset="-128"/>
              </a:rPr>
              <a:t>and insight in my religion.</a:t>
            </a:r>
          </a:p>
        </p:txBody>
      </p:sp>
      <p:sp>
        <p:nvSpPr>
          <p:cNvPr id="202756" name="Subtitle 4"/>
          <p:cNvSpPr txBox="1">
            <a:spLocks/>
          </p:cNvSpPr>
          <p:nvPr/>
        </p:nvSpPr>
        <p:spPr bwMode="auto">
          <a:xfrm>
            <a:off x="228600" y="380516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walbasirata fi dini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3006436" y="5257800"/>
            <a:ext cx="277832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میرے دین میں سمجھ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971800" y="390435"/>
            <a:ext cx="365516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وَمَتِّعْنِي بِجَوَارِحِي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990636"/>
            <a:ext cx="8686800" cy="1752600"/>
          </a:xfrm>
          <a:extLst/>
        </p:spPr>
        <p:txBody>
          <a:bodyPr/>
          <a:lstStyle/>
          <a:p>
            <a:pPr marL="342900" indent="-342900" eaLnBrk="1" hangingPunct="1">
              <a:defRPr/>
            </a:pPr>
            <a:r>
              <a:rPr lang="en-US" sz="3600" b="1" kern="1200" dirty="0">
                <a:ea typeface="MS Mincho" pitchFamily="49" charset="-128"/>
              </a:rPr>
              <a:t>Make me find enjoyment in my organs.</a:t>
            </a:r>
          </a:p>
        </p:txBody>
      </p:sp>
      <p:sp>
        <p:nvSpPr>
          <p:cNvPr id="203780" name="Subtitle 4"/>
          <p:cNvSpPr txBox="1">
            <a:spLocks/>
          </p:cNvSpPr>
          <p:nvPr/>
        </p:nvSpPr>
        <p:spPr bwMode="auto">
          <a:xfrm>
            <a:off x="304799" y="402749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matti`ni bijawarihi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401430" y="5378560"/>
            <a:ext cx="4493539"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میرے اعضا میں فائدہ پیدا کردے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7"/>
          <p:cNvSpPr>
            <a:spLocks noChangeArrowheads="1"/>
          </p:cNvSpPr>
          <p:nvPr/>
        </p:nvSpPr>
        <p:spPr bwMode="auto">
          <a:xfrm>
            <a:off x="304800" y="762248"/>
            <a:ext cx="8534400" cy="5693866"/>
          </a:xfrm>
          <a:prstGeom prst="rect">
            <a:avLst/>
          </a:prstGeom>
          <a:gradFill rotWithShape="1">
            <a:gsLst>
              <a:gs pos="0">
                <a:srgbClr val="003399"/>
              </a:gs>
              <a:gs pos="50000">
                <a:srgbClr val="001847"/>
              </a:gs>
              <a:gs pos="100000">
                <a:srgbClr val="003399"/>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2800" b="1" dirty="0">
                <a:solidFill>
                  <a:srgbClr val="FFFF00"/>
                </a:solidFill>
              </a:rPr>
              <a:t>The supplicatory prayer of Imam al-</a:t>
            </a:r>
            <a:r>
              <a:rPr lang="en-US" sz="2800" b="1" dirty="0" err="1">
                <a:solidFill>
                  <a:srgbClr val="FFFF00"/>
                </a:solidFill>
              </a:rPr>
              <a:t>Husayn</a:t>
            </a:r>
            <a:r>
              <a:rPr lang="en-US" sz="2800" b="1" dirty="0">
                <a:solidFill>
                  <a:srgbClr val="FFFF00"/>
                </a:solidFill>
              </a:rPr>
              <a:t> (A), the Chief of Martyrs, on the `Arafat Day is one of the famous prayers. </a:t>
            </a:r>
            <a:r>
              <a:rPr lang="en-US" sz="2800" b="1" dirty="0" err="1">
                <a:solidFill>
                  <a:srgbClr val="FFFF00"/>
                </a:solidFill>
              </a:rPr>
              <a:t>Bishr</a:t>
            </a:r>
            <a:r>
              <a:rPr lang="en-US" sz="2800" b="1" dirty="0">
                <a:solidFill>
                  <a:srgbClr val="FFFF00"/>
                </a:solidFill>
              </a:rPr>
              <a:t> and Bashir, the sons of </a:t>
            </a:r>
            <a:r>
              <a:rPr lang="en-US" sz="2800" b="1" dirty="0" err="1">
                <a:solidFill>
                  <a:srgbClr val="FFFF00"/>
                </a:solidFill>
              </a:rPr>
              <a:t>Ghalib</a:t>
            </a:r>
            <a:r>
              <a:rPr lang="en-US" sz="2800" b="1" dirty="0">
                <a:solidFill>
                  <a:srgbClr val="FFFF00"/>
                </a:solidFill>
              </a:rPr>
              <a:t> al-</a:t>
            </a:r>
            <a:r>
              <a:rPr lang="en-US" sz="2800" b="1" dirty="0" err="1">
                <a:solidFill>
                  <a:srgbClr val="FFFF00"/>
                </a:solidFill>
              </a:rPr>
              <a:t>Asadi</a:t>
            </a:r>
            <a:r>
              <a:rPr lang="en-US" sz="2800" b="1" dirty="0">
                <a:solidFill>
                  <a:srgbClr val="FFFF00"/>
                </a:solidFill>
              </a:rPr>
              <a:t>, narrated that they, once, accompanied Imam al-</a:t>
            </a:r>
            <a:r>
              <a:rPr lang="en-US" sz="2800" b="1" dirty="0" err="1">
                <a:solidFill>
                  <a:srgbClr val="FFFF00"/>
                </a:solidFill>
              </a:rPr>
              <a:t>Husayn</a:t>
            </a:r>
            <a:r>
              <a:rPr lang="en-US" sz="2800" b="1" dirty="0">
                <a:solidFill>
                  <a:srgbClr val="FFFF00"/>
                </a:solidFill>
              </a:rPr>
              <a:t> (A) at the `Arafat Night when he left his tent with submission and reverence. He walked slowly until he, accompanied by a group of his household, sons, and servants, stopped at the left side of Mount `Arafat and turned his face towards the Holy </a:t>
            </a:r>
            <a:r>
              <a:rPr lang="en-US" sz="2800" b="1" dirty="0" err="1">
                <a:solidFill>
                  <a:srgbClr val="FFFF00"/>
                </a:solidFill>
              </a:rPr>
              <a:t>Ka`bah</a:t>
            </a:r>
            <a:r>
              <a:rPr lang="en-US" sz="2800" b="1" dirty="0">
                <a:solidFill>
                  <a:srgbClr val="FFFF00"/>
                </a:solidFill>
              </a:rPr>
              <a:t>. He then raised his hands (for supplication) to the level of his face, </a:t>
            </a:r>
          </a:p>
          <a:p>
            <a:pPr algn="ctr"/>
            <a:r>
              <a:rPr lang="en-US" sz="2800" b="1" dirty="0">
                <a:solidFill>
                  <a:srgbClr val="FFFF00"/>
                </a:solidFill>
              </a:rPr>
              <a:t>just like a poor man begging food, and said</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4"/>
          <p:cNvSpPr>
            <a:spLocks noGrp="1"/>
          </p:cNvSpPr>
          <p:nvPr>
            <p:ph type="subTitle" idx="1"/>
          </p:nvPr>
        </p:nvSpPr>
        <p:spPr>
          <a:xfrm>
            <a:off x="304800" y="2299827"/>
            <a:ext cx="8686800" cy="990600"/>
          </a:xfrm>
          <a:extLst/>
        </p:spPr>
        <p:txBody>
          <a:bodyPr/>
          <a:lstStyle/>
          <a:p>
            <a:pPr marL="342900" indent="-342900" eaLnBrk="1" hangingPunct="1">
              <a:defRPr/>
            </a:pPr>
            <a:r>
              <a:rPr lang="en-US" sz="3600" b="1" kern="1200" dirty="0">
                <a:ea typeface="MS Mincho" pitchFamily="49" charset="-128"/>
              </a:rPr>
              <a:t>the Warder-off of anguishes,</a:t>
            </a:r>
          </a:p>
        </p:txBody>
      </p:sp>
      <p:sp>
        <p:nvSpPr>
          <p:cNvPr id="20484" name="Subtitle 4"/>
          <p:cNvSpPr txBox="1">
            <a:spLocks/>
          </p:cNvSpPr>
          <p:nvPr/>
        </p:nvSpPr>
        <p:spPr bwMode="auto">
          <a:xfrm>
            <a:off x="381001" y="358311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lilkurubati dafi`un</a:t>
            </a:r>
            <a:endParaRPr lang="fi-FI" sz="3200" b="1" i="1" dirty="0">
              <a:solidFill>
                <a:srgbClr val="000066"/>
              </a:solidFill>
              <a:ea typeface="MS Mincho" pitchFamily="49" charset="-128"/>
            </a:endParaRPr>
          </a:p>
        </p:txBody>
      </p:sp>
      <p:sp>
        <p:nvSpPr>
          <p:cNvPr id="3" name="Rectangle 2"/>
          <p:cNvSpPr/>
          <p:nvPr/>
        </p:nvSpPr>
        <p:spPr>
          <a:xfrm>
            <a:off x="2729245" y="540110"/>
            <a:ext cx="3837910" cy="1200329"/>
          </a:xfrm>
          <a:prstGeom prst="rect">
            <a:avLst/>
          </a:prstGeom>
        </p:spPr>
        <p:txBody>
          <a:bodyPr wrap="none">
            <a:spAutoFit/>
          </a:bodyPr>
          <a:lstStyle/>
          <a:p>
            <a:pPr algn="r" rtl="1"/>
            <a:r>
              <a:rPr lang="ar-SA" sz="7200" b="1" dirty="0">
                <a:solidFill>
                  <a:srgbClr val="002060"/>
                </a:solidFill>
                <a:latin typeface="_PDMS_Saleem_QuranFont" panose="02010000000000000000" pitchFamily="2" charset="-78"/>
                <a:cs typeface="_PDMS_Saleem_QuranFont" panose="02010000000000000000" pitchFamily="2" charset="-78"/>
              </a:rPr>
              <a:t>وَ </a:t>
            </a:r>
            <a:r>
              <a:rPr lang="ar-SA" sz="7200" b="1" dirty="0" smtClean="0">
                <a:solidFill>
                  <a:srgbClr val="002060"/>
                </a:solidFill>
                <a:latin typeface="_PDMS_Saleem_QuranFont" panose="02010000000000000000" pitchFamily="2" charset="-78"/>
                <a:cs typeface="_PDMS_Saleem_QuranFont" panose="02010000000000000000" pitchFamily="2" charset="-78"/>
              </a:rPr>
              <a:t>لِلْکُرُبَاتِ دَافِعٌ</a:t>
            </a:r>
            <a:r>
              <a:rPr lang="ar-SA" sz="7200" b="1" dirty="0">
                <a:solidFill>
                  <a:srgbClr val="002060"/>
                </a:solidFill>
                <a:latin typeface="_PDMS_Saleem_QuranFont" panose="02010000000000000000" pitchFamily="2" charset="-78"/>
                <a:cs typeface="_PDMS_Saleem_QuranFont" panose="02010000000000000000" pitchFamily="2" charset="-78"/>
              </a:rPr>
              <a:t>، </a:t>
            </a:r>
            <a:endParaRPr lang="en-US" sz="7200" b="1" dirty="0">
              <a:solidFill>
                <a:srgbClr val="002060"/>
              </a:solidFill>
              <a:latin typeface="_PDMS_Saleem_QuranFont" panose="02010000000000000000" pitchFamily="2" charset="-78"/>
              <a:cs typeface="_PDMS_Saleem_QuranFont" panose="02010000000000000000" pitchFamily="2" charset="-78"/>
            </a:endParaRPr>
          </a:p>
        </p:txBody>
      </p:sp>
      <p:sp>
        <p:nvSpPr>
          <p:cNvPr id="4" name="Rectangle 3"/>
          <p:cNvSpPr/>
          <p:nvPr/>
        </p:nvSpPr>
        <p:spPr>
          <a:xfrm>
            <a:off x="2209800" y="5181600"/>
            <a:ext cx="4243542"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لوگوں کے دکھ دور کرنے </a:t>
            </a:r>
            <a:r>
              <a:rPr lang="ar-SA" sz="4000" b="1" dirty="0" smtClean="0">
                <a:solidFill>
                  <a:srgbClr val="002060"/>
                </a:solidFill>
                <a:latin typeface="Jameel Noori Nastaleeq" panose="02000503000000000004" pitchFamily="2" charset="-78"/>
                <a:cs typeface="Jameel Noori Nastaleeq" panose="02000503000000000004" pitchFamily="2" charset="-78"/>
              </a:rPr>
              <a:t>والا </a:t>
            </a:r>
            <a:r>
              <a:rPr lang="ar-SA" sz="4000" b="1" dirty="0">
                <a:solidFill>
                  <a:srgbClr val="002060"/>
                </a:solidFill>
                <a:latin typeface="Jameel Noori Nastaleeq" panose="02000503000000000004" pitchFamily="2" charset="-78"/>
                <a:cs typeface="Jameel Noori Nastaleeq" panose="02000503000000000004" pitchFamily="2" charset="-78"/>
              </a:rPr>
              <a:t>ہے</a:t>
            </a:r>
            <a:r>
              <a:rPr lang="ar-SA" sz="4000" b="1" dirty="0" smtClean="0">
                <a:solidFill>
                  <a:srgbClr val="002060"/>
                </a:solidFill>
                <a:latin typeface="Jameel Noori Nastaleeq" panose="02000503000000000004" pitchFamily="2" charset="-78"/>
                <a:cs typeface="Jameel Noori Nastaleeq" panose="02000503000000000004" pitchFamily="2" charset="-78"/>
              </a:rPr>
              <a:t>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295400" y="436602"/>
            <a:ext cx="7092005" cy="110799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6600" b="1" kern="1200" dirty="0" err="1">
                <a:solidFill>
                  <a:srgbClr val="002060"/>
                </a:solidFill>
                <a:latin typeface="_PDMS_Saleem_QuranFont" panose="02010000000000000000" pitchFamily="2" charset="-78"/>
                <a:ea typeface="+mn-ea"/>
                <a:cs typeface="_PDMS_Saleem_QuranFont" panose="02010000000000000000" pitchFamily="2" charset="-78"/>
              </a:rPr>
              <a:t>وَٱجْعَلْ</a:t>
            </a:r>
            <a:r>
              <a:rPr lang="ar-SA" sz="6600" b="1" kern="1200" dirty="0">
                <a:solidFill>
                  <a:srgbClr val="002060"/>
                </a:solidFill>
                <a:latin typeface="_PDMS_Saleem_QuranFont" panose="02010000000000000000" pitchFamily="2" charset="-78"/>
                <a:ea typeface="+mn-ea"/>
                <a:cs typeface="_PDMS_Saleem_QuranFont" panose="02010000000000000000" pitchFamily="2" charset="-78"/>
              </a:rPr>
              <a:t> سَمْعِي وَبَصَرِي </a:t>
            </a:r>
            <a:r>
              <a:rPr lang="ar-SA" sz="6600" b="1" kern="1200" dirty="0" err="1">
                <a:solidFill>
                  <a:srgbClr val="002060"/>
                </a:solidFill>
                <a:latin typeface="_PDMS_Saleem_QuranFont" panose="02010000000000000000" pitchFamily="2" charset="-78"/>
                <a:ea typeface="+mn-ea"/>
                <a:cs typeface="_PDMS_Saleem_QuranFont" panose="02010000000000000000" pitchFamily="2" charset="-78"/>
              </a:rPr>
              <a:t>ٱلْوَارِثَيْنِ</a:t>
            </a:r>
            <a:r>
              <a:rPr lang="ar-SA" sz="6600" b="1" kern="1200" dirty="0">
                <a:solidFill>
                  <a:srgbClr val="002060"/>
                </a:solidFill>
                <a:latin typeface="_PDMS_Saleem_QuranFont" panose="02010000000000000000" pitchFamily="2" charset="-78"/>
                <a:ea typeface="+mn-ea"/>
                <a:cs typeface="_PDMS_Saleem_QuranFont" panose="02010000000000000000" pitchFamily="2" charset="-78"/>
              </a:rPr>
              <a:t> مِنِّي</a:t>
            </a:r>
            <a:endParaRPr lang="en-US" sz="66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2036802"/>
            <a:ext cx="8686800" cy="1752600"/>
          </a:xfrm>
          <a:extLst/>
        </p:spPr>
        <p:txBody>
          <a:bodyPr/>
          <a:lstStyle/>
          <a:p>
            <a:pPr marL="342900" indent="-342900" eaLnBrk="1" hangingPunct="1">
              <a:defRPr/>
            </a:pPr>
            <a:r>
              <a:rPr lang="en-US" sz="3600" b="1" kern="1200" dirty="0">
                <a:ea typeface="MS Mincho" pitchFamily="49" charset="-128"/>
              </a:rPr>
              <a:t>Make my hearing and my sight sound until I am inherited.</a:t>
            </a:r>
          </a:p>
        </p:txBody>
      </p:sp>
      <p:sp>
        <p:nvSpPr>
          <p:cNvPr id="204804" name="Subtitle 4"/>
          <p:cNvSpPr txBox="1">
            <a:spLocks/>
          </p:cNvSpPr>
          <p:nvPr/>
        </p:nvSpPr>
        <p:spPr bwMode="auto">
          <a:xfrm>
            <a:off x="293255" y="410533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waj`al sam`i wa basari alwarithayni minni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840322" y="5488066"/>
            <a:ext cx="5463355"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میرے کانوں و آنکھوں کو میرا مطیع بنادے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09800" y="390435"/>
            <a:ext cx="531267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وَٱنْصُرْنِي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عَلَىٰ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مَنْ ظَلَمَنِي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420255" y="2058918"/>
            <a:ext cx="8686800" cy="1752600"/>
          </a:xfrm>
          <a:extLst/>
        </p:spPr>
        <p:txBody>
          <a:bodyPr/>
          <a:lstStyle/>
          <a:p>
            <a:pPr marL="342900" indent="-342900" eaLnBrk="1" hangingPunct="1">
              <a:defRPr/>
            </a:pPr>
            <a:r>
              <a:rPr lang="en-US" sz="3600" b="1" kern="1200" dirty="0">
                <a:ea typeface="MS Mincho" pitchFamily="49" charset="-128"/>
              </a:rPr>
              <a:t>Grant me victory over him who wrongs me,</a:t>
            </a:r>
          </a:p>
        </p:txBody>
      </p:sp>
      <p:sp>
        <p:nvSpPr>
          <p:cNvPr id="205828" name="Subtitle 4"/>
          <p:cNvSpPr txBox="1">
            <a:spLocks/>
          </p:cNvSpPr>
          <p:nvPr/>
        </p:nvSpPr>
        <p:spPr bwMode="auto">
          <a:xfrm>
            <a:off x="304800" y="3848463"/>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wansurni `ala man zalamani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534149" y="5257800"/>
            <a:ext cx="6075702"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جس نے مجھ پر ظلم کیا اس کے مقابل میری مدد کر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090350" y="463282"/>
            <a:ext cx="496161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وَارِنِي فِيهِ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ثَارِي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وَمَآرِبِي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14036" y="2058918"/>
            <a:ext cx="8686800" cy="1752600"/>
          </a:xfrm>
          <a:extLst/>
        </p:spPr>
        <p:txBody>
          <a:bodyPr/>
          <a:lstStyle/>
          <a:p>
            <a:pPr marL="342900" indent="-342900" eaLnBrk="1" hangingPunct="1">
              <a:defRPr/>
            </a:pPr>
            <a:r>
              <a:rPr lang="en-US" sz="3600" b="1" kern="1200" dirty="0">
                <a:ea typeface="MS Mincho" pitchFamily="49" charset="-128"/>
              </a:rPr>
              <a:t>make me witness my avenge and objective in him,</a:t>
            </a:r>
          </a:p>
        </p:txBody>
      </p:sp>
      <p:sp>
        <p:nvSpPr>
          <p:cNvPr id="206852" name="Subtitle 4"/>
          <p:cNvSpPr txBox="1">
            <a:spLocks/>
          </p:cNvSpPr>
          <p:nvPr/>
        </p:nvSpPr>
        <p:spPr bwMode="auto">
          <a:xfrm>
            <a:off x="314036" y="3967946"/>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arini fihi tha'ri wa ma'aribi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590800" y="5191175"/>
            <a:ext cx="358463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مجھے اس سے بدلہ لینے والا بنا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971800" y="463282"/>
            <a:ext cx="371608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وَاقِرَّ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بِذٰلِكَ</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عَيْنِي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41745" y="2072773"/>
            <a:ext cx="8686800" cy="1752600"/>
          </a:xfrm>
          <a:extLst/>
        </p:spPr>
        <p:txBody>
          <a:bodyPr/>
          <a:lstStyle/>
          <a:p>
            <a:pPr marL="342900" indent="-342900" eaLnBrk="1" hangingPunct="1">
              <a:defRPr/>
            </a:pPr>
            <a:r>
              <a:rPr lang="en-US" sz="3600" b="1" kern="1200" dirty="0">
                <a:ea typeface="MS Mincho" pitchFamily="49" charset="-128"/>
              </a:rPr>
              <a:t>and make it the delight of my eye.</a:t>
            </a:r>
          </a:p>
        </p:txBody>
      </p:sp>
      <p:sp>
        <p:nvSpPr>
          <p:cNvPr id="207876" name="Subtitle 4"/>
          <p:cNvSpPr txBox="1">
            <a:spLocks/>
          </p:cNvSpPr>
          <p:nvPr/>
        </p:nvSpPr>
        <p:spPr bwMode="auto">
          <a:xfrm>
            <a:off x="304800" y="371561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aqirra bidhalika `ayni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513367" y="5206065"/>
            <a:ext cx="626966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یہ آرزو پوری کر اور اس سے میری آنکھیں ٹھنڈی فرما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738350" y="336550"/>
            <a:ext cx="458170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اَللَّهُمَّ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ٱكْشِفْ</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كُرْبَتِي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422564" y="2058918"/>
            <a:ext cx="8686800" cy="1752600"/>
          </a:xfrm>
          <a:extLst/>
        </p:spPr>
        <p:txBody>
          <a:bodyPr/>
          <a:lstStyle/>
          <a:p>
            <a:pPr marL="342900" indent="-342900" eaLnBrk="1" hangingPunct="1">
              <a:defRPr/>
            </a:pPr>
            <a:r>
              <a:rPr lang="en-US" sz="3600" b="1" kern="1200" dirty="0">
                <a:ea typeface="MS Mincho" pitchFamily="49" charset="-128"/>
              </a:rPr>
              <a:t>O Allah, (please) relieve my agony,</a:t>
            </a:r>
          </a:p>
        </p:txBody>
      </p:sp>
      <p:sp>
        <p:nvSpPr>
          <p:cNvPr id="208900" name="Subtitle 4"/>
          <p:cNvSpPr txBox="1">
            <a:spLocks/>
          </p:cNvSpPr>
          <p:nvPr/>
        </p:nvSpPr>
        <p:spPr bwMode="auto">
          <a:xfrm>
            <a:off x="422564" y="3694836"/>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allahumma ikshif kurbati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544842" y="5178355"/>
            <a:ext cx="4054315"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 ے اللہ! میری سختی دور کردے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198925" y="437882"/>
            <a:ext cx="289854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وَٱسْتُرْ</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عَوْرَتِي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058918"/>
            <a:ext cx="8686800" cy="1752600"/>
          </a:xfrm>
          <a:extLst/>
        </p:spPr>
        <p:txBody>
          <a:bodyPr/>
          <a:lstStyle/>
          <a:p>
            <a:pPr marL="342900" indent="-342900" eaLnBrk="1" hangingPunct="1">
              <a:defRPr/>
            </a:pPr>
            <a:r>
              <a:rPr lang="en-US" sz="3600" b="1" kern="1200" dirty="0">
                <a:ea typeface="MS Mincho" pitchFamily="49" charset="-128"/>
              </a:rPr>
              <a:t>conceal my flaws,</a:t>
            </a:r>
          </a:p>
        </p:txBody>
      </p:sp>
      <p:sp>
        <p:nvSpPr>
          <p:cNvPr id="209924" name="Subtitle 4"/>
          <p:cNvSpPr txBox="1">
            <a:spLocks/>
          </p:cNvSpPr>
          <p:nvPr/>
        </p:nvSpPr>
        <p:spPr bwMode="auto">
          <a:xfrm>
            <a:off x="228600" y="381151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wastur `awrati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3276600" y="5091545"/>
            <a:ext cx="2369559"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میری پردہ پوشی فرما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648236" y="437882"/>
            <a:ext cx="384752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وَٱغْفِرْ</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لِي خَطِيئَتِي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2228805"/>
            <a:ext cx="8686800" cy="1752600"/>
          </a:xfrm>
          <a:extLst/>
        </p:spPr>
        <p:txBody>
          <a:bodyPr/>
          <a:lstStyle/>
          <a:p>
            <a:pPr marL="342900" indent="-342900" eaLnBrk="1" hangingPunct="1">
              <a:defRPr/>
            </a:pPr>
            <a:r>
              <a:rPr lang="en-US" sz="3600" b="1" kern="1200" dirty="0">
                <a:ea typeface="MS Mincho" pitchFamily="49" charset="-128"/>
              </a:rPr>
              <a:t>forgive my sin,</a:t>
            </a:r>
          </a:p>
        </p:txBody>
      </p:sp>
      <p:sp>
        <p:nvSpPr>
          <p:cNvPr id="210948" name="Subtitle 4"/>
          <p:cNvSpPr txBox="1">
            <a:spLocks/>
          </p:cNvSpPr>
          <p:nvPr/>
        </p:nvSpPr>
        <p:spPr bwMode="auto">
          <a:xfrm>
            <a:off x="228599" y="385239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waghfir li khati'ati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814146" y="5342052"/>
            <a:ext cx="351570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میری خطائیں معاف کردے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998550" y="428646"/>
            <a:ext cx="329930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وَٱخْسَا</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شَيْطَانِي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90945" y="1952425"/>
            <a:ext cx="8686800" cy="1752600"/>
          </a:xfrm>
          <a:extLst/>
        </p:spPr>
        <p:txBody>
          <a:bodyPr/>
          <a:lstStyle/>
          <a:p>
            <a:pPr marL="342900" indent="-342900" eaLnBrk="1" hangingPunct="1">
              <a:defRPr/>
            </a:pPr>
            <a:r>
              <a:rPr lang="en-US" sz="3600" b="1" kern="1200" dirty="0">
                <a:ea typeface="MS Mincho" pitchFamily="49" charset="-128"/>
              </a:rPr>
              <a:t>drive away my devil from me,</a:t>
            </a:r>
          </a:p>
        </p:txBody>
      </p:sp>
      <p:sp>
        <p:nvSpPr>
          <p:cNvPr id="211972" name="Subtitle 4"/>
          <p:cNvSpPr txBox="1">
            <a:spLocks/>
          </p:cNvSpPr>
          <p:nvPr/>
        </p:nvSpPr>
        <p:spPr bwMode="auto">
          <a:xfrm>
            <a:off x="228600" y="371206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wakhsa' shaytani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743200" y="4965369"/>
            <a:ext cx="3382657"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میرے شیطان کو ذلیل کر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339989" y="463282"/>
            <a:ext cx="261642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وَفُكَّ رِهَانِي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2063536"/>
            <a:ext cx="8686800" cy="1752600"/>
          </a:xfrm>
          <a:extLst/>
        </p:spPr>
        <p:txBody>
          <a:bodyPr/>
          <a:lstStyle/>
          <a:p>
            <a:pPr marL="342900" indent="-342900" eaLnBrk="1" hangingPunct="1">
              <a:defRPr/>
            </a:pPr>
            <a:r>
              <a:rPr lang="en-US" sz="3600" b="1" kern="1200" dirty="0">
                <a:ea typeface="MS Mincho" pitchFamily="49" charset="-128"/>
              </a:rPr>
              <a:t>redeem my mortgage,</a:t>
            </a:r>
          </a:p>
        </p:txBody>
      </p:sp>
      <p:sp>
        <p:nvSpPr>
          <p:cNvPr id="212996" name="Subtitle 4"/>
          <p:cNvSpPr txBox="1">
            <a:spLocks/>
          </p:cNvSpPr>
          <p:nvPr/>
        </p:nvSpPr>
        <p:spPr bwMode="auto">
          <a:xfrm>
            <a:off x="314036" y="394936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fukka rihani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510377" y="5187591"/>
            <a:ext cx="4123245"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میری ذمہ داری پوری کرادے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268108" y="457200"/>
            <a:ext cx="676018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وَٱجْعَلْ</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لِي يَا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إِلٰهِي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ٱلدَّرَجَةَ</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ٱلْعُلْيَا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202319"/>
            <a:ext cx="8686800" cy="1752600"/>
          </a:xfrm>
          <a:extLst/>
        </p:spPr>
        <p:txBody>
          <a:bodyPr/>
          <a:lstStyle/>
          <a:p>
            <a:pPr marL="342900" indent="-342900" eaLnBrk="1" hangingPunct="1">
              <a:defRPr/>
            </a:pPr>
            <a:r>
              <a:rPr lang="en-US" sz="3600" b="1" kern="1200" smtClean="0">
                <a:ea typeface="MS Mincho" pitchFamily="49" charset="-128"/>
              </a:rPr>
              <a:t>and decide for me, O my God, the supreme rank</a:t>
            </a:r>
            <a:endParaRPr lang="en-US" sz="3600" b="1" kern="1200" dirty="0">
              <a:ea typeface="MS Mincho" pitchFamily="49" charset="-128"/>
            </a:endParaRPr>
          </a:p>
        </p:txBody>
      </p:sp>
      <p:sp>
        <p:nvSpPr>
          <p:cNvPr id="214020" name="Subtitle 4"/>
          <p:cNvSpPr txBox="1">
            <a:spLocks/>
          </p:cNvSpPr>
          <p:nvPr/>
        </p:nvSpPr>
        <p:spPr bwMode="auto">
          <a:xfrm>
            <a:off x="304800" y="423300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waj`al li ya ilahi alddarajata al`ulya</a:t>
            </a:r>
            <a:endParaRPr lang="fi-FI" sz="3200" b="1" i="1">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641695" y="5157380"/>
            <a:ext cx="8013009"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میرے لیے اے میرے خدا </a:t>
            </a:r>
            <a:r>
              <a:rPr lang="en-US" sz="4000" b="1" dirty="0" smtClean="0">
                <a:solidFill>
                  <a:srgbClr val="002060"/>
                </a:solidFill>
                <a:latin typeface="Jameel Noori Nastaleeq" panose="02000503000000000004" pitchFamily="2" charset="-78"/>
                <a:cs typeface="Jameel Noori Nastaleeq" panose="02000503000000000004" pitchFamily="2" charset="-78"/>
              </a:rPr>
              <a:t> </a:t>
            </a:r>
            <a:r>
              <a:rPr lang="ar-SA" sz="4000" b="1" dirty="0" smtClean="0">
                <a:solidFill>
                  <a:srgbClr val="002060"/>
                </a:solidFill>
                <a:latin typeface="Jameel Noori Nastaleeq" panose="02000503000000000004" pitchFamily="2" charset="-78"/>
                <a:cs typeface="Jameel Noori Nastaleeq" panose="02000503000000000004" pitchFamily="2" charset="-78"/>
              </a:rPr>
              <a:t>بلند </a:t>
            </a:r>
            <a:r>
              <a:rPr lang="ar-SA" sz="4000" b="1" dirty="0">
                <a:solidFill>
                  <a:srgbClr val="002060"/>
                </a:solidFill>
                <a:latin typeface="Jameel Noori Nastaleeq" panose="02000503000000000004" pitchFamily="2" charset="-78"/>
                <a:cs typeface="Jameel Noori Nastaleeq" panose="02000503000000000004" pitchFamily="2" charset="-78"/>
              </a:rPr>
              <a:t>سے بلندتر مرتبے قرار دے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the Raiser of ranks,</a:t>
            </a:r>
          </a:p>
        </p:txBody>
      </p:sp>
      <p:sp>
        <p:nvSpPr>
          <p:cNvPr id="21508" name="Subtitle 4"/>
          <p:cNvSpPr txBox="1">
            <a:spLocks/>
          </p:cNvSpPr>
          <p:nvPr/>
        </p:nvSpPr>
        <p:spPr bwMode="auto">
          <a:xfrm>
            <a:off x="248265" y="411089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lilddarajati rafi`un</a:t>
            </a:r>
            <a:endParaRPr lang="fi-FI" sz="3200" b="1" i="1" dirty="0">
              <a:solidFill>
                <a:srgbClr val="000066"/>
              </a:solidFill>
              <a:ea typeface="MS Mincho" pitchFamily="49" charset="-128"/>
            </a:endParaRPr>
          </a:p>
        </p:txBody>
      </p:sp>
      <p:sp>
        <p:nvSpPr>
          <p:cNvPr id="2" name="Rectangle 1"/>
          <p:cNvSpPr/>
          <p:nvPr/>
        </p:nvSpPr>
        <p:spPr>
          <a:xfrm>
            <a:off x="2362200" y="657903"/>
            <a:ext cx="4065537" cy="1200329"/>
          </a:xfrm>
          <a:prstGeom prst="rect">
            <a:avLst/>
          </a:prstGeom>
        </p:spPr>
        <p:txBody>
          <a:bodyPr wrap="none">
            <a:spAutoFit/>
          </a:bodyPr>
          <a:lstStyle/>
          <a:p>
            <a:pPr algn="r" rtl="1"/>
            <a:r>
              <a:rPr lang="ar-SA" sz="7200" b="1" dirty="0">
                <a:solidFill>
                  <a:srgbClr val="002060"/>
                </a:solidFill>
                <a:latin typeface="_PDMS_Saleem_QuranFont" panose="02010000000000000000" pitchFamily="2" charset="-78"/>
                <a:cs typeface="_PDMS_Saleem_QuranFont" panose="02010000000000000000" pitchFamily="2" charset="-78"/>
              </a:rPr>
              <a:t>وَ </a:t>
            </a:r>
            <a:r>
              <a:rPr lang="ar-SA" sz="7200" b="1" dirty="0" smtClean="0">
                <a:solidFill>
                  <a:srgbClr val="002060"/>
                </a:solidFill>
                <a:latin typeface="_PDMS_Saleem_QuranFont" panose="02010000000000000000" pitchFamily="2" charset="-78"/>
                <a:cs typeface="_PDMS_Saleem_QuranFont" panose="02010000000000000000" pitchFamily="2" charset="-78"/>
              </a:rPr>
              <a:t>لِلدَّرَجَاتِ رَافِعٌ</a:t>
            </a:r>
            <a:r>
              <a:rPr lang="ar-SA" sz="7200" b="1" dirty="0">
                <a:solidFill>
                  <a:srgbClr val="002060"/>
                </a:solidFill>
                <a:latin typeface="_PDMS_Saleem_QuranFont" panose="02010000000000000000" pitchFamily="2" charset="-78"/>
                <a:cs typeface="_PDMS_Saleem_QuranFont" panose="02010000000000000000" pitchFamily="2" charset="-78"/>
              </a:rPr>
              <a:t>، </a:t>
            </a:r>
            <a:endParaRPr lang="en-US" sz="7200" b="1" dirty="0">
              <a:solidFill>
                <a:srgbClr val="002060"/>
              </a:solidFill>
              <a:latin typeface="_PDMS_Saleem_QuranFont" panose="02010000000000000000" pitchFamily="2" charset="-78"/>
              <a:cs typeface="_PDMS_Saleem_QuranFont" panose="02010000000000000000" pitchFamily="2" charset="-78"/>
            </a:endParaRPr>
          </a:p>
        </p:txBody>
      </p:sp>
      <p:sp>
        <p:nvSpPr>
          <p:cNvPr id="3" name="Rectangle 2"/>
          <p:cNvSpPr/>
          <p:nvPr/>
        </p:nvSpPr>
        <p:spPr>
          <a:xfrm>
            <a:off x="2362200" y="5257800"/>
            <a:ext cx="3548468"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درجے بلند کرنے </a:t>
            </a:r>
            <a:r>
              <a:rPr lang="ar-SA" sz="4000" b="1" dirty="0" smtClean="0">
                <a:solidFill>
                  <a:srgbClr val="002060"/>
                </a:solidFill>
                <a:latin typeface="Jameel Noori Nastaleeq" panose="02000503000000000004" pitchFamily="2" charset="-78"/>
                <a:cs typeface="Jameel Noori Nastaleeq" panose="02000503000000000004" pitchFamily="2" charset="-78"/>
              </a:rPr>
              <a:t>والا </a:t>
            </a:r>
            <a:r>
              <a:rPr lang="ar-SA" sz="4000" b="1" dirty="0">
                <a:solidFill>
                  <a:srgbClr val="002060"/>
                </a:solidFill>
                <a:latin typeface="Jameel Noori Nastaleeq" panose="02000503000000000004" pitchFamily="2" charset="-78"/>
                <a:cs typeface="Jameel Noori Nastaleeq" panose="02000503000000000004" pitchFamily="2" charset="-78"/>
              </a:rPr>
              <a:t>ہے</a:t>
            </a:r>
            <a:r>
              <a:rPr lang="ar-SA" sz="4000" b="1" dirty="0" smtClean="0">
                <a:solidFill>
                  <a:srgbClr val="002060"/>
                </a:solidFill>
                <a:latin typeface="Jameel Noori Nastaleeq" panose="02000503000000000004" pitchFamily="2" charset="-78"/>
                <a:cs typeface="Jameel Noori Nastaleeq" panose="02000503000000000004" pitchFamily="2" charset="-78"/>
              </a:rPr>
              <a:t>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711182" y="1049248"/>
            <a:ext cx="379783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فِي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ٱلآخِرَةِ</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وَٱلاولَىٰ</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in the Hereafter and in the former (life).</a:t>
            </a:r>
          </a:p>
        </p:txBody>
      </p:sp>
      <p:sp>
        <p:nvSpPr>
          <p:cNvPr id="215044" name="Subtitle 4"/>
          <p:cNvSpPr txBox="1">
            <a:spLocks/>
          </p:cNvSpPr>
          <p:nvPr/>
        </p:nvSpPr>
        <p:spPr bwMode="auto">
          <a:xfrm>
            <a:off x="228600" y="4169696"/>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fi al-akhirati wal-ula</a:t>
            </a:r>
            <a:endParaRPr lang="fi-FI" sz="3200" b="1" i="1">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3143895" y="5334000"/>
            <a:ext cx="2321469"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دنیا اور آخرت میں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467251" y="832236"/>
            <a:ext cx="628569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اللَّهُمَّ لَكَ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ٱلْحَمْدُ</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كَمَا خَلَقْتَنِي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375831"/>
            <a:ext cx="8686800" cy="1752600"/>
          </a:xfrm>
          <a:extLst/>
        </p:spPr>
        <p:txBody>
          <a:bodyPr/>
          <a:lstStyle/>
          <a:p>
            <a:pPr marL="342900" indent="-342900" eaLnBrk="1" hangingPunct="1">
              <a:defRPr/>
            </a:pPr>
            <a:r>
              <a:rPr lang="en-US" sz="3600" b="1" kern="1200" dirty="0">
                <a:ea typeface="MS Mincho" pitchFamily="49" charset="-128"/>
              </a:rPr>
              <a:t>O Allah, all praise be to You for You have created me</a:t>
            </a:r>
          </a:p>
        </p:txBody>
      </p:sp>
      <p:sp>
        <p:nvSpPr>
          <p:cNvPr id="216068" name="Subtitle 4"/>
          <p:cNvSpPr txBox="1">
            <a:spLocks/>
          </p:cNvSpPr>
          <p:nvPr/>
        </p:nvSpPr>
        <p:spPr bwMode="auto">
          <a:xfrm>
            <a:off x="266699" y="4151223"/>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allahumma laka alhamdu kama khalaqtani</a:t>
            </a: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348957" y="5334000"/>
            <a:ext cx="6446085"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اے اللہ! حمد </a:t>
            </a:r>
            <a:r>
              <a:rPr lang="ar-SA" sz="4000" b="1" dirty="0" smtClean="0">
                <a:solidFill>
                  <a:srgbClr val="002060"/>
                </a:solidFill>
                <a:latin typeface="Jameel Noori Nastaleeq" panose="02000503000000000004" pitchFamily="2" charset="-78"/>
                <a:cs typeface="Jameel Noori Nastaleeq" panose="02000503000000000004" pitchFamily="2" charset="-78"/>
              </a:rPr>
              <a:t>تیر</a:t>
            </a:r>
            <a:r>
              <a:rPr lang="ur-PK" sz="4000" b="1" dirty="0" smtClean="0">
                <a:solidFill>
                  <a:srgbClr val="002060"/>
                </a:solidFill>
                <a:latin typeface="Jameel Noori Nastaleeq" panose="02000503000000000004" pitchFamily="2" charset="-78"/>
                <a:cs typeface="Jameel Noori Nastaleeq" panose="02000503000000000004" pitchFamily="2" charset="-78"/>
              </a:rPr>
              <a:t>ے  </a:t>
            </a:r>
            <a:r>
              <a:rPr lang="ar-SA" sz="4000" b="1" dirty="0" smtClean="0">
                <a:solidFill>
                  <a:srgbClr val="002060"/>
                </a:solidFill>
                <a:latin typeface="Jameel Noori Nastaleeq" panose="02000503000000000004" pitchFamily="2" charset="-78"/>
                <a:cs typeface="Jameel Noori Nastaleeq" panose="02000503000000000004" pitchFamily="2" charset="-78"/>
              </a:rPr>
              <a:t>ہی </a:t>
            </a:r>
            <a:r>
              <a:rPr lang="ar-SA" sz="4000" b="1" dirty="0">
                <a:solidFill>
                  <a:srgbClr val="002060"/>
                </a:solidFill>
                <a:latin typeface="Jameel Noori Nastaleeq" panose="02000503000000000004" pitchFamily="2" charset="-78"/>
                <a:cs typeface="Jameel Noori Nastaleeq" panose="02000503000000000004" pitchFamily="2" charset="-78"/>
              </a:rPr>
              <a:t>لیے ہے کہ تو نے مجھے پیدا کیا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68754" y="780871"/>
            <a:ext cx="468269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فَجَعَلْتَنِي سَمِيعاً بَصِيراً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324100"/>
            <a:ext cx="8686800" cy="1752600"/>
          </a:xfrm>
          <a:extLst/>
        </p:spPr>
        <p:txBody>
          <a:bodyPr/>
          <a:lstStyle/>
          <a:p>
            <a:pPr marL="342900" indent="-342900" eaLnBrk="1" hangingPunct="1">
              <a:defRPr/>
            </a:pPr>
            <a:r>
              <a:rPr lang="en-US" sz="3600" b="1" kern="1200" dirty="0">
                <a:ea typeface="MS Mincho" pitchFamily="49" charset="-128"/>
              </a:rPr>
              <a:t>and made me hear and see.</a:t>
            </a:r>
          </a:p>
        </p:txBody>
      </p:sp>
      <p:sp>
        <p:nvSpPr>
          <p:cNvPr id="217092" name="Subtitle 4"/>
          <p:cNvSpPr txBox="1">
            <a:spLocks/>
          </p:cNvSpPr>
          <p:nvPr/>
        </p:nvSpPr>
        <p:spPr bwMode="auto">
          <a:xfrm>
            <a:off x="266700" y="3810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faja`altani sami`an basiran</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319221" y="5562600"/>
            <a:ext cx="3930884"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تو نے مجھ کو سننے والا دیکھنے والا بنایا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990631" y="673010"/>
            <a:ext cx="523893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وَلَكَ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ٱلْحَمْدُ</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كَمَا خَلَقْتَنِي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66699" y="2124209"/>
            <a:ext cx="8686800" cy="1752600"/>
          </a:xfrm>
          <a:extLst/>
        </p:spPr>
        <p:txBody>
          <a:bodyPr/>
          <a:lstStyle/>
          <a:p>
            <a:pPr marL="342900" indent="-342900" eaLnBrk="1" hangingPunct="1">
              <a:defRPr/>
            </a:pPr>
            <a:r>
              <a:rPr lang="en-US" sz="3600" b="1" kern="1200" dirty="0">
                <a:ea typeface="MS Mincho" pitchFamily="49" charset="-128"/>
              </a:rPr>
              <a:t>All praise be to You for you have created me</a:t>
            </a:r>
          </a:p>
        </p:txBody>
      </p:sp>
      <p:sp>
        <p:nvSpPr>
          <p:cNvPr id="218116" name="Subtitle 4"/>
          <p:cNvSpPr txBox="1">
            <a:spLocks/>
          </p:cNvSpPr>
          <p:nvPr/>
        </p:nvSpPr>
        <p:spPr bwMode="auto">
          <a:xfrm>
            <a:off x="266698" y="388150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laka alhamdu kama khalaqtani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686867" y="5486400"/>
            <a:ext cx="5189241"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حمدتیرے ہی لیے ہے کہ تو نے مجھے پیدا کیا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09735" y="652987"/>
            <a:ext cx="587692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فَجَعَلْتَنِي خَلْقاً سَوِيّاً رَحْمَةً بِي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152925"/>
            <a:ext cx="8686800" cy="1752600"/>
          </a:xfrm>
          <a:extLst/>
        </p:spPr>
        <p:txBody>
          <a:bodyPr/>
          <a:lstStyle/>
          <a:p>
            <a:pPr marL="342900" indent="-342900" eaLnBrk="1" hangingPunct="1">
              <a:defRPr/>
            </a:pPr>
            <a:r>
              <a:rPr lang="en-US" sz="3600" b="1" kern="1200" dirty="0">
                <a:ea typeface="MS Mincho" pitchFamily="49" charset="-128"/>
              </a:rPr>
              <a:t>and made my creation perfect, on account of Your having mercy on me,</a:t>
            </a:r>
          </a:p>
        </p:txBody>
      </p:sp>
      <p:sp>
        <p:nvSpPr>
          <p:cNvPr id="219140" name="Subtitle 4"/>
          <p:cNvSpPr txBox="1">
            <a:spLocks/>
          </p:cNvSpPr>
          <p:nvPr/>
        </p:nvSpPr>
        <p:spPr bwMode="auto">
          <a:xfrm>
            <a:off x="304799" y="393843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faja`altani khalqan sawiyyan rahmatan bi</a:t>
            </a: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171398" y="5562600"/>
            <a:ext cx="4461479"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تواپنی رحمت سے بہترین تربیت عطا کی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939766" y="622507"/>
            <a:ext cx="5416868"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وَقَدْ كُنْتَ عَنْ خَلْقِي غَنِيّاً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076725"/>
            <a:ext cx="8686800" cy="1752600"/>
          </a:xfrm>
          <a:extLst/>
        </p:spPr>
        <p:txBody>
          <a:bodyPr/>
          <a:lstStyle/>
          <a:p>
            <a:pPr marL="342900" indent="-342900" eaLnBrk="1" hangingPunct="1">
              <a:defRPr/>
            </a:pPr>
            <a:r>
              <a:rPr lang="en-US" sz="3600" b="1" kern="1200" dirty="0">
                <a:ea typeface="MS Mincho" pitchFamily="49" charset="-128"/>
              </a:rPr>
              <a:t>and You could dispense with creating me.</a:t>
            </a:r>
          </a:p>
        </p:txBody>
      </p:sp>
      <p:sp>
        <p:nvSpPr>
          <p:cNvPr id="220164" name="Subtitle 4"/>
          <p:cNvSpPr txBox="1">
            <a:spLocks/>
          </p:cNvSpPr>
          <p:nvPr/>
        </p:nvSpPr>
        <p:spPr bwMode="auto">
          <a:xfrm>
            <a:off x="304800" y="385980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qad kunta `an khalqi ghaniyyan</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096803" y="5563175"/>
            <a:ext cx="4950394"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حالانکہ تو مجھے خلق کرنے سے بے نیاز تھا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482910" y="595630"/>
            <a:ext cx="633057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رَبِّ بِمَا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بَرَاتَنِي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فَعَدَّلْتَ فِطْرَتِي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053451"/>
            <a:ext cx="8686800" cy="1752600"/>
          </a:xfrm>
          <a:extLst/>
        </p:spPr>
        <p:txBody>
          <a:bodyPr/>
          <a:lstStyle/>
          <a:p>
            <a:pPr marL="342900" indent="-342900" eaLnBrk="1" hangingPunct="1">
              <a:defRPr/>
            </a:pPr>
            <a:r>
              <a:rPr lang="en-US" sz="3600" b="1" kern="1200" dirty="0">
                <a:ea typeface="MS Mincho" pitchFamily="49" charset="-128"/>
              </a:rPr>
              <a:t>O my Lord, as You gave rise to me and perfected my creation;</a:t>
            </a:r>
          </a:p>
        </p:txBody>
      </p:sp>
      <p:sp>
        <p:nvSpPr>
          <p:cNvPr id="221188" name="Subtitle 4"/>
          <p:cNvSpPr txBox="1">
            <a:spLocks/>
          </p:cNvSpPr>
          <p:nvPr/>
        </p:nvSpPr>
        <p:spPr bwMode="auto">
          <a:xfrm>
            <a:off x="304799" y="4078783"/>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rabbi bima bara'tani fa`addalta fitrati</a:t>
            </a:r>
            <a:endParaRPr lang="fi-FI" sz="3200" b="1" i="1">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300912" y="5352454"/>
            <a:ext cx="654217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میرے پروردگار تو نے مجھے پیدا کیا ہے تو متوازن بنایا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990600" y="676007"/>
            <a:ext cx="729558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رَبِّ بِمَا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انْشَاتَنِي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فَاحْسَنْتَ</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صُورَتِي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155914"/>
            <a:ext cx="8686800" cy="1752600"/>
          </a:xfrm>
          <a:extLst/>
        </p:spPr>
        <p:txBody>
          <a:bodyPr/>
          <a:lstStyle/>
          <a:p>
            <a:pPr marL="342900" indent="-342900" eaLnBrk="1" hangingPunct="1">
              <a:defRPr/>
            </a:pPr>
            <a:r>
              <a:rPr lang="en-US" sz="3600" b="1" kern="1200" dirty="0">
                <a:ea typeface="MS Mincho" pitchFamily="49" charset="-128"/>
              </a:rPr>
              <a:t>O my Lord, as You originated me and did well my form;</a:t>
            </a:r>
          </a:p>
        </p:txBody>
      </p:sp>
      <p:sp>
        <p:nvSpPr>
          <p:cNvPr id="222212" name="Subtitle 4"/>
          <p:cNvSpPr txBox="1">
            <a:spLocks/>
          </p:cNvSpPr>
          <p:nvPr/>
        </p:nvSpPr>
        <p:spPr bwMode="auto">
          <a:xfrm>
            <a:off x="457200" y="4038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rabbi bima ansha'tani fa'ahsanta surati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548302" y="5542140"/>
            <a:ext cx="804739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اے میرے پروردگار تو نے مجھے نعمت دی ہے تو ہدایت بھی عطا کی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611678" y="596900"/>
            <a:ext cx="807304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رَبِّ بِمَا احْسَنْتَ إِلَيَّ وَفِي نَفْسِي عَافَيْتَنِي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2055991"/>
            <a:ext cx="8686800" cy="1752600"/>
          </a:xfrm>
          <a:extLst/>
        </p:spPr>
        <p:txBody>
          <a:bodyPr/>
          <a:lstStyle/>
          <a:p>
            <a:pPr marL="342900" indent="-342900" eaLnBrk="1" hangingPunct="1">
              <a:defRPr/>
            </a:pPr>
            <a:r>
              <a:rPr lang="en-US" sz="3600" b="1" kern="1200" dirty="0">
                <a:ea typeface="MS Mincho" pitchFamily="49" charset="-128"/>
              </a:rPr>
              <a:t>O my Lord, as You conferred favors on me and granted me wellbeing in my self;</a:t>
            </a:r>
          </a:p>
        </p:txBody>
      </p:sp>
      <p:sp>
        <p:nvSpPr>
          <p:cNvPr id="223236" name="Subtitle 4"/>
          <p:cNvSpPr txBox="1">
            <a:spLocks/>
          </p:cNvSpPr>
          <p:nvPr/>
        </p:nvSpPr>
        <p:spPr bwMode="auto">
          <a:xfrm>
            <a:off x="228599" y="403789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rabbi bima ahsanta ilayya wa fi nafsi `afaytani</a:t>
            </a:r>
            <a:endParaRPr lang="fi-FI" sz="3200" b="1" i="1">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006818" y="5526444"/>
            <a:ext cx="7282764"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اے پروردگار تو نے مجھ پر احسان کیا اور مجھے صحت وعافیت دی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128920" y="652987"/>
            <a:ext cx="503855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رَبِّ بِمَا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كَلَاتَنِي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وَوَفَّقْتَنِي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426720" y="2057400"/>
            <a:ext cx="8686800" cy="1752600"/>
          </a:xfrm>
          <a:extLst/>
        </p:spPr>
        <p:txBody>
          <a:bodyPr/>
          <a:lstStyle/>
          <a:p>
            <a:pPr marL="342900" indent="-342900" eaLnBrk="1" hangingPunct="1">
              <a:defRPr/>
            </a:pPr>
            <a:r>
              <a:rPr lang="en-US" sz="3600" b="1" kern="1200" dirty="0">
                <a:ea typeface="MS Mincho" pitchFamily="49" charset="-128"/>
              </a:rPr>
              <a:t>O my Lord, as You saved me and led me to success;</a:t>
            </a:r>
          </a:p>
        </p:txBody>
      </p:sp>
      <p:sp>
        <p:nvSpPr>
          <p:cNvPr id="224260" name="Subtitle 4"/>
          <p:cNvSpPr txBox="1">
            <a:spLocks/>
          </p:cNvSpPr>
          <p:nvPr/>
        </p:nvSpPr>
        <p:spPr bwMode="auto">
          <a:xfrm>
            <a:off x="426720" y="401408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smtClean="0">
                <a:solidFill>
                  <a:srgbClr val="000066"/>
                </a:solidFill>
                <a:ea typeface="MS Mincho" pitchFamily="49" charset="-128"/>
              </a:rPr>
              <a:t>rabbi bima kala'tani wa waffaqtani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738588" y="5345112"/>
            <a:ext cx="5819222"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اے پروردگار تو نے میری حفاظت کی اور توفیق دی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the Suppressor of the tyrants.</a:t>
            </a:r>
          </a:p>
        </p:txBody>
      </p:sp>
      <p:sp>
        <p:nvSpPr>
          <p:cNvPr id="22532" name="Subtitle 4"/>
          <p:cNvSpPr txBox="1">
            <a:spLocks/>
          </p:cNvSpPr>
          <p:nvPr/>
        </p:nvSpPr>
        <p:spPr bwMode="auto">
          <a:xfrm>
            <a:off x="381000" y="40767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wa liljababirati qami`un</a:t>
            </a:r>
            <a:endParaRPr lang="fi-FI" sz="3200" b="1" i="1">
              <a:solidFill>
                <a:srgbClr val="000066"/>
              </a:solidFill>
              <a:ea typeface="MS Mincho" pitchFamily="49" charset="-128"/>
            </a:endParaRPr>
          </a:p>
        </p:txBody>
      </p:sp>
      <p:sp>
        <p:nvSpPr>
          <p:cNvPr id="3" name="Rectangle 2"/>
          <p:cNvSpPr/>
          <p:nvPr/>
        </p:nvSpPr>
        <p:spPr>
          <a:xfrm>
            <a:off x="2209800" y="530737"/>
            <a:ext cx="3820277" cy="1200329"/>
          </a:xfrm>
          <a:prstGeom prst="rect">
            <a:avLst/>
          </a:prstGeom>
        </p:spPr>
        <p:txBody>
          <a:bodyPr wrap="none">
            <a:spAutoFit/>
          </a:bodyPr>
          <a:lstStyle/>
          <a:p>
            <a:pPr algn="r" rtl="1"/>
            <a:r>
              <a:rPr lang="ar-SA" sz="7200" b="1" dirty="0">
                <a:solidFill>
                  <a:srgbClr val="002060"/>
                </a:solidFill>
                <a:latin typeface="_PDMS_Saleem_QuranFont" panose="02010000000000000000" pitchFamily="2" charset="-78"/>
                <a:cs typeface="_PDMS_Saleem_QuranFont" panose="02010000000000000000" pitchFamily="2" charset="-78"/>
              </a:rPr>
              <a:t>وَ </a:t>
            </a:r>
            <a:r>
              <a:rPr lang="ar-SA" sz="7200" b="1" dirty="0" smtClean="0">
                <a:solidFill>
                  <a:srgbClr val="002060"/>
                </a:solidFill>
                <a:latin typeface="_PDMS_Saleem_QuranFont" panose="02010000000000000000" pitchFamily="2" charset="-78"/>
                <a:cs typeface="_PDMS_Saleem_QuranFont" panose="02010000000000000000" pitchFamily="2" charset="-78"/>
              </a:rPr>
              <a:t>لِلْجَبَابِرَۃِ قَامِعٌ</a:t>
            </a:r>
            <a:r>
              <a:rPr lang="ar-SA" sz="7200" b="1" dirty="0">
                <a:solidFill>
                  <a:srgbClr val="002060"/>
                </a:solidFill>
                <a:latin typeface="_PDMS_Saleem_QuranFont" panose="02010000000000000000" pitchFamily="2" charset="-78"/>
                <a:cs typeface="_PDMS_Saleem_QuranFont" panose="02010000000000000000" pitchFamily="2" charset="-78"/>
              </a:rPr>
              <a:t>، </a:t>
            </a:r>
            <a:endParaRPr lang="en-US" sz="7200" b="1" dirty="0">
              <a:solidFill>
                <a:srgbClr val="002060"/>
              </a:solidFill>
              <a:latin typeface="_PDMS_Saleem_QuranFont" panose="02010000000000000000" pitchFamily="2" charset="-78"/>
              <a:cs typeface="_PDMS_Saleem_QuranFont" panose="02010000000000000000" pitchFamily="2" charset="-78"/>
            </a:endParaRPr>
          </a:p>
        </p:txBody>
      </p:sp>
      <p:sp>
        <p:nvSpPr>
          <p:cNvPr id="4" name="Rectangle 3"/>
          <p:cNvSpPr/>
          <p:nvPr/>
        </p:nvSpPr>
        <p:spPr>
          <a:xfrm>
            <a:off x="2507166" y="5285478"/>
            <a:ext cx="3802644"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سرکشوں کی جڑ کاٹنے والا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447587" y="652987"/>
            <a:ext cx="624882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رَبِّ بِمَا انْعَمْتَ عَلَيَّ فَهَدَيْتَنِي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81001" y="2168165"/>
            <a:ext cx="8686800" cy="1752600"/>
          </a:xfrm>
          <a:extLst/>
        </p:spPr>
        <p:txBody>
          <a:bodyPr/>
          <a:lstStyle/>
          <a:p>
            <a:pPr marL="342900" indent="-342900" eaLnBrk="1" hangingPunct="1">
              <a:defRPr/>
            </a:pPr>
            <a:r>
              <a:rPr lang="en-US" sz="3600" b="1" kern="1200" dirty="0">
                <a:ea typeface="MS Mincho" pitchFamily="49" charset="-128"/>
              </a:rPr>
              <a:t>O my Lord, as You bestowed favors on me and guided me;</a:t>
            </a:r>
          </a:p>
        </p:txBody>
      </p:sp>
      <p:sp>
        <p:nvSpPr>
          <p:cNvPr id="225284" name="Subtitle 4"/>
          <p:cNvSpPr txBox="1">
            <a:spLocks/>
          </p:cNvSpPr>
          <p:nvPr/>
        </p:nvSpPr>
        <p:spPr bwMode="auto">
          <a:xfrm>
            <a:off x="228600" y="396891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rabbi bima an`amta `alayya fahadaytani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094971" y="5486400"/>
            <a:ext cx="6452408"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اے پروردگار تو نے مجھے نعمت دی تو ہدایت بھی عطاکر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609600" y="690701"/>
            <a:ext cx="799930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رَبِّ بِمَا اوْلَيْتَنِي وَمِنْ كُلِّ خَيْرٍ اعْطَيْتَنِي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2211070"/>
            <a:ext cx="8686800" cy="1752600"/>
          </a:xfrm>
          <a:extLst/>
        </p:spPr>
        <p:txBody>
          <a:bodyPr/>
          <a:lstStyle/>
          <a:p>
            <a:pPr marL="342900" indent="-342900" eaLnBrk="1" hangingPunct="1">
              <a:defRPr/>
            </a:pPr>
            <a:r>
              <a:rPr lang="en-US" sz="3600" b="1" kern="1200" dirty="0">
                <a:ea typeface="MS Mincho" pitchFamily="49" charset="-128"/>
              </a:rPr>
              <a:t>O my Lord, as You presented me and gave me from every good;</a:t>
            </a:r>
          </a:p>
        </p:txBody>
      </p:sp>
      <p:sp>
        <p:nvSpPr>
          <p:cNvPr id="226308" name="Subtitle 4"/>
          <p:cNvSpPr txBox="1">
            <a:spLocks/>
          </p:cNvSpPr>
          <p:nvPr/>
        </p:nvSpPr>
        <p:spPr bwMode="auto">
          <a:xfrm>
            <a:off x="289560" y="396367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rabbi bima awlaytani wa min kulli khayrin a`taytani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657145" y="5715000"/>
            <a:ext cx="7534435"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اے پروردگار تو نے مجھے اپنی پناہ میں لیا اور ہر بھلائی مجھے عطا فرمائی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823548" y="565150"/>
            <a:ext cx="564930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رَبِّ بِمَا اطْعَمْتَنِي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وَسَقَيْتَنِي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133600"/>
            <a:ext cx="8686800" cy="1752600"/>
          </a:xfrm>
          <a:extLst/>
        </p:spPr>
        <p:txBody>
          <a:bodyPr/>
          <a:lstStyle/>
          <a:p>
            <a:pPr marL="342900" indent="-342900" eaLnBrk="1" hangingPunct="1">
              <a:defRPr/>
            </a:pPr>
            <a:r>
              <a:rPr lang="en-US" sz="3600" b="1" kern="1200" dirty="0">
                <a:ea typeface="MS Mincho" pitchFamily="49" charset="-128"/>
              </a:rPr>
              <a:t>O my Lord, as you fed me and watered me;</a:t>
            </a:r>
          </a:p>
        </p:txBody>
      </p:sp>
      <p:sp>
        <p:nvSpPr>
          <p:cNvPr id="227332" name="Subtitle 4"/>
          <p:cNvSpPr txBox="1">
            <a:spLocks/>
          </p:cNvSpPr>
          <p:nvPr/>
        </p:nvSpPr>
        <p:spPr bwMode="auto">
          <a:xfrm>
            <a:off x="304799" y="394716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rabbi bima at`amtani wa saqaytani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068206" y="5497512"/>
            <a:ext cx="4626588"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اے پروردگار تو نے مجھے کھانا اور پانی دیا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970594" y="580390"/>
            <a:ext cx="527900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رَبِّ بِمَا اغْنَيْتَنِي وَاقْنَيْتَنِي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2022971"/>
            <a:ext cx="8686800" cy="1752600"/>
          </a:xfrm>
          <a:extLst/>
        </p:spPr>
        <p:txBody>
          <a:bodyPr/>
          <a:lstStyle/>
          <a:p>
            <a:pPr marL="342900" indent="-342900" eaLnBrk="1" hangingPunct="1">
              <a:defRPr/>
            </a:pPr>
            <a:r>
              <a:rPr lang="en-US" sz="3600" b="1" kern="1200" dirty="0">
                <a:ea typeface="MS Mincho" pitchFamily="49" charset="-128"/>
              </a:rPr>
              <a:t>O my Lord, as You enriched me and gave me to hold;</a:t>
            </a:r>
          </a:p>
        </p:txBody>
      </p:sp>
      <p:sp>
        <p:nvSpPr>
          <p:cNvPr id="228356" name="Subtitle 4"/>
          <p:cNvSpPr txBox="1">
            <a:spLocks/>
          </p:cNvSpPr>
          <p:nvPr/>
        </p:nvSpPr>
        <p:spPr bwMode="auto">
          <a:xfrm>
            <a:off x="304800" y="403870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rabbi bima aghnaytani wa aqnaytani</a:t>
            </a:r>
            <a:endParaRPr lang="fi-FI" sz="3200" b="1" i="1">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904070" y="5638800"/>
            <a:ext cx="5412059"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اے پروردگار تو نے مجھے  مال دیا میری نگہبانی کی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892478" y="676007"/>
            <a:ext cx="551144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رَبِّ بِمَا اعَنْتَنِي وَاعْزَزْتَنِي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2286000"/>
            <a:ext cx="8686800" cy="1752600"/>
          </a:xfrm>
          <a:extLst/>
        </p:spPr>
        <p:txBody>
          <a:bodyPr/>
          <a:lstStyle/>
          <a:p>
            <a:pPr marL="342900" indent="-342900" eaLnBrk="1" hangingPunct="1">
              <a:defRPr/>
            </a:pPr>
            <a:r>
              <a:rPr lang="en-US" sz="3600" b="1" kern="1200" dirty="0">
                <a:ea typeface="MS Mincho" pitchFamily="49" charset="-128"/>
              </a:rPr>
              <a:t>O my Lord, as You helped me and braced me;</a:t>
            </a:r>
          </a:p>
        </p:txBody>
      </p:sp>
      <p:sp>
        <p:nvSpPr>
          <p:cNvPr id="229380" name="Subtitle 4"/>
          <p:cNvSpPr txBox="1">
            <a:spLocks/>
          </p:cNvSpPr>
          <p:nvPr/>
        </p:nvSpPr>
        <p:spPr bwMode="auto">
          <a:xfrm>
            <a:off x="360997" y="405384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rabbi bima a`antani wa a`zaztani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809063" y="5638800"/>
            <a:ext cx="552587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اے پروردگار تو نے میری مدد کی اور عزت بخشی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021245" y="691247"/>
            <a:ext cx="725390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رَبِّ بِمَا الْبَسْتَنِي مِنْ سِتْرِكَ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ٱلصَّافِي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43841" y="2244685"/>
            <a:ext cx="8686800" cy="1752600"/>
          </a:xfrm>
          <a:extLst/>
        </p:spPr>
        <p:txBody>
          <a:bodyPr/>
          <a:lstStyle/>
          <a:p>
            <a:pPr marL="342900" indent="-342900" eaLnBrk="1" hangingPunct="1">
              <a:defRPr/>
            </a:pPr>
            <a:r>
              <a:rPr lang="en-US" sz="3600" b="1" kern="1200" dirty="0">
                <a:ea typeface="MS Mincho" pitchFamily="49" charset="-128"/>
              </a:rPr>
              <a:t>O my Lord, as you clothed me from Your pure cover</a:t>
            </a:r>
          </a:p>
        </p:txBody>
      </p:sp>
      <p:sp>
        <p:nvSpPr>
          <p:cNvPr id="230404" name="Subtitle 4"/>
          <p:cNvSpPr txBox="1">
            <a:spLocks/>
          </p:cNvSpPr>
          <p:nvPr/>
        </p:nvSpPr>
        <p:spPr bwMode="auto">
          <a:xfrm>
            <a:off x="304799" y="4284642"/>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rabbi bima albastani min sitrika alssafi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338763" y="5638800"/>
            <a:ext cx="610135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اے پروردگار تو نے اپنی عنایت سے مجھے لباس عطا کیا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618364" y="595630"/>
            <a:ext cx="605967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وَيَسَّرْتَ لِي مِنْ صُنْعِكَ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ٱلْكَافِي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253159"/>
            <a:ext cx="8686800" cy="1752600"/>
          </a:xfrm>
          <a:extLst/>
        </p:spPr>
        <p:txBody>
          <a:bodyPr/>
          <a:lstStyle/>
          <a:p>
            <a:pPr marL="342900" indent="-342900" eaLnBrk="1" hangingPunct="1">
              <a:defRPr/>
            </a:pPr>
            <a:r>
              <a:rPr lang="en-US" sz="3600" b="1" kern="1200" dirty="0">
                <a:ea typeface="MS Mincho" pitchFamily="49" charset="-128"/>
              </a:rPr>
              <a:t>and made easy for me Your adequate making,</a:t>
            </a:r>
          </a:p>
        </p:txBody>
      </p:sp>
      <p:sp>
        <p:nvSpPr>
          <p:cNvPr id="231428" name="Subtitle 4"/>
          <p:cNvSpPr txBox="1">
            <a:spLocks/>
          </p:cNvSpPr>
          <p:nvPr/>
        </p:nvSpPr>
        <p:spPr bwMode="auto">
          <a:xfrm>
            <a:off x="304800" y="419625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a:solidFill>
                  <a:srgbClr val="000066"/>
                </a:solidFill>
                <a:ea typeface="MS Mincho" pitchFamily="49" charset="-128"/>
              </a:rPr>
              <a:t>wa yassarta li min sun`ika alkafi</a:t>
            </a: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225902" y="5562600"/>
            <a:ext cx="484459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اپنی چیزیں میری دسترس میں دی ہیں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905000" y="660767"/>
            <a:ext cx="547297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صَلِّ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عَلَىٰ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مُحَمَّدٍ وَآلِ مُحَمَّدٍ</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98086" y="2183725"/>
            <a:ext cx="8686800" cy="1752600"/>
          </a:xfrm>
          <a:extLst/>
        </p:spPr>
        <p:txBody>
          <a:bodyPr/>
          <a:lstStyle/>
          <a:p>
            <a:pPr marL="342900" indent="-342900" eaLnBrk="1" hangingPunct="1">
              <a:defRPr/>
            </a:pPr>
            <a:r>
              <a:rPr lang="en-US" sz="3600" b="1" kern="1200" dirty="0">
                <a:ea typeface="MS Mincho" pitchFamily="49" charset="-128"/>
              </a:rPr>
              <a:t>so, (please) send blessings to Muhammad and the Household of Muhammad,</a:t>
            </a:r>
          </a:p>
        </p:txBody>
      </p:sp>
      <p:sp>
        <p:nvSpPr>
          <p:cNvPr id="232452" name="Subtitle 4"/>
          <p:cNvSpPr txBox="1">
            <a:spLocks/>
          </p:cNvSpPr>
          <p:nvPr/>
        </p:nvSpPr>
        <p:spPr bwMode="auto">
          <a:xfrm>
            <a:off x="328566" y="425895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salli `ala muhammadin wa ali muhammadin</a:t>
            </a: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704869" y="5597762"/>
            <a:ext cx="573426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محمد(ص) وآل(ع) محمد(ص) پر رحمت فرما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133600" y="534670"/>
            <a:ext cx="531106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وَاعِنِّي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عَلَىٰ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بَوَائِقِ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ٱلدُّهُورِ</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1931531"/>
            <a:ext cx="8686800" cy="1752600"/>
          </a:xfrm>
          <a:extLst/>
        </p:spPr>
        <p:txBody>
          <a:bodyPr/>
          <a:lstStyle/>
          <a:p>
            <a:pPr marL="342900" indent="-342900" eaLnBrk="1" hangingPunct="1">
              <a:defRPr/>
            </a:pPr>
            <a:r>
              <a:rPr lang="en-US" sz="3600" b="1" kern="1200" dirty="0">
                <a:ea typeface="MS Mincho" pitchFamily="49" charset="-128"/>
              </a:rPr>
              <a:t>help me against calamities of ages</a:t>
            </a:r>
          </a:p>
        </p:txBody>
      </p:sp>
      <p:sp>
        <p:nvSpPr>
          <p:cNvPr id="233476" name="Subtitle 4"/>
          <p:cNvSpPr txBox="1">
            <a:spLocks/>
          </p:cNvSpPr>
          <p:nvPr/>
        </p:nvSpPr>
        <p:spPr bwMode="auto">
          <a:xfrm>
            <a:off x="445734" y="3895903"/>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pl-PL" sz="3200" b="1" i="1" smtClean="0">
                <a:solidFill>
                  <a:srgbClr val="000066"/>
                </a:solidFill>
                <a:ea typeface="MS Mincho" pitchFamily="49" charset="-128"/>
              </a:rPr>
              <a:t>wa a`inni `ala bawa'iqi aldduhuri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80412" y="5344556"/>
            <a:ext cx="8783175"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زمانے کی سختیوں اور شب و روز کی گردش کے مقابلے میں میری مدد فرما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989030" y="1049248"/>
            <a:ext cx="524214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وَصُرُوفِ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ٱللَّيَالِي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وَٱلايَّامِ</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changes of nights and days,</a:t>
            </a:r>
          </a:p>
        </p:txBody>
      </p:sp>
      <p:sp>
        <p:nvSpPr>
          <p:cNvPr id="23450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wa surufi allayali wal-ayyami</a:t>
            </a:r>
            <a:endParaRPr lang="fi-FI" sz="3200" b="1" i="1">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18512" y="5562600"/>
            <a:ext cx="8783175"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زمانے کی سختیوں اور شب و روز کی گردش کے مقابلے میں میری مدد فرما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4"/>
          <p:cNvSpPr>
            <a:spLocks noGrp="1"/>
          </p:cNvSpPr>
          <p:nvPr>
            <p:ph type="subTitle" idx="1"/>
          </p:nvPr>
        </p:nvSpPr>
        <p:spPr>
          <a:xfrm>
            <a:off x="223684" y="2125804"/>
            <a:ext cx="8686800" cy="984250"/>
          </a:xfrm>
          <a:extLst/>
        </p:spPr>
        <p:txBody>
          <a:bodyPr/>
          <a:lstStyle/>
          <a:p>
            <a:pPr marL="342900" indent="-342900" eaLnBrk="1" hangingPunct="1">
              <a:defRPr/>
            </a:pPr>
            <a:r>
              <a:rPr lang="en-US" sz="3600" b="1" kern="1200" dirty="0">
                <a:ea typeface="MS Mincho" pitchFamily="49" charset="-128"/>
              </a:rPr>
              <a:t>There is no god other than Him</a:t>
            </a:r>
          </a:p>
        </p:txBody>
      </p:sp>
      <p:sp>
        <p:nvSpPr>
          <p:cNvPr id="23556" name="Subtitle 4"/>
          <p:cNvSpPr txBox="1">
            <a:spLocks/>
          </p:cNvSpPr>
          <p:nvPr/>
        </p:nvSpPr>
        <p:spPr bwMode="auto">
          <a:xfrm>
            <a:off x="235974" y="3505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fala ilaha ghayruhu</a:t>
            </a:r>
            <a:endParaRPr lang="fi-FI" sz="3200" b="1" i="1" dirty="0">
              <a:solidFill>
                <a:srgbClr val="000066"/>
              </a:solidFill>
              <a:ea typeface="MS Mincho" pitchFamily="49" charset="-128"/>
            </a:endParaRPr>
          </a:p>
        </p:txBody>
      </p:sp>
      <p:sp>
        <p:nvSpPr>
          <p:cNvPr id="3" name="Rectangle 2"/>
          <p:cNvSpPr/>
          <p:nvPr/>
        </p:nvSpPr>
        <p:spPr>
          <a:xfrm>
            <a:off x="3124200" y="515617"/>
            <a:ext cx="2675732" cy="1200329"/>
          </a:xfrm>
          <a:prstGeom prst="rect">
            <a:avLst/>
          </a:prstGeom>
        </p:spPr>
        <p:txBody>
          <a:bodyPr wrap="none">
            <a:spAutoFit/>
          </a:bodyPr>
          <a:lstStyle/>
          <a:p>
            <a:pPr algn="r" rtl="1"/>
            <a:r>
              <a:rPr lang="ar-SA" sz="7200" b="1" dirty="0">
                <a:solidFill>
                  <a:srgbClr val="002060"/>
                </a:solidFill>
                <a:latin typeface="_PDMS_Saleem_QuranFont" panose="02010000000000000000" pitchFamily="2" charset="-78"/>
                <a:cs typeface="_PDMS_Saleem_QuranFont" panose="02010000000000000000" pitchFamily="2" charset="-78"/>
              </a:rPr>
              <a:t>فَلا إلہَ غَیْرُہُ </a:t>
            </a:r>
            <a:endParaRPr lang="en-US" sz="7200" b="1" dirty="0">
              <a:solidFill>
                <a:srgbClr val="002060"/>
              </a:solidFill>
              <a:latin typeface="_PDMS_Saleem_QuranFont" panose="02010000000000000000" pitchFamily="2" charset="-78"/>
              <a:cs typeface="_PDMS_Saleem_QuranFont" panose="02010000000000000000" pitchFamily="2" charset="-78"/>
            </a:endParaRPr>
          </a:p>
        </p:txBody>
      </p:sp>
      <p:sp>
        <p:nvSpPr>
          <p:cNvPr id="4" name="Rectangle 3"/>
          <p:cNvSpPr/>
          <p:nvPr/>
        </p:nvSpPr>
        <p:spPr>
          <a:xfrm>
            <a:off x="2640114" y="4883008"/>
            <a:ext cx="385394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پس اس کے سوا کوئی معبود نہیں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165360" y="1049248"/>
            <a:ext cx="488947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وَنَجِّنِي مِنْ اهْوَالِ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ٱلدُّنْيَا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rescue me from the horrors of this world</a:t>
            </a:r>
          </a:p>
        </p:txBody>
      </p:sp>
      <p:sp>
        <p:nvSpPr>
          <p:cNvPr id="23552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wa najjini min ahwali alddunya</a:t>
            </a:r>
            <a:endParaRPr lang="fi-FI" sz="3200" b="1" i="1">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036581" y="5562600"/>
            <a:ext cx="6708889"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دنیا کے خوفوں </a:t>
            </a:r>
            <a:r>
              <a:rPr lang="ar-SA" sz="4000" b="1" dirty="0" smtClean="0">
                <a:solidFill>
                  <a:srgbClr val="002060"/>
                </a:solidFill>
                <a:latin typeface="Jameel Noori Nastaleeq" panose="02000503000000000004" pitchFamily="2" charset="-78"/>
                <a:cs typeface="Jameel Noori Nastaleeq" panose="02000503000000000004" pitchFamily="2" charset="-78"/>
              </a:rPr>
              <a:t>مجھے </a:t>
            </a:r>
            <a:r>
              <a:rPr lang="ar-SA" sz="4000" b="1" dirty="0">
                <a:solidFill>
                  <a:srgbClr val="002060"/>
                </a:solidFill>
                <a:latin typeface="Jameel Noori Nastaleeq" panose="02000503000000000004" pitchFamily="2" charset="-78"/>
                <a:cs typeface="Jameel Noori Nastaleeq" panose="02000503000000000004" pitchFamily="2" charset="-78"/>
              </a:rPr>
              <a:t>نجات دے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769692" y="1049248"/>
            <a:ext cx="368081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وَكُرُبَاتِ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ٱلآخِرَةِ</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the anguishes of the Hereafter,</a:t>
            </a:r>
          </a:p>
        </p:txBody>
      </p:sp>
      <p:sp>
        <p:nvSpPr>
          <p:cNvPr id="236548" name="Subtitle 4"/>
          <p:cNvSpPr txBox="1">
            <a:spLocks/>
          </p:cNvSpPr>
          <p:nvPr/>
        </p:nvSpPr>
        <p:spPr bwMode="auto">
          <a:xfrm>
            <a:off x="228600" y="40767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wa kurubati al-akhirati</a:t>
            </a:r>
            <a:endParaRPr lang="fi-FI" sz="3200" b="1" i="1">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255656" y="5318760"/>
            <a:ext cx="6708889" cy="707886"/>
          </a:xfrm>
          <a:prstGeom prst="rect">
            <a:avLst/>
          </a:prstGeom>
        </p:spPr>
        <p:txBody>
          <a:bodyPr wrap="square">
            <a:spAutoFit/>
          </a:bodyPr>
          <a:lstStyle/>
          <a:p>
            <a:pPr algn="ctr" rtl="1"/>
            <a:r>
              <a:rPr lang="ar-SA" sz="4000" b="1" dirty="0" smtClean="0">
                <a:solidFill>
                  <a:srgbClr val="002060"/>
                </a:solidFill>
                <a:latin typeface="Jameel Noori Nastaleeq" panose="02000503000000000004" pitchFamily="2" charset="-78"/>
                <a:cs typeface="Jameel Noori Nastaleeq" panose="02000503000000000004" pitchFamily="2" charset="-78"/>
              </a:rPr>
              <a:t>اور </a:t>
            </a:r>
            <a:r>
              <a:rPr lang="ar-SA" sz="4000" b="1" dirty="0">
                <a:solidFill>
                  <a:srgbClr val="002060"/>
                </a:solidFill>
                <a:latin typeface="Jameel Noori Nastaleeq" panose="02000503000000000004" pitchFamily="2" charset="-78"/>
                <a:cs typeface="Jameel Noori Nastaleeq" panose="02000503000000000004" pitchFamily="2" charset="-78"/>
              </a:rPr>
              <a:t>آخرت کی سختیوں سے</a:t>
            </a:r>
            <a:r>
              <a:rPr lang="ar-SA" sz="4000" b="1" dirty="0" smtClean="0">
                <a:solidFill>
                  <a:srgbClr val="002060"/>
                </a:solidFill>
                <a:latin typeface="Jameel Noori Nastaleeq" panose="02000503000000000004" pitchFamily="2" charset="-78"/>
                <a:cs typeface="Jameel Noori Nastaleeq" panose="02000503000000000004" pitchFamily="2" charset="-78"/>
              </a:rPr>
              <a:t>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414676" y="606246"/>
            <a:ext cx="857798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وَٱكْفِنِي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شَرَّ مَا يَعْمَلُ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ٱلظَّالِمُونَ</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فِي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ٱلارْضِ</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75385" y="2145079"/>
            <a:ext cx="8686800" cy="1752600"/>
          </a:xfrm>
          <a:extLst/>
        </p:spPr>
        <p:txBody>
          <a:bodyPr/>
          <a:lstStyle/>
          <a:p>
            <a:pPr marL="342900" indent="-342900" eaLnBrk="1" hangingPunct="1">
              <a:defRPr/>
            </a:pPr>
            <a:r>
              <a:rPr lang="en-US" sz="3600" b="1" kern="1200" dirty="0">
                <a:ea typeface="MS Mincho" pitchFamily="49" charset="-128"/>
              </a:rPr>
              <a:t>and save me from the evils of what the wrongdoers do in the earth.</a:t>
            </a:r>
          </a:p>
        </p:txBody>
      </p:sp>
      <p:sp>
        <p:nvSpPr>
          <p:cNvPr id="237572" name="Subtitle 4"/>
          <p:cNvSpPr txBox="1">
            <a:spLocks/>
          </p:cNvSpPr>
          <p:nvPr/>
        </p:nvSpPr>
        <p:spPr bwMode="auto">
          <a:xfrm>
            <a:off x="321105" y="423553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wakfini sharra ma ya`malu alzzalimuna fi al-ardi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956267" y="5638800"/>
            <a:ext cx="7231467"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اس زمین پر ظالموں کے پھیلائے ہوئے فساد سے محفوظ رکھ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184224" y="580390"/>
            <a:ext cx="492795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اللَّهُمَّ مَا اخَافُ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فَٱكْفِنِي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20040" y="2022971"/>
            <a:ext cx="8686800" cy="1752600"/>
          </a:xfrm>
          <a:extLst/>
        </p:spPr>
        <p:txBody>
          <a:bodyPr/>
          <a:lstStyle/>
          <a:p>
            <a:pPr marL="342900" indent="-342900" eaLnBrk="1" hangingPunct="1">
              <a:defRPr/>
            </a:pPr>
            <a:r>
              <a:rPr lang="en-US" sz="3600" b="1" kern="1200" dirty="0">
                <a:ea typeface="MS Mincho" pitchFamily="49" charset="-128"/>
              </a:rPr>
              <a:t>O Allah, as to what I anticipate, (please) save me (from it).</a:t>
            </a:r>
          </a:p>
        </p:txBody>
      </p:sp>
      <p:sp>
        <p:nvSpPr>
          <p:cNvPr id="238596" name="Subtitle 4"/>
          <p:cNvSpPr txBox="1">
            <a:spLocks/>
          </p:cNvSpPr>
          <p:nvPr/>
        </p:nvSpPr>
        <p:spPr bwMode="auto">
          <a:xfrm>
            <a:off x="320040" y="4191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allahumma ma akhafu fakfini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109628" y="5460404"/>
            <a:ext cx="492474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اے اللہ! حالت خوف میں میری مدد فرما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009770" y="565150"/>
            <a:ext cx="327685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وَمَا احْذَرُ فَقِنِي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1" y="1992491"/>
            <a:ext cx="8686800" cy="1752600"/>
          </a:xfrm>
          <a:extLst/>
        </p:spPr>
        <p:txBody>
          <a:bodyPr/>
          <a:lstStyle/>
          <a:p>
            <a:pPr marL="342900" indent="-342900" eaLnBrk="1" hangingPunct="1">
              <a:defRPr/>
            </a:pPr>
            <a:r>
              <a:rPr lang="en-US" sz="3600" b="1" kern="1200" dirty="0">
                <a:ea typeface="MS Mincho" pitchFamily="49" charset="-128"/>
              </a:rPr>
              <a:t>As to what I watch out, (please) protect me (against it).</a:t>
            </a:r>
          </a:p>
        </p:txBody>
      </p:sp>
      <p:sp>
        <p:nvSpPr>
          <p:cNvPr id="239620" name="Subtitle 4"/>
          <p:cNvSpPr txBox="1">
            <a:spLocks/>
          </p:cNvSpPr>
          <p:nvPr/>
        </p:nvSpPr>
        <p:spPr bwMode="auto">
          <a:xfrm>
            <a:off x="304799" y="4343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ma ahdharu faqini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646359" y="5399444"/>
            <a:ext cx="5851282"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ہر اس سے بچائے رکھ جس سے میں ڈرتا ہوں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853204" y="565150"/>
            <a:ext cx="558999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وَفِي نَفْسِي وَدِينِي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فَٱحْرُسْنِي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2133600"/>
            <a:ext cx="8686800" cy="1752600"/>
          </a:xfrm>
          <a:extLst/>
        </p:spPr>
        <p:txBody>
          <a:bodyPr/>
          <a:lstStyle/>
          <a:p>
            <a:pPr marL="342900" indent="-342900" eaLnBrk="1" hangingPunct="1">
              <a:defRPr/>
            </a:pPr>
            <a:r>
              <a:rPr lang="en-US" sz="3600" b="1" kern="1200" dirty="0">
                <a:ea typeface="MS Mincho" pitchFamily="49" charset="-128"/>
              </a:rPr>
              <a:t>Safeguard me in my soul and religion,</a:t>
            </a:r>
          </a:p>
        </p:txBody>
      </p:sp>
      <p:sp>
        <p:nvSpPr>
          <p:cNvPr id="240644" name="Subtitle 4"/>
          <p:cNvSpPr txBox="1">
            <a:spLocks/>
          </p:cNvSpPr>
          <p:nvPr/>
        </p:nvSpPr>
        <p:spPr bwMode="auto">
          <a:xfrm>
            <a:off x="320040" y="398762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fi nafsi wa dini fahrusni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073628" y="5497512"/>
            <a:ext cx="5179624"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میری جان اور میرے ایمان کی نگہداری فرما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439903" y="652987"/>
            <a:ext cx="441659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وَفِي سَفَرِي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فَٱحْفَظْنِي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168165"/>
            <a:ext cx="8686800" cy="1752600"/>
          </a:xfrm>
          <a:extLst/>
        </p:spPr>
        <p:txBody>
          <a:bodyPr/>
          <a:lstStyle/>
          <a:p>
            <a:pPr marL="342900" indent="-342900" eaLnBrk="1" hangingPunct="1">
              <a:defRPr/>
            </a:pPr>
            <a:r>
              <a:rPr lang="en-US" sz="3600" b="1" kern="1200" dirty="0">
                <a:ea typeface="MS Mincho" pitchFamily="49" charset="-128"/>
              </a:rPr>
              <a:t>watch over me in my journeys,</a:t>
            </a:r>
          </a:p>
        </p:txBody>
      </p:sp>
      <p:sp>
        <p:nvSpPr>
          <p:cNvPr id="241668" name="Subtitle 4"/>
          <p:cNvSpPr txBox="1">
            <a:spLocks/>
          </p:cNvSpPr>
          <p:nvPr/>
        </p:nvSpPr>
        <p:spPr bwMode="auto">
          <a:xfrm>
            <a:off x="426720" y="392076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fi safari fahfazni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847066" y="5435943"/>
            <a:ext cx="3602268"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دوران سفر میری حفاظت کر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0" y="565150"/>
            <a:ext cx="503054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وَفِي اهْلِي وَمَالِي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فَٱخْلُفْنِي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1992491"/>
            <a:ext cx="8686800" cy="1752600"/>
          </a:xfrm>
          <a:extLst/>
        </p:spPr>
        <p:txBody>
          <a:bodyPr/>
          <a:lstStyle/>
          <a:p>
            <a:pPr marL="342900" indent="-342900" eaLnBrk="1" hangingPunct="1">
              <a:defRPr/>
            </a:pPr>
            <a:r>
              <a:rPr lang="en-US" sz="3600" b="1" kern="1200" dirty="0">
                <a:ea typeface="MS Mincho" pitchFamily="49" charset="-128"/>
              </a:rPr>
              <a:t>be in charge of my family members and properties during my absence,</a:t>
            </a:r>
          </a:p>
        </p:txBody>
      </p:sp>
      <p:sp>
        <p:nvSpPr>
          <p:cNvPr id="242692" name="Subtitle 4"/>
          <p:cNvSpPr txBox="1">
            <a:spLocks/>
          </p:cNvSpPr>
          <p:nvPr/>
        </p:nvSpPr>
        <p:spPr bwMode="auto">
          <a:xfrm>
            <a:off x="304800" y="4191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wa fi ahli wa mali fakhlufni</a:t>
            </a:r>
            <a:endParaRPr lang="fi-FI" sz="3200" b="1" i="1">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974701" y="5715000"/>
            <a:ext cx="7194598"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میری عدم موجودگی میں میرے مال و اولاد کو نظر میں رکھ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165789" y="565150"/>
            <a:ext cx="496482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وَفِي مَا رَزَقْتَنِي فَبَارِكْ لِي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799" y="1992491"/>
            <a:ext cx="8686800" cy="1752600"/>
          </a:xfrm>
          <a:extLst/>
        </p:spPr>
        <p:txBody>
          <a:bodyPr/>
          <a:lstStyle/>
          <a:p>
            <a:pPr marL="342900" indent="-342900" eaLnBrk="1" hangingPunct="1">
              <a:defRPr/>
            </a:pPr>
            <a:r>
              <a:rPr lang="en-US" sz="3600" b="1" kern="1200" dirty="0">
                <a:ea typeface="MS Mincho" pitchFamily="49" charset="-128"/>
              </a:rPr>
              <a:t>bless me in that which You provide as sustenance,</a:t>
            </a:r>
          </a:p>
        </p:txBody>
      </p:sp>
      <p:sp>
        <p:nvSpPr>
          <p:cNvPr id="243716" name="Subtitle 4"/>
          <p:cNvSpPr txBox="1">
            <a:spLocks/>
          </p:cNvSpPr>
          <p:nvPr/>
        </p:nvSpPr>
        <p:spPr bwMode="auto">
          <a:xfrm>
            <a:off x="457200" y="41148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wa fima razaqtani fabarik li</a:t>
            </a:r>
            <a:endParaRPr lang="fi-FI" sz="3200" b="1" i="1">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108024" y="5542141"/>
            <a:ext cx="4927952"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جو رزق تو نے مجھے دیا اس میں برکت دے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735228" y="1049248"/>
            <a:ext cx="374974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وَفِي نَفْسِي فَذَلِّلْنِي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make me see myself as humble,</a:t>
            </a:r>
          </a:p>
        </p:txBody>
      </p:sp>
      <p:sp>
        <p:nvSpPr>
          <p:cNvPr id="244740" name="Subtitle 4"/>
          <p:cNvSpPr txBox="1">
            <a:spLocks/>
          </p:cNvSpPr>
          <p:nvPr/>
        </p:nvSpPr>
        <p:spPr bwMode="auto">
          <a:xfrm>
            <a:off x="400050" y="4038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fi nafsi fadhallilni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817282" y="5334000"/>
            <a:ext cx="3852337"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میرے نفس کو میرا مطیع بنا دے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4"/>
          <p:cNvSpPr>
            <a:spLocks noGrp="1"/>
          </p:cNvSpPr>
          <p:nvPr>
            <p:ph type="subTitle" idx="1"/>
          </p:nvPr>
        </p:nvSpPr>
        <p:spPr>
          <a:xfrm>
            <a:off x="228600" y="2218292"/>
            <a:ext cx="8686800" cy="1752600"/>
          </a:xfrm>
          <a:extLst/>
        </p:spPr>
        <p:txBody>
          <a:bodyPr/>
          <a:lstStyle/>
          <a:p>
            <a:pPr marL="342900" indent="-342900" eaLnBrk="1" hangingPunct="1">
              <a:defRPr/>
            </a:pPr>
            <a:r>
              <a:rPr lang="en-US" sz="3600" b="1" kern="1200" dirty="0">
                <a:ea typeface="MS Mincho" pitchFamily="49" charset="-128"/>
              </a:rPr>
              <a:t>and there is nothing equivalent to Him</a:t>
            </a:r>
          </a:p>
        </p:txBody>
      </p:sp>
      <p:sp>
        <p:nvSpPr>
          <p:cNvPr id="24580" name="Subtitle 4"/>
          <p:cNvSpPr txBox="1">
            <a:spLocks/>
          </p:cNvSpPr>
          <p:nvPr/>
        </p:nvSpPr>
        <p:spPr bwMode="auto">
          <a:xfrm>
            <a:off x="450112" y="3704192"/>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la shay'a ya`diluhu</a:t>
            </a:r>
            <a:endParaRPr lang="fi-FI" sz="3200" b="1" i="1" dirty="0">
              <a:solidFill>
                <a:srgbClr val="000066"/>
              </a:solidFill>
              <a:ea typeface="MS Mincho" pitchFamily="49" charset="-128"/>
            </a:endParaRPr>
          </a:p>
        </p:txBody>
      </p:sp>
      <p:sp>
        <p:nvSpPr>
          <p:cNvPr id="3" name="Rectangle 2"/>
          <p:cNvSpPr/>
          <p:nvPr/>
        </p:nvSpPr>
        <p:spPr>
          <a:xfrm>
            <a:off x="2667000" y="676462"/>
            <a:ext cx="3456395" cy="1200329"/>
          </a:xfrm>
          <a:prstGeom prst="rect">
            <a:avLst/>
          </a:prstGeom>
        </p:spPr>
        <p:txBody>
          <a:bodyPr wrap="none">
            <a:spAutoFit/>
          </a:bodyPr>
          <a:lstStyle/>
          <a:p>
            <a:pPr algn="r" rtl="1"/>
            <a:r>
              <a:rPr lang="en-US" sz="7200" b="1" dirty="0">
                <a:solidFill>
                  <a:srgbClr val="002060"/>
                </a:solidFill>
                <a:latin typeface="_PDMS_Saleem_QuranFont" panose="02010000000000000000" pitchFamily="2" charset="-78"/>
                <a:cs typeface="_PDMS_Saleem_QuranFont" panose="02010000000000000000" pitchFamily="2" charset="-78"/>
              </a:rPr>
              <a:t>وَلاَ شَیْئَ یَعْدِلُہُ،</a:t>
            </a:r>
          </a:p>
        </p:txBody>
      </p:sp>
      <p:sp>
        <p:nvSpPr>
          <p:cNvPr id="4" name="Rectangle 3"/>
          <p:cNvSpPr/>
          <p:nvPr/>
        </p:nvSpPr>
        <p:spPr>
          <a:xfrm>
            <a:off x="2650640" y="5102849"/>
            <a:ext cx="3842719" cy="707886"/>
          </a:xfrm>
          <a:prstGeom prst="rect">
            <a:avLst/>
          </a:prstGeom>
        </p:spPr>
        <p:txBody>
          <a:bodyPr wrap="square">
            <a:spAutoFit/>
          </a:bodyPr>
          <a:lstStyle/>
          <a:p>
            <a:pPr algn="ctr" rtl="1"/>
            <a:r>
              <a:rPr lang="en-US" sz="4000" b="1" dirty="0" err="1">
                <a:solidFill>
                  <a:srgbClr val="002060"/>
                </a:solidFill>
                <a:latin typeface="Jameel Noori Nastaleeq" panose="02000503000000000004" pitchFamily="2" charset="-78"/>
                <a:cs typeface="Jameel Noori Nastaleeq" panose="02000503000000000004" pitchFamily="2" charset="-78"/>
              </a:rPr>
              <a:t>کوئی</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چیز</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اس</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کے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برابر</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ar-SA" sz="4000" b="1" dirty="0">
                <a:solidFill>
                  <a:srgbClr val="002060"/>
                </a:solidFill>
                <a:latin typeface="Jameel Noori Nastaleeq" panose="02000503000000000004" pitchFamily="2" charset="-78"/>
                <a:cs typeface="Jameel Noori Nastaleeq" panose="02000503000000000004" pitchFamily="2" charset="-78"/>
              </a:rPr>
              <a:t>نہیں</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960977" y="1049248"/>
            <a:ext cx="529824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وَفِي اعْيُنِ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ٱلنَّاسِ</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فَعَظِّمْنِي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make people see me as great,</a:t>
            </a:r>
          </a:p>
        </p:txBody>
      </p:sp>
      <p:sp>
        <p:nvSpPr>
          <p:cNvPr id="245764" name="Subtitle 4"/>
          <p:cNvSpPr txBox="1">
            <a:spLocks/>
          </p:cNvSpPr>
          <p:nvPr/>
        </p:nvSpPr>
        <p:spPr bwMode="auto">
          <a:xfrm>
            <a:off x="266699" y="396883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fi a`yuni alnnasi fa`azzimni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129292" y="5334000"/>
            <a:ext cx="4961615"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لوگوں کی نگاہوں میں مجھے عزت دے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278098" y="1049248"/>
            <a:ext cx="666400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وَمِنْ شَرِّ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ٱلْجِنِّ</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وَٱلإِنْسِ</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فَسَلِّمْنِي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keep me sound from the evils of the Jinn and people,</a:t>
            </a:r>
          </a:p>
        </p:txBody>
      </p:sp>
      <p:sp>
        <p:nvSpPr>
          <p:cNvPr id="246788" name="Subtitle 4"/>
          <p:cNvSpPr txBox="1">
            <a:spLocks/>
          </p:cNvSpPr>
          <p:nvPr/>
        </p:nvSpPr>
        <p:spPr bwMode="auto">
          <a:xfrm>
            <a:off x="266699" y="425839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min sharri aljinni wal-insi fasallimni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777433" y="5562600"/>
            <a:ext cx="566533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مجھ کو جنّوں اور اور انسانوں کی بدی سے محفوظ فرما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67523" y="565150"/>
            <a:ext cx="460895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وَبِذُنُوبِي فَلاَ تَفْضَحْنِي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992491"/>
            <a:ext cx="8686800" cy="1752600"/>
          </a:xfrm>
          <a:extLst/>
        </p:spPr>
        <p:txBody>
          <a:bodyPr/>
          <a:lstStyle/>
          <a:p>
            <a:pPr marL="342900" indent="-342900" eaLnBrk="1" hangingPunct="1">
              <a:defRPr/>
            </a:pPr>
            <a:r>
              <a:rPr lang="en-US" sz="3600" b="1" kern="1200" dirty="0">
                <a:ea typeface="MS Mincho" pitchFamily="49" charset="-128"/>
              </a:rPr>
              <a:t>do not disclose me because of my sins,</a:t>
            </a:r>
          </a:p>
        </p:txBody>
      </p:sp>
      <p:sp>
        <p:nvSpPr>
          <p:cNvPr id="247812" name="Subtitle 4"/>
          <p:cNvSpPr txBox="1">
            <a:spLocks/>
          </p:cNvSpPr>
          <p:nvPr/>
        </p:nvSpPr>
        <p:spPr bwMode="auto">
          <a:xfrm>
            <a:off x="426720" y="385445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bidhunubi fala tafdahni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345269" y="5533529"/>
            <a:ext cx="445346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میرے گناہوں پر مجھے بے پردہ نہ کر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472765" y="652987"/>
            <a:ext cx="435087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وَبِسَرِيرَتِي فَلاَ تُخْزِنِي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2137685"/>
            <a:ext cx="8686800" cy="1752600"/>
          </a:xfrm>
          <a:extLst/>
        </p:spPr>
        <p:txBody>
          <a:bodyPr/>
          <a:lstStyle/>
          <a:p>
            <a:pPr marL="342900" indent="-342900" eaLnBrk="1" hangingPunct="1">
              <a:defRPr/>
            </a:pPr>
            <a:r>
              <a:rPr lang="en-US" sz="3600" b="1" kern="1200" dirty="0">
                <a:ea typeface="MS Mincho" pitchFamily="49" charset="-128"/>
              </a:rPr>
              <a:t>do not disgrace me because of the secret side (of myself),</a:t>
            </a:r>
          </a:p>
        </p:txBody>
      </p:sp>
      <p:sp>
        <p:nvSpPr>
          <p:cNvPr id="248836" name="Subtitle 4"/>
          <p:cNvSpPr txBox="1">
            <a:spLocks/>
          </p:cNvSpPr>
          <p:nvPr/>
        </p:nvSpPr>
        <p:spPr bwMode="auto">
          <a:xfrm>
            <a:off x="304800" y="417465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bisarirati fala tukhzini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3" name="Rectangle 2"/>
          <p:cNvSpPr/>
          <p:nvPr/>
        </p:nvSpPr>
        <p:spPr>
          <a:xfrm>
            <a:off x="2535224" y="5321532"/>
            <a:ext cx="4073551"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میرے باطن سے مجھے رسوا نہ کر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655507" y="595630"/>
            <a:ext cx="398538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وَبِعَمَلِي فَلاَ تَبْتَلِنِي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799" y="2053451"/>
            <a:ext cx="8686800" cy="1752600"/>
          </a:xfrm>
          <a:extLst/>
        </p:spPr>
        <p:txBody>
          <a:bodyPr/>
          <a:lstStyle/>
          <a:p>
            <a:pPr marL="342900" indent="-342900" eaLnBrk="1" hangingPunct="1">
              <a:defRPr/>
            </a:pPr>
            <a:r>
              <a:rPr lang="en-US" sz="3600" b="1" kern="1200" dirty="0">
                <a:ea typeface="MS Mincho" pitchFamily="49" charset="-128"/>
              </a:rPr>
              <a:t>do not try me in my deeds,</a:t>
            </a:r>
          </a:p>
        </p:txBody>
      </p:sp>
      <p:sp>
        <p:nvSpPr>
          <p:cNvPr id="249860" name="Subtitle 4"/>
          <p:cNvSpPr txBox="1">
            <a:spLocks/>
          </p:cNvSpPr>
          <p:nvPr/>
        </p:nvSpPr>
        <p:spPr bwMode="auto">
          <a:xfrm>
            <a:off x="320039" y="4191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smtClean="0">
                <a:solidFill>
                  <a:srgbClr val="000066"/>
                </a:solidFill>
                <a:ea typeface="MS Mincho" pitchFamily="49" charset="-128"/>
              </a:rPr>
              <a:t>wa bi`amali fala tabtalini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645098" y="5337214"/>
            <a:ext cx="4036682"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میرے عمل پر میری گرفت نہ کر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508832" y="652987"/>
            <a:ext cx="427873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وَنِعَمَكَ فَلاَ تَسْلُبْنِي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2168165"/>
            <a:ext cx="8686800" cy="1752600"/>
          </a:xfrm>
          <a:extLst/>
        </p:spPr>
        <p:txBody>
          <a:bodyPr/>
          <a:lstStyle/>
          <a:p>
            <a:pPr marL="342900" indent="-342900" eaLnBrk="1" hangingPunct="1">
              <a:defRPr/>
            </a:pPr>
            <a:r>
              <a:rPr lang="en-US" sz="3600" b="1" kern="1200" dirty="0">
                <a:ea typeface="MS Mincho" pitchFamily="49" charset="-128"/>
              </a:rPr>
              <a:t>do not deprive me of Your bounties,</a:t>
            </a:r>
          </a:p>
        </p:txBody>
      </p:sp>
      <p:sp>
        <p:nvSpPr>
          <p:cNvPr id="250884" name="Subtitle 4"/>
          <p:cNvSpPr txBox="1">
            <a:spLocks/>
          </p:cNvSpPr>
          <p:nvPr/>
        </p:nvSpPr>
        <p:spPr bwMode="auto">
          <a:xfrm>
            <a:off x="335280" y="371745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ni`amaka fala taslubni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3050646" y="5382492"/>
            <a:ext cx="3195105"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اپنی نعمتیں مجھ سے نہ چھین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362200" y="565150"/>
            <a:ext cx="4440638"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وَإِلَىٰ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غَيْرِكَ فَلاَ تَكِلْنِي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992491"/>
            <a:ext cx="8686800" cy="1752600"/>
          </a:xfrm>
          <a:extLst/>
        </p:spPr>
        <p:txBody>
          <a:bodyPr/>
          <a:lstStyle/>
          <a:p>
            <a:pPr marL="342900" indent="-342900" eaLnBrk="1" hangingPunct="1">
              <a:defRPr/>
            </a:pPr>
            <a:r>
              <a:rPr lang="en-US" sz="3600" b="1" kern="1200" dirty="0">
                <a:ea typeface="MS Mincho" pitchFamily="49" charset="-128"/>
              </a:rPr>
              <a:t>and do not refer me to anyone other than You.</a:t>
            </a:r>
          </a:p>
        </p:txBody>
      </p:sp>
      <p:sp>
        <p:nvSpPr>
          <p:cNvPr id="251908" name="Subtitle 4"/>
          <p:cNvSpPr txBox="1">
            <a:spLocks/>
          </p:cNvSpPr>
          <p:nvPr/>
        </p:nvSpPr>
        <p:spPr bwMode="auto">
          <a:xfrm>
            <a:off x="426720" y="4419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ila ghayrika fala takilni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760546" y="5612269"/>
            <a:ext cx="3643947"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مجھے اپنے غیر کے حوالے نہ کر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743200" y="676007"/>
            <a:ext cx="377699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إِلٰهِي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إِلَىٰ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مَنْ تَكِلُنِي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88298" y="2214205"/>
            <a:ext cx="8686800" cy="1752600"/>
          </a:xfrm>
          <a:extLst/>
        </p:spPr>
        <p:txBody>
          <a:bodyPr/>
          <a:lstStyle/>
          <a:p>
            <a:pPr marL="342900" indent="-342900" eaLnBrk="1" hangingPunct="1">
              <a:defRPr/>
            </a:pPr>
            <a:r>
              <a:rPr lang="en-US" sz="3600" b="1" kern="1200" dirty="0">
                <a:ea typeface="MS Mincho" pitchFamily="49" charset="-128"/>
              </a:rPr>
              <a:t>To whom do You entrust me?</a:t>
            </a:r>
          </a:p>
        </p:txBody>
      </p:sp>
      <p:sp>
        <p:nvSpPr>
          <p:cNvPr id="252932" name="Subtitle 4"/>
          <p:cNvSpPr txBox="1">
            <a:spLocks/>
          </p:cNvSpPr>
          <p:nvPr/>
        </p:nvSpPr>
        <p:spPr bwMode="auto">
          <a:xfrm>
            <a:off x="228600" y="377127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smtClean="0">
                <a:solidFill>
                  <a:srgbClr val="000066"/>
                </a:solidFill>
                <a:ea typeface="MS Mincho" pitchFamily="49" charset="-128"/>
              </a:rPr>
              <a:t>ilahi ila man takiluni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94839" y="5311060"/>
            <a:ext cx="8497839"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میرے خدا تو مجھے جس کے بھی حوالے کرے </a:t>
            </a:r>
            <a:r>
              <a:rPr lang="ar-SA" sz="4000" b="1" dirty="0" smtClean="0">
                <a:solidFill>
                  <a:srgbClr val="002060"/>
                </a:solidFill>
                <a:latin typeface="Jameel Noori Nastaleeq" panose="02000503000000000004" pitchFamily="2" charset="-78"/>
                <a:cs typeface="Jameel Noori Nastaleeq" panose="02000503000000000004" pitchFamily="2" charset="-78"/>
              </a:rPr>
              <a:t>گا</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542065" y="717550"/>
            <a:ext cx="413606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إِلَىٰ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قَرِيبٍ فَيَقْطَعُنِي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353399"/>
            <a:ext cx="8686800" cy="1752600"/>
          </a:xfrm>
          <a:extLst/>
        </p:spPr>
        <p:txBody>
          <a:bodyPr/>
          <a:lstStyle/>
          <a:p>
            <a:pPr marL="342900" indent="-342900" eaLnBrk="1" hangingPunct="1">
              <a:defRPr/>
            </a:pPr>
            <a:r>
              <a:rPr lang="en-US" sz="3600" b="1" kern="1200" dirty="0">
                <a:ea typeface="MS Mincho" pitchFamily="49" charset="-128"/>
              </a:rPr>
              <a:t>To a relative, and he will rupture my relation with him!</a:t>
            </a:r>
          </a:p>
        </p:txBody>
      </p:sp>
      <p:sp>
        <p:nvSpPr>
          <p:cNvPr id="253956" name="Subtitle 4"/>
          <p:cNvSpPr txBox="1">
            <a:spLocks/>
          </p:cNvSpPr>
          <p:nvPr/>
        </p:nvSpPr>
        <p:spPr bwMode="auto">
          <a:xfrm>
            <a:off x="266699" y="427481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ila qaribin fayaqta`uni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69583" y="5486400"/>
            <a:ext cx="8497839" cy="707886"/>
          </a:xfrm>
          <a:prstGeom prst="rect">
            <a:avLst/>
          </a:prstGeom>
        </p:spPr>
        <p:txBody>
          <a:bodyPr wrap="square">
            <a:spAutoFit/>
          </a:bodyPr>
          <a:lstStyle/>
          <a:p>
            <a:pPr algn="ctr" rtl="1"/>
            <a:r>
              <a:rPr lang="ar-SA" sz="4000" b="1" dirty="0" smtClean="0">
                <a:solidFill>
                  <a:srgbClr val="002060"/>
                </a:solidFill>
                <a:latin typeface="Jameel Noori Nastaleeq" panose="02000503000000000004" pitchFamily="2" charset="-78"/>
                <a:cs typeface="Jameel Noori Nastaleeq" panose="02000503000000000004" pitchFamily="2" charset="-78"/>
              </a:rPr>
              <a:t>وہ </a:t>
            </a:r>
            <a:r>
              <a:rPr lang="ar-SA" sz="4000" b="1" dirty="0">
                <a:solidFill>
                  <a:srgbClr val="002060"/>
                </a:solidFill>
                <a:latin typeface="Jameel Noori Nastaleeq" panose="02000503000000000004" pitchFamily="2" charset="-78"/>
                <a:cs typeface="Jameel Noori Nastaleeq" panose="02000503000000000004" pitchFamily="2" charset="-78"/>
              </a:rPr>
              <a:t>جلد ہی نظریں پھیرے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180159" y="652987"/>
            <a:ext cx="478368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امْ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إِلَىٰ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بَعِيدٍ فَيَتَجَهَّمُنِي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137685"/>
            <a:ext cx="8686800" cy="1752600"/>
          </a:xfrm>
          <a:extLst/>
        </p:spPr>
        <p:txBody>
          <a:bodyPr/>
          <a:lstStyle/>
          <a:p>
            <a:pPr marL="342900" indent="-342900" eaLnBrk="1" hangingPunct="1">
              <a:defRPr/>
            </a:pPr>
            <a:r>
              <a:rPr lang="en-US" sz="3600" b="1" kern="1200" dirty="0">
                <a:ea typeface="MS Mincho" pitchFamily="49" charset="-128"/>
              </a:rPr>
              <a:t>Or to a strange, and he will glower at me!</a:t>
            </a:r>
          </a:p>
        </p:txBody>
      </p:sp>
      <p:sp>
        <p:nvSpPr>
          <p:cNvPr id="254980" name="Subtitle 4"/>
          <p:cNvSpPr txBox="1">
            <a:spLocks/>
          </p:cNvSpPr>
          <p:nvPr/>
        </p:nvSpPr>
        <p:spPr bwMode="auto">
          <a:xfrm>
            <a:off x="441960" y="414417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smtClean="0">
                <a:solidFill>
                  <a:srgbClr val="000066"/>
                </a:solidFill>
                <a:ea typeface="MS Mincho" pitchFamily="49" charset="-128"/>
              </a:rPr>
              <a:t>am ila ba`idin fayatajahhamuni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793996" y="5377755"/>
            <a:ext cx="5982728"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یا تھوڑے عرصے کے بعد مجھ سے نفرت کرے گا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4"/>
          <p:cNvSpPr>
            <a:spLocks noGrp="1"/>
          </p:cNvSpPr>
          <p:nvPr>
            <p:ph type="subTitle" idx="1"/>
          </p:nvPr>
        </p:nvSpPr>
        <p:spPr>
          <a:xfrm>
            <a:off x="228599" y="2168165"/>
            <a:ext cx="8686800" cy="1752600"/>
          </a:xfrm>
          <a:extLst/>
        </p:spPr>
        <p:txBody>
          <a:bodyPr/>
          <a:lstStyle/>
          <a:p>
            <a:pPr marL="342900" indent="-342900" eaLnBrk="1" hangingPunct="1">
              <a:defRPr/>
            </a:pPr>
            <a:r>
              <a:rPr lang="en-US" sz="3600" b="1" kern="1200" dirty="0">
                <a:ea typeface="MS Mincho" pitchFamily="49" charset="-128"/>
              </a:rPr>
              <a:t>and nothing like a likeness of Him,</a:t>
            </a:r>
          </a:p>
        </p:txBody>
      </p:sp>
      <p:sp>
        <p:nvSpPr>
          <p:cNvPr id="25604" name="Subtitle 4"/>
          <p:cNvSpPr txBox="1">
            <a:spLocks/>
          </p:cNvSpPr>
          <p:nvPr/>
        </p:nvSpPr>
        <p:spPr bwMode="auto">
          <a:xfrm>
            <a:off x="457200" y="3416643"/>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laysa kamithlihi shay'un</a:t>
            </a:r>
            <a:endParaRPr lang="fi-FI" sz="3200" b="1" i="1" dirty="0">
              <a:solidFill>
                <a:srgbClr val="000066"/>
              </a:solidFill>
              <a:ea typeface="MS Mincho" pitchFamily="49" charset="-128"/>
            </a:endParaRPr>
          </a:p>
        </p:txBody>
      </p:sp>
      <p:sp>
        <p:nvSpPr>
          <p:cNvPr id="3" name="Rectangle 2"/>
          <p:cNvSpPr/>
          <p:nvPr/>
        </p:nvSpPr>
        <p:spPr>
          <a:xfrm>
            <a:off x="2314009" y="652987"/>
            <a:ext cx="4515981" cy="1200329"/>
          </a:xfrm>
          <a:prstGeom prst="rect">
            <a:avLst/>
          </a:prstGeom>
        </p:spPr>
        <p:txBody>
          <a:bodyPr wrap="none">
            <a:spAutoFit/>
          </a:bodyPr>
          <a:lstStyle/>
          <a:p>
            <a:pPr algn="r" rtl="1"/>
            <a:r>
              <a:rPr lang="en-US" sz="7200" b="1" dirty="0">
                <a:solidFill>
                  <a:srgbClr val="002060"/>
                </a:solidFill>
                <a:latin typeface="_PDMS_Saleem_QuranFont" panose="02010000000000000000" pitchFamily="2" charset="-78"/>
                <a:cs typeface="_PDMS_Saleem_QuranFont" panose="02010000000000000000" pitchFamily="2" charset="-78"/>
              </a:rPr>
              <a:t> </a:t>
            </a:r>
            <a:r>
              <a:rPr lang="en-US" sz="7200" b="1" dirty="0" err="1" smtClean="0">
                <a:solidFill>
                  <a:srgbClr val="002060"/>
                </a:solidFill>
                <a:latin typeface="_PDMS_Saleem_QuranFont" panose="02010000000000000000" pitchFamily="2" charset="-78"/>
                <a:cs typeface="_PDMS_Saleem_QuranFont" panose="02010000000000000000" pitchFamily="2" charset="-78"/>
              </a:rPr>
              <a:t>وَلَیْسَ</a:t>
            </a:r>
            <a:r>
              <a:rPr lang="en-US" sz="7200" b="1" dirty="0" smtClean="0">
                <a:solidFill>
                  <a:srgbClr val="002060"/>
                </a:solidFill>
                <a:latin typeface="_PDMS_Saleem_QuranFont" panose="02010000000000000000" pitchFamily="2" charset="-78"/>
                <a:cs typeface="_PDMS_Saleem_QuranFont" panose="02010000000000000000" pitchFamily="2" charset="-78"/>
              </a:rPr>
              <a:t> </a:t>
            </a:r>
            <a:r>
              <a:rPr lang="en-US" sz="7200" b="1" dirty="0" err="1" smtClean="0">
                <a:solidFill>
                  <a:srgbClr val="002060"/>
                </a:solidFill>
                <a:latin typeface="_PDMS_Saleem_QuranFont" panose="02010000000000000000" pitchFamily="2" charset="-78"/>
                <a:cs typeface="_PDMS_Saleem_QuranFont" panose="02010000000000000000" pitchFamily="2" charset="-78"/>
              </a:rPr>
              <a:t>کَمِثْلِہِ</a:t>
            </a:r>
            <a:r>
              <a:rPr lang="en-US" sz="7200" b="1" dirty="0" smtClean="0">
                <a:solidFill>
                  <a:srgbClr val="002060"/>
                </a:solidFill>
                <a:latin typeface="_PDMS_Saleem_QuranFont" panose="02010000000000000000" pitchFamily="2" charset="-78"/>
                <a:cs typeface="_PDMS_Saleem_QuranFont" panose="02010000000000000000" pitchFamily="2" charset="-78"/>
              </a:rPr>
              <a:t> </a:t>
            </a:r>
            <a:r>
              <a:rPr lang="en-US" sz="7200" b="1" dirty="0" err="1">
                <a:solidFill>
                  <a:srgbClr val="002060"/>
                </a:solidFill>
                <a:latin typeface="_PDMS_Saleem_QuranFont" panose="02010000000000000000" pitchFamily="2" charset="-78"/>
                <a:cs typeface="_PDMS_Saleem_QuranFont" panose="02010000000000000000" pitchFamily="2" charset="-78"/>
              </a:rPr>
              <a:t>شَیْئٌ</a:t>
            </a:r>
            <a:r>
              <a:rPr lang="en-US" sz="7200" b="1" dirty="0">
                <a:solidFill>
                  <a:srgbClr val="002060"/>
                </a:solidFill>
                <a:latin typeface="_PDMS_Saleem_QuranFont" panose="02010000000000000000" pitchFamily="2" charset="-78"/>
                <a:cs typeface="_PDMS_Saleem_QuranFont" panose="02010000000000000000" pitchFamily="2" charset="-78"/>
              </a:rPr>
              <a:t>، </a:t>
            </a:r>
          </a:p>
        </p:txBody>
      </p:sp>
      <p:sp>
        <p:nvSpPr>
          <p:cNvPr id="4" name="Rectangle 3"/>
          <p:cNvSpPr/>
          <p:nvPr/>
        </p:nvSpPr>
        <p:spPr>
          <a:xfrm>
            <a:off x="2682699" y="4953157"/>
            <a:ext cx="3778599" cy="707886"/>
          </a:xfrm>
          <a:prstGeom prst="rect">
            <a:avLst/>
          </a:prstGeom>
        </p:spPr>
        <p:txBody>
          <a:bodyPr wrap="square">
            <a:spAutoFit/>
          </a:bodyPr>
          <a:lstStyle/>
          <a:p>
            <a:pPr algn="ctr" rtl="1"/>
            <a:r>
              <a:rPr lang="en-US" sz="4000" b="1" dirty="0" err="1">
                <a:solidFill>
                  <a:srgbClr val="002060"/>
                </a:solidFill>
                <a:latin typeface="Jameel Noori Nastaleeq" panose="02000503000000000004" pitchFamily="2" charset="-78"/>
                <a:cs typeface="Jameel Noori Nastaleeq" panose="02000503000000000004" pitchFamily="2" charset="-78"/>
              </a:rPr>
              <a:t>کوئی</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چیز</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اس</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کے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مانند</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نہیں</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24242" y="660767"/>
            <a:ext cx="469551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امْ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إِلَىٰ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ٱلْمُسْتَضْعِفِينَ</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لِي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153245"/>
            <a:ext cx="8686800" cy="1752600"/>
          </a:xfrm>
          <a:extLst/>
        </p:spPr>
        <p:txBody>
          <a:bodyPr/>
          <a:lstStyle/>
          <a:p>
            <a:pPr marL="342900" indent="-342900" eaLnBrk="1" hangingPunct="1">
              <a:defRPr/>
            </a:pPr>
            <a:r>
              <a:rPr lang="en-US" sz="3600" b="1" kern="1200" dirty="0">
                <a:ea typeface="MS Mincho" pitchFamily="49" charset="-128"/>
              </a:rPr>
              <a:t>Or to those who deem me weak!</a:t>
            </a:r>
          </a:p>
        </p:txBody>
      </p:sp>
      <p:sp>
        <p:nvSpPr>
          <p:cNvPr id="256004" name="Subtitle 4"/>
          <p:cNvSpPr txBox="1">
            <a:spLocks/>
          </p:cNvSpPr>
          <p:nvPr/>
        </p:nvSpPr>
        <p:spPr bwMode="auto">
          <a:xfrm>
            <a:off x="228600" y="390584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am ila almustad`ifina li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369738" y="5105400"/>
            <a:ext cx="4645824"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یا انکے حوالے کرے گا جو پست سمجھیں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057400" y="595630"/>
            <a:ext cx="518122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وَانْتَ رَبِّي وَمَلِيكُ امْرِي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613" y="2236291"/>
            <a:ext cx="8686800" cy="1752600"/>
          </a:xfrm>
          <a:extLst/>
        </p:spPr>
        <p:txBody>
          <a:bodyPr/>
          <a:lstStyle/>
          <a:p>
            <a:pPr marL="342900" indent="-342900" eaLnBrk="1" hangingPunct="1">
              <a:defRPr/>
            </a:pPr>
            <a:r>
              <a:rPr lang="en-US" sz="3600" b="1" kern="1200" dirty="0">
                <a:ea typeface="MS Mincho" pitchFamily="49" charset="-128"/>
              </a:rPr>
              <a:t>While You are my Lord and the master of my affairs!</a:t>
            </a:r>
          </a:p>
        </p:txBody>
      </p:sp>
      <p:sp>
        <p:nvSpPr>
          <p:cNvPr id="257028" name="Subtitle 4"/>
          <p:cNvSpPr txBox="1">
            <a:spLocks/>
          </p:cNvSpPr>
          <p:nvPr/>
        </p:nvSpPr>
        <p:spPr bwMode="auto">
          <a:xfrm>
            <a:off x="304613" y="4162523"/>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pl-PL" sz="3200" b="1" i="1">
                <a:solidFill>
                  <a:srgbClr val="000066"/>
                </a:solidFill>
                <a:ea typeface="MS Mincho" pitchFamily="49" charset="-128"/>
              </a:rPr>
              <a:t>wa anta rabbi wa maliku amri</a:t>
            </a:r>
            <a:endParaRPr lang="fi-FI" sz="3200" b="1" i="1">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31579" y="5410200"/>
            <a:ext cx="8832867"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جبکہ تو میرا پروردگار اور میرا مالک </a:t>
            </a:r>
            <a:r>
              <a:rPr lang="ar-SA" sz="4000" b="1" dirty="0" smtClean="0">
                <a:solidFill>
                  <a:srgbClr val="002060"/>
                </a:solidFill>
                <a:latin typeface="Jameel Noori Nastaleeq" panose="02000503000000000004" pitchFamily="2" charset="-78"/>
                <a:cs typeface="Jameel Noori Nastaleeq" panose="02000503000000000004" pitchFamily="2" charset="-78"/>
              </a:rPr>
              <a:t>ہے</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420393" y="652987"/>
            <a:ext cx="645561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اشْكُو إِلَيْكَ غُرْبَتِي وَبُعْدَ دَارِي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183405"/>
            <a:ext cx="8686800" cy="1752600"/>
          </a:xfrm>
          <a:extLst/>
        </p:spPr>
        <p:txBody>
          <a:bodyPr/>
          <a:lstStyle/>
          <a:p>
            <a:pPr marL="342900" indent="-342900" eaLnBrk="1" hangingPunct="1">
              <a:defRPr/>
            </a:pPr>
            <a:r>
              <a:rPr lang="en-US" sz="3600" b="1" kern="1200" dirty="0">
                <a:ea typeface="MS Mincho" pitchFamily="49" charset="-128"/>
              </a:rPr>
              <a:t>I complain to You about my alienation and my foreignness</a:t>
            </a:r>
          </a:p>
        </p:txBody>
      </p:sp>
      <p:sp>
        <p:nvSpPr>
          <p:cNvPr id="258052" name="Subtitle 4"/>
          <p:cNvSpPr txBox="1">
            <a:spLocks/>
          </p:cNvSpPr>
          <p:nvPr/>
        </p:nvSpPr>
        <p:spPr bwMode="auto">
          <a:xfrm>
            <a:off x="304799" y="426609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smtClean="0">
                <a:solidFill>
                  <a:srgbClr val="000066"/>
                </a:solidFill>
                <a:ea typeface="MS Mincho" pitchFamily="49" charset="-128"/>
              </a:rPr>
              <a:t>ashku ilayka ghurbati wa bu`da dari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55566" y="5129583"/>
            <a:ext cx="8832867" cy="707886"/>
          </a:xfrm>
          <a:prstGeom prst="rect">
            <a:avLst/>
          </a:prstGeom>
        </p:spPr>
        <p:txBody>
          <a:bodyPr wrap="square">
            <a:spAutoFit/>
          </a:bodyPr>
          <a:lstStyle/>
          <a:p>
            <a:pPr algn="ctr" rtl="1"/>
            <a:r>
              <a:rPr lang="ar-SA" sz="4000" b="1" dirty="0" smtClean="0">
                <a:solidFill>
                  <a:srgbClr val="002060"/>
                </a:solidFill>
                <a:latin typeface="Jameel Noori Nastaleeq" panose="02000503000000000004" pitchFamily="2" charset="-78"/>
                <a:cs typeface="Jameel Noori Nastaleeq" panose="02000503000000000004" pitchFamily="2" charset="-78"/>
              </a:rPr>
              <a:t>میں </a:t>
            </a:r>
            <a:r>
              <a:rPr lang="ar-SA" sz="4000" b="1" dirty="0">
                <a:solidFill>
                  <a:srgbClr val="002060"/>
                </a:solidFill>
                <a:latin typeface="Jameel Noori Nastaleeq" panose="02000503000000000004" pitchFamily="2" charset="-78"/>
                <a:cs typeface="Jameel Noori Nastaleeq" panose="02000503000000000004" pitchFamily="2" charset="-78"/>
              </a:rPr>
              <a:t>اپنی اس بے کسی اپنے گھر سے </a:t>
            </a:r>
            <a:r>
              <a:rPr lang="ar-SA" sz="4000" b="1" dirty="0" smtClean="0">
                <a:solidFill>
                  <a:srgbClr val="002060"/>
                </a:solidFill>
                <a:latin typeface="Jameel Noori Nastaleeq" panose="02000503000000000004" pitchFamily="2" charset="-78"/>
                <a:cs typeface="Jameel Noori Nastaleeq" panose="02000503000000000004" pitchFamily="2" charset="-78"/>
              </a:rPr>
              <a:t>دوری</a:t>
            </a:r>
            <a:r>
              <a:rPr lang="ur-PK" sz="4000" b="1" dirty="0" smtClean="0">
                <a:solidFill>
                  <a:srgbClr val="002060"/>
                </a:solidFill>
                <a:latin typeface="Jameel Noori Nastaleeq" panose="02000503000000000004" pitchFamily="2" charset="-78"/>
                <a:cs typeface="Jameel Noori Nastaleeq" panose="02000503000000000004" pitchFamily="2" charset="-78"/>
              </a:rPr>
              <a:t> کی فریاد کرتا ہوں</a:t>
            </a:r>
            <a:r>
              <a:rPr lang="ar-SA" sz="4000" b="1" dirty="0" smtClean="0">
                <a:solidFill>
                  <a:srgbClr val="002060"/>
                </a:solidFill>
                <a:latin typeface="Jameel Noori Nastaleeq" panose="02000503000000000004" pitchFamily="2" charset="-78"/>
                <a:cs typeface="Jameel Noori Nastaleeq" panose="02000503000000000004" pitchFamily="2" charset="-78"/>
              </a:rPr>
              <a:t>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654431" y="565150"/>
            <a:ext cx="598753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وَهَوَانِي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عَلَىٰ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مَنْ مَلَّكْتَهُ امْرِي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799" y="1992491"/>
            <a:ext cx="8686800" cy="1752600"/>
          </a:xfrm>
          <a:extLst/>
        </p:spPr>
        <p:txBody>
          <a:bodyPr/>
          <a:lstStyle/>
          <a:p>
            <a:pPr marL="342900" indent="-342900" eaLnBrk="1" hangingPunct="1">
              <a:defRPr/>
            </a:pPr>
            <a:r>
              <a:rPr lang="en-US" sz="3600" b="1" kern="1200" dirty="0">
                <a:ea typeface="MS Mincho" pitchFamily="49" charset="-128"/>
              </a:rPr>
              <a:t>and my ignominy in the eyes of him whom You have given domination over me.</a:t>
            </a:r>
          </a:p>
        </p:txBody>
      </p:sp>
      <p:sp>
        <p:nvSpPr>
          <p:cNvPr id="259076" name="Subtitle 4"/>
          <p:cNvSpPr txBox="1">
            <a:spLocks/>
          </p:cNvSpPr>
          <p:nvPr/>
        </p:nvSpPr>
        <p:spPr bwMode="auto">
          <a:xfrm>
            <a:off x="320039" y="4267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 hawani `ala man mallaktahu amri</a:t>
            </a: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685359" y="5510391"/>
            <a:ext cx="777328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جسے تو نے مجھ پر اختیار دیا ہے تجھی سے اس کی شکایت کرتا ہوں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837976" y="652987"/>
            <a:ext cx="5620448"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إِلٰهِي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فَلاَ تُحْلِلْ عَلَيَّ غَضَبَكَ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2152925"/>
            <a:ext cx="8686800" cy="1752600"/>
          </a:xfrm>
          <a:extLst/>
        </p:spPr>
        <p:txBody>
          <a:bodyPr/>
          <a:lstStyle/>
          <a:p>
            <a:pPr marL="342900" indent="-342900" eaLnBrk="1" hangingPunct="1">
              <a:defRPr/>
            </a:pPr>
            <a:r>
              <a:rPr lang="en-US" sz="3600" b="1" kern="1200" dirty="0">
                <a:ea typeface="MS Mincho" pitchFamily="49" charset="-128"/>
              </a:rPr>
              <a:t>So, O my God, do not make Your wrath come upon me.</a:t>
            </a:r>
          </a:p>
        </p:txBody>
      </p:sp>
      <p:sp>
        <p:nvSpPr>
          <p:cNvPr id="260100" name="Subtitle 4"/>
          <p:cNvSpPr txBox="1">
            <a:spLocks/>
          </p:cNvSpPr>
          <p:nvPr/>
        </p:nvSpPr>
        <p:spPr bwMode="auto">
          <a:xfrm>
            <a:off x="320041" y="4238762"/>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ilahi fala tuhlil `alayya ghadabaka</a:t>
            </a:r>
            <a:endParaRPr lang="fi-FI" sz="3200" b="1" i="1">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840631" y="5638800"/>
            <a:ext cx="490711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میرے اللہ! مجھ پر اپنا غضب نازل نہ فرما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20040" y="565150"/>
            <a:ext cx="855234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فَإِنْ لَمْ تَكُنْ غَضِبْتَ عَلَيَّ فَلاَ ابَالِي سِوَاكَ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185581" y="2133600"/>
            <a:ext cx="8686800" cy="1752600"/>
          </a:xfrm>
          <a:extLst/>
        </p:spPr>
        <p:txBody>
          <a:bodyPr/>
          <a:lstStyle/>
          <a:p>
            <a:pPr marL="342900" indent="-342900" eaLnBrk="1" hangingPunct="1">
              <a:defRPr/>
            </a:pPr>
            <a:r>
              <a:rPr lang="en-US" sz="3600" b="1" kern="1200" dirty="0">
                <a:ea typeface="MS Mincho" pitchFamily="49" charset="-128"/>
              </a:rPr>
              <a:t>If You are not wrathful with me, then I care for nothing save You.</a:t>
            </a:r>
          </a:p>
        </p:txBody>
      </p:sp>
      <p:sp>
        <p:nvSpPr>
          <p:cNvPr id="261124" name="Subtitle 4"/>
          <p:cNvSpPr txBox="1">
            <a:spLocks/>
          </p:cNvSpPr>
          <p:nvPr/>
        </p:nvSpPr>
        <p:spPr bwMode="auto">
          <a:xfrm>
            <a:off x="350521" y="398762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fa'in lam takun ghadibta `alayya fala ubali siwaka</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032671" y="5499100"/>
            <a:ext cx="699262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پس اگر تو ناراض نہ ہو تو پھر مجھے تیرے سوا کسی کی پروا نہیں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017982" y="565150"/>
            <a:ext cx="710803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سُبْحَانَكَ غَيْرَ انَّ عَافِيَتَكَ اوْسَعُ لِي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1992491"/>
            <a:ext cx="8686800" cy="1752600"/>
          </a:xfrm>
          <a:extLst/>
        </p:spPr>
        <p:txBody>
          <a:bodyPr/>
          <a:lstStyle/>
          <a:p>
            <a:pPr marL="342900" indent="-342900" eaLnBrk="1" hangingPunct="1">
              <a:defRPr/>
            </a:pPr>
            <a:r>
              <a:rPr lang="en-US" sz="3600" b="1" kern="1200" dirty="0">
                <a:ea typeface="MS Mincho" pitchFamily="49" charset="-128"/>
              </a:rPr>
              <a:t>All glory be to You; yet, Your granting me wellbeing is more favorable for me.</a:t>
            </a:r>
          </a:p>
        </p:txBody>
      </p:sp>
      <p:sp>
        <p:nvSpPr>
          <p:cNvPr id="262148" name="Subtitle 4"/>
          <p:cNvSpPr txBox="1">
            <a:spLocks/>
          </p:cNvSpPr>
          <p:nvPr/>
        </p:nvSpPr>
        <p:spPr bwMode="auto">
          <a:xfrm>
            <a:off x="320040" y="4267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subhanaka ghayra anna `afiyataka awsa`u li</a:t>
            </a:r>
            <a:endParaRPr lang="fi-FI" sz="3200" b="1" i="1">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423540" y="5307469"/>
            <a:ext cx="6296917"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تیری ذات پاک ہے تیری مہربانی مجھ پر بہت زیادہ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672866" y="565150"/>
            <a:ext cx="5950668"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فَاسْالُكَ</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يَا رَبِّ بِنُورِ وَجْهِكَ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74320" y="1992491"/>
            <a:ext cx="8686800" cy="1752600"/>
          </a:xfrm>
          <a:extLst/>
        </p:spPr>
        <p:txBody>
          <a:bodyPr/>
          <a:lstStyle/>
          <a:p>
            <a:pPr marL="342900" indent="-342900" eaLnBrk="1" hangingPunct="1">
              <a:defRPr/>
            </a:pPr>
            <a:r>
              <a:rPr lang="en-US" sz="3600" b="1" kern="1200" dirty="0">
                <a:ea typeface="MS Mincho" pitchFamily="49" charset="-128"/>
              </a:rPr>
              <a:t>So, I beseech You, O my Lord, in the name of the Light of Your Face</a:t>
            </a:r>
          </a:p>
        </p:txBody>
      </p:sp>
      <p:sp>
        <p:nvSpPr>
          <p:cNvPr id="263172" name="Subtitle 4"/>
          <p:cNvSpPr txBox="1">
            <a:spLocks/>
          </p:cNvSpPr>
          <p:nvPr/>
        </p:nvSpPr>
        <p:spPr bwMode="auto">
          <a:xfrm>
            <a:off x="304800" y="3987343"/>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fa'as'aluka ya rabbi binuri wajhika</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3" name="Rectangle 2"/>
          <p:cNvSpPr/>
          <p:nvPr/>
        </p:nvSpPr>
        <p:spPr>
          <a:xfrm>
            <a:off x="4220714" y="5239761"/>
            <a:ext cx="3179075"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پس مزید سوال کرتا ہوں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
        <p:nvSpPr>
          <p:cNvPr id="4" name="Rectangle 3"/>
          <p:cNvSpPr/>
          <p:nvPr/>
        </p:nvSpPr>
        <p:spPr>
          <a:xfrm>
            <a:off x="1827338" y="5239761"/>
            <a:ext cx="2744662"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بواسطہ تیرے نور کے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533400" y="595630"/>
            <a:ext cx="811151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ٱلَّذِي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اشْرَقَتْ لَهُ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ٱلارْضُ</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وَٱلسَّمَاوَاتُ</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45758" y="2053451"/>
            <a:ext cx="8686800" cy="1752600"/>
          </a:xfrm>
          <a:extLst/>
        </p:spPr>
        <p:txBody>
          <a:bodyPr/>
          <a:lstStyle/>
          <a:p>
            <a:pPr marL="342900" indent="-342900" eaLnBrk="1" hangingPunct="1">
              <a:defRPr/>
            </a:pPr>
            <a:r>
              <a:rPr lang="en-US" sz="3600" b="1" kern="1200" dirty="0">
                <a:ea typeface="MS Mincho" pitchFamily="49" charset="-128"/>
              </a:rPr>
              <a:t>to which the earth and the heavens have shone,</a:t>
            </a:r>
          </a:p>
        </p:txBody>
      </p:sp>
      <p:sp>
        <p:nvSpPr>
          <p:cNvPr id="264196" name="Subtitle 4"/>
          <p:cNvSpPr txBox="1">
            <a:spLocks/>
          </p:cNvSpPr>
          <p:nvPr/>
        </p:nvSpPr>
        <p:spPr bwMode="auto">
          <a:xfrm>
            <a:off x="276238" y="380605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alladhi ashraqat lahu al-ardu walssamawatu</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731318" y="5153064"/>
            <a:ext cx="568136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جس سے زمین اور سارے آسمانوں روشن ہوئے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05864" y="706487"/>
            <a:ext cx="488467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وَكُشِفَتْ بِهِ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ٱلظُّلُمَاتُ</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35280" y="2125434"/>
            <a:ext cx="8686800" cy="1752600"/>
          </a:xfrm>
          <a:extLst/>
        </p:spPr>
        <p:txBody>
          <a:bodyPr/>
          <a:lstStyle/>
          <a:p>
            <a:pPr marL="342900" indent="-342900" eaLnBrk="1" hangingPunct="1">
              <a:defRPr/>
            </a:pPr>
            <a:r>
              <a:rPr lang="en-US" sz="3600" b="1" kern="1200" dirty="0">
                <a:ea typeface="MS Mincho" pitchFamily="49" charset="-128"/>
              </a:rPr>
              <a:t>by which all darkness has been uncovered,</a:t>
            </a:r>
          </a:p>
        </p:txBody>
      </p:sp>
      <p:sp>
        <p:nvSpPr>
          <p:cNvPr id="265220" name="Subtitle 4"/>
          <p:cNvSpPr txBox="1">
            <a:spLocks/>
          </p:cNvSpPr>
          <p:nvPr/>
        </p:nvSpPr>
        <p:spPr bwMode="auto">
          <a:xfrm>
            <a:off x="365760" y="4096652"/>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kushifat bihi alzzulumatu</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141767" y="5297030"/>
            <a:ext cx="507382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تاریکیاں اس کے ذریعے سے چھٹ گئیں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4"/>
          <p:cNvSpPr>
            <a:spLocks noGrp="1"/>
          </p:cNvSpPr>
          <p:nvPr>
            <p:ph type="subTitle" idx="1"/>
          </p:nvPr>
        </p:nvSpPr>
        <p:spPr>
          <a:xfrm>
            <a:off x="323127" y="1905000"/>
            <a:ext cx="8686800" cy="1752600"/>
          </a:xfrm>
          <a:extLst/>
        </p:spPr>
        <p:txBody>
          <a:bodyPr/>
          <a:lstStyle/>
          <a:p>
            <a:pPr marL="342900" indent="-342900" eaLnBrk="1" hangingPunct="1">
              <a:defRPr/>
            </a:pPr>
            <a:r>
              <a:rPr lang="en-US" sz="3600" b="1" kern="1200" dirty="0">
                <a:ea typeface="MS Mincho" pitchFamily="49" charset="-128"/>
              </a:rPr>
              <a:t>and He is the All-hearing, the All-seeing,</a:t>
            </a:r>
          </a:p>
        </p:txBody>
      </p:sp>
      <p:sp>
        <p:nvSpPr>
          <p:cNvPr id="26628" name="Subtitle 4"/>
          <p:cNvSpPr txBox="1">
            <a:spLocks/>
          </p:cNvSpPr>
          <p:nvPr/>
        </p:nvSpPr>
        <p:spPr bwMode="auto">
          <a:xfrm>
            <a:off x="347242" y="382027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huwa alssami`u albasiru</a:t>
            </a:r>
            <a:endParaRPr lang="fi-FI" sz="3200" b="1" i="1" dirty="0">
              <a:solidFill>
                <a:srgbClr val="000066"/>
              </a:solidFill>
              <a:ea typeface="MS Mincho" pitchFamily="49" charset="-128"/>
            </a:endParaRPr>
          </a:p>
        </p:txBody>
      </p:sp>
      <p:sp>
        <p:nvSpPr>
          <p:cNvPr id="2" name="Rectangle 1"/>
          <p:cNvSpPr/>
          <p:nvPr/>
        </p:nvSpPr>
        <p:spPr>
          <a:xfrm>
            <a:off x="2133600" y="565150"/>
            <a:ext cx="4485523" cy="1200329"/>
          </a:xfrm>
          <a:prstGeom prst="rect">
            <a:avLst/>
          </a:prstGeom>
        </p:spPr>
        <p:txBody>
          <a:bodyPr wrap="none">
            <a:spAutoFit/>
          </a:bodyPr>
          <a:lstStyle/>
          <a:p>
            <a:pPr algn="r" rtl="1"/>
            <a:r>
              <a:rPr lang="en-US" sz="7200" b="1" dirty="0" err="1">
                <a:solidFill>
                  <a:srgbClr val="002060"/>
                </a:solidFill>
                <a:latin typeface="_PDMS_Saleem_QuranFont" panose="02010000000000000000" pitchFamily="2" charset="-78"/>
                <a:cs typeface="_PDMS_Saleem_QuranFont" panose="02010000000000000000" pitchFamily="2" charset="-78"/>
              </a:rPr>
              <a:t>وَھُوَ</a:t>
            </a:r>
            <a:r>
              <a:rPr lang="en-US" sz="7200" b="1" dirty="0">
                <a:solidFill>
                  <a:srgbClr val="002060"/>
                </a:solidFill>
                <a:latin typeface="_PDMS_Saleem_QuranFont" panose="02010000000000000000" pitchFamily="2" charset="-78"/>
                <a:cs typeface="_PDMS_Saleem_QuranFont" panose="02010000000000000000" pitchFamily="2" charset="-78"/>
              </a:rPr>
              <a:t> </a:t>
            </a:r>
            <a:r>
              <a:rPr lang="en-US" sz="7200" b="1" dirty="0" err="1">
                <a:solidFill>
                  <a:srgbClr val="002060"/>
                </a:solidFill>
                <a:latin typeface="_PDMS_Saleem_QuranFont" panose="02010000000000000000" pitchFamily="2" charset="-78"/>
                <a:cs typeface="_PDMS_Saleem_QuranFont" panose="02010000000000000000" pitchFamily="2" charset="-78"/>
              </a:rPr>
              <a:t>السَّمِیعُ</a:t>
            </a:r>
            <a:r>
              <a:rPr lang="en-US" sz="7200" b="1" dirty="0">
                <a:solidFill>
                  <a:srgbClr val="002060"/>
                </a:solidFill>
                <a:latin typeface="_PDMS_Saleem_QuranFont" panose="02010000000000000000" pitchFamily="2" charset="-78"/>
                <a:cs typeface="_PDMS_Saleem_QuranFont" panose="02010000000000000000" pitchFamily="2" charset="-78"/>
              </a:rPr>
              <a:t> </a:t>
            </a:r>
            <a:r>
              <a:rPr lang="en-US" sz="7200" b="1" dirty="0" err="1">
                <a:solidFill>
                  <a:srgbClr val="002060"/>
                </a:solidFill>
                <a:latin typeface="_PDMS_Saleem_QuranFont" panose="02010000000000000000" pitchFamily="2" charset="-78"/>
                <a:cs typeface="_PDMS_Saleem_QuranFont" panose="02010000000000000000" pitchFamily="2" charset="-78"/>
              </a:rPr>
              <a:t>الْبَصِیرُ</a:t>
            </a:r>
            <a:r>
              <a:rPr lang="en-US" sz="7200" b="1" dirty="0">
                <a:solidFill>
                  <a:srgbClr val="002060"/>
                </a:solidFill>
                <a:latin typeface="_PDMS_Saleem_QuranFont" panose="02010000000000000000" pitchFamily="2" charset="-78"/>
                <a:cs typeface="_PDMS_Saleem_QuranFont" panose="02010000000000000000" pitchFamily="2" charset="-78"/>
              </a:rPr>
              <a:t> </a:t>
            </a:r>
          </a:p>
        </p:txBody>
      </p:sp>
      <p:sp>
        <p:nvSpPr>
          <p:cNvPr id="4" name="Rectangle 3"/>
          <p:cNvSpPr/>
          <p:nvPr/>
        </p:nvSpPr>
        <p:spPr>
          <a:xfrm>
            <a:off x="2589746" y="5247611"/>
            <a:ext cx="4201792" cy="707886"/>
          </a:xfrm>
          <a:prstGeom prst="rect">
            <a:avLst/>
          </a:prstGeom>
        </p:spPr>
        <p:txBody>
          <a:bodyPr wrap="square">
            <a:spAutoFit/>
          </a:bodyPr>
          <a:lstStyle/>
          <a:p>
            <a:pPr algn="ctr" rtl="1"/>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اور</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وہ</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سننے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والا</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دیکھنے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والا</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ہے</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199980" y="565150"/>
            <a:ext cx="689643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وَصَلُحَ بِهِ امْرُ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ٱلاوَّلِينَ</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وَٱلآخِرِينَ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799" y="1992491"/>
            <a:ext cx="8686800" cy="1752600"/>
          </a:xfrm>
          <a:extLst/>
        </p:spPr>
        <p:txBody>
          <a:bodyPr/>
          <a:lstStyle/>
          <a:p>
            <a:pPr marL="342900" indent="-342900" eaLnBrk="1" hangingPunct="1">
              <a:defRPr/>
            </a:pPr>
            <a:r>
              <a:rPr lang="en-US" sz="3600" b="1" kern="1200" dirty="0">
                <a:ea typeface="MS Mincho" pitchFamily="49" charset="-128"/>
              </a:rPr>
              <a:t>and by which the affairs of the past and the coming generations are made right,</a:t>
            </a:r>
          </a:p>
        </p:txBody>
      </p:sp>
      <p:sp>
        <p:nvSpPr>
          <p:cNvPr id="266244" name="Subtitle 4"/>
          <p:cNvSpPr txBox="1">
            <a:spLocks/>
          </p:cNvSpPr>
          <p:nvPr/>
        </p:nvSpPr>
        <p:spPr bwMode="auto">
          <a:xfrm>
            <a:off x="304799" y="4191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wa saluha bihi amru al-awwalina wal-akhirina</a:t>
            </a:r>
            <a:endParaRPr lang="fi-FI" sz="3200" b="1" i="1">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698457" y="5638800"/>
            <a:ext cx="574708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اس سے اگلے پچھلے لوگوں کے کام سدھر گئے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055182" y="652987"/>
            <a:ext cx="518603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انْ لاَ تُمِيتَنِي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عَلَىٰ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غَضَبِكَ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1981200"/>
            <a:ext cx="8686800" cy="1752600"/>
          </a:xfrm>
          <a:extLst/>
        </p:spPr>
        <p:txBody>
          <a:bodyPr/>
          <a:lstStyle/>
          <a:p>
            <a:pPr marL="342900" indent="-342900" eaLnBrk="1" hangingPunct="1">
              <a:defRPr/>
            </a:pPr>
            <a:r>
              <a:rPr lang="en-US" sz="3600" b="1" kern="1200" dirty="0">
                <a:ea typeface="MS Mincho" pitchFamily="49" charset="-128"/>
              </a:rPr>
              <a:t>(please) do not cause me to die while You are wrathful with </a:t>
            </a:r>
            <a:r>
              <a:rPr lang="en-US" sz="3600" b="1" kern="1200" dirty="0" smtClean="0">
                <a:ea typeface="MS Mincho" pitchFamily="49" charset="-128"/>
              </a:rPr>
              <a:t>me</a:t>
            </a:r>
            <a:endParaRPr lang="en-US" sz="3600" b="1" kern="1200" dirty="0">
              <a:ea typeface="MS Mincho" pitchFamily="49" charset="-128"/>
            </a:endParaRPr>
          </a:p>
        </p:txBody>
      </p:sp>
      <p:sp>
        <p:nvSpPr>
          <p:cNvPr id="267268" name="Subtitle 4"/>
          <p:cNvSpPr txBox="1">
            <a:spLocks/>
          </p:cNvSpPr>
          <p:nvPr/>
        </p:nvSpPr>
        <p:spPr bwMode="auto">
          <a:xfrm>
            <a:off x="457200" y="389216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an la tumitani `ala ghadabika</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688037" y="5055994"/>
            <a:ext cx="576792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یہ کہ مجھے موت نہ دے جب تو مجھ سے ناراض ہو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438400" y="565150"/>
            <a:ext cx="435087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وَلاَ تُنْزِلْ بِي سَخَطَكَ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1992491"/>
            <a:ext cx="8686800" cy="1752600"/>
          </a:xfrm>
          <a:extLst/>
        </p:spPr>
        <p:txBody>
          <a:bodyPr/>
          <a:lstStyle/>
          <a:p>
            <a:pPr marL="342900" indent="-342900" eaLnBrk="1" hangingPunct="1">
              <a:defRPr/>
            </a:pPr>
            <a:r>
              <a:rPr lang="en-US" sz="3600" b="1" kern="1200" dirty="0">
                <a:ea typeface="MS Mincho" pitchFamily="49" charset="-128"/>
              </a:rPr>
              <a:t>and do not inflict on me Your rage.</a:t>
            </a:r>
          </a:p>
        </p:txBody>
      </p:sp>
      <p:sp>
        <p:nvSpPr>
          <p:cNvPr id="268292" name="Subtitle 4"/>
          <p:cNvSpPr txBox="1">
            <a:spLocks/>
          </p:cNvSpPr>
          <p:nvPr/>
        </p:nvSpPr>
        <p:spPr bwMode="auto">
          <a:xfrm>
            <a:off x="228600" y="374509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la tunzil bi sakhataka</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3413727" y="5017909"/>
            <a:ext cx="246894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مجھ پر سختی نہ ڈال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360497" y="565150"/>
            <a:ext cx="442300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لَكَ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ٱلْعُتْبَىٰ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لَكَ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ٱلْعُتْبَىٰ</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146479"/>
            <a:ext cx="8686800" cy="1752600"/>
          </a:xfrm>
          <a:extLst/>
        </p:spPr>
        <p:txBody>
          <a:bodyPr/>
          <a:lstStyle/>
          <a:p>
            <a:pPr marL="342900" indent="-342900" eaLnBrk="1" hangingPunct="1">
              <a:defRPr/>
            </a:pPr>
            <a:r>
              <a:rPr lang="en-US" sz="3600" b="1" kern="1200" dirty="0">
                <a:ea typeface="MS Mincho" pitchFamily="49" charset="-128"/>
              </a:rPr>
              <a:t>You have the right to scold; You have the right to scold;</a:t>
            </a:r>
          </a:p>
        </p:txBody>
      </p:sp>
      <p:sp>
        <p:nvSpPr>
          <p:cNvPr id="269316" name="Subtitle 4"/>
          <p:cNvSpPr txBox="1">
            <a:spLocks/>
          </p:cNvSpPr>
          <p:nvPr/>
        </p:nvSpPr>
        <p:spPr bwMode="auto">
          <a:xfrm>
            <a:off x="320041" y="401337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laka al`utba laka al`utba</a:t>
            </a:r>
            <a:endParaRPr lang="fi-FI" sz="3200" b="1" i="1">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765051" y="5339120"/>
            <a:ext cx="579678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تجھ سے معافی کاطالب ہوں معافی کا طالب ہوں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385401" y="599807"/>
            <a:ext cx="4525598"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حَتَّىٰ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تَرْضَىٰ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قَبْلَ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ذٰلِكَ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232114"/>
            <a:ext cx="8686800" cy="1752600"/>
          </a:xfrm>
          <a:extLst/>
        </p:spPr>
        <p:txBody>
          <a:bodyPr/>
          <a:lstStyle/>
          <a:p>
            <a:pPr marL="342900" indent="-342900" eaLnBrk="1" hangingPunct="1">
              <a:defRPr/>
            </a:pPr>
            <a:r>
              <a:rPr lang="en-US" sz="3600" b="1" kern="1200" dirty="0">
                <a:ea typeface="MS Mincho" pitchFamily="49" charset="-128"/>
              </a:rPr>
              <a:t>until You are pleased (with me) before that.</a:t>
            </a:r>
          </a:p>
        </p:txBody>
      </p:sp>
      <p:sp>
        <p:nvSpPr>
          <p:cNvPr id="270340" name="Subtitle 4"/>
          <p:cNvSpPr txBox="1">
            <a:spLocks/>
          </p:cNvSpPr>
          <p:nvPr/>
        </p:nvSpPr>
        <p:spPr bwMode="auto">
          <a:xfrm>
            <a:off x="304800" y="4202157"/>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hatta tarda qabla dhalika</a:t>
            </a:r>
            <a:endParaRPr lang="fi-FI" sz="3200" b="1" i="1">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437969" y="5486400"/>
            <a:ext cx="626806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حتیٰ کہ تو میری موت سے پہلے مجھ سے راضی ہوجائے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146398" y="1049248"/>
            <a:ext cx="292740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لاَ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إِلٰهَ</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إِلاَّ انْتَ</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There is no god save You;</a:t>
            </a:r>
          </a:p>
        </p:txBody>
      </p:sp>
      <p:sp>
        <p:nvSpPr>
          <p:cNvPr id="271364" name="Subtitle 4"/>
          <p:cNvSpPr txBox="1">
            <a:spLocks/>
          </p:cNvSpPr>
          <p:nvPr/>
        </p:nvSpPr>
        <p:spPr bwMode="auto">
          <a:xfrm>
            <a:off x="266699" y="396883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la ilaha illa anta</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788126" y="5353139"/>
            <a:ext cx="364394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تیرے سوا کوئی معبود نہیں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741640" y="1049248"/>
            <a:ext cx="373692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رَبُّ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ٱلْبَلَدِ</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ٱلْحَرَامِ</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Lord of the Holy City,</a:t>
            </a:r>
          </a:p>
        </p:txBody>
      </p:sp>
      <p:sp>
        <p:nvSpPr>
          <p:cNvPr id="272388" name="Subtitle 4"/>
          <p:cNvSpPr txBox="1">
            <a:spLocks/>
          </p:cNvSpPr>
          <p:nvPr/>
        </p:nvSpPr>
        <p:spPr bwMode="auto">
          <a:xfrm>
            <a:off x="266700" y="40767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rabbu albaladi alharami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384645" y="5562600"/>
            <a:ext cx="4036682"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کہ تو حرمت والے شہر کا رب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849041" y="1049248"/>
            <a:ext cx="3522118"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وَٱلْمَشْعَرِ</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ٱلْحَرَامِ</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smtClean="0">
                <a:ea typeface="MS Mincho" pitchFamily="49" charset="-128"/>
              </a:rPr>
              <a:t>the Holy Monument,</a:t>
            </a:r>
            <a:endParaRPr lang="en-US" sz="3600" b="1" kern="1200" dirty="0">
              <a:ea typeface="MS Mincho" pitchFamily="49" charset="-128"/>
            </a:endParaRPr>
          </a:p>
        </p:txBody>
      </p:sp>
      <p:sp>
        <p:nvSpPr>
          <p:cNvPr id="273412" name="Subtitle 4"/>
          <p:cNvSpPr txBox="1">
            <a:spLocks/>
          </p:cNvSpPr>
          <p:nvPr/>
        </p:nvSpPr>
        <p:spPr bwMode="auto">
          <a:xfrm>
            <a:off x="266700" y="40767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walmash`ari alharami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479373" y="5562600"/>
            <a:ext cx="8185254" cy="707886"/>
          </a:xfrm>
          <a:prstGeom prst="rect">
            <a:avLst/>
          </a:prstGeom>
        </p:spPr>
        <p:txBody>
          <a:bodyPr wrap="square">
            <a:spAutoFit/>
          </a:bodyPr>
          <a:lstStyle/>
          <a:p>
            <a:pPr algn="ctr" rtl="1"/>
            <a:r>
              <a:rPr lang="ar-SA" sz="4000" b="1" dirty="0" smtClean="0">
                <a:solidFill>
                  <a:srgbClr val="002060"/>
                </a:solidFill>
                <a:latin typeface="Jameel Noori Nastaleeq" panose="02000503000000000004" pitchFamily="2" charset="-78"/>
                <a:cs typeface="Jameel Noori Nastaleeq" panose="02000503000000000004" pitchFamily="2" charset="-78"/>
              </a:rPr>
              <a:t>کہ تو  حرمت </a:t>
            </a:r>
            <a:r>
              <a:rPr lang="ar-SA" sz="4000" b="1" dirty="0">
                <a:solidFill>
                  <a:srgbClr val="002060"/>
                </a:solidFill>
                <a:latin typeface="Jameel Noori Nastaleeq" panose="02000503000000000004" pitchFamily="2" charset="-78"/>
                <a:cs typeface="Jameel Noori Nastaleeq" panose="02000503000000000004" pitchFamily="2" charset="-78"/>
              </a:rPr>
              <a:t>والے مشعر </a:t>
            </a:r>
            <a:r>
              <a:rPr lang="ar-SA" sz="4000" b="1" dirty="0" smtClean="0">
                <a:solidFill>
                  <a:srgbClr val="002060"/>
                </a:solidFill>
                <a:latin typeface="Jameel Noori Nastaleeq" panose="02000503000000000004" pitchFamily="2" charset="-78"/>
                <a:cs typeface="Jameel Noori Nastaleeq" panose="02000503000000000004" pitchFamily="2" charset="-78"/>
              </a:rPr>
              <a:t>کا </a:t>
            </a:r>
            <a:r>
              <a:rPr lang="ar-SA" sz="4000" b="1" dirty="0">
                <a:solidFill>
                  <a:srgbClr val="002060"/>
                </a:solidFill>
                <a:latin typeface="Jameel Noori Nastaleeq" panose="02000503000000000004" pitchFamily="2" charset="-78"/>
                <a:cs typeface="Jameel Noori Nastaleeq" panose="02000503000000000004" pitchFamily="2" charset="-78"/>
              </a:rPr>
              <a:t>رب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946824" y="1049248"/>
            <a:ext cx="332655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وَٱلْبَيْتِ</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ٱلْعَتِيقِ</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the Ancient House</a:t>
            </a:r>
          </a:p>
        </p:txBody>
      </p:sp>
      <p:sp>
        <p:nvSpPr>
          <p:cNvPr id="274436" name="Subtitle 4"/>
          <p:cNvSpPr txBox="1">
            <a:spLocks/>
          </p:cNvSpPr>
          <p:nvPr/>
        </p:nvSpPr>
        <p:spPr bwMode="auto">
          <a:xfrm>
            <a:off x="251691" y="3957796"/>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walbayti al`atiqi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304800" y="5172392"/>
            <a:ext cx="8185254"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کہ </a:t>
            </a:r>
            <a:r>
              <a:rPr lang="ar-SA" sz="4000" b="1" dirty="0" smtClean="0">
                <a:solidFill>
                  <a:srgbClr val="002060"/>
                </a:solidFill>
                <a:latin typeface="Jameel Noori Nastaleeq" panose="02000503000000000004" pitchFamily="2" charset="-78"/>
                <a:cs typeface="Jameel Noori Nastaleeq" panose="02000503000000000004" pitchFamily="2" charset="-78"/>
              </a:rPr>
              <a:t>پاکیزہ گھر </a:t>
            </a:r>
            <a:r>
              <a:rPr lang="ar-SA" sz="4000" b="1" dirty="0">
                <a:solidFill>
                  <a:srgbClr val="002060"/>
                </a:solidFill>
                <a:latin typeface="Jameel Noori Nastaleeq" panose="02000503000000000004" pitchFamily="2" charset="-78"/>
                <a:cs typeface="Jameel Noori Nastaleeq" panose="02000503000000000004" pitchFamily="2" charset="-78"/>
              </a:rPr>
              <a:t>کعبہ کا رب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409017" y="1049248"/>
            <a:ext cx="440216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ٱلَّذِي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احْلَلْتَهُ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ٱلْبَرَكَةَ</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that You have encompassed with blessing</a:t>
            </a:r>
          </a:p>
        </p:txBody>
      </p:sp>
      <p:sp>
        <p:nvSpPr>
          <p:cNvPr id="27546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alladhi ahlaltahu albarakata</a:t>
            </a:r>
            <a:endParaRPr lang="fi-FI" sz="3200" b="1" i="1">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473762" y="5562600"/>
            <a:ext cx="819647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جس میں تو نے برکت نازل کی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4"/>
          <p:cNvSpPr>
            <a:spLocks noGrp="1"/>
          </p:cNvSpPr>
          <p:nvPr>
            <p:ph type="subTitle" idx="1"/>
          </p:nvPr>
        </p:nvSpPr>
        <p:spPr>
          <a:xfrm>
            <a:off x="299013" y="1798274"/>
            <a:ext cx="8686800" cy="1752600"/>
          </a:xfrm>
          <a:extLst/>
        </p:spPr>
        <p:txBody>
          <a:bodyPr/>
          <a:lstStyle/>
          <a:p>
            <a:pPr marL="342900" indent="-342900" eaLnBrk="1" hangingPunct="1">
              <a:defRPr/>
            </a:pPr>
            <a:r>
              <a:rPr lang="en-US" sz="3600" b="1" kern="1200" dirty="0">
                <a:ea typeface="MS Mincho" pitchFamily="49" charset="-128"/>
              </a:rPr>
              <a:t>the All-gentle, the All-aware,</a:t>
            </a:r>
          </a:p>
        </p:txBody>
      </p:sp>
      <p:sp>
        <p:nvSpPr>
          <p:cNvPr id="27652" name="Subtitle 4"/>
          <p:cNvSpPr txBox="1">
            <a:spLocks/>
          </p:cNvSpPr>
          <p:nvPr/>
        </p:nvSpPr>
        <p:spPr bwMode="auto">
          <a:xfrm>
            <a:off x="457200" y="322561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allatifu alkhabiru</a:t>
            </a:r>
            <a:endParaRPr lang="fi-FI" sz="3200" b="1" i="1" dirty="0">
              <a:solidFill>
                <a:srgbClr val="000066"/>
              </a:solidFill>
              <a:ea typeface="MS Mincho" pitchFamily="49" charset="-128"/>
            </a:endParaRPr>
          </a:p>
        </p:txBody>
      </p:sp>
      <p:sp>
        <p:nvSpPr>
          <p:cNvPr id="3" name="Rectangle 2"/>
          <p:cNvSpPr/>
          <p:nvPr/>
        </p:nvSpPr>
        <p:spPr>
          <a:xfrm>
            <a:off x="3036220" y="565150"/>
            <a:ext cx="3223959" cy="1200329"/>
          </a:xfrm>
          <a:prstGeom prst="rect">
            <a:avLst/>
          </a:prstGeom>
        </p:spPr>
        <p:txBody>
          <a:bodyPr wrap="none">
            <a:spAutoFit/>
          </a:bodyPr>
          <a:lstStyle/>
          <a:p>
            <a:pPr algn="r" rtl="1"/>
            <a:r>
              <a:rPr lang="en-US" sz="7200" b="1" dirty="0" err="1">
                <a:solidFill>
                  <a:srgbClr val="002060"/>
                </a:solidFill>
                <a:latin typeface="_PDMS_Saleem_QuranFont" panose="02010000000000000000" pitchFamily="2" charset="-78"/>
                <a:cs typeface="_PDMS_Saleem_QuranFont" panose="02010000000000000000" pitchFamily="2" charset="-78"/>
              </a:rPr>
              <a:t>اللَّطِیفُ</a:t>
            </a:r>
            <a:r>
              <a:rPr lang="en-US" sz="7200" b="1" dirty="0">
                <a:solidFill>
                  <a:srgbClr val="002060"/>
                </a:solidFill>
                <a:latin typeface="_PDMS_Saleem_QuranFont" panose="02010000000000000000" pitchFamily="2" charset="-78"/>
                <a:cs typeface="_PDMS_Saleem_QuranFont" panose="02010000000000000000" pitchFamily="2" charset="-78"/>
              </a:rPr>
              <a:t> </a:t>
            </a:r>
            <a:r>
              <a:rPr lang="en-US" sz="7200" b="1" dirty="0" err="1">
                <a:solidFill>
                  <a:srgbClr val="002060"/>
                </a:solidFill>
                <a:latin typeface="_PDMS_Saleem_QuranFont" panose="02010000000000000000" pitchFamily="2" charset="-78"/>
                <a:cs typeface="_PDMS_Saleem_QuranFont" panose="02010000000000000000" pitchFamily="2" charset="-78"/>
              </a:rPr>
              <a:t>الْخَبِیرُ</a:t>
            </a:r>
            <a:endParaRPr lang="en-US" sz="7200" b="1" dirty="0">
              <a:solidFill>
                <a:srgbClr val="002060"/>
              </a:solidFill>
              <a:latin typeface="_PDMS_Saleem_QuranFont" panose="02010000000000000000" pitchFamily="2" charset="-78"/>
              <a:cs typeface="_PDMS_Saleem_QuranFont" panose="02010000000000000000" pitchFamily="2" charset="-78"/>
            </a:endParaRPr>
          </a:p>
        </p:txBody>
      </p:sp>
      <p:sp>
        <p:nvSpPr>
          <p:cNvPr id="4" name="Rectangle 3"/>
          <p:cNvSpPr/>
          <p:nvPr/>
        </p:nvSpPr>
        <p:spPr>
          <a:xfrm>
            <a:off x="2493546" y="4948566"/>
            <a:ext cx="4156907" cy="707886"/>
          </a:xfrm>
          <a:prstGeom prst="rect">
            <a:avLst/>
          </a:prstGeom>
        </p:spPr>
        <p:txBody>
          <a:bodyPr wrap="square">
            <a:spAutoFit/>
          </a:bodyPr>
          <a:lstStyle/>
          <a:p>
            <a:pPr algn="ctr" rtl="1"/>
            <a:r>
              <a:rPr lang="en-US" sz="4000" b="1" dirty="0" err="1">
                <a:solidFill>
                  <a:srgbClr val="002060"/>
                </a:solidFill>
                <a:latin typeface="Jameel Noori Nastaleeq" panose="02000503000000000004" pitchFamily="2" charset="-78"/>
                <a:cs typeface="Jameel Noori Nastaleeq" panose="02000503000000000004" pitchFamily="2" charset="-78"/>
              </a:rPr>
              <a:t>باریک</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بین</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خبر</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رکھنے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والا</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ہے</a:t>
            </a:r>
            <a:r>
              <a:rPr lang="en-US" sz="4000" b="1" dirty="0">
                <a:solidFill>
                  <a:srgbClr val="002060"/>
                </a:solidFill>
                <a:latin typeface="Jameel Noori Nastaleeq" panose="02000503000000000004" pitchFamily="2" charset="-78"/>
                <a:cs typeface="Jameel Noori Nastaleeq" panose="02000503000000000004" pitchFamily="2" charset="-78"/>
              </a:rPr>
              <a:t> </a:t>
            </a:r>
          </a:p>
        </p:txBody>
      </p:sp>
    </p:spTree>
  </p:cSld>
  <p:clrMapOvr>
    <a:masterClrMapping/>
  </p:clrMapOvr>
  <p:transition>
    <p:fade/>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598171" y="1049248"/>
            <a:ext cx="402385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وَجَعَلْتَهُ لِلنَّاسِ امْناً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made security for people.</a:t>
            </a:r>
          </a:p>
        </p:txBody>
      </p:sp>
      <p:sp>
        <p:nvSpPr>
          <p:cNvPr id="276484" name="Subtitle 4"/>
          <p:cNvSpPr txBox="1">
            <a:spLocks/>
          </p:cNvSpPr>
          <p:nvPr/>
        </p:nvSpPr>
        <p:spPr bwMode="auto">
          <a:xfrm>
            <a:off x="685800" y="4076700"/>
            <a:ext cx="800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ja`altahu lilnnasi amnan</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304800" y="5562600"/>
            <a:ext cx="8196476" cy="707886"/>
          </a:xfrm>
          <a:prstGeom prst="rect">
            <a:avLst/>
          </a:prstGeom>
        </p:spPr>
        <p:txBody>
          <a:bodyPr wrap="square">
            <a:spAutoFit/>
          </a:bodyPr>
          <a:lstStyle/>
          <a:p>
            <a:pPr algn="ctr" rtl="1"/>
            <a:r>
              <a:rPr lang="ar-SA" sz="4000" b="1" dirty="0" smtClean="0">
                <a:solidFill>
                  <a:srgbClr val="002060"/>
                </a:solidFill>
                <a:latin typeface="Jameel Noori Nastaleeq" panose="02000503000000000004" pitchFamily="2" charset="-78"/>
                <a:cs typeface="Jameel Noori Nastaleeq" panose="02000503000000000004" pitchFamily="2" charset="-78"/>
              </a:rPr>
              <a:t>اور </a:t>
            </a:r>
            <a:r>
              <a:rPr lang="ar-SA" sz="4000" b="1" dirty="0">
                <a:solidFill>
                  <a:srgbClr val="002060"/>
                </a:solidFill>
                <a:latin typeface="Jameel Noori Nastaleeq" panose="02000503000000000004" pitchFamily="2" charset="-78"/>
                <a:cs typeface="Jameel Noori Nastaleeq" panose="02000503000000000004" pitchFamily="2" charset="-78"/>
              </a:rPr>
              <a:t>اسے لوگوں کیلئے جائے امن قرار دیا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789182" y="1049248"/>
            <a:ext cx="764183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يَا مَنْ عَفَا عَنْ عَظِيمِ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ٱلذُّنُوبِ</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بِحِلْمِهِ</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O He Who pardoned the grand sins by His forbearance!</a:t>
            </a:r>
          </a:p>
        </p:txBody>
      </p:sp>
      <p:sp>
        <p:nvSpPr>
          <p:cNvPr id="277508" name="Subtitle 4"/>
          <p:cNvSpPr txBox="1">
            <a:spLocks/>
          </p:cNvSpPr>
          <p:nvPr/>
        </p:nvSpPr>
        <p:spPr bwMode="auto">
          <a:xfrm>
            <a:off x="100400" y="405427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ya man `afa `an `azimi aldhdhunubi bihilmihi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219200" y="5486400"/>
            <a:ext cx="6449201"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اےوہ جو اپنی نرمی سے بڑے بڑے گناہ معاف کرتا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857584" y="1049248"/>
            <a:ext cx="550503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يَا مَنْ اسْبَغَ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ٱلنَّعْمَاءَ</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بِفَضْلِهِ</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O He Who bestowed bounties by His favoring!</a:t>
            </a:r>
          </a:p>
        </p:txBody>
      </p:sp>
      <p:sp>
        <p:nvSpPr>
          <p:cNvPr id="278532" name="Subtitle 4"/>
          <p:cNvSpPr txBox="1">
            <a:spLocks/>
          </p:cNvSpPr>
          <p:nvPr/>
        </p:nvSpPr>
        <p:spPr bwMode="auto">
          <a:xfrm>
            <a:off x="266700" y="4343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ya man asbagha alnna`ma'a bifadlihi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681336" y="5410200"/>
            <a:ext cx="5396029"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اے وہ جو اپنے فضل سے نعمتیں کامل کرتا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07703" y="1049248"/>
            <a:ext cx="580479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يَا مَنْ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اعْطَىٰ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ٱلْجَزِيلَ</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بِكَرَمِهِ</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O He Who gave in abundance by His generosity!</a:t>
            </a:r>
          </a:p>
        </p:txBody>
      </p:sp>
      <p:sp>
        <p:nvSpPr>
          <p:cNvPr id="279556" name="Subtitle 4"/>
          <p:cNvSpPr txBox="1">
            <a:spLocks/>
          </p:cNvSpPr>
          <p:nvPr/>
        </p:nvSpPr>
        <p:spPr bwMode="auto">
          <a:xfrm>
            <a:off x="266700" y="423553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ya man a`ta aljazila bikaramihi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139282" y="5562600"/>
            <a:ext cx="486543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اے وہ جو اپنے کرم سے بہت عطا کرتا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924382" y="1049248"/>
            <a:ext cx="337143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يَا عُدَّتِي فِي شِدَّتِي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O my means in my hardship!</a:t>
            </a:r>
          </a:p>
        </p:txBody>
      </p:sp>
      <p:sp>
        <p:nvSpPr>
          <p:cNvPr id="280580" name="Subtitle 4"/>
          <p:cNvSpPr txBox="1">
            <a:spLocks/>
          </p:cNvSpPr>
          <p:nvPr/>
        </p:nvSpPr>
        <p:spPr bwMode="auto">
          <a:xfrm>
            <a:off x="266700" y="43053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ya `uddati fi shiddati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133600" y="5334000"/>
            <a:ext cx="4509569"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اے سختی کے وقت میری مدد پر آمادہ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480350" y="1049248"/>
            <a:ext cx="425949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يَا صَاحِبِي فِي وَحْدَتِي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O my companion in my loneliness!</a:t>
            </a:r>
          </a:p>
        </p:txBody>
      </p:sp>
      <p:sp>
        <p:nvSpPr>
          <p:cNvPr id="281604" name="Subtitle 4"/>
          <p:cNvSpPr txBox="1">
            <a:spLocks/>
          </p:cNvSpPr>
          <p:nvPr/>
        </p:nvSpPr>
        <p:spPr bwMode="auto">
          <a:xfrm>
            <a:off x="266699" y="423553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ya sahibi fi wahdati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529613" y="5486400"/>
            <a:ext cx="408477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اے تنہائی کے ہنگام میرے ساتھی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664695" y="1049248"/>
            <a:ext cx="389080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يَا غِيَاثِي فِي كُرْبَتِي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smtClean="0">
                <a:ea typeface="MS Mincho" pitchFamily="49" charset="-128"/>
              </a:rPr>
              <a:t>O my relief in my agony!</a:t>
            </a:r>
            <a:endParaRPr lang="en-US" sz="3600" b="1" kern="1200" dirty="0">
              <a:ea typeface="MS Mincho" pitchFamily="49" charset="-128"/>
            </a:endParaRPr>
          </a:p>
        </p:txBody>
      </p:sp>
      <p:sp>
        <p:nvSpPr>
          <p:cNvPr id="282628" name="Subtitle 4"/>
          <p:cNvSpPr txBox="1">
            <a:spLocks/>
          </p:cNvSpPr>
          <p:nvPr/>
        </p:nvSpPr>
        <p:spPr bwMode="auto">
          <a:xfrm>
            <a:off x="266699" y="40767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a:solidFill>
                  <a:srgbClr val="000066"/>
                </a:solidFill>
                <a:ea typeface="MS Mincho" pitchFamily="49" charset="-128"/>
              </a:rPr>
              <a:t>ya</a:t>
            </a:r>
            <a:r>
              <a:rPr lang="en-US" sz="3200" b="1" i="1" dirty="0">
                <a:solidFill>
                  <a:srgbClr val="000066"/>
                </a:solidFill>
                <a:ea typeface="MS Mincho" pitchFamily="49" charset="-128"/>
              </a:rPr>
              <a:t> </a:t>
            </a:r>
            <a:r>
              <a:rPr lang="en-US" sz="3200" b="1" i="1" dirty="0" err="1">
                <a:solidFill>
                  <a:srgbClr val="000066"/>
                </a:solidFill>
                <a:ea typeface="MS Mincho" pitchFamily="49" charset="-128"/>
              </a:rPr>
              <a:t>ghiyathi</a:t>
            </a:r>
            <a:r>
              <a:rPr lang="en-US" sz="3200" b="1" i="1" dirty="0">
                <a:solidFill>
                  <a:srgbClr val="000066"/>
                </a:solidFill>
                <a:ea typeface="MS Mincho" pitchFamily="49" charset="-128"/>
              </a:rPr>
              <a:t> fi </a:t>
            </a:r>
            <a:r>
              <a:rPr lang="en-US" sz="3200" b="1" i="1" dirty="0" err="1">
                <a:solidFill>
                  <a:srgbClr val="000066"/>
                </a:solidFill>
                <a:ea typeface="MS Mincho" pitchFamily="49" charset="-128"/>
              </a:rPr>
              <a:t>kurbati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438400" y="5486400"/>
            <a:ext cx="3926075"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اے مشکل میں میرے فریادرس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849842" y="1049248"/>
            <a:ext cx="352051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يَا وَلِيِّي فِي نِعْمَتِي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O my Benefactor in my amenities!</a:t>
            </a:r>
          </a:p>
        </p:txBody>
      </p:sp>
      <p:sp>
        <p:nvSpPr>
          <p:cNvPr id="283652" name="Subtitle 4"/>
          <p:cNvSpPr txBox="1">
            <a:spLocks/>
          </p:cNvSpPr>
          <p:nvPr/>
        </p:nvSpPr>
        <p:spPr bwMode="auto">
          <a:xfrm>
            <a:off x="228600" y="4151223"/>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ya waliyyi fi ni`mati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514600" y="5195937"/>
            <a:ext cx="388600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اے مجھے نعمت دینے والے مالک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674313" y="1049248"/>
            <a:ext cx="387157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يَا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إِلٰهِي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وَإِلٰهَ</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آبَائِي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O my God and the God of my forefathers:</a:t>
            </a:r>
          </a:p>
        </p:txBody>
      </p:sp>
      <p:sp>
        <p:nvSpPr>
          <p:cNvPr id="28467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3200" b="1" i="1">
                <a:solidFill>
                  <a:srgbClr val="000066"/>
                </a:solidFill>
                <a:ea typeface="MS Mincho" pitchFamily="49" charset="-128"/>
              </a:rPr>
              <a:t>ya ilahi wa ilaha aba'i</a:t>
            </a:r>
            <a:endParaRPr lang="fi-FI" sz="3200" b="1" i="1">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3983038" y="3244850"/>
            <a:ext cx="1177925" cy="368300"/>
          </a:xfrm>
          <a:prstGeom prst="rect">
            <a:avLst/>
          </a:prstGeom>
        </p:spPr>
        <p:txBody>
          <a:bodyPr wrap="none">
            <a:spAutoFit/>
          </a:bodyPr>
          <a:lstStyle/>
          <a:p>
            <a:r>
              <a:rPr lang="ar-SA" b="1" dirty="0">
                <a:solidFill>
                  <a:srgbClr val="000000"/>
                </a:solidFill>
                <a:latin typeface="Jameel Noori Nastaleeq" panose="02000503000000000004" pitchFamily="2" charset="-78"/>
                <a:cs typeface="Jameel Noori Nastaleeq" panose="02000503000000000004" pitchFamily="2" charset="-78"/>
              </a:rPr>
              <a:t> اے میرے معبود</a:t>
            </a:r>
            <a:r>
              <a:rPr lang="ar-SA" dirty="0"/>
              <a:t> </a:t>
            </a:r>
            <a:endParaRPr lang="en-US" dirty="0"/>
          </a:p>
        </p:txBody>
      </p:sp>
      <p:sp>
        <p:nvSpPr>
          <p:cNvPr id="3" name="Rectangle 2"/>
          <p:cNvSpPr/>
          <p:nvPr/>
        </p:nvSpPr>
        <p:spPr>
          <a:xfrm>
            <a:off x="2133600" y="5410200"/>
            <a:ext cx="457200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میرے </a:t>
            </a:r>
            <a:r>
              <a:rPr lang="ar-SA" sz="4000" b="1" dirty="0" smtClean="0">
                <a:solidFill>
                  <a:srgbClr val="002060"/>
                </a:solidFill>
                <a:latin typeface="Jameel Noori Nastaleeq" panose="02000503000000000004" pitchFamily="2" charset="-78"/>
                <a:cs typeface="Jameel Noori Nastaleeq" panose="02000503000000000004" pitchFamily="2" charset="-78"/>
              </a:rPr>
              <a:t>آباء و  اجداد کے </a:t>
            </a:r>
            <a:r>
              <a:rPr lang="ar-SA" sz="4000" b="1" dirty="0">
                <a:solidFill>
                  <a:srgbClr val="002060"/>
                </a:solidFill>
                <a:latin typeface="Jameel Noori Nastaleeq" panose="02000503000000000004" pitchFamily="2" charset="-78"/>
                <a:cs typeface="Jameel Noori Nastaleeq" panose="02000503000000000004" pitchFamily="2" charset="-78"/>
              </a:rPr>
              <a:t>معبود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382567" y="1049248"/>
            <a:ext cx="445506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إِبْرَاهِيمَ وَإِسْمَاعِيلَ</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Abraham, Ishmael,</a:t>
            </a:r>
          </a:p>
        </p:txBody>
      </p:sp>
      <p:sp>
        <p:nvSpPr>
          <p:cNvPr id="285700" name="Subtitle 4"/>
          <p:cNvSpPr txBox="1">
            <a:spLocks/>
          </p:cNvSpPr>
          <p:nvPr/>
        </p:nvSpPr>
        <p:spPr bwMode="auto">
          <a:xfrm>
            <a:off x="304800" y="3810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ibrahima wa isma`ila</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981200" y="4854714"/>
            <a:ext cx="525780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ابراہیم(ع) </a:t>
            </a:r>
            <a:r>
              <a:rPr lang="ar-SA" sz="4000" b="1" dirty="0" smtClean="0">
                <a:solidFill>
                  <a:srgbClr val="002060"/>
                </a:solidFill>
                <a:latin typeface="Jameel Noori Nastaleeq" panose="02000503000000000004" pitchFamily="2" charset="-78"/>
                <a:cs typeface="Jameel Noori Nastaleeq" panose="02000503000000000004" pitchFamily="2" charset="-78"/>
              </a:rPr>
              <a:t>اور  </a:t>
            </a:r>
            <a:r>
              <a:rPr lang="ar-SA" sz="4000" b="1" dirty="0">
                <a:solidFill>
                  <a:srgbClr val="002060"/>
                </a:solidFill>
                <a:latin typeface="Jameel Noori Nastaleeq" panose="02000503000000000004" pitchFamily="2" charset="-78"/>
                <a:cs typeface="Jameel Noori Nastaleeq" panose="02000503000000000004" pitchFamily="2" charset="-78"/>
              </a:rPr>
              <a:t>اسمٰعیل(ع) کے معبود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4"/>
          <p:cNvSpPr>
            <a:spLocks noGrp="1"/>
          </p:cNvSpPr>
          <p:nvPr>
            <p:ph type="subTitle" idx="1"/>
          </p:nvPr>
        </p:nvSpPr>
        <p:spPr>
          <a:xfrm>
            <a:off x="309154" y="2133600"/>
            <a:ext cx="8686800" cy="1752600"/>
          </a:xfrm>
          <a:extLst/>
        </p:spPr>
        <p:txBody>
          <a:bodyPr/>
          <a:lstStyle/>
          <a:p>
            <a:pPr marL="342900" indent="-342900" eaLnBrk="1" hangingPunct="1">
              <a:defRPr/>
            </a:pPr>
            <a:r>
              <a:rPr lang="en-US" sz="3600" b="1" kern="1200" dirty="0">
                <a:ea typeface="MS Mincho" pitchFamily="49" charset="-128"/>
              </a:rPr>
              <a:t>and He has power over all things.</a:t>
            </a:r>
          </a:p>
        </p:txBody>
      </p:sp>
      <p:sp>
        <p:nvSpPr>
          <p:cNvPr id="28676" name="Subtitle 4"/>
          <p:cNvSpPr txBox="1">
            <a:spLocks/>
          </p:cNvSpPr>
          <p:nvPr/>
        </p:nvSpPr>
        <p:spPr bwMode="auto">
          <a:xfrm>
            <a:off x="304800" y="3196062"/>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huwa `ala kulli shay'in qadirun</a:t>
            </a:r>
            <a:endParaRPr lang="fi-FI" sz="3200" b="1" i="1" dirty="0">
              <a:solidFill>
                <a:srgbClr val="000066"/>
              </a:solidFill>
              <a:ea typeface="MS Mincho" pitchFamily="49" charset="-128"/>
            </a:endParaRPr>
          </a:p>
        </p:txBody>
      </p:sp>
      <p:sp>
        <p:nvSpPr>
          <p:cNvPr id="3" name="Rectangle 2"/>
          <p:cNvSpPr/>
          <p:nvPr/>
        </p:nvSpPr>
        <p:spPr>
          <a:xfrm>
            <a:off x="1905000" y="700121"/>
            <a:ext cx="5041766" cy="1200329"/>
          </a:xfrm>
          <a:prstGeom prst="rect">
            <a:avLst/>
          </a:prstGeom>
        </p:spPr>
        <p:txBody>
          <a:bodyPr wrap="none">
            <a:spAutoFit/>
          </a:bodyPr>
          <a:lstStyle/>
          <a:p>
            <a:pPr algn="r" rtl="1"/>
            <a:r>
              <a:rPr lang="en-US" sz="7200" b="1" dirty="0" err="1">
                <a:solidFill>
                  <a:srgbClr val="002060"/>
                </a:solidFill>
                <a:latin typeface="_PDMS_Saleem_QuranFont" panose="02010000000000000000" pitchFamily="2" charset="-78"/>
                <a:cs typeface="_PDMS_Saleem_QuranFont" panose="02010000000000000000" pitchFamily="2" charset="-78"/>
              </a:rPr>
              <a:t>وَھُوَ</a:t>
            </a:r>
            <a:r>
              <a:rPr lang="en-US" sz="7200" b="1" dirty="0">
                <a:solidFill>
                  <a:srgbClr val="002060"/>
                </a:solidFill>
                <a:latin typeface="_PDMS_Saleem_QuranFont" panose="02010000000000000000" pitchFamily="2" charset="-78"/>
                <a:cs typeface="_PDMS_Saleem_QuranFont" panose="02010000000000000000" pitchFamily="2" charset="-78"/>
              </a:rPr>
              <a:t> </a:t>
            </a:r>
            <a:r>
              <a:rPr lang="en-US" sz="7200" b="1" dirty="0" err="1">
                <a:solidFill>
                  <a:srgbClr val="002060"/>
                </a:solidFill>
                <a:latin typeface="_PDMS_Saleem_QuranFont" panose="02010000000000000000" pitchFamily="2" charset="-78"/>
                <a:cs typeface="_PDMS_Saleem_QuranFont" panose="02010000000000000000" pitchFamily="2" charset="-78"/>
              </a:rPr>
              <a:t>عَلَی</a:t>
            </a:r>
            <a:r>
              <a:rPr lang="en-US" sz="7200" b="1" dirty="0">
                <a:solidFill>
                  <a:srgbClr val="002060"/>
                </a:solidFill>
                <a:latin typeface="_PDMS_Saleem_QuranFont" panose="02010000000000000000" pitchFamily="2" charset="-78"/>
                <a:cs typeface="_PDMS_Saleem_QuranFont" panose="02010000000000000000" pitchFamily="2" charset="-78"/>
              </a:rPr>
              <a:t> </a:t>
            </a:r>
            <a:r>
              <a:rPr lang="en-US" sz="7200" b="1" dirty="0" err="1">
                <a:solidFill>
                  <a:srgbClr val="002060"/>
                </a:solidFill>
                <a:latin typeface="_PDMS_Saleem_QuranFont" panose="02010000000000000000" pitchFamily="2" charset="-78"/>
                <a:cs typeface="_PDMS_Saleem_QuranFont" panose="02010000000000000000" pitchFamily="2" charset="-78"/>
              </a:rPr>
              <a:t>کُلِّ</a:t>
            </a:r>
            <a:r>
              <a:rPr lang="en-US" sz="7200" b="1" dirty="0">
                <a:solidFill>
                  <a:srgbClr val="002060"/>
                </a:solidFill>
                <a:latin typeface="_PDMS_Saleem_QuranFont" panose="02010000000000000000" pitchFamily="2" charset="-78"/>
                <a:cs typeface="_PDMS_Saleem_QuranFont" panose="02010000000000000000" pitchFamily="2" charset="-78"/>
              </a:rPr>
              <a:t> </a:t>
            </a:r>
            <a:r>
              <a:rPr lang="en-US" sz="7200" b="1" dirty="0" err="1">
                <a:solidFill>
                  <a:srgbClr val="002060"/>
                </a:solidFill>
                <a:latin typeface="_PDMS_Saleem_QuranFont" panose="02010000000000000000" pitchFamily="2" charset="-78"/>
                <a:cs typeface="_PDMS_Saleem_QuranFont" panose="02010000000000000000" pitchFamily="2" charset="-78"/>
              </a:rPr>
              <a:t>شَیْئٍ</a:t>
            </a:r>
            <a:r>
              <a:rPr lang="en-US" sz="7200" b="1" dirty="0">
                <a:solidFill>
                  <a:srgbClr val="002060"/>
                </a:solidFill>
                <a:latin typeface="_PDMS_Saleem_QuranFont" panose="02010000000000000000" pitchFamily="2" charset="-78"/>
                <a:cs typeface="_PDMS_Saleem_QuranFont" panose="02010000000000000000" pitchFamily="2" charset="-78"/>
              </a:rPr>
              <a:t> </a:t>
            </a:r>
            <a:r>
              <a:rPr lang="en-US" sz="7200" b="1" dirty="0" err="1">
                <a:solidFill>
                  <a:srgbClr val="002060"/>
                </a:solidFill>
                <a:latin typeface="_PDMS_Saleem_QuranFont" panose="02010000000000000000" pitchFamily="2" charset="-78"/>
                <a:cs typeface="_PDMS_Saleem_QuranFont" panose="02010000000000000000" pitchFamily="2" charset="-78"/>
              </a:rPr>
              <a:t>قَدِیر</a:t>
            </a:r>
            <a:endParaRPr lang="en-US" sz="7200" b="1" dirty="0">
              <a:solidFill>
                <a:srgbClr val="002060"/>
              </a:solidFill>
              <a:latin typeface="_PDMS_Saleem_QuranFont" panose="02010000000000000000" pitchFamily="2" charset="-78"/>
              <a:cs typeface="_PDMS_Saleem_QuranFont" panose="02010000000000000000" pitchFamily="2" charset="-78"/>
            </a:endParaRPr>
          </a:p>
        </p:txBody>
      </p:sp>
      <p:sp>
        <p:nvSpPr>
          <p:cNvPr id="4" name="Rectangle 3"/>
          <p:cNvSpPr/>
          <p:nvPr/>
        </p:nvSpPr>
        <p:spPr>
          <a:xfrm>
            <a:off x="1998776" y="4871172"/>
            <a:ext cx="4854214" cy="707886"/>
          </a:xfrm>
          <a:prstGeom prst="rect">
            <a:avLst/>
          </a:prstGeom>
        </p:spPr>
        <p:txBody>
          <a:bodyPr wrap="square">
            <a:spAutoFit/>
          </a:bodyPr>
          <a:lstStyle/>
          <a:p>
            <a:pPr algn="ctr" rtl="1"/>
            <a:r>
              <a:rPr lang="en-US" sz="4000" b="1" dirty="0" err="1">
                <a:solidFill>
                  <a:srgbClr val="002060"/>
                </a:solidFill>
                <a:latin typeface="Jameel Noori Nastaleeq" panose="02000503000000000004" pitchFamily="2" charset="-78"/>
                <a:cs typeface="Jameel Noori Nastaleeq" panose="02000503000000000004" pitchFamily="2" charset="-78"/>
              </a:rPr>
              <a:t>اور</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وہی</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ہر</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چیز</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پر</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قدرت</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رکھتا</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ہے</a:t>
            </a:r>
            <a:r>
              <a:rPr lang="en-US" sz="4000" b="1" dirty="0">
                <a:solidFill>
                  <a:srgbClr val="002060"/>
                </a:solidFill>
                <a:latin typeface="Jameel Noori Nastaleeq" panose="02000503000000000004" pitchFamily="2" charset="-78"/>
                <a:cs typeface="Jameel Noori Nastaleeq" panose="02000503000000000004" pitchFamily="2" charset="-78"/>
              </a:rPr>
              <a:t> </a:t>
            </a:r>
          </a:p>
        </p:txBody>
      </p:sp>
    </p:spTree>
  </p:cSld>
  <p:clrMapOvr>
    <a:masterClrMapping/>
  </p:clrMapOvr>
  <p:transition>
    <p:fade/>
  </p:transition>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641452" y="1049248"/>
            <a:ext cx="393729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وَإِسْحَاقَ وَيَعْقُوبَ</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707886"/>
          </a:xfrm>
          <a:extLst/>
        </p:spPr>
        <p:txBody>
          <a:bodyPr wrap="square">
            <a:spAutoFit/>
          </a:bodyPr>
          <a:lstStyle/>
          <a:p>
            <a:pPr rtl="1">
              <a:spcBef>
                <a:spcPct val="0"/>
              </a:spcBef>
            </a:pPr>
            <a:r>
              <a:rPr lang="en-US" sz="4000" b="1" kern="1200" dirty="0">
                <a:solidFill>
                  <a:srgbClr val="002060"/>
                </a:solidFill>
                <a:latin typeface="Jameel Noori Nastaleeq" panose="02000503000000000004" pitchFamily="2" charset="-78"/>
                <a:cs typeface="Jameel Noori Nastaleeq" panose="02000503000000000004" pitchFamily="2" charset="-78"/>
              </a:rPr>
              <a:t>Isaac, and Jacob;</a:t>
            </a:r>
          </a:p>
        </p:txBody>
      </p:sp>
      <p:sp>
        <p:nvSpPr>
          <p:cNvPr id="28672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wa ishaqa wa ya`quba</a:t>
            </a:r>
            <a:endParaRPr lang="fi-FI" sz="3200" b="1" i="1">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057400" y="5670828"/>
            <a:ext cx="4770858"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اسحاق(ع) اور یعقوب(ع) کے معبود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701017" y="1049248"/>
            <a:ext cx="781816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وَرَبَّ جَبْرَائِيلَ وَمِيكَائِيلَ وَإِسْرَافِيلَ</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2509768"/>
            <a:ext cx="8686800" cy="1752600"/>
          </a:xfrm>
          <a:extLst/>
        </p:spPr>
        <p:txBody>
          <a:bodyPr/>
          <a:lstStyle/>
          <a:p>
            <a:pPr marL="342900" indent="-342900" eaLnBrk="1" hangingPunct="1">
              <a:defRPr/>
            </a:pPr>
            <a:r>
              <a:rPr lang="en-US" sz="3600" b="1" kern="1200" dirty="0">
                <a:ea typeface="MS Mincho" pitchFamily="49" charset="-128"/>
              </a:rPr>
              <a:t>the Lord of Gabriel, Michael, and Seraph;</a:t>
            </a:r>
          </a:p>
        </p:txBody>
      </p:sp>
      <p:sp>
        <p:nvSpPr>
          <p:cNvPr id="287748" name="Subtitle 4"/>
          <p:cNvSpPr txBox="1">
            <a:spLocks/>
          </p:cNvSpPr>
          <p:nvPr/>
        </p:nvSpPr>
        <p:spPr bwMode="auto">
          <a:xfrm>
            <a:off x="288636" y="407428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rabba jabra'ila wa mika'ila wa israfila</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371600" y="5486400"/>
            <a:ext cx="6739345"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مقرب </a:t>
            </a:r>
            <a:r>
              <a:rPr lang="ar-SA" sz="4000" b="1" dirty="0" smtClean="0">
                <a:solidFill>
                  <a:srgbClr val="002060"/>
                </a:solidFill>
                <a:latin typeface="Jameel Noori Nastaleeq" panose="02000503000000000004" pitchFamily="2" charset="-78"/>
                <a:cs typeface="Jameel Noori Nastaleeq" panose="02000503000000000004" pitchFamily="2" charset="-78"/>
              </a:rPr>
              <a:t>فرشتوں جبرائیل </a:t>
            </a:r>
            <a:r>
              <a:rPr lang="ar-SA" sz="4000" b="1" dirty="0">
                <a:solidFill>
                  <a:srgbClr val="002060"/>
                </a:solidFill>
                <a:latin typeface="Jameel Noori Nastaleeq" panose="02000503000000000004" pitchFamily="2" charset="-78"/>
                <a:cs typeface="Jameel Noori Nastaleeq" panose="02000503000000000004" pitchFamily="2" charset="-78"/>
              </a:rPr>
              <a:t>میکائیل اور اسرافیل کے رب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886438" y="1049248"/>
            <a:ext cx="544732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وَرَبَّ مُحَمَّدٍ خَاتَمِ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ٱلنَّبِيِّينَ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the Lord of Muhammad, the Seal of Prophets,</a:t>
            </a:r>
          </a:p>
        </p:txBody>
      </p:sp>
      <p:sp>
        <p:nvSpPr>
          <p:cNvPr id="288772" name="Subtitle 4"/>
          <p:cNvSpPr txBox="1">
            <a:spLocks/>
          </p:cNvSpPr>
          <p:nvPr/>
        </p:nvSpPr>
        <p:spPr bwMode="auto">
          <a:xfrm>
            <a:off x="152400" y="3926787"/>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rabba muhammadin khatami alnnabiyyina</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6180" y="5562600"/>
            <a:ext cx="912782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اے نبیوں کے خاتم حضرت محمد(ص) </a:t>
            </a:r>
            <a:r>
              <a:rPr lang="ar-SA" sz="4000" b="1" dirty="0" smtClean="0">
                <a:solidFill>
                  <a:srgbClr val="002060"/>
                </a:solidFill>
                <a:latin typeface="Jameel Noori Nastaleeq" panose="02000503000000000004" pitchFamily="2" charset="-78"/>
                <a:cs typeface="Jameel Noori Nastaleeq" panose="02000503000000000004" pitchFamily="2" charset="-78"/>
              </a:rPr>
              <a:t>کے </a:t>
            </a:r>
            <a:r>
              <a:rPr lang="ar-SA" sz="4000" b="1" dirty="0">
                <a:solidFill>
                  <a:srgbClr val="002060"/>
                </a:solidFill>
                <a:latin typeface="Jameel Noori Nastaleeq" panose="02000503000000000004" pitchFamily="2" charset="-78"/>
                <a:cs typeface="Jameel Noori Nastaleeq" panose="02000503000000000004" pitchFamily="2" charset="-78"/>
              </a:rPr>
              <a:t>رب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912360" y="1049248"/>
            <a:ext cx="339548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وَآلِهِ</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ٱلْمُنْتَجَبِينَ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his elite Household;</a:t>
            </a:r>
          </a:p>
        </p:txBody>
      </p:sp>
      <p:sp>
        <p:nvSpPr>
          <p:cNvPr id="289796" name="Subtitle 4"/>
          <p:cNvSpPr txBox="1">
            <a:spLocks/>
          </p:cNvSpPr>
          <p:nvPr/>
        </p:nvSpPr>
        <p:spPr bwMode="auto">
          <a:xfrm>
            <a:off x="510309" y="4052091"/>
            <a:ext cx="812338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wa alihi almuntajabina</a:t>
            </a:r>
            <a:endParaRPr lang="fi-FI" sz="3200" b="1" i="1">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52400" y="5360982"/>
            <a:ext cx="9127820" cy="707886"/>
          </a:xfrm>
          <a:prstGeom prst="rect">
            <a:avLst/>
          </a:prstGeom>
        </p:spPr>
        <p:txBody>
          <a:bodyPr wrap="square">
            <a:spAutoFit/>
          </a:bodyPr>
          <a:lstStyle/>
          <a:p>
            <a:pPr algn="ctr" rtl="1"/>
            <a:r>
              <a:rPr lang="ar-SA" sz="4000" b="1" dirty="0" smtClean="0">
                <a:solidFill>
                  <a:srgbClr val="002060"/>
                </a:solidFill>
                <a:latin typeface="Jameel Noori Nastaleeq" panose="02000503000000000004" pitchFamily="2" charset="-78"/>
                <a:cs typeface="Jameel Noori Nastaleeq" panose="02000503000000000004" pitchFamily="2" charset="-78"/>
              </a:rPr>
              <a:t>اور </a:t>
            </a:r>
            <a:r>
              <a:rPr lang="ar-SA" sz="4000" b="1" dirty="0">
                <a:solidFill>
                  <a:srgbClr val="002060"/>
                </a:solidFill>
                <a:latin typeface="Jameel Noori Nastaleeq" panose="02000503000000000004" pitchFamily="2" charset="-78"/>
                <a:cs typeface="Jameel Noori Nastaleeq" panose="02000503000000000004" pitchFamily="2" charset="-78"/>
              </a:rPr>
              <a:t>ان کے گرامی قدرآل کے رب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003456" y="1049248"/>
            <a:ext cx="521328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وَمُنْزِلَ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ٱلتَّوْرَاةِ</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وَٱلإِنْجِيلِ</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the Revealer of the Torah, the Gospel,</a:t>
            </a:r>
          </a:p>
        </p:txBody>
      </p:sp>
      <p:sp>
        <p:nvSpPr>
          <p:cNvPr id="290820" name="Subtitle 4"/>
          <p:cNvSpPr txBox="1">
            <a:spLocks/>
          </p:cNvSpPr>
          <p:nvPr/>
        </p:nvSpPr>
        <p:spPr bwMode="auto">
          <a:xfrm>
            <a:off x="381000" y="40767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munzila alttawrati wal-injili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886535" y="5486400"/>
            <a:ext cx="7370929"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اے تورات </a:t>
            </a:r>
            <a:r>
              <a:rPr lang="ar-SA" sz="4000" b="1" dirty="0" smtClean="0">
                <a:solidFill>
                  <a:srgbClr val="002060"/>
                </a:solidFill>
                <a:latin typeface="Jameel Noori Nastaleeq" panose="02000503000000000004" pitchFamily="2" charset="-78"/>
                <a:cs typeface="Jameel Noori Nastaleeq" panose="02000503000000000004" pitchFamily="2" charset="-78"/>
              </a:rPr>
              <a:t>اور  انجیل  کے </a:t>
            </a:r>
            <a:r>
              <a:rPr lang="ar-SA" sz="4000" b="1" dirty="0">
                <a:solidFill>
                  <a:srgbClr val="002060"/>
                </a:solidFill>
                <a:latin typeface="Jameel Noori Nastaleeq" panose="02000503000000000004" pitchFamily="2" charset="-78"/>
                <a:cs typeface="Jameel Noori Nastaleeq" panose="02000503000000000004" pitchFamily="2" charset="-78"/>
              </a:rPr>
              <a:t>نازل کرنے والے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588553" y="1049248"/>
            <a:ext cx="404309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وَٱلزَّبُورِ</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وَٱلْفُرْقَانِ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smtClean="0">
                <a:ea typeface="MS Mincho" pitchFamily="49" charset="-128"/>
              </a:rPr>
              <a:t>the Psalms, and the </a:t>
            </a:r>
            <a:r>
              <a:rPr lang="en-US" sz="3600" b="1" kern="1200" dirty="0" err="1" smtClean="0">
                <a:ea typeface="MS Mincho" pitchFamily="49" charset="-128"/>
              </a:rPr>
              <a:t>Furqan</a:t>
            </a:r>
            <a:r>
              <a:rPr lang="en-US" sz="3600" b="1" kern="1200" dirty="0" smtClean="0">
                <a:ea typeface="MS Mincho" pitchFamily="49" charset="-128"/>
              </a:rPr>
              <a:t>;</a:t>
            </a:r>
            <a:endParaRPr lang="en-US" sz="3600" b="1" kern="1200" dirty="0">
              <a:ea typeface="MS Mincho" pitchFamily="49" charset="-128"/>
            </a:endParaRPr>
          </a:p>
        </p:txBody>
      </p:sp>
      <p:sp>
        <p:nvSpPr>
          <p:cNvPr id="291844" name="Subtitle 4"/>
          <p:cNvSpPr txBox="1">
            <a:spLocks/>
          </p:cNvSpPr>
          <p:nvPr/>
        </p:nvSpPr>
        <p:spPr bwMode="auto">
          <a:xfrm>
            <a:off x="266699" y="396883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walzzaburi walfurqani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886535" y="5105400"/>
            <a:ext cx="7370929" cy="707886"/>
          </a:xfrm>
          <a:prstGeom prst="rect">
            <a:avLst/>
          </a:prstGeom>
        </p:spPr>
        <p:txBody>
          <a:bodyPr wrap="square">
            <a:spAutoFit/>
          </a:bodyPr>
          <a:lstStyle/>
          <a:p>
            <a:pPr algn="ctr" rtl="1"/>
            <a:r>
              <a:rPr lang="ar-SA" sz="4000" b="1" dirty="0" smtClean="0">
                <a:solidFill>
                  <a:srgbClr val="002060"/>
                </a:solidFill>
                <a:latin typeface="Jameel Noori Nastaleeq" panose="02000503000000000004" pitchFamily="2" charset="-78"/>
                <a:cs typeface="Jameel Noori Nastaleeq" panose="02000503000000000004" pitchFamily="2" charset="-78"/>
              </a:rPr>
              <a:t>اے  </a:t>
            </a:r>
            <a:r>
              <a:rPr lang="ar-SA" sz="4000" b="1" dirty="0">
                <a:solidFill>
                  <a:srgbClr val="002060"/>
                </a:solidFill>
                <a:latin typeface="Jameel Noori Nastaleeq" panose="02000503000000000004" pitchFamily="2" charset="-78"/>
                <a:cs typeface="Jameel Noori Nastaleeq" panose="02000503000000000004" pitchFamily="2" charset="-78"/>
              </a:rPr>
              <a:t>زبور اور قرآن کریم کے نازل کرنے والے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603078" y="676007"/>
            <a:ext cx="593784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وَمُنَزِّلَ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كٰهٰيٰعصٰ</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وَطٰهٰ</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وَيٰس</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214205"/>
            <a:ext cx="8686800" cy="1752600"/>
          </a:xfrm>
          <a:extLst/>
        </p:spPr>
        <p:txBody>
          <a:bodyPr/>
          <a:lstStyle/>
          <a:p>
            <a:pPr marL="342900" indent="-342900" eaLnBrk="1" hangingPunct="1">
              <a:defRPr/>
            </a:pPr>
            <a:r>
              <a:rPr lang="en-US" sz="3600" b="1" kern="1200" dirty="0">
                <a:ea typeface="MS Mincho" pitchFamily="49" charset="-128"/>
              </a:rPr>
              <a:t>the Revealer of </a:t>
            </a:r>
            <a:r>
              <a:rPr lang="en-US" sz="3600" b="1" i="1" kern="1200" dirty="0" err="1">
                <a:ea typeface="MS Mincho" pitchFamily="49" charset="-128"/>
              </a:rPr>
              <a:t>kaf</a:t>
            </a:r>
            <a:r>
              <a:rPr lang="en-US" sz="3600" b="1" i="1" kern="1200" dirty="0">
                <a:ea typeface="MS Mincho" pitchFamily="49" charset="-128"/>
              </a:rPr>
              <a:t>-ha-</a:t>
            </a:r>
            <a:r>
              <a:rPr lang="en-US" sz="3600" b="1" i="1" kern="1200" dirty="0" err="1">
                <a:ea typeface="MS Mincho" pitchFamily="49" charset="-128"/>
              </a:rPr>
              <a:t>ya</a:t>
            </a:r>
            <a:r>
              <a:rPr lang="en-US" sz="3600" b="1" i="1" kern="1200" dirty="0">
                <a:ea typeface="MS Mincho" pitchFamily="49" charset="-128"/>
              </a:rPr>
              <a:t>-`</a:t>
            </a:r>
            <a:r>
              <a:rPr lang="en-US" sz="3600" b="1" i="1" kern="1200" dirty="0" err="1">
                <a:ea typeface="MS Mincho" pitchFamily="49" charset="-128"/>
              </a:rPr>
              <a:t>ayn</a:t>
            </a:r>
            <a:r>
              <a:rPr lang="en-US" sz="3600" b="1" i="1" kern="1200" dirty="0">
                <a:ea typeface="MS Mincho" pitchFamily="49" charset="-128"/>
              </a:rPr>
              <a:t>-sad </a:t>
            </a:r>
            <a:r>
              <a:rPr lang="en-US" sz="3600" b="1" kern="1200" dirty="0">
                <a:ea typeface="MS Mincho" pitchFamily="49" charset="-128"/>
              </a:rPr>
              <a:t>and </a:t>
            </a:r>
            <a:r>
              <a:rPr lang="en-US" sz="3600" b="1" i="1" kern="1200" dirty="0">
                <a:ea typeface="MS Mincho" pitchFamily="49" charset="-128"/>
              </a:rPr>
              <a:t>ta-ha</a:t>
            </a:r>
            <a:r>
              <a:rPr lang="en-US" sz="3600" b="1" kern="1200" dirty="0">
                <a:ea typeface="MS Mincho" pitchFamily="49" charset="-128"/>
              </a:rPr>
              <a:t>, </a:t>
            </a:r>
            <a:r>
              <a:rPr lang="en-US" sz="3600" b="1" i="1" kern="1200" dirty="0" err="1">
                <a:ea typeface="MS Mincho" pitchFamily="49" charset="-128"/>
              </a:rPr>
              <a:t>ya</a:t>
            </a:r>
            <a:r>
              <a:rPr lang="en-US" sz="3600" b="1" i="1" kern="1200" dirty="0">
                <a:ea typeface="MS Mincho" pitchFamily="49" charset="-128"/>
              </a:rPr>
              <a:t>-sin</a:t>
            </a:r>
            <a:r>
              <a:rPr lang="en-US" sz="3600" b="1" kern="1200" dirty="0">
                <a:ea typeface="MS Mincho" pitchFamily="49" charset="-128"/>
              </a:rPr>
              <a:t>,</a:t>
            </a:r>
          </a:p>
        </p:txBody>
      </p:sp>
      <p:sp>
        <p:nvSpPr>
          <p:cNvPr id="292868" name="Subtitle 4"/>
          <p:cNvSpPr txBox="1">
            <a:spLocks/>
          </p:cNvSpPr>
          <p:nvPr/>
        </p:nvSpPr>
        <p:spPr bwMode="auto">
          <a:xfrm>
            <a:off x="228600" y="396680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3200" b="1" i="1">
                <a:solidFill>
                  <a:srgbClr val="000066"/>
                </a:solidFill>
                <a:ea typeface="MS Mincho" pitchFamily="49" charset="-128"/>
              </a:rPr>
              <a:t>wa munazzila kaf-ha-ya-`ain-sad wa ta-ha wa ya-sin</a:t>
            </a:r>
            <a:endParaRPr lang="fi-FI" sz="3200" b="1" i="1">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015577" y="5638800"/>
            <a:ext cx="711284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اے کٰھٰیٰعص، طٰہٰ،یس </a:t>
            </a:r>
            <a:r>
              <a:rPr lang="ar-SA" sz="4000" b="1" dirty="0" smtClean="0">
                <a:solidFill>
                  <a:srgbClr val="002060"/>
                </a:solidFill>
                <a:latin typeface="Jameel Noori Nastaleeq" panose="02000503000000000004" pitchFamily="2" charset="-78"/>
                <a:cs typeface="Jameel Noori Nastaleeq" panose="02000503000000000004" pitchFamily="2" charset="-78"/>
              </a:rPr>
              <a:t>کے </a:t>
            </a:r>
            <a:r>
              <a:rPr lang="ar-SA" sz="4000" b="1" dirty="0">
                <a:solidFill>
                  <a:srgbClr val="002060"/>
                </a:solidFill>
                <a:latin typeface="Jameel Noori Nastaleeq" panose="02000503000000000004" pitchFamily="2" charset="-78"/>
                <a:cs typeface="Jameel Noori Nastaleeq" panose="02000503000000000004" pitchFamily="2" charset="-78"/>
              </a:rPr>
              <a:t>نازل کرنے والے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711984" y="1049248"/>
            <a:ext cx="379623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وَٱلْقُرْآنِ</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ٱلْحَكِيمِ</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the Qur'an, full of wisdom.</a:t>
            </a:r>
          </a:p>
        </p:txBody>
      </p:sp>
      <p:sp>
        <p:nvSpPr>
          <p:cNvPr id="29389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walqur'ani alhakimi</a:t>
            </a:r>
            <a:endParaRPr lang="fi-FI" sz="3200" b="1" i="1">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9" name="Rectangle 8"/>
          <p:cNvSpPr/>
          <p:nvPr/>
        </p:nvSpPr>
        <p:spPr>
          <a:xfrm>
            <a:off x="1015577" y="5638800"/>
            <a:ext cx="7112846" cy="707886"/>
          </a:xfrm>
          <a:prstGeom prst="rect">
            <a:avLst/>
          </a:prstGeom>
        </p:spPr>
        <p:txBody>
          <a:bodyPr wrap="square">
            <a:spAutoFit/>
          </a:bodyPr>
          <a:lstStyle/>
          <a:p>
            <a:pPr algn="ctr" rtl="1"/>
            <a:r>
              <a:rPr lang="ar-SA" sz="4000" b="1" dirty="0" smtClean="0">
                <a:solidFill>
                  <a:srgbClr val="002060"/>
                </a:solidFill>
                <a:latin typeface="Jameel Noori Nastaleeq" panose="02000503000000000004" pitchFamily="2" charset="-78"/>
                <a:cs typeface="Jameel Noori Nastaleeq" panose="02000503000000000004" pitchFamily="2" charset="-78"/>
              </a:rPr>
              <a:t>اور </a:t>
            </a:r>
            <a:r>
              <a:rPr lang="ar-SA" sz="4000" b="1" dirty="0">
                <a:solidFill>
                  <a:srgbClr val="002060"/>
                </a:solidFill>
                <a:latin typeface="Jameel Noori Nastaleeq" panose="02000503000000000004" pitchFamily="2" charset="-78"/>
                <a:cs typeface="Jameel Noori Nastaleeq" panose="02000503000000000004" pitchFamily="2" charset="-78"/>
              </a:rPr>
              <a:t>قرآن کریم کے نازل کرنے والے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508227" y="509448"/>
            <a:ext cx="8127545" cy="110799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6600" b="1" kern="1200" dirty="0">
                <a:solidFill>
                  <a:srgbClr val="002060"/>
                </a:solidFill>
                <a:latin typeface="_PDMS_Saleem_QuranFont" panose="02010000000000000000" pitchFamily="2" charset="-78"/>
                <a:ea typeface="+mn-ea"/>
                <a:cs typeface="_PDMS_Saleem_QuranFont" panose="02010000000000000000" pitchFamily="2" charset="-78"/>
              </a:rPr>
              <a:t>انْتَ كَهْفِي حِينَ تُعْيِينِي </a:t>
            </a:r>
            <a:r>
              <a:rPr lang="ar-SA" sz="6600" b="1" kern="1200" dirty="0" err="1">
                <a:solidFill>
                  <a:srgbClr val="002060"/>
                </a:solidFill>
                <a:latin typeface="_PDMS_Saleem_QuranFont" panose="02010000000000000000" pitchFamily="2" charset="-78"/>
                <a:ea typeface="+mn-ea"/>
                <a:cs typeface="_PDMS_Saleem_QuranFont" panose="02010000000000000000" pitchFamily="2" charset="-78"/>
              </a:rPr>
              <a:t>ٱلْمَذَاهِبُ</a:t>
            </a:r>
            <a:r>
              <a:rPr lang="ar-SA" sz="6600" b="1" kern="1200" dirty="0">
                <a:solidFill>
                  <a:srgbClr val="002060"/>
                </a:solidFill>
                <a:latin typeface="_PDMS_Saleem_QuranFont" panose="02010000000000000000" pitchFamily="2" charset="-78"/>
                <a:ea typeface="+mn-ea"/>
                <a:cs typeface="_PDMS_Saleem_QuranFont" panose="02010000000000000000" pitchFamily="2" charset="-78"/>
              </a:rPr>
              <a:t> فِي سَعَتِهَا</a:t>
            </a:r>
            <a:endParaRPr lang="en-US" sz="66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75303" y="1870382"/>
            <a:ext cx="8686800" cy="1752600"/>
          </a:xfrm>
          <a:extLst/>
        </p:spPr>
        <p:txBody>
          <a:bodyPr/>
          <a:lstStyle/>
          <a:p>
            <a:pPr marL="342900" indent="-342900" eaLnBrk="1" hangingPunct="1">
              <a:defRPr/>
            </a:pPr>
            <a:r>
              <a:rPr lang="en-US" sz="3600" b="1" kern="1200" dirty="0">
                <a:ea typeface="MS Mincho" pitchFamily="49" charset="-128"/>
              </a:rPr>
              <a:t>You are my haven when the wide courses fail to carry me</a:t>
            </a:r>
          </a:p>
        </p:txBody>
      </p:sp>
      <p:sp>
        <p:nvSpPr>
          <p:cNvPr id="294916" name="Subtitle 4"/>
          <p:cNvSpPr txBox="1">
            <a:spLocks/>
          </p:cNvSpPr>
          <p:nvPr/>
        </p:nvSpPr>
        <p:spPr bwMode="auto">
          <a:xfrm>
            <a:off x="275303" y="358900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anta kahfi </a:t>
            </a:r>
            <a:r>
              <a:rPr lang="it-IT" sz="3200" b="1" i="1" dirty="0" smtClean="0">
                <a:solidFill>
                  <a:srgbClr val="000066"/>
                </a:solidFill>
                <a:ea typeface="MS Mincho" pitchFamily="49" charset="-128"/>
              </a:rPr>
              <a:t>hina </a:t>
            </a:r>
            <a:r>
              <a:rPr lang="it-IT" sz="3200" b="1" i="1" dirty="0">
                <a:solidFill>
                  <a:srgbClr val="000066"/>
                </a:solidFill>
                <a:ea typeface="MS Mincho" pitchFamily="49" charset="-128"/>
              </a:rPr>
              <a:t>tu`yini almadhahibu fi sa`atiha</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5811881" y="5519486"/>
            <a:ext cx="3150222"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
        <p:nvSpPr>
          <p:cNvPr id="3" name="Rectangle 2"/>
          <p:cNvSpPr/>
          <p:nvPr/>
        </p:nvSpPr>
        <p:spPr>
          <a:xfrm>
            <a:off x="635112" y="5155226"/>
            <a:ext cx="7873773" cy="1323439"/>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تو ہی میری جائے پناہ ہے جب زندگی کے وسیع راستے مجھ پر تنگ ہوجائیں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862822" y="603250"/>
            <a:ext cx="557075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وَتَضِيقُ بِيَ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ٱلارْضُ</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بِرُحْبِهَا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76225" y="2058918"/>
            <a:ext cx="8686800" cy="1752600"/>
          </a:xfrm>
          <a:extLst/>
        </p:spPr>
        <p:txBody>
          <a:bodyPr/>
          <a:lstStyle/>
          <a:p>
            <a:pPr marL="342900" indent="-342900" eaLnBrk="1" hangingPunct="1">
              <a:defRPr/>
            </a:pPr>
            <a:r>
              <a:rPr lang="en-US" b="1" kern="1200" dirty="0">
                <a:ea typeface="MS Mincho" pitchFamily="49" charset="-128"/>
              </a:rPr>
              <a:t>and when the earth, despite its width, become too narrow to bear me.</a:t>
            </a:r>
          </a:p>
        </p:txBody>
      </p:sp>
      <p:sp>
        <p:nvSpPr>
          <p:cNvPr id="295940" name="Subtitle 4"/>
          <p:cNvSpPr txBox="1">
            <a:spLocks/>
          </p:cNvSpPr>
          <p:nvPr/>
        </p:nvSpPr>
        <p:spPr bwMode="auto">
          <a:xfrm>
            <a:off x="304800" y="404428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tadiqu biya al-ardu biruhbiha</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414725" y="5343842"/>
            <a:ext cx="6314549"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زمین کشادگی کے باوجود میرے لیے تنگ ہوجائے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4"/>
          <p:cNvSpPr>
            <a:spLocks noGrp="1"/>
          </p:cNvSpPr>
          <p:nvPr>
            <p:ph type="subTitle" idx="1"/>
          </p:nvPr>
        </p:nvSpPr>
        <p:spPr>
          <a:xfrm>
            <a:off x="381001" y="2057400"/>
            <a:ext cx="8686800" cy="1752600"/>
          </a:xfrm>
          <a:extLst/>
        </p:spPr>
        <p:txBody>
          <a:bodyPr/>
          <a:lstStyle/>
          <a:p>
            <a:pPr marL="342900" indent="-342900" eaLnBrk="1" hangingPunct="1">
              <a:defRPr/>
            </a:pPr>
            <a:r>
              <a:rPr lang="en-US" sz="3600" b="1" kern="1200" dirty="0">
                <a:ea typeface="MS Mincho" pitchFamily="49" charset="-128"/>
              </a:rPr>
              <a:t>O Allah, I willingly desire for You</a:t>
            </a:r>
          </a:p>
        </p:txBody>
      </p:sp>
      <p:sp>
        <p:nvSpPr>
          <p:cNvPr id="29700" name="Subtitle 4"/>
          <p:cNvSpPr txBox="1">
            <a:spLocks/>
          </p:cNvSpPr>
          <p:nvPr/>
        </p:nvSpPr>
        <p:spPr bwMode="auto">
          <a:xfrm>
            <a:off x="381001" y="3098016"/>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allahumma inni arghabu ilayka</a:t>
            </a:r>
            <a:endParaRPr lang="fi-FI" sz="3200" b="1" i="1" dirty="0">
              <a:solidFill>
                <a:srgbClr val="000066"/>
              </a:solidFill>
              <a:ea typeface="MS Mincho" pitchFamily="49" charset="-128"/>
            </a:endParaRPr>
          </a:p>
        </p:txBody>
      </p:sp>
      <p:sp>
        <p:nvSpPr>
          <p:cNvPr id="3" name="Rectangle 2"/>
          <p:cNvSpPr/>
          <p:nvPr/>
        </p:nvSpPr>
        <p:spPr>
          <a:xfrm>
            <a:off x="1841139" y="688676"/>
            <a:ext cx="5093062" cy="1200329"/>
          </a:xfrm>
          <a:prstGeom prst="rect">
            <a:avLst/>
          </a:prstGeom>
        </p:spPr>
        <p:txBody>
          <a:bodyPr wrap="none">
            <a:spAutoFit/>
          </a:bodyPr>
          <a:lstStyle/>
          <a:p>
            <a:pPr algn="r" rtl="1"/>
            <a:r>
              <a:rPr lang="en-US" sz="7200" b="1" dirty="0" err="1">
                <a:solidFill>
                  <a:srgbClr val="002060"/>
                </a:solidFill>
                <a:latin typeface="_PDMS_Saleem_QuranFont" panose="02010000000000000000" pitchFamily="2" charset="-78"/>
                <a:cs typeface="_PDMS_Saleem_QuranFont" panose="02010000000000000000" pitchFamily="2" charset="-78"/>
              </a:rPr>
              <a:t>اَللّٰھُمَّ</a:t>
            </a:r>
            <a:r>
              <a:rPr lang="en-US" sz="7200" b="1" dirty="0">
                <a:solidFill>
                  <a:srgbClr val="002060"/>
                </a:solidFill>
                <a:latin typeface="_PDMS_Saleem_QuranFont" panose="02010000000000000000" pitchFamily="2" charset="-78"/>
                <a:cs typeface="_PDMS_Saleem_QuranFont" panose="02010000000000000000" pitchFamily="2" charset="-78"/>
              </a:rPr>
              <a:t> </a:t>
            </a:r>
            <a:r>
              <a:rPr lang="en-US" sz="7200" b="1" dirty="0" err="1">
                <a:solidFill>
                  <a:srgbClr val="002060"/>
                </a:solidFill>
                <a:latin typeface="_PDMS_Saleem_QuranFont" panose="02010000000000000000" pitchFamily="2" charset="-78"/>
                <a:cs typeface="_PDMS_Saleem_QuranFont" panose="02010000000000000000" pitchFamily="2" charset="-78"/>
              </a:rPr>
              <a:t>إنِّی</a:t>
            </a:r>
            <a:r>
              <a:rPr lang="en-US" sz="7200" b="1" dirty="0">
                <a:solidFill>
                  <a:srgbClr val="002060"/>
                </a:solidFill>
                <a:latin typeface="_PDMS_Saleem_QuranFont" panose="02010000000000000000" pitchFamily="2" charset="-78"/>
                <a:cs typeface="_PDMS_Saleem_QuranFont" panose="02010000000000000000" pitchFamily="2" charset="-78"/>
              </a:rPr>
              <a:t> </a:t>
            </a:r>
            <a:r>
              <a:rPr lang="ur-PK" sz="7200" b="1" dirty="0" err="1">
                <a:solidFill>
                  <a:srgbClr val="002060"/>
                </a:solidFill>
                <a:latin typeface="_PDMS_Saleem_QuranFont" panose="02010000000000000000" pitchFamily="2" charset="-78"/>
                <a:cs typeface="_PDMS_Saleem_QuranFont" panose="02010000000000000000" pitchFamily="2" charset="-78"/>
              </a:rPr>
              <a:t>ا</a:t>
            </a:r>
            <a:r>
              <a:rPr lang="en-US" sz="7200" b="1" dirty="0" err="1" smtClean="0">
                <a:solidFill>
                  <a:srgbClr val="002060"/>
                </a:solidFill>
                <a:latin typeface="_PDMS_Saleem_QuranFont" panose="02010000000000000000" pitchFamily="2" charset="-78"/>
                <a:cs typeface="_PDMS_Saleem_QuranFont" panose="02010000000000000000" pitchFamily="2" charset="-78"/>
              </a:rPr>
              <a:t>َرْغَبُ</a:t>
            </a:r>
            <a:r>
              <a:rPr lang="en-US" sz="7200" b="1" dirty="0" smtClean="0">
                <a:solidFill>
                  <a:srgbClr val="002060"/>
                </a:solidFill>
                <a:latin typeface="_PDMS_Saleem_QuranFont" panose="02010000000000000000" pitchFamily="2" charset="-78"/>
                <a:cs typeface="_PDMS_Saleem_QuranFont" panose="02010000000000000000" pitchFamily="2" charset="-78"/>
              </a:rPr>
              <a:t> </a:t>
            </a:r>
            <a:r>
              <a:rPr lang="en-US" sz="7200" b="1" dirty="0" err="1">
                <a:solidFill>
                  <a:srgbClr val="002060"/>
                </a:solidFill>
                <a:latin typeface="_PDMS_Saleem_QuranFont" panose="02010000000000000000" pitchFamily="2" charset="-78"/>
                <a:cs typeface="_PDMS_Saleem_QuranFont" panose="02010000000000000000" pitchFamily="2" charset="-78"/>
              </a:rPr>
              <a:t>إلَیْکَ</a:t>
            </a:r>
            <a:r>
              <a:rPr lang="en-US" sz="7200" b="1" dirty="0">
                <a:solidFill>
                  <a:srgbClr val="002060"/>
                </a:solidFill>
                <a:latin typeface="_PDMS_Saleem_QuranFont" panose="02010000000000000000" pitchFamily="2" charset="-78"/>
                <a:cs typeface="_PDMS_Saleem_QuranFont" panose="02010000000000000000" pitchFamily="2" charset="-78"/>
              </a:rPr>
              <a:t> </a:t>
            </a:r>
          </a:p>
        </p:txBody>
      </p:sp>
      <p:sp>
        <p:nvSpPr>
          <p:cNvPr id="4" name="Rectangle 3"/>
          <p:cNvSpPr/>
          <p:nvPr/>
        </p:nvSpPr>
        <p:spPr>
          <a:xfrm>
            <a:off x="1021989" y="4821376"/>
            <a:ext cx="7100021" cy="707886"/>
          </a:xfrm>
          <a:prstGeom prst="rect">
            <a:avLst/>
          </a:prstGeom>
        </p:spPr>
        <p:txBody>
          <a:bodyPr wrap="square">
            <a:spAutoFit/>
          </a:bodyPr>
          <a:lstStyle/>
          <a:p>
            <a:pPr algn="ctr" rtl="1"/>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اے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اللہ!بے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شک</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میں</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تیری</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طرف</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متوجہ</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ہوا</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ہوں</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066931" y="574675"/>
            <a:ext cx="7162538"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وَلَوْلاَ رَحْمَتُكَ لَكُنْتُ مِنَ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ٱلْهَالِكِينَ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2190611"/>
            <a:ext cx="8686800" cy="1752600"/>
          </a:xfrm>
          <a:extLst/>
        </p:spPr>
        <p:txBody>
          <a:bodyPr/>
          <a:lstStyle/>
          <a:p>
            <a:pPr marL="342900" indent="-342900" eaLnBrk="1" hangingPunct="1">
              <a:defRPr/>
            </a:pPr>
            <a:r>
              <a:rPr lang="en-US" sz="3600" b="1" kern="1200" dirty="0">
                <a:ea typeface="MS Mincho" pitchFamily="49" charset="-128"/>
              </a:rPr>
              <a:t>Without Your mercy, I would have been of those perishing.</a:t>
            </a:r>
          </a:p>
        </p:txBody>
      </p:sp>
      <p:sp>
        <p:nvSpPr>
          <p:cNvPr id="296964" name="Subtitle 4"/>
          <p:cNvSpPr txBox="1">
            <a:spLocks/>
          </p:cNvSpPr>
          <p:nvPr/>
        </p:nvSpPr>
        <p:spPr bwMode="auto">
          <a:xfrm>
            <a:off x="385763" y="406710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 lawla rahmatuka lakuntu min alhalikina</a:t>
            </a: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219200" y="5257800"/>
            <a:ext cx="6436377"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اگر تیری رحمت شامل حال نہ ہوتی تو میں تباہ ہوجاتا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511981" y="588962"/>
            <a:ext cx="4120038"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وَانْتَ مُقِيلُ عَثْرَتِي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040115"/>
            <a:ext cx="8686800" cy="1752600"/>
          </a:xfrm>
          <a:extLst/>
        </p:spPr>
        <p:txBody>
          <a:bodyPr/>
          <a:lstStyle/>
          <a:p>
            <a:pPr marL="342900" indent="-342900" eaLnBrk="1" hangingPunct="1">
              <a:defRPr/>
            </a:pPr>
            <a:r>
              <a:rPr lang="en-US" sz="3600" b="1" kern="1200" dirty="0">
                <a:ea typeface="MS Mincho" pitchFamily="49" charset="-128"/>
              </a:rPr>
              <a:t>You overlook my slips;</a:t>
            </a:r>
          </a:p>
        </p:txBody>
      </p:sp>
      <p:sp>
        <p:nvSpPr>
          <p:cNvPr id="297988" name="Subtitle 4"/>
          <p:cNvSpPr txBox="1">
            <a:spLocks/>
          </p:cNvSpPr>
          <p:nvPr/>
        </p:nvSpPr>
        <p:spPr bwMode="auto">
          <a:xfrm>
            <a:off x="273484" y="3816527"/>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anta muqilu `athrati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511981" y="5329554"/>
            <a:ext cx="4209807"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تو ہی میرے گناہ معاف کرنیوالا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655056" y="699153"/>
            <a:ext cx="7859844" cy="110799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6600" b="1" kern="1200" dirty="0">
                <a:solidFill>
                  <a:srgbClr val="002060"/>
                </a:solidFill>
                <a:latin typeface="_PDMS_Saleem_QuranFont" panose="02010000000000000000" pitchFamily="2" charset="-78"/>
                <a:ea typeface="+mn-ea"/>
                <a:cs typeface="_PDMS_Saleem_QuranFont" panose="02010000000000000000" pitchFamily="2" charset="-78"/>
              </a:rPr>
              <a:t>وَلَوْلاَ سَتْرُكَ إِيَّايَ لَكُنْتُ مِنَ </a:t>
            </a:r>
            <a:r>
              <a:rPr lang="ar-SA" sz="6600" b="1" kern="1200" dirty="0" err="1">
                <a:solidFill>
                  <a:srgbClr val="002060"/>
                </a:solidFill>
                <a:latin typeface="_PDMS_Saleem_QuranFont" panose="02010000000000000000" pitchFamily="2" charset="-78"/>
                <a:ea typeface="+mn-ea"/>
                <a:cs typeface="_PDMS_Saleem_QuranFont" panose="02010000000000000000" pitchFamily="2" charset="-78"/>
              </a:rPr>
              <a:t>ٱلْمَفْضُوحِينَ</a:t>
            </a:r>
            <a:endParaRPr lang="en-US" sz="66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2049393"/>
            <a:ext cx="8686800" cy="1752600"/>
          </a:xfrm>
          <a:extLst/>
        </p:spPr>
        <p:txBody>
          <a:bodyPr/>
          <a:lstStyle/>
          <a:p>
            <a:pPr marL="342900" indent="-342900" eaLnBrk="1" hangingPunct="1">
              <a:defRPr/>
            </a:pPr>
            <a:r>
              <a:rPr lang="en-US" sz="3600" b="1" kern="1200" dirty="0">
                <a:ea typeface="MS Mincho" pitchFamily="49" charset="-128"/>
              </a:rPr>
              <a:t>and without Your covering me, I would have been of those exposed.</a:t>
            </a:r>
          </a:p>
        </p:txBody>
      </p:sp>
      <p:sp>
        <p:nvSpPr>
          <p:cNvPr id="299012" name="Subtitle 4"/>
          <p:cNvSpPr txBox="1">
            <a:spLocks/>
          </p:cNvSpPr>
          <p:nvPr/>
        </p:nvSpPr>
        <p:spPr bwMode="auto">
          <a:xfrm>
            <a:off x="457200" y="3948882"/>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lawla satruka iyyaya lakuntu min almafduhina</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457205" y="5513248"/>
            <a:ext cx="622959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اگر تو میری پردہ پوشی نہ کرتا تو میں رسوا ہوکر رہ جاتا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990600" y="652987"/>
            <a:ext cx="7226658"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وَانْتَ مُؤَيِّدِي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بِٱلنَّصْرِ</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عَلَىٰ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اعْدَائِي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200136"/>
            <a:ext cx="8686800" cy="1752600"/>
          </a:xfrm>
          <a:extLst/>
        </p:spPr>
        <p:txBody>
          <a:bodyPr/>
          <a:lstStyle/>
          <a:p>
            <a:pPr marL="342900" indent="-342900" eaLnBrk="1" hangingPunct="1">
              <a:defRPr/>
            </a:pPr>
            <a:r>
              <a:rPr lang="en-US" sz="3600" b="1" kern="1200" dirty="0">
                <a:ea typeface="MS Mincho" pitchFamily="49" charset="-128"/>
              </a:rPr>
              <a:t>You aid me with Your support against my enemies;</a:t>
            </a:r>
          </a:p>
        </p:txBody>
      </p:sp>
      <p:sp>
        <p:nvSpPr>
          <p:cNvPr id="300036" name="Subtitle 4"/>
          <p:cNvSpPr txBox="1">
            <a:spLocks/>
          </p:cNvSpPr>
          <p:nvPr/>
        </p:nvSpPr>
        <p:spPr bwMode="auto">
          <a:xfrm>
            <a:off x="457200" y="4032856"/>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anta mu'ayyidi bilnnasri `ala a`da'i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483380" y="5379292"/>
            <a:ext cx="817724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تو اپنی مدد کے ساتھ دشمنوں کے مقابل میں مجھے قوت دینے والا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528322" y="565150"/>
            <a:ext cx="823975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وَلَوْلاَ نَصْرُكَ إِيَّايَ لَكُنْتُ مِنَ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ٱلْمَغْلُوبِينَ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95275" y="2058918"/>
            <a:ext cx="8686800" cy="1752600"/>
          </a:xfrm>
          <a:extLst/>
        </p:spPr>
        <p:txBody>
          <a:bodyPr/>
          <a:lstStyle/>
          <a:p>
            <a:pPr marL="342900" indent="-342900" eaLnBrk="1" hangingPunct="1">
              <a:defRPr/>
            </a:pPr>
            <a:r>
              <a:rPr lang="en-US" sz="3600" b="1" kern="1200" dirty="0">
                <a:ea typeface="MS Mincho" pitchFamily="49" charset="-128"/>
              </a:rPr>
              <a:t>and without Your support, I would have been of those overwhelmed.</a:t>
            </a:r>
          </a:p>
        </p:txBody>
      </p:sp>
      <p:sp>
        <p:nvSpPr>
          <p:cNvPr id="301060" name="Subtitle 4"/>
          <p:cNvSpPr txBox="1">
            <a:spLocks/>
          </p:cNvSpPr>
          <p:nvPr/>
        </p:nvSpPr>
        <p:spPr bwMode="auto">
          <a:xfrm>
            <a:off x="344720" y="402329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lawla nasruka iyyaya lakuntu min almaghlubina</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344720" y="5645398"/>
            <a:ext cx="8454559"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اگر تیری مدد حاصل نہ ہوتی تو میں زیر ہو جانے والوں میں سے ہوجا  تا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943117" y="537280"/>
            <a:ext cx="735650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يَا مَنْ خَصَّ نَفْسَهُ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بِٱلسُّمُوِّ</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وَٱلرِّفْعَةِ</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77967" y="2030343"/>
            <a:ext cx="8686800" cy="1752600"/>
          </a:xfrm>
          <a:extLst/>
        </p:spPr>
        <p:txBody>
          <a:bodyPr/>
          <a:lstStyle/>
          <a:p>
            <a:pPr marL="342900" indent="-342900" eaLnBrk="1" hangingPunct="1">
              <a:defRPr/>
            </a:pPr>
            <a:r>
              <a:rPr lang="en-US" sz="3600" b="1" kern="1200" dirty="0">
                <a:ea typeface="MS Mincho" pitchFamily="49" charset="-128"/>
              </a:rPr>
              <a:t>O He Who gives Himself exclusively superiority and highness;</a:t>
            </a:r>
          </a:p>
        </p:txBody>
      </p:sp>
      <p:sp>
        <p:nvSpPr>
          <p:cNvPr id="302084" name="Subtitle 4"/>
          <p:cNvSpPr txBox="1">
            <a:spLocks/>
          </p:cNvSpPr>
          <p:nvPr/>
        </p:nvSpPr>
        <p:spPr bwMode="auto">
          <a:xfrm>
            <a:off x="349405" y="392871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ya man khassa nafsahu bilssumuwwi walrrif`ati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762000" y="5617528"/>
            <a:ext cx="7388561"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اے وہ جس نے اپنی ذات کو بلندی اور برتری کے لیے خاص کیا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31455" y="676799"/>
            <a:ext cx="468109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فَاوْلِيَاؤُهُ</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بِعِزِّهِ يَعْتَزُّونَ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80987" y="2215789"/>
            <a:ext cx="8686800" cy="1752600"/>
          </a:xfrm>
          <a:extLst/>
        </p:spPr>
        <p:txBody>
          <a:bodyPr/>
          <a:lstStyle/>
          <a:p>
            <a:pPr marL="342900" indent="-342900" eaLnBrk="1" hangingPunct="1">
              <a:defRPr/>
            </a:pPr>
            <a:r>
              <a:rPr lang="en-US" sz="3600" b="1" kern="1200" dirty="0">
                <a:ea typeface="MS Mincho" pitchFamily="49" charset="-128"/>
              </a:rPr>
              <a:t>so, His friends pride themselves on account of His pride.</a:t>
            </a:r>
          </a:p>
        </p:txBody>
      </p:sp>
      <p:sp>
        <p:nvSpPr>
          <p:cNvPr id="303108" name="Subtitle 4"/>
          <p:cNvSpPr txBox="1">
            <a:spLocks/>
          </p:cNvSpPr>
          <p:nvPr/>
        </p:nvSpPr>
        <p:spPr bwMode="auto">
          <a:xfrm>
            <a:off x="280987" y="403654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fa'awliya'uhu bi`izzihi ya`tazzuna</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405908" y="5171491"/>
            <a:ext cx="633218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جس کے دوست اس کی عزت سے عزت پاتے ہیں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616378" y="425262"/>
            <a:ext cx="8063642" cy="193899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rtl="1"/>
            <a:r>
              <a:rPr lang="ar-SA" sz="6000" b="1" kern="1200" dirty="0">
                <a:solidFill>
                  <a:srgbClr val="002060"/>
                </a:solidFill>
                <a:latin typeface="_PDMS_Saleem_QuranFont" panose="02010000000000000000" pitchFamily="2" charset="-78"/>
                <a:ea typeface="+mn-ea"/>
                <a:cs typeface="_PDMS_Saleem_QuranFont" panose="02010000000000000000" pitchFamily="2" charset="-78"/>
              </a:rPr>
              <a:t>يَا مَنْ جَعَلَتْ لَهُ </a:t>
            </a:r>
            <a:r>
              <a:rPr lang="ar-SA" sz="6000" b="1" kern="1200" dirty="0" err="1">
                <a:solidFill>
                  <a:srgbClr val="002060"/>
                </a:solidFill>
                <a:latin typeface="_PDMS_Saleem_QuranFont" panose="02010000000000000000" pitchFamily="2" charset="-78"/>
                <a:ea typeface="+mn-ea"/>
                <a:cs typeface="_PDMS_Saleem_QuranFont" panose="02010000000000000000" pitchFamily="2" charset="-78"/>
              </a:rPr>
              <a:t>ٱلْمُلُوكُ</a:t>
            </a:r>
            <a:r>
              <a:rPr lang="ar-SA" sz="6000" b="1" kern="1200" dirty="0">
                <a:solidFill>
                  <a:srgbClr val="002060"/>
                </a:solidFill>
                <a:latin typeface="_PDMS_Saleem_QuranFont" panose="02010000000000000000" pitchFamily="2" charset="-78"/>
                <a:ea typeface="+mn-ea"/>
                <a:cs typeface="_PDMS_Saleem_QuranFont" panose="02010000000000000000" pitchFamily="2" charset="-78"/>
              </a:rPr>
              <a:t> نِيرَ </a:t>
            </a:r>
            <a:r>
              <a:rPr lang="ar-SA" sz="6000" b="1" kern="1200" dirty="0" err="1">
                <a:solidFill>
                  <a:srgbClr val="002060"/>
                </a:solidFill>
                <a:latin typeface="_PDMS_Saleem_QuranFont" panose="02010000000000000000" pitchFamily="2" charset="-78"/>
                <a:ea typeface="+mn-ea"/>
                <a:cs typeface="_PDMS_Saleem_QuranFont" panose="02010000000000000000" pitchFamily="2" charset="-78"/>
              </a:rPr>
              <a:t>ٱلْمَذَلَّةِ</a:t>
            </a:r>
            <a:r>
              <a:rPr lang="ar-SA" sz="60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6000" b="1" kern="1200" dirty="0" err="1">
                <a:solidFill>
                  <a:srgbClr val="002060"/>
                </a:solidFill>
                <a:latin typeface="_PDMS_Saleem_QuranFont" panose="02010000000000000000" pitchFamily="2" charset="-78"/>
                <a:ea typeface="+mn-ea"/>
                <a:cs typeface="_PDMS_Saleem_QuranFont" panose="02010000000000000000" pitchFamily="2" charset="-78"/>
              </a:rPr>
              <a:t>عَلَىٰ</a:t>
            </a:r>
            <a:r>
              <a:rPr lang="ar-SA" sz="6000" b="1" kern="1200" dirty="0">
                <a:solidFill>
                  <a:srgbClr val="002060"/>
                </a:solidFill>
                <a:latin typeface="_PDMS_Saleem_QuranFont" panose="02010000000000000000" pitchFamily="2" charset="-78"/>
                <a:ea typeface="+mn-ea"/>
                <a:cs typeface="_PDMS_Saleem_QuranFont" panose="02010000000000000000" pitchFamily="2" charset="-78"/>
              </a:rPr>
              <a:t> اعْنَاقِهِمْ</a:t>
            </a:r>
            <a:endParaRPr lang="en-US" sz="60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173078" y="2440454"/>
            <a:ext cx="8686800" cy="1752600"/>
          </a:xfrm>
          <a:extLst/>
        </p:spPr>
        <p:txBody>
          <a:bodyPr/>
          <a:lstStyle/>
          <a:p>
            <a:pPr marL="342900" indent="-342900" eaLnBrk="1" hangingPunct="1">
              <a:defRPr/>
            </a:pPr>
            <a:r>
              <a:rPr lang="en-US" sz="3600" b="1" kern="1200" dirty="0">
                <a:ea typeface="MS Mincho" pitchFamily="49" charset="-128"/>
              </a:rPr>
              <a:t>O He for Whom the kings put the yoke of humiliation on their necks;</a:t>
            </a:r>
          </a:p>
        </p:txBody>
      </p:sp>
      <p:sp>
        <p:nvSpPr>
          <p:cNvPr id="304132" name="Subtitle 4"/>
          <p:cNvSpPr txBox="1">
            <a:spLocks/>
          </p:cNvSpPr>
          <p:nvPr/>
        </p:nvSpPr>
        <p:spPr bwMode="auto">
          <a:xfrm>
            <a:off x="304799" y="400255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ya man ja`alat lahu almuluku nira almadhallati `ala a`naqihim</a:t>
            </a: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474621" y="5562600"/>
            <a:ext cx="8347157"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اے وہ جسکے دربار میں بادشاہوں نے اپنی گردنوں میں عاجزی کا طوق پہنا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866400" y="1049248"/>
            <a:ext cx="548740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فَهُمْ مِنْ سَطَوَاتِهِ خَائِفُونَ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for they are fearful of His authority.</a:t>
            </a:r>
          </a:p>
        </p:txBody>
      </p:sp>
      <p:sp>
        <p:nvSpPr>
          <p:cNvPr id="305156" name="Subtitle 4"/>
          <p:cNvSpPr txBox="1">
            <a:spLocks/>
          </p:cNvSpPr>
          <p:nvPr/>
        </p:nvSpPr>
        <p:spPr bwMode="auto">
          <a:xfrm>
            <a:off x="266699" y="4151223"/>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fahum min satawatihi kha'ifuna</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415428" y="5105400"/>
            <a:ext cx="438934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پس وہ اس کے دبدبے سے ڈرتے ہیں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623643" y="565150"/>
            <a:ext cx="789671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يَعْلَمُ خَائِنَةَ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ٱلاعْيُنِ</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وَمَا تُخْفِي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ٱلصُّدُورُ</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2011541"/>
            <a:ext cx="8686800" cy="1752600"/>
          </a:xfrm>
          <a:extLst/>
        </p:spPr>
        <p:txBody>
          <a:bodyPr/>
          <a:lstStyle/>
          <a:p>
            <a:pPr marL="342900" indent="-342900" eaLnBrk="1" hangingPunct="1">
              <a:defRPr/>
            </a:pPr>
            <a:r>
              <a:rPr lang="en-US" sz="3600" b="1" kern="1200" dirty="0">
                <a:ea typeface="MS Mincho" pitchFamily="49" charset="-128"/>
              </a:rPr>
              <a:t>He knows the stealthy looks of eyes and that which the breasts conceal</a:t>
            </a:r>
          </a:p>
        </p:txBody>
      </p:sp>
      <p:sp>
        <p:nvSpPr>
          <p:cNvPr id="306180" name="Subtitle 4"/>
          <p:cNvSpPr txBox="1">
            <a:spLocks/>
          </p:cNvSpPr>
          <p:nvPr/>
        </p:nvSpPr>
        <p:spPr bwMode="auto">
          <a:xfrm>
            <a:off x="304800" y="4010203"/>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ya`lamu kha'inata al'a`yuni wa ma tukhfi alssuduru</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782665" y="5559316"/>
            <a:ext cx="770435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وہ آنکھوں کے اشاروں کو اور جوسینوں میں چھپاہے اسے جانتا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7"/>
          <p:cNvSpPr>
            <a:spLocks noChangeArrowheads="1"/>
          </p:cNvSpPr>
          <p:nvPr/>
        </p:nvSpPr>
        <p:spPr bwMode="auto">
          <a:xfrm>
            <a:off x="304800" y="854582"/>
            <a:ext cx="8534400" cy="5509200"/>
          </a:xfrm>
          <a:prstGeom prst="rect">
            <a:avLst/>
          </a:prstGeom>
          <a:gradFill rotWithShape="1">
            <a:gsLst>
              <a:gs pos="0">
                <a:srgbClr val="003399"/>
              </a:gs>
              <a:gs pos="50000">
                <a:srgbClr val="001847"/>
              </a:gs>
              <a:gs pos="100000">
                <a:srgbClr val="003399"/>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ar-SA" sz="4400" b="1" dirty="0">
                <a:solidFill>
                  <a:srgbClr val="FFFF00"/>
                </a:solidFill>
                <a:latin typeface="Jameel Noori Nastaleeq" panose="02000503000000000004" pitchFamily="2" charset="-78"/>
                <a:cs typeface="Jameel Noori Nastaleeq" panose="02000503000000000004" pitchFamily="2" charset="-78"/>
              </a:rPr>
              <a:t>روز عرفہ پڑھی جانے والی دعاؤں میں سے ایک امام حسین -کی دعا ہے بشر وبشیر پسران غالب اسدی سے روایت ہے کہ روز عرفہ بوقت عصر میدان عرفات میں ہم حضرت کی خدمت میں حاضر ہوئے۔ تب آپ اپنے فرزندوں اور شیعوں کے ساتھ نہایت عاجزانہ طور پراپنے خیمے سے باہر آئے اور پہاڑ کی بائیں طرف کھڑے ہوکر کعبے کی طرف رخ کرلیا، اپنے دونوں ہاتھ چہرے کے سامنے لا کر پھیلادیئے۔ خدا کے حضور عاجزی اور انکساری کی حالت میں یہ کلمات کہے:</a:t>
            </a:r>
            <a:endParaRPr lang="en-US" sz="4400" b="1" dirty="0">
              <a:solidFill>
                <a:srgbClr val="FFFF00"/>
              </a:solidFill>
              <a:latin typeface="Jameel Noori Nastaleeq" panose="02000503000000000004" pitchFamily="2" charset="-78"/>
              <a:cs typeface="Jameel Noori Nastaleeq" panose="02000503000000000004" pitchFamily="2" charset="-78"/>
            </a:endParaRPr>
          </a:p>
        </p:txBody>
      </p:sp>
    </p:spTree>
    <p:extLst>
      <p:ext uri="{BB962C8B-B14F-4D97-AF65-F5344CB8AC3E}">
        <p14:creationId xmlns:p14="http://schemas.microsoft.com/office/powerpoint/2010/main" val="401278688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417461" y="457200"/>
            <a:ext cx="4708340" cy="1200329"/>
          </a:xfrm>
          <a:extLst/>
        </p:spPr>
        <p:txBody>
          <a:bodyPr wrap="none">
            <a:spAutoFit/>
          </a:bodyPr>
          <a:lstStyle/>
          <a:p>
            <a:pPr algn="r" rtl="1"/>
            <a:r>
              <a:rPr lang="ks-Arab" sz="7200" b="1" kern="1200" dirty="0" smtClean="0">
                <a:solidFill>
                  <a:srgbClr val="002060"/>
                </a:solidFill>
                <a:latin typeface="_PDMS_Saleem_QuranFont" panose="02010000000000000000" pitchFamily="2" charset="-78"/>
                <a:ea typeface="+mn-ea"/>
                <a:cs typeface="_PDMS_Saleem_QuranFont" panose="02010000000000000000" pitchFamily="2" charset="-78"/>
              </a:rPr>
              <a:t>وَ</a:t>
            </a:r>
            <a:r>
              <a:rPr lang="ur-PK" sz="7200" b="1" kern="1200" dirty="0" smtClean="0">
                <a:solidFill>
                  <a:srgbClr val="002060"/>
                </a:solidFill>
                <a:latin typeface="_PDMS_Saleem_QuranFont" panose="02010000000000000000" pitchFamily="2" charset="-78"/>
                <a:ea typeface="+mn-ea"/>
                <a:cs typeface="_PDMS_Saleem_QuranFont" panose="02010000000000000000" pitchFamily="2" charset="-78"/>
              </a:rPr>
              <a:t>ا</a:t>
            </a:r>
            <a:r>
              <a:rPr lang="ks-Arab" sz="7200" b="1" kern="1200" dirty="0" smtClean="0">
                <a:solidFill>
                  <a:srgbClr val="002060"/>
                </a:solidFill>
                <a:latin typeface="_PDMS_Saleem_QuranFont" panose="02010000000000000000" pitchFamily="2" charset="-78"/>
                <a:ea typeface="+mn-ea"/>
                <a:cs typeface="_PDMS_Saleem_QuranFont" panose="02010000000000000000" pitchFamily="2" charset="-78"/>
              </a:rPr>
              <a:t>َشْھَدُ بِالرُّبُوبِیَّ</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ة</a:t>
            </a:r>
            <a:r>
              <a:rPr lang="ks-Arab" sz="7200" b="1" kern="1200" dirty="0" smtClean="0">
                <a:solidFill>
                  <a:srgbClr val="002060"/>
                </a:solidFill>
                <a:latin typeface="_PDMS_Saleem_QuranFont" panose="02010000000000000000" pitchFamily="2" charset="-78"/>
                <a:ea typeface="+mn-ea"/>
                <a:cs typeface="_PDMS_Saleem_QuranFont" panose="02010000000000000000" pitchFamily="2" charset="-78"/>
              </a:rPr>
              <a:t>ِ </a:t>
            </a:r>
            <a:r>
              <a:rPr lang="ks-Arab" sz="7200" b="1" kern="1200" dirty="0">
                <a:solidFill>
                  <a:srgbClr val="002060"/>
                </a:solidFill>
                <a:latin typeface="_PDMS_Saleem_QuranFont" panose="02010000000000000000" pitchFamily="2" charset="-78"/>
                <a:ea typeface="+mn-ea"/>
                <a:cs typeface="_PDMS_Saleem_QuranFont" panose="02010000000000000000" pitchFamily="2" charset="-78"/>
              </a:rPr>
              <a:t>لَکَ </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15410" y="1776591"/>
            <a:ext cx="8686800" cy="1752600"/>
          </a:xfrm>
          <a:extLst/>
        </p:spPr>
        <p:txBody>
          <a:bodyPr/>
          <a:lstStyle/>
          <a:p>
            <a:pPr marL="342900" indent="-342900" eaLnBrk="1" hangingPunct="1">
              <a:defRPr/>
            </a:pPr>
            <a:r>
              <a:rPr lang="en-US" sz="3600" b="1" kern="1200" dirty="0">
                <a:ea typeface="MS Mincho" pitchFamily="49" charset="-128"/>
              </a:rPr>
              <a:t>and I testify to the Lordship of You,</a:t>
            </a:r>
          </a:p>
        </p:txBody>
      </p:sp>
      <p:sp>
        <p:nvSpPr>
          <p:cNvPr id="30724" name="Subtitle 4"/>
          <p:cNvSpPr txBox="1">
            <a:spLocks/>
          </p:cNvSpPr>
          <p:nvPr/>
        </p:nvSpPr>
        <p:spPr bwMode="auto">
          <a:xfrm>
            <a:off x="311211" y="3114853"/>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ashhadu bilrrububiyyati laka</a:t>
            </a:r>
            <a:endParaRPr lang="fi-FI" sz="3200" b="1" i="1" dirty="0">
              <a:solidFill>
                <a:srgbClr val="000066"/>
              </a:solidFill>
              <a:ea typeface="MS Mincho" pitchFamily="49" charset="-128"/>
            </a:endParaRPr>
          </a:p>
        </p:txBody>
      </p:sp>
      <p:sp>
        <p:nvSpPr>
          <p:cNvPr id="2" name="Rectangle 1"/>
          <p:cNvSpPr/>
          <p:nvPr/>
        </p:nvSpPr>
        <p:spPr>
          <a:xfrm>
            <a:off x="1371600" y="4986515"/>
            <a:ext cx="5998758" cy="707886"/>
          </a:xfrm>
          <a:prstGeom prst="rect">
            <a:avLst/>
          </a:prstGeom>
        </p:spPr>
        <p:txBody>
          <a:bodyPr wrap="square">
            <a:spAutoFit/>
          </a:bodyPr>
          <a:lstStyle/>
          <a:p>
            <a:pPr algn="ctr" rtl="1"/>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تیرے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پروردگار</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ہونے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کی</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گواہی</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دیتا</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ہوں</a:t>
            </a:r>
            <a:r>
              <a:rPr lang="en-US" sz="4000" b="1" dirty="0">
                <a:solidFill>
                  <a:srgbClr val="002060"/>
                </a:solidFill>
                <a:latin typeface="Jameel Noori Nastaleeq" panose="02000503000000000004" pitchFamily="2" charset="-78"/>
                <a:cs typeface="Jameel Noori Nastaleeq" panose="02000503000000000004" pitchFamily="2" charset="-78"/>
              </a:rPr>
              <a:t> </a:t>
            </a:r>
          </a:p>
        </p:txBody>
      </p:sp>
    </p:spTree>
  </p:cSld>
  <p:clrMapOvr>
    <a:masterClrMapping/>
  </p:clrMapOvr>
  <p:transition>
    <p:fade/>
  </p:transition>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011999" y="1049248"/>
            <a:ext cx="719620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وَغَيْبَ مَا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تَاتِي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بِهِ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ٱلازْمِنَةُ</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وَٱلدُّهُورُ</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the future of the times and ages.</a:t>
            </a:r>
          </a:p>
        </p:txBody>
      </p:sp>
      <p:sp>
        <p:nvSpPr>
          <p:cNvPr id="307204" name="Subtitle 4"/>
          <p:cNvSpPr txBox="1">
            <a:spLocks/>
          </p:cNvSpPr>
          <p:nvPr/>
        </p:nvSpPr>
        <p:spPr bwMode="auto">
          <a:xfrm>
            <a:off x="382917" y="4081462"/>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ghayba ma ta'ti bihi al'azminatu waldduhuru</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011999" y="5562600"/>
            <a:ext cx="7428637"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ان غیب کی باتوں کو جانتا ہے جو آیندہ زمانوں میں ظاہر ہونگی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598698" y="1049248"/>
            <a:ext cx="602280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يَا مَنْ لاَ يَعْلَمُ كَيْفَ هُوَ إِلاَّ هُوَ</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O He </a:t>
            </a:r>
            <a:r>
              <a:rPr lang="en-US" sz="3600" b="1" kern="1200" dirty="0" smtClean="0">
                <a:ea typeface="MS Mincho" pitchFamily="49" charset="-128"/>
              </a:rPr>
              <a:t>knows </a:t>
            </a:r>
            <a:r>
              <a:rPr lang="en-US" sz="3600" b="1" kern="1200" dirty="0">
                <a:ea typeface="MS Mincho" pitchFamily="49" charset="-128"/>
              </a:rPr>
              <a:t>Whom none knows how He is!</a:t>
            </a:r>
          </a:p>
        </p:txBody>
      </p:sp>
      <p:sp>
        <p:nvSpPr>
          <p:cNvPr id="308228" name="Subtitle 4"/>
          <p:cNvSpPr txBox="1">
            <a:spLocks/>
          </p:cNvSpPr>
          <p:nvPr/>
        </p:nvSpPr>
        <p:spPr bwMode="auto">
          <a:xfrm>
            <a:off x="266699" y="428287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3200" b="1" i="1" dirty="0">
                <a:solidFill>
                  <a:srgbClr val="000066"/>
                </a:solidFill>
                <a:ea typeface="MS Mincho" pitchFamily="49" charset="-128"/>
              </a:rPr>
              <a:t>ya </a:t>
            </a:r>
            <a:r>
              <a:rPr lang="es-ES" sz="3200" b="1" i="1" dirty="0" err="1">
                <a:solidFill>
                  <a:srgbClr val="000066"/>
                </a:solidFill>
                <a:ea typeface="MS Mincho" pitchFamily="49" charset="-128"/>
              </a:rPr>
              <a:t>man</a:t>
            </a:r>
            <a:r>
              <a:rPr lang="es-ES" sz="3200" b="1" i="1" dirty="0">
                <a:solidFill>
                  <a:srgbClr val="000066"/>
                </a:solidFill>
                <a:ea typeface="MS Mincho" pitchFamily="49" charset="-128"/>
              </a:rPr>
              <a:t> la </a:t>
            </a:r>
            <a:r>
              <a:rPr lang="es-ES" sz="3200" b="1" i="1" dirty="0" err="1">
                <a:solidFill>
                  <a:srgbClr val="000066"/>
                </a:solidFill>
                <a:ea typeface="MS Mincho" pitchFamily="49" charset="-128"/>
              </a:rPr>
              <a:t>ya`lamu</a:t>
            </a:r>
            <a:r>
              <a:rPr lang="es-ES" sz="3200" b="1" i="1" dirty="0">
                <a:solidFill>
                  <a:srgbClr val="000066"/>
                </a:solidFill>
                <a:ea typeface="MS Mincho" pitchFamily="49" charset="-128"/>
              </a:rPr>
              <a:t> </a:t>
            </a:r>
            <a:r>
              <a:rPr lang="es-ES" sz="3200" b="1" i="1" dirty="0" err="1">
                <a:solidFill>
                  <a:srgbClr val="000066"/>
                </a:solidFill>
                <a:ea typeface="MS Mincho" pitchFamily="49" charset="-128"/>
              </a:rPr>
              <a:t>kayfa</a:t>
            </a:r>
            <a:r>
              <a:rPr lang="es-ES" sz="3200" b="1" i="1" dirty="0">
                <a:solidFill>
                  <a:srgbClr val="000066"/>
                </a:solidFill>
                <a:ea typeface="MS Mincho" pitchFamily="49" charset="-128"/>
              </a:rPr>
              <a:t> </a:t>
            </a:r>
            <a:r>
              <a:rPr lang="es-ES" sz="3200" b="1" i="1" dirty="0" err="1">
                <a:solidFill>
                  <a:srgbClr val="000066"/>
                </a:solidFill>
                <a:ea typeface="MS Mincho" pitchFamily="49" charset="-128"/>
              </a:rPr>
              <a:t>huwa</a:t>
            </a:r>
            <a:r>
              <a:rPr lang="es-ES" sz="3200" b="1" i="1" dirty="0">
                <a:solidFill>
                  <a:srgbClr val="000066"/>
                </a:solidFill>
                <a:ea typeface="MS Mincho" pitchFamily="49" charset="-128"/>
              </a:rPr>
              <a:t> illa </a:t>
            </a:r>
            <a:r>
              <a:rPr lang="es-ES" sz="3200" b="1" i="1" dirty="0" err="1">
                <a:solidFill>
                  <a:srgbClr val="000066"/>
                </a:solidFill>
                <a:ea typeface="MS Mincho" pitchFamily="49" charset="-128"/>
              </a:rPr>
              <a:t>huwa</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598698" y="5486400"/>
            <a:ext cx="640080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اے وہ جسکی حقیقت کوئی نہیں </a:t>
            </a:r>
            <a:r>
              <a:rPr lang="ar-SA" sz="4000" b="1" dirty="0" smtClean="0">
                <a:solidFill>
                  <a:srgbClr val="002060"/>
                </a:solidFill>
                <a:latin typeface="Jameel Noori Nastaleeq" panose="02000503000000000004" pitchFamily="2" charset="-78"/>
                <a:cs typeface="Jameel Noori Nastaleeq" panose="02000503000000000004" pitchFamily="2" charset="-78"/>
              </a:rPr>
              <a:t>جانتا</a:t>
            </a:r>
            <a:r>
              <a:rPr lang="en-US" sz="4000" b="1" dirty="0" smtClean="0">
                <a:solidFill>
                  <a:srgbClr val="002060"/>
                </a:solidFill>
                <a:latin typeface="Jameel Noori Nastaleeq" panose="02000503000000000004" pitchFamily="2" charset="-78"/>
                <a:cs typeface="Jameel Noori Nastaleeq" panose="02000503000000000004" pitchFamily="2" charset="-78"/>
              </a:rPr>
              <a:t> </a:t>
            </a:r>
            <a:r>
              <a:rPr lang="ar-SA" sz="4000" b="1" dirty="0">
                <a:solidFill>
                  <a:srgbClr val="002060"/>
                </a:solidFill>
                <a:latin typeface="Jameel Noori Nastaleeq" panose="02000503000000000004" pitchFamily="2" charset="-78"/>
                <a:cs typeface="Jameel Noori Nastaleeq" panose="02000503000000000004" pitchFamily="2" charset="-78"/>
              </a:rPr>
              <a:t>مگر وہ خود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956168" y="1049248"/>
            <a:ext cx="530786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يَا مَنْ لاَ يَعْلَمُ مَا هُوَ إِلاَّ هُوَ</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O He </a:t>
            </a:r>
            <a:r>
              <a:rPr lang="en-US" sz="3600" b="1" kern="1200" dirty="0" smtClean="0">
                <a:ea typeface="MS Mincho" pitchFamily="49" charset="-128"/>
              </a:rPr>
              <a:t>knows </a:t>
            </a:r>
            <a:r>
              <a:rPr lang="en-US" sz="3600" b="1" kern="1200" dirty="0">
                <a:ea typeface="MS Mincho" pitchFamily="49" charset="-128"/>
              </a:rPr>
              <a:t>Whom none knows what He is!</a:t>
            </a:r>
          </a:p>
        </p:txBody>
      </p:sp>
      <p:sp>
        <p:nvSpPr>
          <p:cNvPr id="309252" name="Subtitle 4"/>
          <p:cNvSpPr txBox="1">
            <a:spLocks/>
          </p:cNvSpPr>
          <p:nvPr/>
        </p:nvSpPr>
        <p:spPr bwMode="auto">
          <a:xfrm>
            <a:off x="266699" y="4343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3200" b="1" i="1" dirty="0">
                <a:solidFill>
                  <a:srgbClr val="000066"/>
                </a:solidFill>
                <a:ea typeface="MS Mincho" pitchFamily="49" charset="-128"/>
              </a:rPr>
              <a:t>ya </a:t>
            </a:r>
            <a:r>
              <a:rPr lang="es-ES" sz="3200" b="1" i="1" dirty="0" err="1">
                <a:solidFill>
                  <a:srgbClr val="000066"/>
                </a:solidFill>
                <a:ea typeface="MS Mincho" pitchFamily="49" charset="-128"/>
              </a:rPr>
              <a:t>man</a:t>
            </a:r>
            <a:r>
              <a:rPr lang="es-ES" sz="3200" b="1" i="1" dirty="0">
                <a:solidFill>
                  <a:srgbClr val="000066"/>
                </a:solidFill>
                <a:ea typeface="MS Mincho" pitchFamily="49" charset="-128"/>
              </a:rPr>
              <a:t> la </a:t>
            </a:r>
            <a:r>
              <a:rPr lang="es-ES" sz="3200" b="1" i="1" dirty="0" err="1">
                <a:solidFill>
                  <a:srgbClr val="000066"/>
                </a:solidFill>
                <a:ea typeface="MS Mincho" pitchFamily="49" charset="-128"/>
              </a:rPr>
              <a:t>ya`lamu</a:t>
            </a:r>
            <a:r>
              <a:rPr lang="es-ES" sz="3200" b="1" i="1" dirty="0">
                <a:solidFill>
                  <a:srgbClr val="000066"/>
                </a:solidFill>
                <a:ea typeface="MS Mincho" pitchFamily="49" charset="-128"/>
              </a:rPr>
              <a:t> </a:t>
            </a:r>
            <a:r>
              <a:rPr lang="es-ES" sz="3200" b="1" i="1" dirty="0" err="1">
                <a:solidFill>
                  <a:srgbClr val="000066"/>
                </a:solidFill>
                <a:ea typeface="MS Mincho" pitchFamily="49" charset="-128"/>
              </a:rPr>
              <a:t>ma</a:t>
            </a:r>
            <a:r>
              <a:rPr lang="es-ES" sz="3200" b="1" i="1" dirty="0">
                <a:solidFill>
                  <a:srgbClr val="000066"/>
                </a:solidFill>
                <a:ea typeface="MS Mincho" pitchFamily="49" charset="-128"/>
              </a:rPr>
              <a:t> </a:t>
            </a:r>
            <a:r>
              <a:rPr lang="es-ES" sz="3200" b="1" i="1" dirty="0" err="1">
                <a:solidFill>
                  <a:srgbClr val="000066"/>
                </a:solidFill>
                <a:ea typeface="MS Mincho" pitchFamily="49" charset="-128"/>
              </a:rPr>
              <a:t>huwa</a:t>
            </a:r>
            <a:r>
              <a:rPr lang="es-ES" sz="3200" b="1" i="1" dirty="0">
                <a:solidFill>
                  <a:srgbClr val="000066"/>
                </a:solidFill>
                <a:ea typeface="MS Mincho" pitchFamily="49" charset="-128"/>
              </a:rPr>
              <a:t> illa </a:t>
            </a:r>
            <a:r>
              <a:rPr lang="es-ES" sz="3200" b="1" i="1" dirty="0" err="1">
                <a:solidFill>
                  <a:srgbClr val="000066"/>
                </a:solidFill>
                <a:ea typeface="MS Mincho" pitchFamily="49" charset="-128"/>
              </a:rPr>
              <a:t>huwa</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143000" y="5334000"/>
            <a:ext cx="6630341" cy="707886"/>
          </a:xfrm>
          <a:prstGeom prst="rect">
            <a:avLst/>
          </a:prstGeom>
        </p:spPr>
        <p:txBody>
          <a:bodyPr wrap="square">
            <a:spAutoFit/>
          </a:bodyPr>
          <a:lstStyle/>
          <a:p>
            <a:pPr algn="ctr" rtl="1"/>
            <a:r>
              <a:rPr lang="ar-SA" sz="4000" b="1" dirty="0" smtClean="0">
                <a:solidFill>
                  <a:srgbClr val="002060"/>
                </a:solidFill>
                <a:latin typeface="Jameel Noori Nastaleeq" panose="02000503000000000004" pitchFamily="2" charset="-78"/>
                <a:cs typeface="Jameel Noori Nastaleeq" panose="02000503000000000004" pitchFamily="2" charset="-78"/>
              </a:rPr>
              <a:t>اے </a:t>
            </a:r>
            <a:r>
              <a:rPr lang="ar-SA" sz="4000" b="1" dirty="0">
                <a:solidFill>
                  <a:srgbClr val="002060"/>
                </a:solidFill>
                <a:latin typeface="Jameel Noori Nastaleeq" panose="02000503000000000004" pitchFamily="2" charset="-78"/>
                <a:cs typeface="Jameel Noori Nastaleeq" panose="02000503000000000004" pitchFamily="2" charset="-78"/>
              </a:rPr>
              <a:t>وہ جس کی حقیقیت کوئی نہیں جانتا مگر وہ خود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571447" y="1049248"/>
            <a:ext cx="607730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يَا مَنْ لاَ يَعْلَمُ مَا يَعْلَمُهُ إِلاَّ هُوَ</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O He </a:t>
            </a:r>
            <a:r>
              <a:rPr lang="en-US" sz="3600" b="1" kern="1200" dirty="0" smtClean="0">
                <a:ea typeface="MS Mincho" pitchFamily="49" charset="-128"/>
              </a:rPr>
              <a:t>knows </a:t>
            </a:r>
            <a:r>
              <a:rPr lang="en-US" sz="3600" b="1" kern="1200" dirty="0">
                <a:ea typeface="MS Mincho" pitchFamily="49" charset="-128"/>
              </a:rPr>
              <a:t>Whom none knows what He knows!</a:t>
            </a:r>
          </a:p>
        </p:txBody>
      </p:sp>
      <p:sp>
        <p:nvSpPr>
          <p:cNvPr id="310276" name="Subtitle 4"/>
          <p:cNvSpPr txBox="1">
            <a:spLocks/>
          </p:cNvSpPr>
          <p:nvPr/>
        </p:nvSpPr>
        <p:spPr bwMode="auto">
          <a:xfrm>
            <a:off x="304800" y="412432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3200" b="1" i="1" dirty="0">
                <a:solidFill>
                  <a:srgbClr val="000066"/>
                </a:solidFill>
                <a:ea typeface="MS Mincho" pitchFamily="49" charset="-128"/>
              </a:rPr>
              <a:t>ya </a:t>
            </a:r>
            <a:r>
              <a:rPr lang="es-ES" sz="3200" b="1" i="1" dirty="0" err="1">
                <a:solidFill>
                  <a:srgbClr val="000066"/>
                </a:solidFill>
                <a:ea typeface="MS Mincho" pitchFamily="49" charset="-128"/>
              </a:rPr>
              <a:t>man</a:t>
            </a:r>
            <a:r>
              <a:rPr lang="es-ES" sz="3200" b="1" i="1" dirty="0">
                <a:solidFill>
                  <a:srgbClr val="000066"/>
                </a:solidFill>
                <a:ea typeface="MS Mincho" pitchFamily="49" charset="-128"/>
              </a:rPr>
              <a:t> la </a:t>
            </a:r>
            <a:r>
              <a:rPr lang="es-ES" sz="3200" b="1" i="1" dirty="0" err="1">
                <a:solidFill>
                  <a:srgbClr val="000066"/>
                </a:solidFill>
                <a:ea typeface="MS Mincho" pitchFamily="49" charset="-128"/>
              </a:rPr>
              <a:t>ya`lamu</a:t>
            </a:r>
            <a:r>
              <a:rPr lang="es-ES" sz="3200" b="1" i="1" dirty="0">
                <a:solidFill>
                  <a:srgbClr val="000066"/>
                </a:solidFill>
                <a:ea typeface="MS Mincho" pitchFamily="49" charset="-128"/>
              </a:rPr>
              <a:t> </a:t>
            </a:r>
            <a:r>
              <a:rPr lang="es-ES" sz="3200" b="1" i="1" dirty="0" err="1">
                <a:solidFill>
                  <a:srgbClr val="000066"/>
                </a:solidFill>
                <a:ea typeface="MS Mincho" pitchFamily="49" charset="-128"/>
              </a:rPr>
              <a:t>ma</a:t>
            </a:r>
            <a:r>
              <a:rPr lang="es-ES" sz="3200" b="1" i="1" dirty="0">
                <a:solidFill>
                  <a:srgbClr val="000066"/>
                </a:solidFill>
                <a:ea typeface="MS Mincho" pitchFamily="49" charset="-128"/>
              </a:rPr>
              <a:t> </a:t>
            </a:r>
            <a:r>
              <a:rPr lang="es-ES" sz="3200" b="1" i="1" dirty="0" err="1">
                <a:solidFill>
                  <a:srgbClr val="000066"/>
                </a:solidFill>
                <a:ea typeface="MS Mincho" pitchFamily="49" charset="-128"/>
              </a:rPr>
              <a:t>ya`lamuhu</a:t>
            </a:r>
            <a:r>
              <a:rPr lang="es-ES" sz="3200" b="1" i="1" dirty="0">
                <a:solidFill>
                  <a:srgbClr val="000066"/>
                </a:solidFill>
                <a:ea typeface="MS Mincho" pitchFamily="49" charset="-128"/>
              </a:rPr>
              <a:t> illa </a:t>
            </a:r>
            <a:r>
              <a:rPr lang="es-ES" sz="3200" b="1" i="1" dirty="0" err="1">
                <a:solidFill>
                  <a:srgbClr val="000066"/>
                </a:solidFill>
                <a:ea typeface="MS Mincho" pitchFamily="49" charset="-128"/>
              </a:rPr>
              <a:t>huwa</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311663" y="5334000"/>
            <a:ext cx="4673074"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 ے وہ کوئی جسکا علم نہیں رکھتا مگر وہ خود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485687" y="1049248"/>
            <a:ext cx="624882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يَا مَنْ كَبَسَ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ٱلارْضَ</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عَلَىٰ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ٱلْمَاءِ</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O He Who surfaced the earth over the water</a:t>
            </a:r>
          </a:p>
        </p:txBody>
      </p:sp>
      <p:sp>
        <p:nvSpPr>
          <p:cNvPr id="31130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3200" b="1" i="1">
                <a:solidFill>
                  <a:srgbClr val="000066"/>
                </a:solidFill>
                <a:ea typeface="MS Mincho" pitchFamily="49" charset="-128"/>
              </a:rPr>
              <a:t>ya man kabasa al-arda `ala alma'i</a:t>
            </a:r>
            <a:endParaRPr lang="fi-FI" sz="3200" b="1" i="1">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989401" y="5638800"/>
            <a:ext cx="5165197"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اے وہ جس نے زمین کو پانی کی سطح پر رکھا ہو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401803" y="1049248"/>
            <a:ext cx="441659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وَسَدَّ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ٱلْهَوَاءَ</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بِٱلسَّمَاءِ</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blocked the air with the heavens!</a:t>
            </a:r>
          </a:p>
        </p:txBody>
      </p:sp>
      <p:sp>
        <p:nvSpPr>
          <p:cNvPr id="312324" name="Subtitle 4"/>
          <p:cNvSpPr txBox="1">
            <a:spLocks/>
          </p:cNvSpPr>
          <p:nvPr/>
        </p:nvSpPr>
        <p:spPr bwMode="auto">
          <a:xfrm>
            <a:off x="266700" y="396883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sadda alhawa'a bilssama'i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042007" y="5172392"/>
            <a:ext cx="5136186" cy="707886"/>
          </a:xfrm>
          <a:prstGeom prst="rect">
            <a:avLst/>
          </a:prstGeom>
        </p:spPr>
        <p:txBody>
          <a:bodyPr wrap="square">
            <a:spAutoFit/>
          </a:bodyPr>
          <a:lstStyle/>
          <a:p>
            <a:pPr algn="ctr" rtl="1"/>
            <a:r>
              <a:rPr lang="ar-SA" sz="4000" b="1" dirty="0" smtClean="0">
                <a:solidFill>
                  <a:srgbClr val="002060"/>
                </a:solidFill>
                <a:latin typeface="Jameel Noori Nastaleeq" panose="02000503000000000004" pitchFamily="2" charset="-78"/>
                <a:cs typeface="Jameel Noori Nastaleeq" panose="02000503000000000004" pitchFamily="2" charset="-78"/>
              </a:rPr>
              <a:t> </a:t>
            </a:r>
            <a:r>
              <a:rPr lang="ar-SA" sz="4000" b="1" dirty="0">
                <a:solidFill>
                  <a:srgbClr val="002060"/>
                </a:solidFill>
                <a:latin typeface="Jameel Noori Nastaleeq" panose="02000503000000000004" pitchFamily="2" charset="-78"/>
                <a:cs typeface="Jameel Noori Nastaleeq" panose="02000503000000000004" pitchFamily="2" charset="-78"/>
              </a:rPr>
              <a:t>اور ہوا کو </a:t>
            </a:r>
            <a:r>
              <a:rPr lang="ar-SA" sz="4000" b="1" dirty="0" smtClean="0">
                <a:solidFill>
                  <a:srgbClr val="002060"/>
                </a:solidFill>
                <a:latin typeface="Jameel Noori Nastaleeq" panose="02000503000000000004" pitchFamily="2" charset="-78"/>
                <a:cs typeface="Jameel Noori Nastaleeq" panose="02000503000000000004" pitchFamily="2" charset="-78"/>
              </a:rPr>
              <a:t>فضائ </a:t>
            </a:r>
            <a:r>
              <a:rPr lang="ar-SA" sz="4000" b="1" dirty="0">
                <a:solidFill>
                  <a:srgbClr val="002060"/>
                </a:solidFill>
                <a:latin typeface="Jameel Noori Nastaleeq" panose="02000503000000000004" pitchFamily="2" charset="-78"/>
                <a:cs typeface="Jameel Noori Nastaleeq" panose="02000503000000000004" pitchFamily="2" charset="-78"/>
              </a:rPr>
              <a:t>آسمان میں باندھا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16656" y="1049248"/>
            <a:ext cx="478688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يَا مَنْ لَهُ اكْرَمُ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ٱلاسْمَاءِ</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O He Who has the noblest of names!</a:t>
            </a:r>
          </a:p>
        </p:txBody>
      </p:sp>
      <p:sp>
        <p:nvSpPr>
          <p:cNvPr id="31334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3200" b="1" i="1">
                <a:solidFill>
                  <a:srgbClr val="000066"/>
                </a:solidFill>
                <a:ea typeface="MS Mincho" pitchFamily="49" charset="-128"/>
              </a:rPr>
              <a:t>ya man lahu akramu al-asma'i</a:t>
            </a:r>
            <a:endParaRPr lang="fi-FI" sz="3200" b="1" i="1">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116840" y="5562600"/>
            <a:ext cx="491032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اے وہ جس کیلئے سب سے بہترین نام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002381" y="1049248"/>
            <a:ext cx="7215438"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يَا ذَا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ٱلْمَعْرُوفِ</a:t>
            </a:r>
            <a:r>
              <a:rPr lang="en-US" sz="7200" b="1" kern="1200" dirty="0" smtClean="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 ٱلَّذِي</a:t>
            </a:r>
            <a:r>
              <a:rPr lang="en-US" sz="7200" b="1" kern="1200" dirty="0" smtClean="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لاَ يَنْقَطِعُ ابَداً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79400" y="2476500"/>
            <a:ext cx="8458200" cy="1752600"/>
          </a:xfrm>
          <a:extLst/>
        </p:spPr>
        <p:txBody>
          <a:bodyPr/>
          <a:lstStyle/>
          <a:p>
            <a:pPr marL="342900" indent="-342900" eaLnBrk="1" hangingPunct="1">
              <a:defRPr/>
            </a:pPr>
            <a:r>
              <a:rPr lang="en-US" sz="3600" b="1" kern="1200" dirty="0">
                <a:ea typeface="MS Mincho" pitchFamily="49" charset="-128"/>
              </a:rPr>
              <a:t>O Owner of favor that is never interrupted!</a:t>
            </a:r>
          </a:p>
        </p:txBody>
      </p:sp>
      <p:sp>
        <p:nvSpPr>
          <p:cNvPr id="31437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3200" b="1" i="1">
                <a:solidFill>
                  <a:srgbClr val="000066"/>
                </a:solidFill>
                <a:ea typeface="MS Mincho" pitchFamily="49" charset="-128"/>
              </a:rPr>
              <a:t>ya dhalma`rufi alladhi la yanqati`u abadan</a:t>
            </a:r>
            <a:endParaRPr lang="fi-FI" sz="3200" b="1" i="1">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432720" y="5791200"/>
            <a:ext cx="604043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اے احسان کے مالک جو کسی وقت میں منقطع نہ ہوتا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411245" y="574585"/>
            <a:ext cx="846577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يَا مُقَيِّضَ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ٱلرَّكْبِ</a:t>
            </a:r>
            <a:r>
              <a:rPr lang="en-US" sz="7200" b="1" kern="1200" dirty="0" smtClean="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لِيُوسُفَ فِي ٱلْبَلَدِ ٱلْقَفْرِ</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981200"/>
            <a:ext cx="8686800" cy="1752600"/>
          </a:xfrm>
          <a:extLst/>
        </p:spPr>
        <p:txBody>
          <a:bodyPr/>
          <a:lstStyle/>
          <a:p>
            <a:pPr marL="342900" indent="-342900" eaLnBrk="1" hangingPunct="1">
              <a:defRPr/>
            </a:pPr>
            <a:r>
              <a:rPr lang="en-US" sz="3600" b="1" kern="1200" dirty="0">
                <a:ea typeface="MS Mincho" pitchFamily="49" charset="-128"/>
              </a:rPr>
              <a:t>O He Who directed the caravan towards Joseph in the wasteland,</a:t>
            </a:r>
          </a:p>
        </p:txBody>
      </p:sp>
      <p:sp>
        <p:nvSpPr>
          <p:cNvPr id="315396" name="Subtitle 4"/>
          <p:cNvSpPr txBox="1">
            <a:spLocks/>
          </p:cNvSpPr>
          <p:nvPr/>
        </p:nvSpPr>
        <p:spPr bwMode="auto">
          <a:xfrm>
            <a:off x="300734" y="395483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ya muqayyida alrrakbi liyusufa fi albaladi alqafri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552308" y="5562600"/>
            <a:ext cx="8183652"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اے یوسف(ع) کے لیے بے آب بیابان میں کاروان کو روکنے والے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587322" y="676007"/>
            <a:ext cx="396935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وَمُخْرِجَهُ مِنَ </a:t>
            </a:r>
            <a:r>
              <a:rPr lang="en-US" sz="7200" b="1" kern="1200" dirty="0" smtClean="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ٱلْجُبِّ</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2214205"/>
            <a:ext cx="8686800" cy="1752600"/>
          </a:xfrm>
          <a:extLst/>
        </p:spPr>
        <p:txBody>
          <a:bodyPr/>
          <a:lstStyle/>
          <a:p>
            <a:pPr marL="342900" indent="-342900" eaLnBrk="1" hangingPunct="1">
              <a:defRPr/>
            </a:pPr>
            <a:r>
              <a:rPr lang="en-US" sz="3600" b="1" kern="1200" dirty="0">
                <a:ea typeface="MS Mincho" pitchFamily="49" charset="-128"/>
              </a:rPr>
              <a:t>took him out of the pit,</a:t>
            </a:r>
          </a:p>
        </p:txBody>
      </p:sp>
      <p:sp>
        <p:nvSpPr>
          <p:cNvPr id="316420" name="Subtitle 4"/>
          <p:cNvSpPr txBox="1">
            <a:spLocks/>
          </p:cNvSpPr>
          <p:nvPr/>
        </p:nvSpPr>
        <p:spPr bwMode="auto">
          <a:xfrm>
            <a:off x="304800" y="403797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mukhrijahu min aljubbi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227446" y="5356652"/>
            <a:ext cx="4689105"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انہیں کنوئیں میں سے نکالنے والے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734856" y="457200"/>
            <a:ext cx="3752950" cy="1200329"/>
          </a:xfrm>
          <a:extLst/>
        </p:spPr>
        <p:txBody>
          <a:bodyPr wrap="none">
            <a:spAutoFit/>
          </a:bodyPr>
          <a:lstStyle/>
          <a:p>
            <a:pPr algn="r" rtl="1"/>
            <a:r>
              <a:rPr lang="ks-Arab" sz="7200" b="1" kern="1200" dirty="0">
                <a:solidFill>
                  <a:srgbClr val="002060"/>
                </a:solidFill>
                <a:latin typeface="_PDMS_Saleem_QuranFont" panose="02010000000000000000" pitchFamily="2" charset="-78"/>
                <a:ea typeface="+mn-ea"/>
                <a:cs typeface="_PDMS_Saleem_QuranFont" panose="02010000000000000000" pitchFamily="2" charset="-78"/>
              </a:rPr>
              <a:t> مُقِرّاً </a:t>
            </a:r>
            <a:r>
              <a:rPr lang="ks-Arab" sz="7200" b="1" kern="1200" dirty="0" smtClean="0">
                <a:solidFill>
                  <a:srgbClr val="002060"/>
                </a:solidFill>
                <a:latin typeface="_PDMS_Saleem_QuranFont" panose="02010000000000000000" pitchFamily="2" charset="-78"/>
                <a:ea typeface="+mn-ea"/>
                <a:cs typeface="_PDMS_Saleem_QuranFont" panose="02010000000000000000" pitchFamily="2" charset="-78"/>
              </a:rPr>
              <a:t>بِ</a:t>
            </a:r>
            <a:r>
              <a:rPr lang="ur-PK" sz="7200" b="1" kern="1200" dirty="0">
                <a:solidFill>
                  <a:srgbClr val="002060"/>
                </a:solidFill>
                <a:latin typeface="_PDMS_Saleem_QuranFont" panose="02010000000000000000" pitchFamily="2" charset="-78"/>
                <a:ea typeface="+mn-ea"/>
                <a:cs typeface="_PDMS_Saleem_QuranFont" panose="02010000000000000000" pitchFamily="2" charset="-78"/>
              </a:rPr>
              <a:t>ا</a:t>
            </a:r>
            <a:r>
              <a:rPr lang="ks-Arab" sz="7200" b="1" kern="1200" dirty="0" smtClean="0">
                <a:solidFill>
                  <a:srgbClr val="002060"/>
                </a:solidFill>
                <a:latin typeface="_PDMS_Saleem_QuranFont" panose="02010000000000000000" pitchFamily="2" charset="-78"/>
                <a:ea typeface="+mn-ea"/>
                <a:cs typeface="_PDMS_Saleem_QuranFont" panose="02010000000000000000" pitchFamily="2" charset="-78"/>
              </a:rPr>
              <a:t>َنَّکَ</a:t>
            </a:r>
            <a:r>
              <a:rPr lang="ks-Arab" sz="7200" b="1" kern="1200" dirty="0">
                <a:solidFill>
                  <a:srgbClr val="002060"/>
                </a:solidFill>
                <a:latin typeface="_PDMS_Saleem_QuranFont" panose="02010000000000000000" pitchFamily="2" charset="-78"/>
                <a:ea typeface="+mn-ea"/>
                <a:cs typeface="_PDMS_Saleem_QuranFont" panose="02010000000000000000" pitchFamily="2" charset="-78"/>
              </a:rPr>
              <a:t> رَبِّی،</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828800"/>
            <a:ext cx="8686800" cy="1752600"/>
          </a:xfrm>
          <a:extLst/>
        </p:spPr>
        <p:txBody>
          <a:bodyPr/>
          <a:lstStyle/>
          <a:p>
            <a:pPr marL="342900" indent="-342900" eaLnBrk="1" hangingPunct="1">
              <a:defRPr/>
            </a:pPr>
            <a:r>
              <a:rPr lang="en-US" sz="3600" b="1" kern="1200" dirty="0">
                <a:ea typeface="MS Mincho" pitchFamily="49" charset="-128"/>
              </a:rPr>
              <a:t>confessing that You are verily my Lord</a:t>
            </a:r>
          </a:p>
        </p:txBody>
      </p:sp>
      <p:sp>
        <p:nvSpPr>
          <p:cNvPr id="31748" name="Subtitle 4"/>
          <p:cNvSpPr txBox="1">
            <a:spLocks/>
          </p:cNvSpPr>
          <p:nvPr/>
        </p:nvSpPr>
        <p:spPr bwMode="auto">
          <a:xfrm>
            <a:off x="228600" y="348597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muqirran bi'annaka rabbi</a:t>
            </a:r>
            <a:endParaRPr lang="fi-FI" sz="3200" b="1" i="1" dirty="0">
              <a:solidFill>
                <a:srgbClr val="000066"/>
              </a:solidFill>
              <a:ea typeface="MS Mincho" pitchFamily="49" charset="-128"/>
            </a:endParaRPr>
          </a:p>
        </p:txBody>
      </p:sp>
      <p:sp>
        <p:nvSpPr>
          <p:cNvPr id="2" name="Rectangle 1"/>
          <p:cNvSpPr/>
          <p:nvPr/>
        </p:nvSpPr>
        <p:spPr>
          <a:xfrm>
            <a:off x="2345326" y="4718119"/>
            <a:ext cx="4532010" cy="707886"/>
          </a:xfrm>
          <a:prstGeom prst="rect">
            <a:avLst/>
          </a:prstGeom>
        </p:spPr>
        <p:txBody>
          <a:bodyPr wrap="square">
            <a:spAutoFit/>
          </a:bodyPr>
          <a:lstStyle/>
          <a:p>
            <a:pPr algn="ctr" rtl="1"/>
            <a:r>
              <a:rPr lang="en-US" sz="4000" b="1" dirty="0" err="1">
                <a:solidFill>
                  <a:srgbClr val="002060"/>
                </a:solidFill>
                <a:latin typeface="Jameel Noori Nastaleeq" panose="02000503000000000004" pitchFamily="2" charset="-78"/>
                <a:cs typeface="Jameel Noori Nastaleeq" panose="02000503000000000004" pitchFamily="2" charset="-78"/>
              </a:rPr>
              <a:t>مانتاہوں</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کہ</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تو</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میرا</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پالنے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والا</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ہے</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800247" y="687400"/>
            <a:ext cx="554350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وَجَاعِلَهُ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بَعْدَ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ٱلْعُبُودِيَّةِ </a:t>
            </a:r>
            <a:r>
              <a:rPr lang="en-US" sz="7200" b="1" kern="1200" dirty="0" smtClean="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مَلِكاً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1984943"/>
            <a:ext cx="8686800" cy="1752600"/>
          </a:xfrm>
          <a:extLst/>
        </p:spPr>
        <p:txBody>
          <a:bodyPr/>
          <a:lstStyle/>
          <a:p>
            <a:pPr marL="342900" indent="-342900" eaLnBrk="1" hangingPunct="1">
              <a:defRPr/>
            </a:pPr>
            <a:r>
              <a:rPr lang="en-US" sz="3600" b="1" kern="1200" dirty="0">
                <a:ea typeface="MS Mincho" pitchFamily="49" charset="-128"/>
              </a:rPr>
              <a:t>and made him king after enslavement!</a:t>
            </a:r>
          </a:p>
        </p:txBody>
      </p:sp>
      <p:sp>
        <p:nvSpPr>
          <p:cNvPr id="317444" name="Subtitle 4"/>
          <p:cNvSpPr txBox="1">
            <a:spLocks/>
          </p:cNvSpPr>
          <p:nvPr/>
        </p:nvSpPr>
        <p:spPr bwMode="auto">
          <a:xfrm>
            <a:off x="304800" y="395996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ja`ilahu ba`da al`ubudiyyati malikan</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005431" y="5249177"/>
            <a:ext cx="513313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غلامی کے بعد ان کو بادشاہ بنانے والے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448662" y="695672"/>
            <a:ext cx="424667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يَا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رَادَّهُ</a:t>
            </a:r>
            <a:r>
              <a:rPr lang="en-US" sz="7200" b="1" kern="1200" dirty="0" smtClean="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 عَلَىٰ</a:t>
            </a:r>
            <a:r>
              <a:rPr lang="en-US" sz="7200" b="1" kern="1200" dirty="0" smtClean="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يَعْقُوبَ</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2368550"/>
            <a:ext cx="8686800" cy="1752600"/>
          </a:xfrm>
          <a:extLst/>
        </p:spPr>
        <p:txBody>
          <a:bodyPr/>
          <a:lstStyle/>
          <a:p>
            <a:pPr marL="342900" indent="-342900" eaLnBrk="1" hangingPunct="1">
              <a:defRPr/>
            </a:pPr>
            <a:r>
              <a:rPr lang="en-US" sz="3600" b="1" kern="1200" dirty="0">
                <a:ea typeface="MS Mincho" pitchFamily="49" charset="-128"/>
              </a:rPr>
              <a:t>O He Who had </a:t>
            </a:r>
            <a:r>
              <a:rPr lang="en-US" sz="3600" b="1" kern="1200" dirty="0" smtClean="0">
                <a:ea typeface="MS Mincho" pitchFamily="49" charset="-128"/>
              </a:rPr>
              <a:t>returned </a:t>
            </a:r>
            <a:r>
              <a:rPr lang="en-US" sz="3600" b="1" kern="1200" dirty="0">
                <a:ea typeface="MS Mincho" pitchFamily="49" charset="-128"/>
              </a:rPr>
              <a:t>him to Jacob</a:t>
            </a:r>
          </a:p>
        </p:txBody>
      </p:sp>
      <p:sp>
        <p:nvSpPr>
          <p:cNvPr id="318468" name="Subtitle 4"/>
          <p:cNvSpPr txBox="1">
            <a:spLocks/>
          </p:cNvSpPr>
          <p:nvPr/>
        </p:nvSpPr>
        <p:spPr bwMode="auto">
          <a:xfrm>
            <a:off x="228599" y="385445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ya raddahu `ala ya`quba</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494073" y="5253107"/>
            <a:ext cx="6155852"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اے یوسف(ع) کو یعقوب(ع) سے ملانے والے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739947" y="559162"/>
            <a:ext cx="8020665" cy="101566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rtl="1"/>
            <a:r>
              <a:rPr lang="ar-SA" sz="6000" b="1" kern="1200" dirty="0">
                <a:solidFill>
                  <a:srgbClr val="002060"/>
                </a:solidFill>
                <a:latin typeface="_PDMS_Saleem_QuranFont" panose="02010000000000000000" pitchFamily="2" charset="-78"/>
                <a:ea typeface="+mn-ea"/>
                <a:cs typeface="_PDMS_Saleem_QuranFont" panose="02010000000000000000" pitchFamily="2" charset="-78"/>
              </a:rPr>
              <a:t>بَعْدَ </a:t>
            </a:r>
            <a:r>
              <a:rPr lang="ar-SA" sz="6000" b="1" kern="1200" dirty="0" smtClean="0">
                <a:solidFill>
                  <a:srgbClr val="002060"/>
                </a:solidFill>
                <a:latin typeface="_PDMS_Saleem_QuranFont" panose="02010000000000000000" pitchFamily="2" charset="-78"/>
                <a:ea typeface="+mn-ea"/>
                <a:cs typeface="_PDMS_Saleem_QuranFont" panose="02010000000000000000" pitchFamily="2" charset="-78"/>
              </a:rPr>
              <a:t>انِ</a:t>
            </a:r>
            <a:r>
              <a:rPr lang="en-US" sz="6000" b="1" kern="1200" dirty="0" smtClean="0">
                <a:solidFill>
                  <a:srgbClr val="002060"/>
                </a:solidFill>
                <a:latin typeface="_PDMS_Saleem_QuranFont" panose="02010000000000000000" pitchFamily="2" charset="-78"/>
                <a:ea typeface="+mn-ea"/>
                <a:cs typeface="_PDMS_Saleem_QuranFont" panose="02010000000000000000" pitchFamily="2" charset="-78"/>
              </a:rPr>
              <a:t> </a:t>
            </a:r>
            <a:r>
              <a:rPr lang="ar-SA" sz="6000" b="1" kern="1200" dirty="0" smtClean="0">
                <a:solidFill>
                  <a:srgbClr val="002060"/>
                </a:solidFill>
                <a:latin typeface="_PDMS_Saleem_QuranFont" panose="02010000000000000000" pitchFamily="2" charset="-78"/>
                <a:ea typeface="+mn-ea"/>
                <a:cs typeface="_PDMS_Saleem_QuranFont" panose="02010000000000000000" pitchFamily="2" charset="-78"/>
              </a:rPr>
              <a:t> ٱبْيَضَّتْ</a:t>
            </a:r>
            <a:r>
              <a:rPr lang="en-US" sz="6000" b="1" kern="1200" dirty="0" smtClean="0">
                <a:solidFill>
                  <a:srgbClr val="002060"/>
                </a:solidFill>
                <a:latin typeface="_PDMS_Saleem_QuranFont" panose="02010000000000000000" pitchFamily="2" charset="-78"/>
                <a:ea typeface="+mn-ea"/>
                <a:cs typeface="_PDMS_Saleem_QuranFont" panose="02010000000000000000" pitchFamily="2" charset="-78"/>
              </a:rPr>
              <a:t> </a:t>
            </a:r>
            <a:r>
              <a:rPr lang="ar-SA" sz="6000" b="1" kern="1200" dirty="0" smtClean="0">
                <a:solidFill>
                  <a:srgbClr val="002060"/>
                </a:solidFill>
                <a:latin typeface="_PDMS_Saleem_QuranFont" panose="02010000000000000000" pitchFamily="2" charset="-78"/>
                <a:ea typeface="+mn-ea"/>
                <a:cs typeface="_PDMS_Saleem_QuranFont" panose="02010000000000000000" pitchFamily="2" charset="-78"/>
              </a:rPr>
              <a:t> </a:t>
            </a:r>
            <a:r>
              <a:rPr lang="ar-SA" sz="6000" b="1" kern="1200" dirty="0">
                <a:solidFill>
                  <a:srgbClr val="002060"/>
                </a:solidFill>
                <a:latin typeface="_PDMS_Saleem_QuranFont" panose="02010000000000000000" pitchFamily="2" charset="-78"/>
                <a:ea typeface="+mn-ea"/>
                <a:cs typeface="_PDMS_Saleem_QuranFont" panose="02010000000000000000" pitchFamily="2" charset="-78"/>
              </a:rPr>
              <a:t>عَيْنَاهُ مِنَ ٱلْحُزْنِ فَهُوَ كَظِيمٌ</a:t>
            </a:r>
            <a:endParaRPr lang="en-US" sz="60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924375"/>
            <a:ext cx="8686800" cy="1271173"/>
          </a:xfrm>
          <a:extLst/>
        </p:spPr>
        <p:txBody>
          <a:bodyPr/>
          <a:lstStyle/>
          <a:p>
            <a:pPr marL="342900" indent="-342900" eaLnBrk="1" hangingPunct="1">
              <a:defRPr/>
            </a:pPr>
            <a:r>
              <a:rPr lang="en-US" b="1" kern="1200" dirty="0">
                <a:ea typeface="MS Mincho" pitchFamily="49" charset="-128"/>
              </a:rPr>
              <a:t>after his eyes became white on account of the grief, and he was a repressor of grief!</a:t>
            </a:r>
          </a:p>
        </p:txBody>
      </p:sp>
      <p:sp>
        <p:nvSpPr>
          <p:cNvPr id="319492" name="Subtitle 4"/>
          <p:cNvSpPr txBox="1">
            <a:spLocks/>
          </p:cNvSpPr>
          <p:nvPr/>
        </p:nvSpPr>
        <p:spPr bwMode="auto">
          <a:xfrm>
            <a:off x="228600" y="3828763"/>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ba`da an ibyaddat `aynahu min alhuzni fahuwa kazimun</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739947" y="5347300"/>
            <a:ext cx="8175453" cy="1323439"/>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جبکہ ان کی آنکھیں روتے روتے سفید ہوچکی تھیں اور وہ سخت غم زدہ رہتے تھے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996771" y="1049248"/>
            <a:ext cx="7226658"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يَا كَاشِفَ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ٱلضُّرِّ</a:t>
            </a:r>
            <a:r>
              <a:rPr lang="en-US" sz="7200" b="1" kern="1200" dirty="0" smtClean="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 وَ</a:t>
            </a:r>
            <a:r>
              <a:rPr lang="en-US" sz="7200" b="1" kern="1200" dirty="0" smtClean="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ٱلْبَلْوَىٰ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عَنْ ايُّوبَ</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O He Who removed the distress and misfortune from Job</a:t>
            </a:r>
          </a:p>
        </p:txBody>
      </p:sp>
      <p:sp>
        <p:nvSpPr>
          <p:cNvPr id="320516" name="Subtitle 4"/>
          <p:cNvSpPr txBox="1">
            <a:spLocks/>
          </p:cNvSpPr>
          <p:nvPr/>
        </p:nvSpPr>
        <p:spPr bwMode="auto">
          <a:xfrm>
            <a:off x="441036" y="40767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ya kashifa alddurri walbalwa `an ayyuba</a:t>
            </a:r>
            <a:endParaRPr lang="fi-FI" sz="3200" b="1" i="1">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859016" y="5348287"/>
            <a:ext cx="7390165"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اے ایوب(ع) کو نقصان اور مصیبت سے نجات دینے والے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738258" y="676007"/>
            <a:ext cx="766748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وَمُمْسِكَ يَدَيْ إِبْرَاهِيمَ عَنْ ذَبْحِ </a:t>
            </a:r>
            <a:r>
              <a:rPr lang="en-US" sz="7200" b="1" kern="1200" dirty="0" smtClean="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ٱبْنِهِ</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214205"/>
            <a:ext cx="8686800" cy="1752600"/>
          </a:xfrm>
          <a:extLst/>
        </p:spPr>
        <p:txBody>
          <a:bodyPr/>
          <a:lstStyle/>
          <a:p>
            <a:pPr marL="342900" indent="-342900" eaLnBrk="1" hangingPunct="1">
              <a:defRPr/>
            </a:pPr>
            <a:r>
              <a:rPr lang="en-US" sz="3600" b="1" kern="1200" dirty="0">
                <a:ea typeface="MS Mincho" pitchFamily="49" charset="-128"/>
              </a:rPr>
              <a:t>and withheld the hands of Abraham from slaying his son</a:t>
            </a:r>
          </a:p>
        </p:txBody>
      </p:sp>
      <p:sp>
        <p:nvSpPr>
          <p:cNvPr id="321540" name="Subtitle 4"/>
          <p:cNvSpPr txBox="1">
            <a:spLocks/>
          </p:cNvSpPr>
          <p:nvPr/>
        </p:nvSpPr>
        <p:spPr bwMode="auto">
          <a:xfrm>
            <a:off x="304799" y="403797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mumsika yaday ibrahima `an dhabhi ibnihi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417657" y="5488929"/>
            <a:ext cx="8308685"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اےاپنے بیٹے کو ذبح کرنے میں ابراہیم(ع) کے ہاتھوں کو روکنے والے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003885" y="762000"/>
            <a:ext cx="528862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بَعْدَ كِبَرِ سِنِّهِ وَفَنَاءِ عُمُرِهِ</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798" y="2421099"/>
            <a:ext cx="8534402" cy="1752600"/>
          </a:xfrm>
          <a:extLst/>
        </p:spPr>
        <p:txBody>
          <a:bodyPr/>
          <a:lstStyle/>
          <a:p>
            <a:pPr marL="342900" indent="-342900" eaLnBrk="1" hangingPunct="1">
              <a:defRPr/>
            </a:pPr>
            <a:r>
              <a:rPr lang="en-US" b="1" kern="1200" dirty="0">
                <a:ea typeface="MS Mincho" pitchFamily="49" charset="-128"/>
              </a:rPr>
              <a:t>after his old age and termination of his lifetime!</a:t>
            </a:r>
          </a:p>
        </p:txBody>
      </p:sp>
      <p:sp>
        <p:nvSpPr>
          <p:cNvPr id="322564" name="Subtitle 4"/>
          <p:cNvSpPr txBox="1">
            <a:spLocks/>
          </p:cNvSpPr>
          <p:nvPr/>
        </p:nvSpPr>
        <p:spPr bwMode="auto">
          <a:xfrm>
            <a:off x="304798" y="423115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ba`da kibari sinnihi wa fana'i `umurihi</a:t>
            </a:r>
            <a:endParaRPr lang="fi-FI" sz="3200" b="1" i="1" dirty="0">
              <a:solidFill>
                <a:srgbClr val="000066"/>
              </a:solidFill>
              <a:ea typeface="MS Mincho" pitchFamily="49" charset="-128"/>
            </a:endParaRPr>
          </a:p>
        </p:txBody>
      </p:sp>
      <p:sp>
        <p:nvSpPr>
          <p:cNvPr id="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405966" y="5334000"/>
            <a:ext cx="6484467"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جب وہ بہت بوڑھے اور زندگی کی آخری منزل میں تھے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045507" y="565150"/>
            <a:ext cx="505298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يَا مَنِ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ٱسْتَجَابَ</a:t>
            </a:r>
            <a:r>
              <a:rPr lang="en-US" sz="7200" b="1" kern="1200" dirty="0" smtClean="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لِزَكَرِيَّا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905000"/>
            <a:ext cx="8686800" cy="1752600"/>
          </a:xfrm>
          <a:extLst/>
        </p:spPr>
        <p:txBody>
          <a:bodyPr/>
          <a:lstStyle/>
          <a:p>
            <a:pPr marL="342900" indent="-342900" eaLnBrk="1" hangingPunct="1">
              <a:defRPr/>
            </a:pPr>
            <a:r>
              <a:rPr lang="en-US" sz="3600" b="1" kern="1200" dirty="0">
                <a:ea typeface="MS Mincho" pitchFamily="49" charset="-128"/>
              </a:rPr>
              <a:t>O He Who responded to Zachariah</a:t>
            </a:r>
          </a:p>
        </p:txBody>
      </p:sp>
      <p:sp>
        <p:nvSpPr>
          <p:cNvPr id="323588" name="Subtitle 4"/>
          <p:cNvSpPr txBox="1">
            <a:spLocks/>
          </p:cNvSpPr>
          <p:nvPr/>
        </p:nvSpPr>
        <p:spPr bwMode="auto">
          <a:xfrm>
            <a:off x="304800" y="306564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ya man istajaba lizakariyya</a:t>
            </a:r>
            <a:endParaRPr lang="fi-FI" sz="3200" b="1" i="1" dirty="0">
              <a:solidFill>
                <a:srgbClr val="000066"/>
              </a:solidFill>
              <a:ea typeface="MS Mincho" pitchFamily="49" charset="-128"/>
            </a:endParaRPr>
          </a:p>
        </p:txBody>
      </p:sp>
      <p:sp>
        <p:nvSpPr>
          <p:cNvPr id="3235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2359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072758" y="4532740"/>
            <a:ext cx="4998484"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اے وہ جس نے زکریا(ع) کی دعا قبول کی</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006507" y="457200"/>
            <a:ext cx="313098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فَوَهَبَ لَهُ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 يَحْيَىٰ</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84018" y="1790446"/>
            <a:ext cx="8686800" cy="1752600"/>
          </a:xfrm>
          <a:extLst/>
        </p:spPr>
        <p:txBody>
          <a:bodyPr/>
          <a:lstStyle/>
          <a:p>
            <a:pPr marL="342900" indent="-342900" eaLnBrk="1" hangingPunct="1">
              <a:defRPr/>
            </a:pPr>
            <a:r>
              <a:rPr lang="en-US" sz="3600" b="1" kern="1200" dirty="0">
                <a:ea typeface="MS Mincho" pitchFamily="49" charset="-128"/>
              </a:rPr>
              <a:t>and granted him John</a:t>
            </a:r>
          </a:p>
        </p:txBody>
      </p:sp>
      <p:sp>
        <p:nvSpPr>
          <p:cNvPr id="324612" name="Subtitle 4"/>
          <p:cNvSpPr txBox="1">
            <a:spLocks/>
          </p:cNvSpPr>
          <p:nvPr/>
        </p:nvSpPr>
        <p:spPr bwMode="auto">
          <a:xfrm>
            <a:off x="228600" y="309136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fawahaba lahu yahya</a:t>
            </a:r>
            <a:endParaRPr lang="fi-FI" sz="3200" b="1" i="1" dirty="0">
              <a:solidFill>
                <a:srgbClr val="000066"/>
              </a:solidFill>
              <a:ea typeface="MS Mincho" pitchFamily="49" charset="-128"/>
            </a:endParaRPr>
          </a:p>
        </p:txBody>
      </p:sp>
      <p:sp>
        <p:nvSpPr>
          <p:cNvPr id="3246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2461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134334" y="4925682"/>
            <a:ext cx="2699778"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پس انہیں یحییٰ عطا کیا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057400" y="597477"/>
            <a:ext cx="484299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وَلَمْ يَدَعْهُ فَرْداً وَحِيداً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052527"/>
            <a:ext cx="8686800" cy="1752600"/>
          </a:xfrm>
          <a:extLst/>
        </p:spPr>
        <p:txBody>
          <a:bodyPr/>
          <a:lstStyle/>
          <a:p>
            <a:pPr marL="342900" indent="-342900" eaLnBrk="1" hangingPunct="1">
              <a:defRPr/>
            </a:pPr>
            <a:r>
              <a:rPr lang="en-US" sz="3600" b="1" kern="1200" dirty="0">
                <a:ea typeface="MS Mincho" pitchFamily="49" charset="-128"/>
              </a:rPr>
              <a:t>without leaving him alone and lonely!</a:t>
            </a:r>
          </a:p>
        </p:txBody>
      </p:sp>
      <p:sp>
        <p:nvSpPr>
          <p:cNvPr id="325636" name="Subtitle 4"/>
          <p:cNvSpPr txBox="1">
            <a:spLocks/>
          </p:cNvSpPr>
          <p:nvPr/>
        </p:nvSpPr>
        <p:spPr bwMode="auto">
          <a:xfrm>
            <a:off x="228600" y="3280963"/>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lam yada`hu fardan wahidan</a:t>
            </a:r>
            <a:endParaRPr lang="fi-FI" sz="3200" b="1" i="1" dirty="0">
              <a:solidFill>
                <a:srgbClr val="000066"/>
              </a:solidFill>
              <a:ea typeface="MS Mincho" pitchFamily="49" charset="-128"/>
            </a:endParaRPr>
          </a:p>
        </p:txBody>
      </p:sp>
      <p:sp>
        <p:nvSpPr>
          <p:cNvPr id="3256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2563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749896" y="5022018"/>
            <a:ext cx="3457999"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انہیں یکہ و تنہا نہ چھوڑا تھا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846460" y="597477"/>
            <a:ext cx="745107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يَا مَنْ اخْرَجَ يُونُسَ مِنْ بَطْنِ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 ٱلْحُوتِ</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1981200"/>
            <a:ext cx="8686800" cy="1752600"/>
          </a:xfrm>
          <a:extLst/>
        </p:spPr>
        <p:txBody>
          <a:bodyPr/>
          <a:lstStyle/>
          <a:p>
            <a:pPr marL="342900" indent="-342900" eaLnBrk="1" hangingPunct="1">
              <a:defRPr/>
            </a:pPr>
            <a:r>
              <a:rPr lang="en-US" sz="3600" b="1" kern="1200" dirty="0">
                <a:ea typeface="MS Mincho" pitchFamily="49" charset="-128"/>
              </a:rPr>
              <a:t>O He Who took Jonah out of the belly of the big fish!</a:t>
            </a:r>
          </a:p>
        </p:txBody>
      </p:sp>
      <p:sp>
        <p:nvSpPr>
          <p:cNvPr id="326660" name="Subtitle 4"/>
          <p:cNvSpPr txBox="1">
            <a:spLocks/>
          </p:cNvSpPr>
          <p:nvPr/>
        </p:nvSpPr>
        <p:spPr bwMode="auto">
          <a:xfrm>
            <a:off x="304800" y="365049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ya man akhraja yunusa min batni alhuti</a:t>
            </a:r>
            <a:endParaRPr lang="fi-FI" sz="3200" b="1" i="1" dirty="0">
              <a:solidFill>
                <a:srgbClr val="000066"/>
              </a:solidFill>
              <a:ea typeface="MS Mincho" pitchFamily="49" charset="-128"/>
            </a:endParaRPr>
          </a:p>
        </p:txBody>
      </p:sp>
      <p:sp>
        <p:nvSpPr>
          <p:cNvPr id="3266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2666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202384" y="5110162"/>
            <a:ext cx="6891631"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 ے وہ جس نے یونس(ع) کو مچھلی کے پیٹ سے باہر نکالا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512782" y="555504"/>
            <a:ext cx="4030270" cy="1200329"/>
          </a:xfrm>
          <a:extLst/>
        </p:spPr>
        <p:txBody>
          <a:bodyPr wrap="none">
            <a:spAutoFit/>
          </a:bodyPr>
          <a:lstStyle/>
          <a:p>
            <a:pPr algn="r" rtl="1"/>
            <a:r>
              <a:rPr lang="ks-Arab"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ks-Arab" sz="7200" b="1" kern="1200" dirty="0" smtClean="0">
                <a:solidFill>
                  <a:srgbClr val="002060"/>
                </a:solidFill>
                <a:latin typeface="_PDMS_Saleem_QuranFont" panose="02010000000000000000" pitchFamily="2" charset="-78"/>
                <a:ea typeface="+mn-ea"/>
                <a:cs typeface="_PDMS_Saleem_QuranFont" panose="02010000000000000000" pitchFamily="2" charset="-78"/>
              </a:rPr>
              <a:t>وَ</a:t>
            </a:r>
            <a:r>
              <a:rPr lang="ur-PK" sz="7200" b="1" kern="1200" dirty="0" smtClean="0">
                <a:solidFill>
                  <a:srgbClr val="002060"/>
                </a:solidFill>
                <a:latin typeface="_PDMS_Saleem_QuranFont" panose="02010000000000000000" pitchFamily="2" charset="-78"/>
                <a:ea typeface="+mn-ea"/>
                <a:cs typeface="_PDMS_Saleem_QuranFont" panose="02010000000000000000" pitchFamily="2" charset="-78"/>
              </a:rPr>
              <a:t>ا</a:t>
            </a:r>
            <a:r>
              <a:rPr lang="ks-Arab" sz="7200" b="1" kern="1200" dirty="0" smtClean="0">
                <a:solidFill>
                  <a:srgbClr val="002060"/>
                </a:solidFill>
                <a:latin typeface="_PDMS_Saleem_QuranFont" panose="02010000000000000000" pitchFamily="2" charset="-78"/>
                <a:ea typeface="+mn-ea"/>
                <a:cs typeface="_PDMS_Saleem_QuranFont" panose="02010000000000000000" pitchFamily="2" charset="-78"/>
              </a:rPr>
              <a:t>َنَّ </a:t>
            </a:r>
            <a:r>
              <a:rPr lang="ks-Arab" sz="7200" b="1" kern="1200" dirty="0">
                <a:solidFill>
                  <a:srgbClr val="002060"/>
                </a:solidFill>
                <a:latin typeface="_PDMS_Saleem_QuranFont" panose="02010000000000000000" pitchFamily="2" charset="-78"/>
                <a:ea typeface="+mn-ea"/>
                <a:cs typeface="_PDMS_Saleem_QuranFont" panose="02010000000000000000" pitchFamily="2" charset="-78"/>
              </a:rPr>
              <a:t>إلَیْکَ مَرَدِّی،</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1994419"/>
            <a:ext cx="8686800" cy="1752600"/>
          </a:xfrm>
          <a:extLst/>
        </p:spPr>
        <p:txBody>
          <a:bodyPr/>
          <a:lstStyle/>
          <a:p>
            <a:pPr marL="342900" indent="-342900" eaLnBrk="1" hangingPunct="1">
              <a:defRPr/>
            </a:pPr>
            <a:r>
              <a:rPr lang="en-US" sz="3600" b="1" kern="1200" dirty="0">
                <a:ea typeface="MS Mincho" pitchFamily="49" charset="-128"/>
              </a:rPr>
              <a:t>and to You shall be my return.</a:t>
            </a:r>
          </a:p>
        </p:txBody>
      </p:sp>
      <p:sp>
        <p:nvSpPr>
          <p:cNvPr id="32772" name="Subtitle 4"/>
          <p:cNvSpPr txBox="1">
            <a:spLocks/>
          </p:cNvSpPr>
          <p:nvPr/>
        </p:nvSpPr>
        <p:spPr bwMode="auto">
          <a:xfrm>
            <a:off x="197733" y="3581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anna ilayka maraddi</a:t>
            </a:r>
            <a:endParaRPr lang="fi-FI" sz="3200" b="1" i="1" dirty="0">
              <a:solidFill>
                <a:srgbClr val="000066"/>
              </a:solidFill>
              <a:ea typeface="MS Mincho" pitchFamily="49" charset="-128"/>
            </a:endParaRPr>
          </a:p>
        </p:txBody>
      </p:sp>
      <p:sp>
        <p:nvSpPr>
          <p:cNvPr id="2" name="Rectangle 1"/>
          <p:cNvSpPr/>
          <p:nvPr/>
        </p:nvSpPr>
        <p:spPr>
          <a:xfrm>
            <a:off x="2753232" y="4975607"/>
            <a:ext cx="3637534" cy="707886"/>
          </a:xfrm>
          <a:prstGeom prst="rect">
            <a:avLst/>
          </a:prstGeom>
        </p:spPr>
        <p:txBody>
          <a:bodyPr wrap="square">
            <a:spAutoFit/>
          </a:bodyPr>
          <a:lstStyle/>
          <a:p>
            <a:pPr algn="ctr" rtl="1"/>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اور</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تیری</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طرف</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لوٹا</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ہوں</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311331" y="579005"/>
            <a:ext cx="652133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يَا مَنْ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فَلَقَ  ٱلْبَحْرَ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لِبَنِي إِسْرَائِيلَ</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1905000"/>
            <a:ext cx="8686800" cy="1752600"/>
          </a:xfrm>
          <a:extLst/>
        </p:spPr>
        <p:txBody>
          <a:bodyPr/>
          <a:lstStyle/>
          <a:p>
            <a:pPr marL="342900" indent="-342900" eaLnBrk="1" hangingPunct="1">
              <a:defRPr/>
            </a:pPr>
            <a:r>
              <a:rPr lang="en-US" sz="3600" b="1" kern="1200" dirty="0">
                <a:ea typeface="MS Mincho" pitchFamily="49" charset="-128"/>
              </a:rPr>
              <a:t>O He Who cleft the sea to the children of Israel;</a:t>
            </a:r>
          </a:p>
        </p:txBody>
      </p:sp>
      <p:sp>
        <p:nvSpPr>
          <p:cNvPr id="327684" name="Subtitle 4"/>
          <p:cNvSpPr txBox="1">
            <a:spLocks/>
          </p:cNvSpPr>
          <p:nvPr/>
        </p:nvSpPr>
        <p:spPr bwMode="auto">
          <a:xfrm>
            <a:off x="228599" y="3516566"/>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ya man falaqa albahra libani isra'ila</a:t>
            </a:r>
            <a:endParaRPr lang="fi-FI" sz="3200" b="1" i="1" dirty="0">
              <a:solidFill>
                <a:srgbClr val="000066"/>
              </a:solidFill>
              <a:ea typeface="MS Mincho" pitchFamily="49" charset="-128"/>
            </a:endParaRPr>
          </a:p>
        </p:txBody>
      </p:sp>
      <p:sp>
        <p:nvSpPr>
          <p:cNvPr id="3276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2768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199921" y="4985973"/>
            <a:ext cx="6744155"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اے وہ جس نے بنی اسرائیل کے لیے دریا میں راستے بنائے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689424" y="447217"/>
            <a:ext cx="7917552" cy="101566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6000" b="1" kern="1200" dirty="0" smtClean="0">
                <a:solidFill>
                  <a:srgbClr val="002060"/>
                </a:solidFill>
                <a:latin typeface="_PDMS_Saleem_QuranFont" panose="02010000000000000000" pitchFamily="2" charset="-78"/>
                <a:ea typeface="+mn-ea"/>
                <a:cs typeface="_PDMS_Saleem_QuranFont" panose="02010000000000000000" pitchFamily="2" charset="-78"/>
              </a:rPr>
              <a:t>فَا نْجَاهُمْ </a:t>
            </a:r>
            <a:r>
              <a:rPr lang="ar-SA" sz="6000" b="1" kern="1200" dirty="0">
                <a:solidFill>
                  <a:srgbClr val="002060"/>
                </a:solidFill>
                <a:latin typeface="_PDMS_Saleem_QuranFont" panose="02010000000000000000" pitchFamily="2" charset="-78"/>
                <a:ea typeface="+mn-ea"/>
                <a:cs typeface="_PDMS_Saleem_QuranFont" panose="02010000000000000000" pitchFamily="2" charset="-78"/>
              </a:rPr>
              <a:t>وَجَعَلَ فِرْعَوْنَ وَجُنُودَهُ مِنَ </a:t>
            </a:r>
            <a:r>
              <a:rPr lang="ar-SA" sz="6000" b="1" kern="1200" dirty="0" smtClean="0">
                <a:solidFill>
                  <a:srgbClr val="002060"/>
                </a:solidFill>
                <a:latin typeface="_PDMS_Saleem_QuranFont" panose="02010000000000000000" pitchFamily="2" charset="-78"/>
                <a:ea typeface="+mn-ea"/>
                <a:cs typeface="_PDMS_Saleem_QuranFont" panose="02010000000000000000" pitchFamily="2" charset="-78"/>
              </a:rPr>
              <a:t> ٱلْمُغْرَقِينَ</a:t>
            </a:r>
            <a:endParaRPr lang="en-US" sz="60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693070"/>
            <a:ext cx="8686800" cy="1752600"/>
          </a:xfrm>
          <a:extLst/>
        </p:spPr>
        <p:txBody>
          <a:bodyPr/>
          <a:lstStyle/>
          <a:p>
            <a:pPr marL="342900" indent="-342900" eaLnBrk="1" hangingPunct="1">
              <a:defRPr/>
            </a:pPr>
            <a:r>
              <a:rPr lang="en-US" b="1" kern="1200" dirty="0">
                <a:ea typeface="MS Mincho" pitchFamily="49" charset="-128"/>
              </a:rPr>
              <a:t>so, He saved them and made Pharaoh and his army of the drowned!</a:t>
            </a:r>
          </a:p>
        </p:txBody>
      </p:sp>
      <p:sp>
        <p:nvSpPr>
          <p:cNvPr id="328708" name="Subtitle 4"/>
          <p:cNvSpPr txBox="1">
            <a:spLocks/>
          </p:cNvSpPr>
          <p:nvPr/>
        </p:nvSpPr>
        <p:spPr bwMode="auto">
          <a:xfrm>
            <a:off x="304800" y="33528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fa'anjahum wa ja`ala fir`awna wa junudahu min almughraqina</a:t>
            </a:r>
            <a:endParaRPr lang="fi-FI" sz="3200" b="1" i="1">
              <a:solidFill>
                <a:srgbClr val="000066"/>
              </a:solidFill>
              <a:ea typeface="MS Mincho" pitchFamily="49" charset="-128"/>
            </a:endParaRPr>
          </a:p>
        </p:txBody>
      </p:sp>
      <p:sp>
        <p:nvSpPr>
          <p:cNvPr id="3287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2871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694042" y="5191987"/>
            <a:ext cx="762003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پس انہیں نجات دی  اور فرعون اور اس کے لشکروں کو غرق کردیا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419100" y="450064"/>
            <a:ext cx="8305799" cy="193899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rtl="1"/>
            <a:r>
              <a:rPr lang="ar-SA" sz="6000" b="1" kern="1200" dirty="0">
                <a:solidFill>
                  <a:srgbClr val="002060"/>
                </a:solidFill>
                <a:latin typeface="_PDMS_Saleem_QuranFont" panose="02010000000000000000" pitchFamily="2" charset="-78"/>
                <a:ea typeface="+mn-ea"/>
                <a:cs typeface="_PDMS_Saleem_QuranFont" panose="02010000000000000000" pitchFamily="2" charset="-78"/>
              </a:rPr>
              <a:t>يَا مَنْ ارْسَلَ ٱلرِّيَاحَ </a:t>
            </a:r>
            <a:r>
              <a:rPr lang="ar-SA" sz="6000" b="1" kern="1200" dirty="0" smtClean="0">
                <a:solidFill>
                  <a:srgbClr val="002060"/>
                </a:solidFill>
                <a:latin typeface="_PDMS_Saleem_QuranFont" panose="02010000000000000000" pitchFamily="2" charset="-78"/>
                <a:ea typeface="+mn-ea"/>
                <a:cs typeface="_PDMS_Saleem_QuranFont" panose="02010000000000000000" pitchFamily="2" charset="-78"/>
              </a:rPr>
              <a:t>مُبَشِّرَاتٍ</a:t>
            </a:r>
            <a:br>
              <a:rPr lang="ar-SA" sz="6000" b="1" kern="1200" dirty="0" smtClean="0">
                <a:solidFill>
                  <a:srgbClr val="002060"/>
                </a:solidFill>
                <a:latin typeface="_PDMS_Saleem_QuranFont" panose="02010000000000000000" pitchFamily="2" charset="-78"/>
                <a:ea typeface="+mn-ea"/>
                <a:cs typeface="_PDMS_Saleem_QuranFont" panose="02010000000000000000" pitchFamily="2" charset="-78"/>
              </a:rPr>
            </a:br>
            <a:r>
              <a:rPr lang="ar-SA" sz="6000" b="1" kern="1200" dirty="0" smtClean="0">
                <a:solidFill>
                  <a:srgbClr val="002060"/>
                </a:solidFill>
                <a:latin typeface="_PDMS_Saleem_QuranFont" panose="02010000000000000000" pitchFamily="2" charset="-78"/>
                <a:ea typeface="+mn-ea"/>
                <a:cs typeface="_PDMS_Saleem_QuranFont" panose="02010000000000000000" pitchFamily="2" charset="-78"/>
              </a:rPr>
              <a:t> </a:t>
            </a:r>
            <a:r>
              <a:rPr lang="ar-SA" sz="6000" b="1" kern="1200" dirty="0">
                <a:solidFill>
                  <a:srgbClr val="002060"/>
                </a:solidFill>
                <a:latin typeface="_PDMS_Saleem_QuranFont" panose="02010000000000000000" pitchFamily="2" charset="-78"/>
                <a:ea typeface="+mn-ea"/>
                <a:cs typeface="_PDMS_Saleem_QuranFont" panose="02010000000000000000" pitchFamily="2" charset="-78"/>
              </a:rPr>
              <a:t>بَيْنَ يَدَيْ رَحْمَتِهِ</a:t>
            </a:r>
            <a:endParaRPr lang="en-US" sz="60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2470964"/>
            <a:ext cx="8686800" cy="1110436"/>
          </a:xfrm>
          <a:extLst/>
        </p:spPr>
        <p:txBody>
          <a:bodyPr/>
          <a:lstStyle/>
          <a:p>
            <a:pPr marL="342900" indent="-342900" eaLnBrk="1" hangingPunct="1">
              <a:defRPr/>
            </a:pPr>
            <a:r>
              <a:rPr lang="en-US" b="1" kern="1200" dirty="0">
                <a:ea typeface="MS Mincho" pitchFamily="49" charset="-128"/>
              </a:rPr>
              <a:t>O He Who sent the winds, bearing good news, before His mercy!</a:t>
            </a:r>
          </a:p>
        </p:txBody>
      </p:sp>
      <p:sp>
        <p:nvSpPr>
          <p:cNvPr id="329732" name="Subtitle 4"/>
          <p:cNvSpPr txBox="1">
            <a:spLocks/>
          </p:cNvSpPr>
          <p:nvPr/>
        </p:nvSpPr>
        <p:spPr bwMode="auto">
          <a:xfrm>
            <a:off x="228600" y="3886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ya man arsala alrriyaha mubashshiratin bayna yaday rahmatihi</a:t>
            </a:r>
            <a:endParaRPr lang="fi-FI" sz="3200" b="1" i="1" dirty="0">
              <a:solidFill>
                <a:srgbClr val="000066"/>
              </a:solidFill>
              <a:ea typeface="MS Mincho" pitchFamily="49" charset="-128"/>
            </a:endParaRPr>
          </a:p>
        </p:txBody>
      </p:sp>
      <p:sp>
        <p:nvSpPr>
          <p:cNvPr id="3297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2973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406709" y="5656499"/>
            <a:ext cx="8166018"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اے وہ جو باران رحمت سے پہلے خوشخبری دینے والی ہواؤں کو بھیجتا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428077" y="565150"/>
            <a:ext cx="828784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يَا مَنْ لَمْ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يَعْجَلْ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عَلَىٰ مَنْ عَصَاهُ مِنْ خَلْقِهِ</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1992491"/>
            <a:ext cx="8686800" cy="1752600"/>
          </a:xfrm>
          <a:extLst/>
        </p:spPr>
        <p:txBody>
          <a:bodyPr/>
          <a:lstStyle/>
          <a:p>
            <a:pPr marL="342900" indent="-342900" eaLnBrk="1" hangingPunct="1">
              <a:defRPr/>
            </a:pPr>
            <a:r>
              <a:rPr lang="en-US" sz="3600" b="1" kern="1200" dirty="0">
                <a:ea typeface="MS Mincho" pitchFamily="49" charset="-128"/>
              </a:rPr>
              <a:t>O He Who has no hastiness on His creatures who disobey Him!</a:t>
            </a:r>
          </a:p>
        </p:txBody>
      </p:sp>
      <p:sp>
        <p:nvSpPr>
          <p:cNvPr id="330756" name="Subtitle 4"/>
          <p:cNvSpPr txBox="1">
            <a:spLocks/>
          </p:cNvSpPr>
          <p:nvPr/>
        </p:nvSpPr>
        <p:spPr bwMode="auto">
          <a:xfrm>
            <a:off x="304800" y="376356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ya man lam ya`jal `ala man `asahu min khalqihi</a:t>
            </a:r>
            <a:endParaRPr lang="fi-FI" sz="3200" b="1" i="1" dirty="0">
              <a:solidFill>
                <a:srgbClr val="000066"/>
              </a:solidFill>
              <a:ea typeface="MS Mincho" pitchFamily="49" charset="-128"/>
            </a:endParaRPr>
          </a:p>
        </p:txBody>
      </p:sp>
      <p:sp>
        <p:nvSpPr>
          <p:cNvPr id="3307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3075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24307" y="5190905"/>
            <a:ext cx="8895384"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اے وہ جو اپنی مخلوق میں نافرمانی کرنے والے کی گرفت میں جلدی نہیں کرتا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418516" y="565150"/>
            <a:ext cx="8459368" cy="110799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6600" b="1" kern="1200" dirty="0">
                <a:solidFill>
                  <a:srgbClr val="002060"/>
                </a:solidFill>
                <a:latin typeface="_PDMS_Saleem_QuranFont" panose="02010000000000000000" pitchFamily="2" charset="-78"/>
                <a:ea typeface="+mn-ea"/>
                <a:cs typeface="_PDMS_Saleem_QuranFont" panose="02010000000000000000" pitchFamily="2" charset="-78"/>
              </a:rPr>
              <a:t>يَا </a:t>
            </a:r>
            <a:r>
              <a:rPr lang="ar-SA" sz="6600" b="1" kern="1200" dirty="0" smtClean="0">
                <a:solidFill>
                  <a:srgbClr val="002060"/>
                </a:solidFill>
                <a:latin typeface="_PDMS_Saleem_QuranFont" panose="02010000000000000000" pitchFamily="2" charset="-78"/>
                <a:ea typeface="+mn-ea"/>
                <a:cs typeface="_PDMS_Saleem_QuranFont" panose="02010000000000000000" pitchFamily="2" charset="-78"/>
              </a:rPr>
              <a:t>مَنِ  ٱسْتَنْقَذَ  ٱلسَّحَرَةَ  </a:t>
            </a:r>
            <a:r>
              <a:rPr lang="ar-SA" sz="6600" b="1" kern="1200" dirty="0">
                <a:solidFill>
                  <a:srgbClr val="002060"/>
                </a:solidFill>
                <a:latin typeface="_PDMS_Saleem_QuranFont" panose="02010000000000000000" pitchFamily="2" charset="-78"/>
                <a:ea typeface="+mn-ea"/>
                <a:cs typeface="_PDMS_Saleem_QuranFont" panose="02010000000000000000" pitchFamily="2" charset="-78"/>
              </a:rPr>
              <a:t>مِنْ بَعْدِ </a:t>
            </a:r>
            <a:r>
              <a:rPr lang="ar-SA" sz="6600" b="1" kern="1200" dirty="0" smtClean="0">
                <a:solidFill>
                  <a:srgbClr val="002060"/>
                </a:solidFill>
                <a:latin typeface="_PDMS_Saleem_QuranFont" panose="02010000000000000000" pitchFamily="2" charset="-78"/>
                <a:ea typeface="+mn-ea"/>
                <a:cs typeface="_PDMS_Saleem_QuranFont" panose="02010000000000000000" pitchFamily="2" charset="-78"/>
              </a:rPr>
              <a:t>طُولِ  </a:t>
            </a:r>
            <a:r>
              <a:rPr lang="ar-SA" sz="6600" b="1" kern="1200" dirty="0">
                <a:solidFill>
                  <a:srgbClr val="002060"/>
                </a:solidFill>
                <a:latin typeface="_PDMS_Saleem_QuranFont" panose="02010000000000000000" pitchFamily="2" charset="-78"/>
                <a:ea typeface="+mn-ea"/>
                <a:cs typeface="_PDMS_Saleem_QuranFont" panose="02010000000000000000" pitchFamily="2" charset="-78"/>
              </a:rPr>
              <a:t>ٱلْجُحُودِ</a:t>
            </a:r>
            <a:endParaRPr lang="en-US" sz="66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0182" y="1900158"/>
            <a:ext cx="8686800" cy="1752600"/>
          </a:xfrm>
          <a:extLst/>
        </p:spPr>
        <p:txBody>
          <a:bodyPr/>
          <a:lstStyle/>
          <a:p>
            <a:pPr marL="342900" indent="-342900" eaLnBrk="1" hangingPunct="1">
              <a:defRPr/>
            </a:pPr>
            <a:r>
              <a:rPr lang="en-US" sz="3600" b="1" kern="1200" dirty="0">
                <a:ea typeface="MS Mincho" pitchFamily="49" charset="-128"/>
              </a:rPr>
              <a:t>O He Who saved the sorcerers after their long denial!</a:t>
            </a:r>
          </a:p>
        </p:txBody>
      </p:sp>
      <p:sp>
        <p:nvSpPr>
          <p:cNvPr id="331780" name="Subtitle 4"/>
          <p:cNvSpPr txBox="1">
            <a:spLocks/>
          </p:cNvSpPr>
          <p:nvPr/>
        </p:nvSpPr>
        <p:spPr bwMode="auto">
          <a:xfrm>
            <a:off x="270164" y="365275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ya man istanqadha alssaharata min ba`di tuli aljuhudi</a:t>
            </a:r>
            <a:endParaRPr lang="fi-FI" sz="3200" b="1" i="1" dirty="0">
              <a:solidFill>
                <a:srgbClr val="000066"/>
              </a:solidFill>
              <a:ea typeface="MS Mincho" pitchFamily="49" charset="-128"/>
            </a:endParaRPr>
          </a:p>
        </p:txBody>
      </p:sp>
      <p:sp>
        <p:nvSpPr>
          <p:cNvPr id="3317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3178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601531" y="5405358"/>
            <a:ext cx="773801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اے وہ جس نے جادوگروں کو مدتوں کے کفر سے نجات عطا فرمائی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501561" y="565150"/>
            <a:ext cx="414087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وَقَدْ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غَدَوْٱ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فِي نِعْمَتِهِ</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1905000"/>
            <a:ext cx="8686800" cy="1752600"/>
          </a:xfrm>
          <a:extLst/>
        </p:spPr>
        <p:txBody>
          <a:bodyPr/>
          <a:lstStyle/>
          <a:p>
            <a:pPr marL="342900" indent="-342900" eaLnBrk="1" hangingPunct="1">
              <a:defRPr/>
            </a:pPr>
            <a:r>
              <a:rPr lang="en-US" sz="3600" b="1" kern="1200" dirty="0">
                <a:ea typeface="MS Mincho" pitchFamily="49" charset="-128"/>
              </a:rPr>
              <a:t>and after they had lived in His bounty,</a:t>
            </a:r>
          </a:p>
        </p:txBody>
      </p:sp>
      <p:sp>
        <p:nvSpPr>
          <p:cNvPr id="332804" name="Subtitle 4"/>
          <p:cNvSpPr txBox="1">
            <a:spLocks/>
          </p:cNvSpPr>
          <p:nvPr/>
        </p:nvSpPr>
        <p:spPr bwMode="auto">
          <a:xfrm>
            <a:off x="152400" y="3657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wa qad ghadaw fi ni`matihi</a:t>
            </a:r>
            <a:endParaRPr lang="fi-FI" sz="3200" b="1" i="1">
              <a:solidFill>
                <a:srgbClr val="000066"/>
              </a:solidFill>
              <a:ea typeface="MS Mincho" pitchFamily="49" charset="-128"/>
            </a:endParaRPr>
          </a:p>
        </p:txBody>
      </p:sp>
      <p:sp>
        <p:nvSpPr>
          <p:cNvPr id="3328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3280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334264" y="5086529"/>
            <a:ext cx="4706738"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جبکہ وہ اس کی نعمتوں سے فائدہ اٹھاتے</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626379" y="565150"/>
            <a:ext cx="604364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يَاكُلُونَ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رِزْقَهُ وَيَعْبُدُونَ غَيْرَهُ</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152400" y="1828800"/>
            <a:ext cx="8686800" cy="1752600"/>
          </a:xfrm>
          <a:extLst/>
        </p:spPr>
        <p:txBody>
          <a:bodyPr/>
          <a:lstStyle/>
          <a:p>
            <a:pPr marL="342900" indent="-342900" eaLnBrk="1" hangingPunct="1">
              <a:defRPr/>
            </a:pPr>
            <a:r>
              <a:rPr lang="en-US" b="1" kern="1200" dirty="0">
                <a:ea typeface="MS Mincho" pitchFamily="49" charset="-128"/>
              </a:rPr>
              <a:t>eating from His sustenance, but serving someone else other than Him,</a:t>
            </a:r>
          </a:p>
        </p:txBody>
      </p:sp>
      <p:sp>
        <p:nvSpPr>
          <p:cNvPr id="333828" name="Subtitle 4"/>
          <p:cNvSpPr txBox="1">
            <a:spLocks/>
          </p:cNvSpPr>
          <p:nvPr/>
        </p:nvSpPr>
        <p:spPr bwMode="auto">
          <a:xfrm>
            <a:off x="304799" y="364472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ya'kuluna rizqahu wa ya`buduna ghayrahu</a:t>
            </a:r>
            <a:endParaRPr lang="fi-FI" sz="3200" b="1" i="1" dirty="0">
              <a:solidFill>
                <a:srgbClr val="000066"/>
              </a:solidFill>
              <a:ea typeface="MS Mincho" pitchFamily="49" charset="-128"/>
            </a:endParaRPr>
          </a:p>
        </p:txBody>
      </p:sp>
      <p:sp>
        <p:nvSpPr>
          <p:cNvPr id="3338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3383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890599" y="5072062"/>
            <a:ext cx="7515199"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اسکی دی ہوئی روزی کھاتے  اور عبادت اس کے غیر کی کرتے تھے</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721230" y="457200"/>
            <a:ext cx="385394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وَقَدْ حَادُّوهُ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وَنَادُّوهُ</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2491" y="1799682"/>
            <a:ext cx="8686800" cy="1752600"/>
          </a:xfrm>
          <a:extLst/>
        </p:spPr>
        <p:txBody>
          <a:bodyPr/>
          <a:lstStyle/>
          <a:p>
            <a:pPr marL="342900" indent="-342900" eaLnBrk="1" hangingPunct="1">
              <a:defRPr/>
            </a:pPr>
            <a:r>
              <a:rPr lang="en-US" sz="3600" b="1" kern="1200" dirty="0">
                <a:ea typeface="MS Mincho" pitchFamily="49" charset="-128"/>
              </a:rPr>
              <a:t>acting in opposition to Him, antagonizing Him,</a:t>
            </a:r>
          </a:p>
        </p:txBody>
      </p:sp>
      <p:sp>
        <p:nvSpPr>
          <p:cNvPr id="334852" name="Subtitle 4"/>
          <p:cNvSpPr txBox="1">
            <a:spLocks/>
          </p:cNvSpPr>
          <p:nvPr/>
        </p:nvSpPr>
        <p:spPr bwMode="auto">
          <a:xfrm>
            <a:off x="302491" y="342773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wa qad hadduhu wa nadduhu</a:t>
            </a:r>
            <a:endParaRPr lang="fi-FI" sz="3200" b="1" i="1">
              <a:solidFill>
                <a:srgbClr val="000066"/>
              </a:solidFill>
              <a:ea typeface="MS Mincho" pitchFamily="49" charset="-128"/>
            </a:endParaRPr>
          </a:p>
        </p:txBody>
      </p:sp>
      <p:sp>
        <p:nvSpPr>
          <p:cNvPr id="3348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3485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848337" y="5235245"/>
            <a:ext cx="5447325"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وہ خدا سے دشمنی کرتےاور  شرک کی راہ پر چلتے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033758" y="565150"/>
            <a:ext cx="307648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وَكَذَّبُوٱ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رُسُلَهُ</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1992491"/>
            <a:ext cx="8686800" cy="1752600"/>
          </a:xfrm>
          <a:extLst/>
        </p:spPr>
        <p:txBody>
          <a:bodyPr/>
          <a:lstStyle/>
          <a:p>
            <a:pPr marL="342900" indent="-342900" eaLnBrk="1" hangingPunct="1">
              <a:defRPr/>
            </a:pPr>
            <a:r>
              <a:rPr lang="en-US" sz="3600" b="1" kern="1200" dirty="0">
                <a:ea typeface="MS Mincho" pitchFamily="49" charset="-128"/>
              </a:rPr>
              <a:t>and denying His messengers.</a:t>
            </a:r>
          </a:p>
        </p:txBody>
      </p:sp>
      <p:sp>
        <p:nvSpPr>
          <p:cNvPr id="335876" name="Subtitle 4"/>
          <p:cNvSpPr txBox="1">
            <a:spLocks/>
          </p:cNvSpPr>
          <p:nvPr/>
        </p:nvSpPr>
        <p:spPr bwMode="auto">
          <a:xfrm>
            <a:off x="258617" y="3153132"/>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wa kadhdhabu rusulahu</a:t>
            </a:r>
            <a:endParaRPr lang="fi-FI" sz="3200" b="1" i="1">
              <a:solidFill>
                <a:srgbClr val="000066"/>
              </a:solidFill>
              <a:ea typeface="MS Mincho" pitchFamily="49" charset="-128"/>
            </a:endParaRPr>
          </a:p>
        </p:txBody>
      </p:sp>
      <p:sp>
        <p:nvSpPr>
          <p:cNvPr id="3358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3587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501739" y="5009330"/>
            <a:ext cx="4302781"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اس کے رسولوں کو جھٹلاتے تھے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351681" y="597477"/>
            <a:ext cx="444063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يَا اللَّهُ يَا اللَّهُ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يَا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بَدِيءُ</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052527"/>
            <a:ext cx="8686800" cy="1752600"/>
          </a:xfrm>
          <a:extLst/>
        </p:spPr>
        <p:txBody>
          <a:bodyPr/>
          <a:lstStyle/>
          <a:p>
            <a:pPr marL="342900" indent="-342900" eaLnBrk="1" hangingPunct="1">
              <a:defRPr/>
            </a:pPr>
            <a:r>
              <a:rPr lang="en-US" sz="3600" b="1" kern="1200" dirty="0">
                <a:ea typeface="MS Mincho" pitchFamily="49" charset="-128"/>
              </a:rPr>
              <a:t>O Allah! O Allah! O Originator!</a:t>
            </a:r>
          </a:p>
        </p:txBody>
      </p:sp>
      <p:sp>
        <p:nvSpPr>
          <p:cNvPr id="336900" name="Subtitle 4"/>
          <p:cNvSpPr txBox="1">
            <a:spLocks/>
          </p:cNvSpPr>
          <p:nvPr/>
        </p:nvSpPr>
        <p:spPr bwMode="auto">
          <a:xfrm>
            <a:off x="258618" y="3429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3200" b="1" i="1" dirty="0">
                <a:solidFill>
                  <a:srgbClr val="000066"/>
                </a:solidFill>
                <a:ea typeface="MS Mincho" pitchFamily="49" charset="-128"/>
              </a:rPr>
              <a:t>ya </a:t>
            </a:r>
            <a:r>
              <a:rPr lang="es-ES" sz="3200" b="1" i="1" dirty="0" err="1">
                <a:solidFill>
                  <a:srgbClr val="000066"/>
                </a:solidFill>
                <a:ea typeface="MS Mincho" pitchFamily="49" charset="-128"/>
              </a:rPr>
              <a:t>allahu</a:t>
            </a:r>
            <a:r>
              <a:rPr lang="es-ES" sz="3200" b="1" i="1" dirty="0">
                <a:solidFill>
                  <a:srgbClr val="000066"/>
                </a:solidFill>
                <a:ea typeface="MS Mincho" pitchFamily="49" charset="-128"/>
              </a:rPr>
              <a:t> ya </a:t>
            </a:r>
            <a:r>
              <a:rPr lang="es-ES" sz="3200" b="1" i="1" dirty="0" err="1">
                <a:solidFill>
                  <a:srgbClr val="000066"/>
                </a:solidFill>
                <a:ea typeface="MS Mincho" pitchFamily="49" charset="-128"/>
              </a:rPr>
              <a:t>allahu</a:t>
            </a:r>
            <a:r>
              <a:rPr lang="es-ES" sz="3200" b="1" i="1" dirty="0">
                <a:solidFill>
                  <a:srgbClr val="000066"/>
                </a:solidFill>
                <a:ea typeface="MS Mincho" pitchFamily="49" charset="-128"/>
              </a:rPr>
              <a:t> ya </a:t>
            </a:r>
            <a:r>
              <a:rPr lang="es-ES" sz="3200" b="1" i="1" dirty="0" err="1">
                <a:solidFill>
                  <a:srgbClr val="000066"/>
                </a:solidFill>
                <a:ea typeface="MS Mincho" pitchFamily="49" charset="-128"/>
              </a:rPr>
              <a:t>badi'u</a:t>
            </a:r>
            <a:endParaRPr lang="fi-FI" sz="3200" b="1" i="1" dirty="0">
              <a:solidFill>
                <a:srgbClr val="000066"/>
              </a:solidFill>
              <a:ea typeface="MS Mincho" pitchFamily="49" charset="-128"/>
            </a:endParaRPr>
          </a:p>
        </p:txBody>
      </p:sp>
      <p:sp>
        <p:nvSpPr>
          <p:cNvPr id="3369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3690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985285" y="5181600"/>
            <a:ext cx="502253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اے اللہ اے اللہ! اے آغاز کرنے والے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503163" y="676007"/>
            <a:ext cx="4049507" cy="1200329"/>
          </a:xfrm>
          <a:extLst/>
        </p:spPr>
        <p:txBody>
          <a:bodyPr wrap="none">
            <a:spAutoFit/>
          </a:bodyPr>
          <a:lstStyle/>
          <a:p>
            <a:pPr algn="r" rtl="1"/>
            <a:r>
              <a:rPr lang="ks-Arab"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ks-Arab" sz="7200" b="1" kern="1200" dirty="0" smtClean="0">
                <a:solidFill>
                  <a:srgbClr val="002060"/>
                </a:solidFill>
                <a:latin typeface="_PDMS_Saleem_QuranFont" panose="02010000000000000000" pitchFamily="2" charset="-78"/>
                <a:ea typeface="+mn-ea"/>
                <a:cs typeface="_PDMS_Saleem_QuranFont" panose="02010000000000000000" pitchFamily="2" charset="-78"/>
              </a:rPr>
              <a:t>ابْتَدَ</a:t>
            </a:r>
            <a:r>
              <a:rPr lang="ur-PK" sz="7200" b="1" kern="1200" dirty="0" smtClean="0">
                <a:solidFill>
                  <a:srgbClr val="002060"/>
                </a:solidFill>
                <a:latin typeface="_PDMS_Saleem_QuranFont" panose="02010000000000000000" pitchFamily="2" charset="-78"/>
                <a:ea typeface="+mn-ea"/>
                <a:cs typeface="_PDMS_Saleem_QuranFont" panose="02010000000000000000" pitchFamily="2" charset="-78"/>
              </a:rPr>
              <a:t>ا</a:t>
            </a:r>
            <a:r>
              <a:rPr lang="ks-Arab" sz="7200" b="1" kern="1200" dirty="0" smtClean="0">
                <a:solidFill>
                  <a:srgbClr val="002060"/>
                </a:solidFill>
                <a:latin typeface="_PDMS_Saleem_QuranFont" panose="02010000000000000000" pitchFamily="2" charset="-78"/>
                <a:ea typeface="+mn-ea"/>
                <a:cs typeface="_PDMS_Saleem_QuranFont" panose="02010000000000000000" pitchFamily="2" charset="-78"/>
              </a:rPr>
              <a:t>ْتَنِی </a:t>
            </a:r>
            <a:r>
              <a:rPr lang="ks-Arab" sz="7200" b="1" kern="1200" dirty="0">
                <a:solidFill>
                  <a:srgbClr val="002060"/>
                </a:solidFill>
                <a:latin typeface="_PDMS_Saleem_QuranFont" panose="02010000000000000000" pitchFamily="2" charset="-78"/>
                <a:ea typeface="+mn-ea"/>
                <a:cs typeface="_PDMS_Saleem_QuranFont" panose="02010000000000000000" pitchFamily="2" charset="-78"/>
              </a:rPr>
              <a:t>بِنِعْمَتِکَ</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2214205"/>
            <a:ext cx="8686800" cy="1752600"/>
          </a:xfrm>
          <a:extLst/>
        </p:spPr>
        <p:txBody>
          <a:bodyPr/>
          <a:lstStyle/>
          <a:p>
            <a:pPr marL="342900" indent="-342900" eaLnBrk="1" hangingPunct="1">
              <a:defRPr/>
            </a:pPr>
            <a:r>
              <a:rPr lang="en-US" sz="3600" b="1" kern="1200" dirty="0">
                <a:ea typeface="MS Mincho" pitchFamily="49" charset="-128"/>
              </a:rPr>
              <a:t>You had begun bestowing on me</a:t>
            </a:r>
          </a:p>
        </p:txBody>
      </p:sp>
      <p:sp>
        <p:nvSpPr>
          <p:cNvPr id="33796" name="Subtitle 4"/>
          <p:cNvSpPr txBox="1">
            <a:spLocks/>
          </p:cNvSpPr>
          <p:nvPr/>
        </p:nvSpPr>
        <p:spPr bwMode="auto">
          <a:xfrm>
            <a:off x="228599" y="325269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ibtada'tani bini`matika</a:t>
            </a:r>
            <a:endParaRPr lang="fi-FI" sz="3200" b="1" i="1" dirty="0">
              <a:solidFill>
                <a:srgbClr val="000066"/>
              </a:solidFill>
              <a:ea typeface="MS Mincho" pitchFamily="49" charset="-128"/>
            </a:endParaRPr>
          </a:p>
        </p:txBody>
      </p:sp>
      <p:sp>
        <p:nvSpPr>
          <p:cNvPr id="2" name="Rectangle 1"/>
          <p:cNvSpPr/>
          <p:nvPr/>
        </p:nvSpPr>
        <p:spPr>
          <a:xfrm>
            <a:off x="1854822" y="4824591"/>
            <a:ext cx="5155579" cy="707886"/>
          </a:xfrm>
          <a:prstGeom prst="rect">
            <a:avLst/>
          </a:prstGeom>
        </p:spPr>
        <p:txBody>
          <a:bodyPr wrap="square">
            <a:spAutoFit/>
          </a:bodyPr>
          <a:lstStyle/>
          <a:p>
            <a:pPr algn="ctr" rtl="1"/>
            <a:r>
              <a:rPr lang="en-US" sz="4000" b="1" dirty="0" smtClean="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تو</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نے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مجھ</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سے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اپنی</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نعمت</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کا</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آغاز</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کیا</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667000" y="457200"/>
            <a:ext cx="3719288"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يَا بَدِيعاً لاَ نِدَّ لَكَ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905000"/>
            <a:ext cx="8686800" cy="1752600"/>
          </a:xfrm>
          <a:extLst/>
        </p:spPr>
        <p:txBody>
          <a:bodyPr/>
          <a:lstStyle/>
          <a:p>
            <a:pPr marL="342900" indent="-342900" eaLnBrk="1" hangingPunct="1">
              <a:defRPr/>
            </a:pPr>
            <a:r>
              <a:rPr lang="en-US" sz="3600" b="1" kern="1200" dirty="0">
                <a:ea typeface="MS Mincho" pitchFamily="49" charset="-128"/>
              </a:rPr>
              <a:t>O Fashioner! There is no equal to You.</a:t>
            </a:r>
          </a:p>
        </p:txBody>
      </p:sp>
      <p:sp>
        <p:nvSpPr>
          <p:cNvPr id="337924" name="Subtitle 4"/>
          <p:cNvSpPr txBox="1">
            <a:spLocks/>
          </p:cNvSpPr>
          <p:nvPr/>
        </p:nvSpPr>
        <p:spPr bwMode="auto">
          <a:xfrm>
            <a:off x="228600" y="324286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3200" b="1" i="1" dirty="0">
                <a:solidFill>
                  <a:srgbClr val="000066"/>
                </a:solidFill>
                <a:ea typeface="MS Mincho" pitchFamily="49" charset="-128"/>
              </a:rPr>
              <a:t>ya </a:t>
            </a:r>
            <a:r>
              <a:rPr lang="es-ES" sz="3200" b="1" i="1" dirty="0" err="1">
                <a:solidFill>
                  <a:srgbClr val="000066"/>
                </a:solidFill>
                <a:ea typeface="MS Mincho" pitchFamily="49" charset="-128"/>
              </a:rPr>
              <a:t>badi`an</a:t>
            </a:r>
            <a:r>
              <a:rPr lang="es-ES" sz="3200" b="1" i="1" dirty="0">
                <a:solidFill>
                  <a:srgbClr val="000066"/>
                </a:solidFill>
                <a:ea typeface="MS Mincho" pitchFamily="49" charset="-128"/>
              </a:rPr>
              <a:t> la </a:t>
            </a:r>
            <a:r>
              <a:rPr lang="es-ES" sz="3200" b="1" i="1" dirty="0" err="1">
                <a:solidFill>
                  <a:srgbClr val="000066"/>
                </a:solidFill>
                <a:ea typeface="MS Mincho" pitchFamily="49" charset="-128"/>
              </a:rPr>
              <a:t>nidda</a:t>
            </a:r>
            <a:r>
              <a:rPr lang="es-ES" sz="3200" b="1" i="1" dirty="0">
                <a:solidFill>
                  <a:srgbClr val="000066"/>
                </a:solidFill>
                <a:ea typeface="MS Mincho" pitchFamily="49" charset="-128"/>
              </a:rPr>
              <a:t> </a:t>
            </a:r>
            <a:r>
              <a:rPr lang="es-ES" sz="3200" b="1" i="1" dirty="0" err="1">
                <a:solidFill>
                  <a:srgbClr val="000066"/>
                </a:solidFill>
                <a:ea typeface="MS Mincho" pitchFamily="49" charset="-128"/>
              </a:rPr>
              <a:t>laka</a:t>
            </a:r>
            <a:endParaRPr lang="fi-FI" sz="3200" b="1" i="1" dirty="0">
              <a:solidFill>
                <a:srgbClr val="000066"/>
              </a:solidFill>
              <a:ea typeface="MS Mincho" pitchFamily="49" charset="-128"/>
            </a:endParaRPr>
          </a:p>
        </p:txBody>
      </p:sp>
      <p:sp>
        <p:nvSpPr>
          <p:cNvPr id="3379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3792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228249" y="4870519"/>
            <a:ext cx="4687502"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اے پیدا کرنے والے تیرا کوئی ثانی نہیں</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590800" y="652987"/>
            <a:ext cx="399660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يَا دَائِماً لاَ نَفَادَ لَكَ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45703" y="2057400"/>
            <a:ext cx="8686800" cy="1752600"/>
          </a:xfrm>
          <a:extLst/>
        </p:spPr>
        <p:txBody>
          <a:bodyPr/>
          <a:lstStyle/>
          <a:p>
            <a:pPr marL="342900" indent="-342900" eaLnBrk="1" hangingPunct="1">
              <a:defRPr/>
            </a:pPr>
            <a:r>
              <a:rPr lang="en-US" sz="3600" b="1" kern="1200" dirty="0">
                <a:ea typeface="MS Mincho" pitchFamily="49" charset="-128"/>
              </a:rPr>
              <a:t>O Everlasting! There is no end to You.</a:t>
            </a:r>
          </a:p>
        </p:txBody>
      </p:sp>
      <p:sp>
        <p:nvSpPr>
          <p:cNvPr id="338948" name="Subtitle 4"/>
          <p:cNvSpPr txBox="1">
            <a:spLocks/>
          </p:cNvSpPr>
          <p:nvPr/>
        </p:nvSpPr>
        <p:spPr bwMode="auto">
          <a:xfrm>
            <a:off x="245703" y="348068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3200" b="1" i="1" dirty="0">
                <a:solidFill>
                  <a:srgbClr val="000066"/>
                </a:solidFill>
                <a:ea typeface="MS Mincho" pitchFamily="49" charset="-128"/>
              </a:rPr>
              <a:t>ya </a:t>
            </a:r>
            <a:r>
              <a:rPr lang="es-ES" sz="3200" b="1" i="1" dirty="0" err="1">
                <a:solidFill>
                  <a:srgbClr val="000066"/>
                </a:solidFill>
                <a:ea typeface="MS Mincho" pitchFamily="49" charset="-128"/>
              </a:rPr>
              <a:t>da'iman</a:t>
            </a:r>
            <a:r>
              <a:rPr lang="es-ES" sz="3200" b="1" i="1" dirty="0">
                <a:solidFill>
                  <a:srgbClr val="000066"/>
                </a:solidFill>
                <a:ea typeface="MS Mincho" pitchFamily="49" charset="-128"/>
              </a:rPr>
              <a:t> la </a:t>
            </a:r>
            <a:r>
              <a:rPr lang="es-ES" sz="3200" b="1" i="1" dirty="0" err="1">
                <a:solidFill>
                  <a:srgbClr val="000066"/>
                </a:solidFill>
                <a:ea typeface="MS Mincho" pitchFamily="49" charset="-128"/>
              </a:rPr>
              <a:t>nafada</a:t>
            </a:r>
            <a:r>
              <a:rPr lang="es-ES" sz="3200" b="1" i="1" dirty="0">
                <a:solidFill>
                  <a:srgbClr val="000066"/>
                </a:solidFill>
                <a:ea typeface="MS Mincho" pitchFamily="49" charset="-128"/>
              </a:rPr>
              <a:t> </a:t>
            </a:r>
            <a:r>
              <a:rPr lang="es-ES" sz="3200" b="1" i="1" dirty="0" err="1">
                <a:solidFill>
                  <a:srgbClr val="000066"/>
                </a:solidFill>
                <a:ea typeface="MS Mincho" pitchFamily="49" charset="-128"/>
              </a:rPr>
              <a:t>laka</a:t>
            </a:r>
            <a:endParaRPr lang="fi-FI" sz="3200" b="1" i="1" dirty="0">
              <a:solidFill>
                <a:srgbClr val="000066"/>
              </a:solidFill>
              <a:ea typeface="MS Mincho" pitchFamily="49" charset="-128"/>
            </a:endParaRPr>
          </a:p>
        </p:txBody>
      </p:sp>
      <p:sp>
        <p:nvSpPr>
          <p:cNvPr id="3389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3895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747092" y="5233284"/>
            <a:ext cx="3684022"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اے ہمیشگی والے تجھے فنا نہیں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711555" y="457200"/>
            <a:ext cx="372089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يَا حَيّاً حِينَ لاَ حَيُّ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781209"/>
            <a:ext cx="8686800" cy="1752600"/>
          </a:xfrm>
          <a:extLst/>
        </p:spPr>
        <p:txBody>
          <a:bodyPr/>
          <a:lstStyle/>
          <a:p>
            <a:pPr marL="342900" indent="-342900" eaLnBrk="1" hangingPunct="1">
              <a:defRPr/>
            </a:pPr>
            <a:r>
              <a:rPr lang="en-US" sz="3600" b="1" kern="1200" dirty="0">
                <a:ea typeface="MS Mincho" pitchFamily="49" charset="-128"/>
              </a:rPr>
              <a:t>O Ever-living when there was no living thing!</a:t>
            </a:r>
          </a:p>
        </p:txBody>
      </p:sp>
      <p:sp>
        <p:nvSpPr>
          <p:cNvPr id="339972" name="Subtitle 4"/>
          <p:cNvSpPr txBox="1">
            <a:spLocks/>
          </p:cNvSpPr>
          <p:nvPr/>
        </p:nvSpPr>
        <p:spPr bwMode="auto">
          <a:xfrm>
            <a:off x="304800" y="339078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3200" b="1" i="1">
                <a:solidFill>
                  <a:srgbClr val="000066"/>
                </a:solidFill>
                <a:ea typeface="MS Mincho" pitchFamily="49" charset="-128"/>
              </a:rPr>
              <a:t>ya hayyan hina la hayyu</a:t>
            </a:r>
            <a:endParaRPr lang="fi-FI" sz="3200" b="1" i="1">
              <a:solidFill>
                <a:srgbClr val="000066"/>
              </a:solidFill>
              <a:ea typeface="MS Mincho" pitchFamily="49" charset="-128"/>
            </a:endParaRPr>
          </a:p>
        </p:txBody>
      </p:sp>
      <p:sp>
        <p:nvSpPr>
          <p:cNvPr id="3399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3997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741573" y="5179826"/>
            <a:ext cx="353334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اے زندہ جب کوئی زندہ نہ تھا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133946" y="565150"/>
            <a:ext cx="2876108"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يَا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مُحْيِيَ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ٱلْمَوْتَىٰ</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957855"/>
            <a:ext cx="8686800" cy="1752600"/>
          </a:xfrm>
          <a:extLst/>
        </p:spPr>
        <p:txBody>
          <a:bodyPr/>
          <a:lstStyle/>
          <a:p>
            <a:pPr marL="342900" indent="-342900" eaLnBrk="1" hangingPunct="1">
              <a:defRPr/>
            </a:pPr>
            <a:r>
              <a:rPr lang="en-US" sz="3600" b="1" kern="1200" dirty="0">
                <a:ea typeface="MS Mincho" pitchFamily="49" charset="-128"/>
              </a:rPr>
              <a:t>O Raiser from the dead!</a:t>
            </a:r>
          </a:p>
        </p:txBody>
      </p:sp>
      <p:sp>
        <p:nvSpPr>
          <p:cNvPr id="340996" name="Subtitle 4"/>
          <p:cNvSpPr txBox="1">
            <a:spLocks/>
          </p:cNvSpPr>
          <p:nvPr/>
        </p:nvSpPr>
        <p:spPr bwMode="auto">
          <a:xfrm>
            <a:off x="304800" y="29718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ya muhyiya almawta</a:t>
            </a:r>
            <a:endParaRPr lang="fi-FI" sz="3200" b="1" i="1">
              <a:solidFill>
                <a:srgbClr val="000066"/>
              </a:solidFill>
              <a:ea typeface="MS Mincho" pitchFamily="49" charset="-128"/>
            </a:endParaRPr>
          </a:p>
        </p:txBody>
      </p:sp>
      <p:sp>
        <p:nvSpPr>
          <p:cNvPr id="3409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4099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477675" y="4761345"/>
            <a:ext cx="3977371"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اے مردوں کو زندہ کرنے والے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772991" y="503366"/>
            <a:ext cx="7678705" cy="110799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6600" b="1" kern="1200" dirty="0">
                <a:solidFill>
                  <a:srgbClr val="002060"/>
                </a:solidFill>
                <a:latin typeface="_PDMS_Saleem_QuranFont" panose="02010000000000000000" pitchFamily="2" charset="-78"/>
                <a:ea typeface="+mn-ea"/>
                <a:cs typeface="_PDMS_Saleem_QuranFont" panose="02010000000000000000" pitchFamily="2" charset="-78"/>
              </a:rPr>
              <a:t>يَا مَنْ هُوَ قَائِمٌ </a:t>
            </a:r>
            <a:r>
              <a:rPr lang="ar-SA" sz="6600" b="1" kern="1200" dirty="0" smtClean="0">
                <a:solidFill>
                  <a:srgbClr val="002060"/>
                </a:solidFill>
                <a:latin typeface="_PDMS_Saleem_QuranFont" panose="02010000000000000000" pitchFamily="2" charset="-78"/>
                <a:ea typeface="+mn-ea"/>
                <a:cs typeface="_PDMS_Saleem_QuranFont" panose="02010000000000000000" pitchFamily="2" charset="-78"/>
              </a:rPr>
              <a:t>عَلَىٰ  </a:t>
            </a:r>
            <a:r>
              <a:rPr lang="ar-SA" sz="6600" b="1" kern="1200" dirty="0">
                <a:solidFill>
                  <a:srgbClr val="002060"/>
                </a:solidFill>
                <a:latin typeface="_PDMS_Saleem_QuranFont" panose="02010000000000000000" pitchFamily="2" charset="-78"/>
                <a:ea typeface="+mn-ea"/>
                <a:cs typeface="_PDMS_Saleem_QuranFont" panose="02010000000000000000" pitchFamily="2" charset="-78"/>
              </a:rPr>
              <a:t>كُلِّ نَفْسٍ بِمَا كَسَبَتْ</a:t>
            </a:r>
            <a:endParaRPr lang="en-US" sz="66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981200"/>
            <a:ext cx="8686800" cy="1752600"/>
          </a:xfrm>
          <a:extLst/>
        </p:spPr>
        <p:txBody>
          <a:bodyPr/>
          <a:lstStyle/>
          <a:p>
            <a:pPr marL="342900" indent="-342900" eaLnBrk="1" hangingPunct="1">
              <a:defRPr/>
            </a:pPr>
            <a:r>
              <a:rPr lang="en-US" sz="3600" b="1" kern="1200" dirty="0">
                <a:ea typeface="MS Mincho" pitchFamily="49" charset="-128"/>
              </a:rPr>
              <a:t>O He Who watches every soul as to what it earns!</a:t>
            </a:r>
          </a:p>
        </p:txBody>
      </p:sp>
      <p:sp>
        <p:nvSpPr>
          <p:cNvPr id="342020" name="Subtitle 4"/>
          <p:cNvSpPr txBox="1">
            <a:spLocks/>
          </p:cNvSpPr>
          <p:nvPr/>
        </p:nvSpPr>
        <p:spPr bwMode="auto">
          <a:xfrm>
            <a:off x="381000" y="3743036"/>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ya man huwa qa'imun `ala kulli nafsin bimakasabat</a:t>
            </a:r>
            <a:endParaRPr lang="fi-FI" sz="3200" b="1" i="1" dirty="0">
              <a:solidFill>
                <a:srgbClr val="000066"/>
              </a:solidFill>
              <a:ea typeface="MS Mincho" pitchFamily="49" charset="-128"/>
            </a:endParaRPr>
          </a:p>
        </p:txBody>
      </p:sp>
      <p:sp>
        <p:nvSpPr>
          <p:cNvPr id="3420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4202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436366" y="5376862"/>
            <a:ext cx="6271269"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اے ہر نفس کے اعمال پر نگہبان جو اس نے انجام دیے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197519" y="639132"/>
            <a:ext cx="674896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يَا مَنْ قَلَّ لَهُ شُكْرِي فَلَمْ يَحْرِمْنِي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981200"/>
            <a:ext cx="8686800" cy="1752600"/>
          </a:xfrm>
          <a:extLst/>
        </p:spPr>
        <p:txBody>
          <a:bodyPr/>
          <a:lstStyle/>
          <a:p>
            <a:pPr marL="342900" indent="-342900" eaLnBrk="1" hangingPunct="1">
              <a:defRPr/>
            </a:pPr>
            <a:r>
              <a:rPr lang="en-US" sz="3600" b="1" kern="1200" dirty="0">
                <a:ea typeface="MS Mincho" pitchFamily="49" charset="-128"/>
              </a:rPr>
              <a:t>O He to Whom I rarely turned thankful; yet, He did not deprive me,</a:t>
            </a:r>
          </a:p>
        </p:txBody>
      </p:sp>
      <p:sp>
        <p:nvSpPr>
          <p:cNvPr id="343044" name="Subtitle 4"/>
          <p:cNvSpPr txBox="1">
            <a:spLocks/>
          </p:cNvSpPr>
          <p:nvPr/>
        </p:nvSpPr>
        <p:spPr bwMode="auto">
          <a:xfrm>
            <a:off x="237836" y="387553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ya man qalla lahu shukri falam yahrimni</a:t>
            </a:r>
            <a:endParaRPr lang="fi-FI" sz="3200" b="1" i="1" dirty="0">
              <a:solidFill>
                <a:srgbClr val="000066"/>
              </a:solidFill>
              <a:ea typeface="MS Mincho" pitchFamily="49" charset="-128"/>
            </a:endParaRPr>
          </a:p>
        </p:txBody>
      </p:sp>
      <p:sp>
        <p:nvSpPr>
          <p:cNvPr id="3430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4304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876535" y="5376862"/>
            <a:ext cx="7409401"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اے وہ میں نے جس کا شکر کم کیا تب بھی اس نے مجھے محروم نہ کیا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106147" y="565150"/>
            <a:ext cx="693170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وَعَظُمَتْ خَطِيئَتِي فَلَمْ يَفْضَحْنِي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905000"/>
            <a:ext cx="8686800" cy="1752600"/>
          </a:xfrm>
          <a:extLst/>
        </p:spPr>
        <p:txBody>
          <a:bodyPr/>
          <a:lstStyle/>
          <a:p>
            <a:pPr marL="342900" indent="-342900" eaLnBrk="1" hangingPunct="1">
              <a:defRPr/>
            </a:pPr>
            <a:r>
              <a:rPr lang="en-US" sz="3600" b="1" kern="1200" dirty="0">
                <a:ea typeface="MS Mincho" pitchFamily="49" charset="-128"/>
              </a:rPr>
              <a:t>against Whom I committed grand sins; yet, He did not disclose me,</a:t>
            </a:r>
          </a:p>
        </p:txBody>
      </p:sp>
      <p:sp>
        <p:nvSpPr>
          <p:cNvPr id="344068" name="Subtitle 4"/>
          <p:cNvSpPr txBox="1">
            <a:spLocks/>
          </p:cNvSpPr>
          <p:nvPr/>
        </p:nvSpPr>
        <p:spPr bwMode="auto">
          <a:xfrm>
            <a:off x="304800" y="3962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`azumat khati'ati falam yafdahni</a:t>
            </a:r>
            <a:endParaRPr lang="fi-FI" sz="3200" b="1" i="1" dirty="0">
              <a:solidFill>
                <a:srgbClr val="000066"/>
              </a:solidFill>
              <a:ea typeface="MS Mincho" pitchFamily="49" charset="-128"/>
            </a:endParaRPr>
          </a:p>
        </p:txBody>
      </p:sp>
      <p:sp>
        <p:nvSpPr>
          <p:cNvPr id="3440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4407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090174" y="5261407"/>
            <a:ext cx="7116052"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میں نے بڑی بڑی خطائیں کیں تب بھی اس نے مجھے رسوا نہ کیا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090117" y="671389"/>
            <a:ext cx="696376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وَرَآنِي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عَلَىٰ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 ٱلْمَعَاصِي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فَلَمْ يَشْهَرْنِي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981200"/>
            <a:ext cx="8686800" cy="1752600"/>
          </a:xfrm>
          <a:extLst/>
        </p:spPr>
        <p:txBody>
          <a:bodyPr/>
          <a:lstStyle/>
          <a:p>
            <a:pPr marL="342900" indent="-342900" eaLnBrk="1" hangingPunct="1">
              <a:defRPr/>
            </a:pPr>
            <a:r>
              <a:rPr lang="en-US" b="1" kern="1200" dirty="0">
                <a:ea typeface="MS Mincho" pitchFamily="49" charset="-128"/>
              </a:rPr>
              <a:t>and Who saw me insisting on disobeying Him; yet, He did not divulge me.</a:t>
            </a:r>
          </a:p>
        </p:txBody>
      </p:sp>
      <p:sp>
        <p:nvSpPr>
          <p:cNvPr id="345092" name="Subtitle 4"/>
          <p:cNvSpPr txBox="1">
            <a:spLocks/>
          </p:cNvSpPr>
          <p:nvPr/>
        </p:nvSpPr>
        <p:spPr bwMode="auto">
          <a:xfrm>
            <a:off x="244764" y="376150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ra'ani `ala alma`asi falam yashharni</a:t>
            </a:r>
            <a:endParaRPr lang="fi-FI" sz="3200" b="1" i="1" dirty="0">
              <a:solidFill>
                <a:srgbClr val="000066"/>
              </a:solidFill>
              <a:ea typeface="MS Mincho" pitchFamily="49" charset="-128"/>
            </a:endParaRPr>
          </a:p>
        </p:txBody>
      </p:sp>
      <p:sp>
        <p:nvSpPr>
          <p:cNvPr id="3450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4509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048847" y="5486400"/>
            <a:ext cx="5078634"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اس نے مجھے نافرمان دیکھا تو پردہ فاش نہ کیا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047911" y="548986"/>
            <a:ext cx="504817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يَا مَنْ حَفِظَنِي فِي صِغَرِي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1964781"/>
            <a:ext cx="8686800" cy="1752600"/>
          </a:xfrm>
          <a:extLst/>
        </p:spPr>
        <p:txBody>
          <a:bodyPr/>
          <a:lstStyle/>
          <a:p>
            <a:pPr marL="342900" indent="-342900" eaLnBrk="1" hangingPunct="1">
              <a:defRPr/>
            </a:pPr>
            <a:r>
              <a:rPr lang="en-US" sz="3600" b="1" kern="1200" dirty="0">
                <a:ea typeface="MS Mincho" pitchFamily="49" charset="-128"/>
              </a:rPr>
              <a:t>O He Who safeguarded me in my early life!</a:t>
            </a:r>
          </a:p>
        </p:txBody>
      </p:sp>
      <p:sp>
        <p:nvSpPr>
          <p:cNvPr id="346116" name="Subtitle 4"/>
          <p:cNvSpPr txBox="1">
            <a:spLocks/>
          </p:cNvSpPr>
          <p:nvPr/>
        </p:nvSpPr>
        <p:spPr bwMode="auto">
          <a:xfrm>
            <a:off x="304800" y="3666147"/>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3200" b="1" i="1">
                <a:solidFill>
                  <a:srgbClr val="000066"/>
                </a:solidFill>
                <a:ea typeface="MS Mincho" pitchFamily="49" charset="-128"/>
              </a:rPr>
              <a:t>ya man hafizani fi sighari</a:t>
            </a:r>
            <a:endParaRPr lang="fi-FI" sz="3200" b="1" i="1">
              <a:solidFill>
                <a:srgbClr val="000066"/>
              </a:solidFill>
              <a:ea typeface="MS Mincho" pitchFamily="49" charset="-128"/>
            </a:endParaRPr>
          </a:p>
        </p:txBody>
      </p:sp>
      <p:sp>
        <p:nvSpPr>
          <p:cNvPr id="3461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4611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689698" y="5464239"/>
            <a:ext cx="5917005"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اے وہ جس نے میرے بچپنے میں میری حفاظت کی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438400" y="565150"/>
            <a:ext cx="456086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يَا مَنْ رَزَقَنِي فِي كِبَرِي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987873"/>
            <a:ext cx="8686800" cy="1752600"/>
          </a:xfrm>
          <a:extLst/>
        </p:spPr>
        <p:txBody>
          <a:bodyPr/>
          <a:lstStyle/>
          <a:p>
            <a:pPr marL="342900" indent="-342900" eaLnBrk="1" hangingPunct="1">
              <a:defRPr/>
            </a:pPr>
            <a:r>
              <a:rPr lang="en-US" sz="3600" b="1" kern="1200" dirty="0">
                <a:ea typeface="MS Mincho" pitchFamily="49" charset="-128"/>
              </a:rPr>
              <a:t>O He Who provided me with sustenance in my old age!</a:t>
            </a:r>
          </a:p>
        </p:txBody>
      </p:sp>
      <p:sp>
        <p:nvSpPr>
          <p:cNvPr id="347140" name="Subtitle 4"/>
          <p:cNvSpPr txBox="1">
            <a:spLocks/>
          </p:cNvSpPr>
          <p:nvPr/>
        </p:nvSpPr>
        <p:spPr bwMode="auto">
          <a:xfrm>
            <a:off x="242455" y="3696167"/>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ya man razaqani fi kibari</a:t>
            </a:r>
            <a:endParaRPr lang="fi-FI" sz="3200" b="1" i="1" dirty="0">
              <a:solidFill>
                <a:srgbClr val="000066"/>
              </a:solidFill>
              <a:ea typeface="MS Mincho" pitchFamily="49" charset="-128"/>
            </a:endParaRPr>
          </a:p>
        </p:txBody>
      </p:sp>
      <p:sp>
        <p:nvSpPr>
          <p:cNvPr id="3471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4714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809866" y="5205542"/>
            <a:ext cx="5524269"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اے وہ جس نے میرے بڑھاپے میں روزی دی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371600" y="565150"/>
            <a:ext cx="6149439" cy="1200329"/>
          </a:xfrm>
          <a:extLst/>
        </p:spPr>
        <p:txBody>
          <a:bodyPr wrap="none">
            <a:spAutoFit/>
          </a:bodyPr>
          <a:lstStyle/>
          <a:p>
            <a:pPr algn="r" rtl="1"/>
            <a:r>
              <a:rPr lang="ks-Arab" sz="7200" b="1" kern="1200" dirty="0">
                <a:solidFill>
                  <a:srgbClr val="002060"/>
                </a:solidFill>
                <a:latin typeface="_PDMS_Saleem_QuranFont" panose="02010000000000000000" pitchFamily="2" charset="-78"/>
                <a:ea typeface="+mn-ea"/>
                <a:cs typeface="_PDMS_Saleem_QuranFont" panose="02010000000000000000" pitchFamily="2" charset="-78"/>
              </a:rPr>
              <a:t> قَبْلَ </a:t>
            </a:r>
            <a:r>
              <a:rPr lang="ur-PK" sz="7200" b="1" kern="1200" dirty="0" smtClean="0">
                <a:solidFill>
                  <a:srgbClr val="002060"/>
                </a:solidFill>
                <a:latin typeface="_PDMS_Saleem_QuranFont" panose="02010000000000000000" pitchFamily="2" charset="-78"/>
                <a:ea typeface="+mn-ea"/>
                <a:cs typeface="_PDMS_Saleem_QuranFont" panose="02010000000000000000" pitchFamily="2" charset="-78"/>
              </a:rPr>
              <a:t>ا</a:t>
            </a:r>
            <a:r>
              <a:rPr lang="ks-Arab" sz="7200" b="1" kern="1200" dirty="0" smtClean="0">
                <a:solidFill>
                  <a:srgbClr val="002060"/>
                </a:solidFill>
                <a:latin typeface="_PDMS_Saleem_QuranFont" panose="02010000000000000000" pitchFamily="2" charset="-78"/>
                <a:ea typeface="+mn-ea"/>
                <a:cs typeface="_PDMS_Saleem_QuranFont" panose="02010000000000000000" pitchFamily="2" charset="-78"/>
              </a:rPr>
              <a:t>َنْ </a:t>
            </a:r>
            <a:r>
              <a:rPr lang="ur-PK" sz="7200" b="1" kern="1200" dirty="0" smtClean="0">
                <a:solidFill>
                  <a:srgbClr val="002060"/>
                </a:solidFill>
                <a:latin typeface="_PDMS_Saleem_QuranFont" panose="02010000000000000000" pitchFamily="2" charset="-78"/>
                <a:ea typeface="+mn-ea"/>
                <a:cs typeface="_PDMS_Saleem_QuranFont" panose="02010000000000000000" pitchFamily="2" charset="-78"/>
              </a:rPr>
              <a:t>ا</a:t>
            </a:r>
            <a:r>
              <a:rPr lang="ks-Arab" sz="7200" b="1" kern="1200" dirty="0" smtClean="0">
                <a:solidFill>
                  <a:srgbClr val="002060"/>
                </a:solidFill>
                <a:latin typeface="_PDMS_Saleem_QuranFont" panose="02010000000000000000" pitchFamily="2" charset="-78"/>
                <a:ea typeface="+mn-ea"/>
                <a:cs typeface="_PDMS_Saleem_QuranFont" panose="02010000000000000000" pitchFamily="2" charset="-78"/>
              </a:rPr>
              <a:t>َکُونَ </a:t>
            </a:r>
            <a:r>
              <a:rPr lang="ks-Arab" sz="7200" b="1" kern="1200" dirty="0">
                <a:solidFill>
                  <a:srgbClr val="002060"/>
                </a:solidFill>
                <a:latin typeface="_PDMS_Saleem_QuranFont" panose="02010000000000000000" pitchFamily="2" charset="-78"/>
                <a:ea typeface="+mn-ea"/>
                <a:cs typeface="_PDMS_Saleem_QuranFont" panose="02010000000000000000" pitchFamily="2" charset="-78"/>
              </a:rPr>
              <a:t>شَیْئاً مَذْکُوراً،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94190" y="2002137"/>
            <a:ext cx="8686800" cy="1752600"/>
          </a:xfrm>
          <a:extLst/>
        </p:spPr>
        <p:txBody>
          <a:bodyPr/>
          <a:lstStyle/>
          <a:p>
            <a:pPr marL="342900" indent="-342900" eaLnBrk="1" hangingPunct="1">
              <a:defRPr/>
            </a:pPr>
            <a:r>
              <a:rPr lang="en-US" sz="3600" b="1" kern="1200" dirty="0">
                <a:ea typeface="MS Mincho" pitchFamily="49" charset="-128"/>
              </a:rPr>
              <a:t>before I was anything worth mentioning,</a:t>
            </a:r>
          </a:p>
        </p:txBody>
      </p:sp>
      <p:sp>
        <p:nvSpPr>
          <p:cNvPr id="34820" name="Subtitle 4"/>
          <p:cNvSpPr txBox="1">
            <a:spLocks/>
          </p:cNvSpPr>
          <p:nvPr/>
        </p:nvSpPr>
        <p:spPr bwMode="auto">
          <a:xfrm>
            <a:off x="294190" y="397306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qabla an akuna shay'an madhkuran</a:t>
            </a:r>
            <a:endParaRPr lang="fi-FI" sz="3200" b="1" i="1" dirty="0">
              <a:solidFill>
                <a:srgbClr val="000066"/>
              </a:solidFill>
              <a:ea typeface="MS Mincho" pitchFamily="49" charset="-128"/>
            </a:endParaRPr>
          </a:p>
        </p:txBody>
      </p:sp>
      <p:sp>
        <p:nvSpPr>
          <p:cNvPr id="2" name="Rectangle 1"/>
          <p:cNvSpPr/>
          <p:nvPr/>
        </p:nvSpPr>
        <p:spPr>
          <a:xfrm>
            <a:off x="2216227" y="5064793"/>
            <a:ext cx="4711546" cy="707886"/>
          </a:xfrm>
          <a:prstGeom prst="rect">
            <a:avLst/>
          </a:prstGeom>
        </p:spPr>
        <p:txBody>
          <a:bodyPr wrap="square">
            <a:spAutoFit/>
          </a:bodyPr>
          <a:lstStyle/>
          <a:p>
            <a:pPr algn="ctr" rtl="1"/>
            <a:r>
              <a:rPr lang="en-US" sz="4000" b="1" dirty="0" err="1">
                <a:solidFill>
                  <a:srgbClr val="002060"/>
                </a:solidFill>
                <a:latin typeface="Jameel Noori Nastaleeq" panose="02000503000000000004" pitchFamily="2" charset="-78"/>
                <a:cs typeface="Jameel Noori Nastaleeq" panose="02000503000000000004" pitchFamily="2" charset="-78"/>
              </a:rPr>
              <a:t>اس</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سے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پہلے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کہ</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میں</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وجود</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میں</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آتا</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63436" y="639132"/>
            <a:ext cx="5769528"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يَا مَنْ ايَادِيهِ عِنْدِي لاَ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 تُحْصَىٰ</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981200"/>
            <a:ext cx="8686800" cy="1752600"/>
          </a:xfrm>
          <a:extLst/>
        </p:spPr>
        <p:txBody>
          <a:bodyPr/>
          <a:lstStyle/>
          <a:p>
            <a:pPr marL="342900" indent="-342900" eaLnBrk="1" hangingPunct="1">
              <a:defRPr/>
            </a:pPr>
            <a:r>
              <a:rPr lang="en-US" sz="3600" b="1" kern="1200" dirty="0">
                <a:ea typeface="MS Mincho" pitchFamily="49" charset="-128"/>
              </a:rPr>
              <a:t>O He Whose favors to me are innumerable</a:t>
            </a:r>
          </a:p>
        </p:txBody>
      </p:sp>
      <p:sp>
        <p:nvSpPr>
          <p:cNvPr id="348164" name="Subtitle 4"/>
          <p:cNvSpPr txBox="1">
            <a:spLocks/>
          </p:cNvSpPr>
          <p:nvPr/>
        </p:nvSpPr>
        <p:spPr bwMode="auto">
          <a:xfrm>
            <a:off x="304800" y="360883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ya man ayadihi `indi la tuhsa</a:t>
            </a:r>
            <a:endParaRPr lang="fi-FI" sz="3200" b="1" i="1" dirty="0">
              <a:solidFill>
                <a:srgbClr val="000066"/>
              </a:solidFill>
              <a:ea typeface="MS Mincho" pitchFamily="49" charset="-128"/>
            </a:endParaRPr>
          </a:p>
        </p:txBody>
      </p:sp>
      <p:sp>
        <p:nvSpPr>
          <p:cNvPr id="3481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4816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261168" y="5376862"/>
            <a:ext cx="4774064"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اے وہ جس کی نعمتوں کا کوئی شمار ہی نہیں</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900766" y="565150"/>
            <a:ext cx="349486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وَنِعَمُهُ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لاَ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تُجَازَىٰ</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905000"/>
            <a:ext cx="8686800" cy="1752600"/>
          </a:xfrm>
          <a:extLst/>
        </p:spPr>
        <p:txBody>
          <a:bodyPr/>
          <a:lstStyle/>
          <a:p>
            <a:pPr marL="342900" indent="-342900" eaLnBrk="1" hangingPunct="1">
              <a:defRPr/>
            </a:pPr>
            <a:r>
              <a:rPr lang="en-US" sz="3600" b="1" kern="1200" dirty="0">
                <a:ea typeface="MS Mincho" pitchFamily="49" charset="-128"/>
              </a:rPr>
              <a:t>and Whose bounties cannot be compensated!</a:t>
            </a:r>
          </a:p>
        </p:txBody>
      </p:sp>
      <p:sp>
        <p:nvSpPr>
          <p:cNvPr id="349188" name="Subtitle 4"/>
          <p:cNvSpPr txBox="1">
            <a:spLocks/>
          </p:cNvSpPr>
          <p:nvPr/>
        </p:nvSpPr>
        <p:spPr bwMode="auto">
          <a:xfrm>
            <a:off x="265545" y="353042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ni`amuhu la tujaza</a:t>
            </a:r>
            <a:endParaRPr lang="fi-FI" sz="3200" b="1" i="1" dirty="0">
              <a:solidFill>
                <a:srgbClr val="000066"/>
              </a:solidFill>
              <a:ea typeface="MS Mincho" pitchFamily="49" charset="-128"/>
            </a:endParaRPr>
          </a:p>
        </p:txBody>
      </p:sp>
      <p:sp>
        <p:nvSpPr>
          <p:cNvPr id="3491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4919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427181" y="5504576"/>
            <a:ext cx="4160114"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جس کی نعمتوں کا کوئی بدلہ نہیں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153493" y="652987"/>
            <a:ext cx="698941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يَا مَنْ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عَارَضَنِي  بِٱلْخَيْرِ  وَ ٱلإِحْسَانِ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86327" y="1981200"/>
            <a:ext cx="8686800" cy="1752600"/>
          </a:xfrm>
          <a:extLst/>
        </p:spPr>
        <p:txBody>
          <a:bodyPr/>
          <a:lstStyle/>
          <a:p>
            <a:pPr marL="342900" indent="-342900" eaLnBrk="1" hangingPunct="1">
              <a:defRPr/>
            </a:pPr>
            <a:r>
              <a:rPr lang="en-US" sz="3600" b="1" kern="1200" dirty="0">
                <a:ea typeface="MS Mincho" pitchFamily="49" charset="-128"/>
              </a:rPr>
              <a:t>O He Who receives me with good turn and kindness</a:t>
            </a:r>
          </a:p>
        </p:txBody>
      </p:sp>
      <p:sp>
        <p:nvSpPr>
          <p:cNvPr id="350212" name="Subtitle 4"/>
          <p:cNvSpPr txBox="1">
            <a:spLocks/>
          </p:cNvSpPr>
          <p:nvPr/>
        </p:nvSpPr>
        <p:spPr bwMode="auto">
          <a:xfrm>
            <a:off x="304800" y="37338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3200" b="1" i="1" dirty="0">
                <a:solidFill>
                  <a:srgbClr val="000066"/>
                </a:solidFill>
                <a:ea typeface="MS Mincho" pitchFamily="49" charset="-128"/>
              </a:rPr>
              <a:t>ya man `aradani bilkhayri wal-ihsani</a:t>
            </a:r>
            <a:endParaRPr lang="fi-FI" sz="3200" b="1" i="1" dirty="0">
              <a:solidFill>
                <a:srgbClr val="000066"/>
              </a:solidFill>
              <a:ea typeface="MS Mincho" pitchFamily="49" charset="-128"/>
            </a:endParaRPr>
          </a:p>
        </p:txBody>
      </p:sp>
      <p:sp>
        <p:nvSpPr>
          <p:cNvPr id="3502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5021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953335" y="5376862"/>
            <a:ext cx="5237331"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اے وہ جس نے مجھ سے بھلائی اور احسان کیا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429209" y="588241"/>
            <a:ext cx="643798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وَعَارَضْتُهُ  بِٱلإِسَاءَةِ  وَ ٱلْعِصْيَانِ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1981200"/>
            <a:ext cx="8686800" cy="1752600"/>
          </a:xfrm>
          <a:extLst/>
        </p:spPr>
        <p:txBody>
          <a:bodyPr/>
          <a:lstStyle/>
          <a:p>
            <a:pPr marL="342900" indent="-342900" eaLnBrk="1" hangingPunct="1">
              <a:defRPr/>
            </a:pPr>
            <a:r>
              <a:rPr lang="en-US" sz="3600" b="1" kern="1200" dirty="0">
                <a:ea typeface="MS Mincho" pitchFamily="49" charset="-128"/>
              </a:rPr>
              <a:t>but I meet Him with offense and disobedience!</a:t>
            </a:r>
          </a:p>
        </p:txBody>
      </p:sp>
      <p:sp>
        <p:nvSpPr>
          <p:cNvPr id="351236" name="Subtitle 4"/>
          <p:cNvSpPr txBox="1">
            <a:spLocks/>
          </p:cNvSpPr>
          <p:nvPr/>
        </p:nvSpPr>
        <p:spPr bwMode="auto">
          <a:xfrm>
            <a:off x="304800" y="3505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wa `aradtuhu bil-isa'ati wal`isyani</a:t>
            </a:r>
            <a:endParaRPr lang="fi-FI" sz="3200" b="1" i="1">
              <a:solidFill>
                <a:srgbClr val="000066"/>
              </a:solidFill>
              <a:ea typeface="MS Mincho" pitchFamily="49" charset="-128"/>
            </a:endParaRPr>
          </a:p>
        </p:txBody>
      </p:sp>
      <p:sp>
        <p:nvSpPr>
          <p:cNvPr id="3512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5123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459883" y="5374553"/>
            <a:ext cx="422423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میں نے برائی اور نافرمانی پیش کی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49088" y="652987"/>
            <a:ext cx="464582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يَا مَنْ هَدَانِي لِلإِيـمَانِ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2057400"/>
            <a:ext cx="8686800" cy="1752600"/>
          </a:xfrm>
          <a:extLst/>
        </p:spPr>
        <p:txBody>
          <a:bodyPr/>
          <a:lstStyle/>
          <a:p>
            <a:pPr marL="342900" indent="-342900" eaLnBrk="1" hangingPunct="1">
              <a:defRPr/>
            </a:pPr>
            <a:r>
              <a:rPr lang="en-US" sz="3600" b="1" kern="1200" dirty="0">
                <a:ea typeface="MS Mincho" pitchFamily="49" charset="-128"/>
              </a:rPr>
              <a:t>O He Who had guided me to faith</a:t>
            </a:r>
          </a:p>
        </p:txBody>
      </p:sp>
      <p:sp>
        <p:nvSpPr>
          <p:cNvPr id="352260" name="Subtitle 4"/>
          <p:cNvSpPr txBox="1">
            <a:spLocks/>
          </p:cNvSpPr>
          <p:nvPr/>
        </p:nvSpPr>
        <p:spPr bwMode="auto">
          <a:xfrm>
            <a:off x="228599" y="3276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ya man hadani lil'imani</a:t>
            </a:r>
            <a:endParaRPr lang="fi-FI" sz="3200" b="1" i="1" dirty="0">
              <a:solidFill>
                <a:srgbClr val="000066"/>
              </a:solidFill>
              <a:ea typeface="MS Mincho" pitchFamily="49" charset="-128"/>
            </a:endParaRPr>
          </a:p>
        </p:txBody>
      </p:sp>
      <p:sp>
        <p:nvSpPr>
          <p:cNvPr id="3522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5226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377327" y="5128901"/>
            <a:ext cx="438934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اے وہ جس نے مجھے ایمان کی راہ بتائی</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122235" y="565150"/>
            <a:ext cx="705193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مِنْ قَبْلِ انْ اعْرِفَ شُكْرَ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 ٱلاِﹾمْتِنَانِ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1997109"/>
            <a:ext cx="8686800" cy="1752600"/>
          </a:xfrm>
          <a:extLst/>
        </p:spPr>
        <p:txBody>
          <a:bodyPr/>
          <a:lstStyle/>
          <a:p>
            <a:pPr marL="342900" indent="-342900" eaLnBrk="1" hangingPunct="1">
              <a:defRPr/>
            </a:pPr>
            <a:r>
              <a:rPr lang="en-US" sz="3600" b="1" kern="1200" dirty="0">
                <a:ea typeface="MS Mincho" pitchFamily="49" charset="-128"/>
              </a:rPr>
              <a:t>before I learnt showing gratitude!</a:t>
            </a:r>
          </a:p>
        </p:txBody>
      </p:sp>
      <p:sp>
        <p:nvSpPr>
          <p:cNvPr id="353284" name="Subtitle 4"/>
          <p:cNvSpPr txBox="1">
            <a:spLocks/>
          </p:cNvSpPr>
          <p:nvPr/>
        </p:nvSpPr>
        <p:spPr bwMode="auto">
          <a:xfrm>
            <a:off x="304800" y="348488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min qabli an a`rifa shukra al'imtinani</a:t>
            </a:r>
            <a:endParaRPr lang="fi-FI" sz="3200" b="1" i="1" dirty="0">
              <a:solidFill>
                <a:srgbClr val="000066"/>
              </a:solidFill>
              <a:ea typeface="MS Mincho" pitchFamily="49" charset="-128"/>
            </a:endParaRPr>
          </a:p>
        </p:txBody>
      </p:sp>
      <p:sp>
        <p:nvSpPr>
          <p:cNvPr id="3532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5328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639947" y="5249029"/>
            <a:ext cx="586410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اس سے پہلے کہ اس پر میری طرف سے شکر ادا ہوتا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600200" y="676007"/>
            <a:ext cx="602120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يَا مَنْ دَعَوْتُهُ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مَرِيضاً</a:t>
            </a:r>
            <a:r>
              <a:rPr lang="en-US" sz="7200" b="1" kern="1200" dirty="0" smtClean="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فَشَفَانِي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67400" y="2057400"/>
            <a:ext cx="8686800" cy="1752600"/>
          </a:xfrm>
          <a:extLst/>
        </p:spPr>
        <p:txBody>
          <a:bodyPr/>
          <a:lstStyle/>
          <a:p>
            <a:pPr marL="342900" indent="-342900" eaLnBrk="1" hangingPunct="1">
              <a:defRPr/>
            </a:pPr>
            <a:r>
              <a:rPr lang="en-US" sz="3600" b="1" kern="1200" dirty="0">
                <a:ea typeface="MS Mincho" pitchFamily="49" charset="-128"/>
              </a:rPr>
              <a:t>O He Whom I besought in sickness; so, He restored me to health,</a:t>
            </a:r>
          </a:p>
        </p:txBody>
      </p:sp>
      <p:sp>
        <p:nvSpPr>
          <p:cNvPr id="354308" name="Subtitle 4"/>
          <p:cNvSpPr txBox="1">
            <a:spLocks/>
          </p:cNvSpPr>
          <p:nvPr/>
        </p:nvSpPr>
        <p:spPr bwMode="auto">
          <a:xfrm>
            <a:off x="381000" y="349460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ya man da`awtuhu maridan fashafani</a:t>
            </a:r>
            <a:endParaRPr lang="fi-FI" sz="3200" b="1" i="1" dirty="0">
              <a:solidFill>
                <a:srgbClr val="000066"/>
              </a:solidFill>
              <a:ea typeface="MS Mincho" pitchFamily="49" charset="-128"/>
            </a:endParaRPr>
          </a:p>
        </p:txBody>
      </p:sp>
      <p:sp>
        <p:nvSpPr>
          <p:cNvPr id="3543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5431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649565" y="5344596"/>
            <a:ext cx="584487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اے وہ جسے میں نے بیماری میں پکارا تو مجھے شفا دی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721974" y="676007"/>
            <a:ext cx="370005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وَعُرْيَاناً فَكَسَانِي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155914"/>
            <a:ext cx="8686800" cy="1752600"/>
          </a:xfrm>
          <a:extLst/>
        </p:spPr>
        <p:txBody>
          <a:bodyPr/>
          <a:lstStyle/>
          <a:p>
            <a:pPr marL="342900" indent="-342900" eaLnBrk="1" hangingPunct="1">
              <a:defRPr/>
            </a:pPr>
            <a:r>
              <a:rPr lang="en-US" sz="3600" b="1" kern="1200" dirty="0">
                <a:ea typeface="MS Mincho" pitchFamily="49" charset="-128"/>
              </a:rPr>
              <a:t>in bareness; so, He covered me,</a:t>
            </a:r>
          </a:p>
        </p:txBody>
      </p:sp>
      <p:sp>
        <p:nvSpPr>
          <p:cNvPr id="355332" name="Subtitle 4"/>
          <p:cNvSpPr txBox="1">
            <a:spLocks/>
          </p:cNvSpPr>
          <p:nvPr/>
        </p:nvSpPr>
        <p:spPr bwMode="auto">
          <a:xfrm>
            <a:off x="228600" y="3878496"/>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`uryanan fakasani</a:t>
            </a:r>
            <a:endParaRPr lang="fi-FI" sz="3200" b="1" i="1" dirty="0">
              <a:solidFill>
                <a:srgbClr val="000066"/>
              </a:solidFill>
              <a:ea typeface="MS Mincho" pitchFamily="49" charset="-128"/>
            </a:endParaRPr>
          </a:p>
        </p:txBody>
      </p:sp>
      <p:sp>
        <p:nvSpPr>
          <p:cNvPr id="3553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5533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900709" y="5298709"/>
            <a:ext cx="334258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عریانی میں پکارا تو لباس دیا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895600" y="652987"/>
            <a:ext cx="341632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وَجَائِعاً فَاشْبَعَنِي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163547"/>
            <a:ext cx="8686800" cy="1752600"/>
          </a:xfrm>
          <a:extLst/>
        </p:spPr>
        <p:txBody>
          <a:bodyPr/>
          <a:lstStyle/>
          <a:p>
            <a:pPr marL="342900" indent="-342900" eaLnBrk="1" hangingPunct="1">
              <a:defRPr/>
            </a:pPr>
            <a:r>
              <a:rPr lang="en-US" sz="3600" b="1" kern="1200" dirty="0">
                <a:ea typeface="MS Mincho" pitchFamily="49" charset="-128"/>
              </a:rPr>
              <a:t>in hunger; so, He satiated me,</a:t>
            </a:r>
          </a:p>
        </p:txBody>
      </p:sp>
      <p:sp>
        <p:nvSpPr>
          <p:cNvPr id="356356" name="Subtitle 4"/>
          <p:cNvSpPr txBox="1">
            <a:spLocks/>
          </p:cNvSpPr>
          <p:nvPr/>
        </p:nvSpPr>
        <p:spPr bwMode="auto">
          <a:xfrm>
            <a:off x="260360" y="3810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ja'i`an fa'ashba`ani</a:t>
            </a:r>
            <a:endParaRPr lang="fi-FI" sz="3200" b="1" i="1" dirty="0">
              <a:solidFill>
                <a:srgbClr val="000066"/>
              </a:solidFill>
              <a:ea typeface="MS Mincho" pitchFamily="49" charset="-128"/>
            </a:endParaRPr>
          </a:p>
        </p:txBody>
      </p:sp>
      <p:sp>
        <p:nvSpPr>
          <p:cNvPr id="3563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5635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830177" y="5325178"/>
            <a:ext cx="348364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بھوک میں پکارا تو مجھے سیر کیا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553659" y="676007"/>
            <a:ext cx="403668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وَعَطْشَاناً</a:t>
            </a:r>
            <a:r>
              <a:rPr lang="en-US" sz="7200" b="1" kern="1200" dirty="0" smtClean="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فَارْوَانِي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2057400"/>
            <a:ext cx="8686800" cy="1752600"/>
          </a:xfrm>
          <a:extLst/>
        </p:spPr>
        <p:txBody>
          <a:bodyPr/>
          <a:lstStyle/>
          <a:p>
            <a:pPr marL="342900" indent="-342900" eaLnBrk="1" hangingPunct="1">
              <a:defRPr/>
            </a:pPr>
            <a:r>
              <a:rPr lang="en-US" sz="3600" b="1" kern="1200" dirty="0">
                <a:ea typeface="MS Mincho" pitchFamily="49" charset="-128"/>
              </a:rPr>
              <a:t>in thirst; so, He quenched my thirst,</a:t>
            </a:r>
          </a:p>
        </p:txBody>
      </p:sp>
      <p:sp>
        <p:nvSpPr>
          <p:cNvPr id="357380" name="Subtitle 4"/>
          <p:cNvSpPr txBox="1">
            <a:spLocks/>
          </p:cNvSpPr>
          <p:nvPr/>
        </p:nvSpPr>
        <p:spPr bwMode="auto">
          <a:xfrm>
            <a:off x="304800" y="3886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`atshanan fa'arwani</a:t>
            </a:r>
            <a:endParaRPr lang="fi-FI" sz="3200" b="1" i="1" dirty="0">
              <a:solidFill>
                <a:srgbClr val="000066"/>
              </a:solidFill>
              <a:ea typeface="MS Mincho" pitchFamily="49" charset="-128"/>
            </a:endParaRPr>
          </a:p>
        </p:txBody>
      </p:sp>
      <p:sp>
        <p:nvSpPr>
          <p:cNvPr id="3573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5738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911930" y="5257800"/>
            <a:ext cx="332014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پیاس میں پکارا تو سیراب کیا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524879" y="457200"/>
            <a:ext cx="4485522" cy="1200329"/>
          </a:xfrm>
          <a:extLst/>
        </p:spPr>
        <p:txBody>
          <a:bodyPr wrap="none">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وَخَلَقْتَنِی مِنَ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التُّرَابِ</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797811"/>
            <a:ext cx="8686800" cy="1752600"/>
          </a:xfrm>
          <a:extLst/>
        </p:spPr>
        <p:txBody>
          <a:bodyPr/>
          <a:lstStyle/>
          <a:p>
            <a:pPr marL="342900" indent="-342900" eaLnBrk="1" hangingPunct="1">
              <a:defRPr/>
            </a:pPr>
            <a:r>
              <a:rPr lang="en-US" sz="3600" b="1" kern="1200" dirty="0">
                <a:ea typeface="MS Mincho" pitchFamily="49" charset="-128"/>
              </a:rPr>
              <a:t>and You created me from dust.</a:t>
            </a:r>
          </a:p>
        </p:txBody>
      </p:sp>
      <p:sp>
        <p:nvSpPr>
          <p:cNvPr id="35844" name="Subtitle 4"/>
          <p:cNvSpPr txBox="1">
            <a:spLocks/>
          </p:cNvSpPr>
          <p:nvPr/>
        </p:nvSpPr>
        <p:spPr bwMode="auto">
          <a:xfrm>
            <a:off x="186160" y="316886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wa khalaqtani min altturabi</a:t>
            </a:r>
            <a:endParaRPr lang="fi-FI" sz="3200" b="1" i="1">
              <a:solidFill>
                <a:srgbClr val="000066"/>
              </a:solidFill>
              <a:ea typeface="MS Mincho" pitchFamily="49" charset="-128"/>
            </a:endParaRPr>
          </a:p>
        </p:txBody>
      </p:sp>
      <p:sp>
        <p:nvSpPr>
          <p:cNvPr id="2" name="Rectangle 1"/>
          <p:cNvSpPr/>
          <p:nvPr/>
        </p:nvSpPr>
        <p:spPr>
          <a:xfrm>
            <a:off x="2162565" y="4719382"/>
            <a:ext cx="4733989" cy="707886"/>
          </a:xfrm>
          <a:prstGeom prst="rect">
            <a:avLst/>
          </a:prstGeom>
        </p:spPr>
        <p:txBody>
          <a:bodyPr wrap="square">
            <a:spAutoFit/>
          </a:bodyPr>
          <a:lstStyle/>
          <a:p>
            <a:pPr algn="ctr" rtl="1"/>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اور</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تو</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نے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مجھ</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کو</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مٹی</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سے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پیدا</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کیا</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127591" y="692171"/>
            <a:ext cx="304121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وَذَلِيلاً فَاعَزَّنِي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2371131"/>
            <a:ext cx="8534400" cy="762000"/>
          </a:xfrm>
          <a:extLst/>
        </p:spPr>
        <p:txBody>
          <a:bodyPr/>
          <a:lstStyle/>
          <a:p>
            <a:pPr marL="342900" indent="-342900" eaLnBrk="1" hangingPunct="1">
              <a:defRPr/>
            </a:pPr>
            <a:r>
              <a:rPr lang="en-US" sz="3600" b="1" kern="1200" dirty="0">
                <a:ea typeface="MS Mincho" pitchFamily="49" charset="-128"/>
              </a:rPr>
              <a:t>in humility; so, He granted me dignity,</a:t>
            </a:r>
          </a:p>
        </p:txBody>
      </p:sp>
      <p:sp>
        <p:nvSpPr>
          <p:cNvPr id="358404" name="Subtitle 4"/>
          <p:cNvSpPr txBox="1">
            <a:spLocks/>
          </p:cNvSpPr>
          <p:nvPr/>
        </p:nvSpPr>
        <p:spPr bwMode="auto">
          <a:xfrm>
            <a:off x="76200" y="3611762"/>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dhalilan fa'a`azzani</a:t>
            </a:r>
            <a:endParaRPr lang="fi-FI" sz="3200" b="1" i="1" dirty="0">
              <a:solidFill>
                <a:srgbClr val="000066"/>
              </a:solidFill>
              <a:ea typeface="MS Mincho" pitchFamily="49" charset="-128"/>
            </a:endParaRPr>
          </a:p>
        </p:txBody>
      </p:sp>
      <p:sp>
        <p:nvSpPr>
          <p:cNvPr id="3584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5840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449794" y="5184597"/>
            <a:ext cx="239681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پستی میں عزت دی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866244" y="457200"/>
            <a:ext cx="341151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وَجَاهِلاً فَعَرَّفَنِي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152400" y="2057400"/>
            <a:ext cx="8686800" cy="1752600"/>
          </a:xfrm>
          <a:extLst/>
        </p:spPr>
        <p:txBody>
          <a:bodyPr/>
          <a:lstStyle/>
          <a:p>
            <a:pPr marL="342900" indent="-342900" eaLnBrk="1" hangingPunct="1">
              <a:defRPr/>
            </a:pPr>
            <a:r>
              <a:rPr lang="en-US" sz="3600" b="1" kern="1200" dirty="0">
                <a:ea typeface="MS Mincho" pitchFamily="49" charset="-128"/>
              </a:rPr>
              <a:t>in ignorance; so, He taught me,</a:t>
            </a:r>
          </a:p>
        </p:txBody>
      </p:sp>
      <p:sp>
        <p:nvSpPr>
          <p:cNvPr id="359428" name="Subtitle 4"/>
          <p:cNvSpPr txBox="1">
            <a:spLocks/>
          </p:cNvSpPr>
          <p:nvPr/>
        </p:nvSpPr>
        <p:spPr bwMode="auto">
          <a:xfrm>
            <a:off x="152400" y="337679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wa jahilan fa`arrafani</a:t>
            </a:r>
            <a:endParaRPr lang="fi-FI" sz="3200" b="1" i="1">
              <a:solidFill>
                <a:srgbClr val="000066"/>
              </a:solidFill>
              <a:ea typeface="MS Mincho" pitchFamily="49" charset="-128"/>
            </a:endParaRPr>
          </a:p>
        </p:txBody>
      </p:sp>
      <p:sp>
        <p:nvSpPr>
          <p:cNvPr id="3594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5943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140357" y="5410200"/>
            <a:ext cx="2863284"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نادانی میں معرفت بخشی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810139" y="565150"/>
            <a:ext cx="352372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وَوَحِيداً فَكَثَّرَنِي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2133600"/>
            <a:ext cx="8686800" cy="1752600"/>
          </a:xfrm>
          <a:extLst/>
        </p:spPr>
        <p:txBody>
          <a:bodyPr/>
          <a:lstStyle/>
          <a:p>
            <a:pPr marL="342900" indent="-342900" eaLnBrk="1" hangingPunct="1">
              <a:defRPr/>
            </a:pPr>
            <a:r>
              <a:rPr lang="en-US" sz="3600" b="1" kern="1200" dirty="0">
                <a:ea typeface="MS Mincho" pitchFamily="49" charset="-128"/>
              </a:rPr>
              <a:t>in loneliness; so, He increased my number,</a:t>
            </a:r>
          </a:p>
        </p:txBody>
      </p:sp>
      <p:sp>
        <p:nvSpPr>
          <p:cNvPr id="360452" name="Subtitle 4"/>
          <p:cNvSpPr txBox="1">
            <a:spLocks/>
          </p:cNvSpPr>
          <p:nvPr/>
        </p:nvSpPr>
        <p:spPr bwMode="auto">
          <a:xfrm>
            <a:off x="304800" y="386541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wa wahidan fakaththarani</a:t>
            </a:r>
            <a:endParaRPr lang="fi-FI" sz="3200" b="1" i="1">
              <a:solidFill>
                <a:srgbClr val="000066"/>
              </a:solidFill>
              <a:ea typeface="MS Mincho" pitchFamily="49" charset="-128"/>
            </a:endParaRPr>
          </a:p>
        </p:txBody>
      </p:sp>
      <p:sp>
        <p:nvSpPr>
          <p:cNvPr id="3604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6045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125518" y="5312330"/>
            <a:ext cx="2731838"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تنہائی میں کثرت دی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202073" y="565150"/>
            <a:ext cx="273985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وَغَائِباً فَرَدَّنِي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1997109"/>
            <a:ext cx="8686800" cy="1752600"/>
          </a:xfrm>
          <a:extLst/>
        </p:spPr>
        <p:txBody>
          <a:bodyPr/>
          <a:lstStyle/>
          <a:p>
            <a:pPr marL="342900" indent="-342900" eaLnBrk="1" hangingPunct="1">
              <a:defRPr/>
            </a:pPr>
            <a:r>
              <a:rPr lang="en-US" sz="3600" b="1" kern="1200" dirty="0">
                <a:ea typeface="MS Mincho" pitchFamily="49" charset="-128"/>
              </a:rPr>
              <a:t>in foreignness absence; so, He returned me home,</a:t>
            </a:r>
          </a:p>
        </p:txBody>
      </p:sp>
      <p:sp>
        <p:nvSpPr>
          <p:cNvPr id="361476" name="Subtitle 4"/>
          <p:cNvSpPr txBox="1">
            <a:spLocks/>
          </p:cNvSpPr>
          <p:nvPr/>
        </p:nvSpPr>
        <p:spPr bwMode="auto">
          <a:xfrm>
            <a:off x="424873" y="348300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gha'iban faraddani</a:t>
            </a:r>
            <a:endParaRPr lang="fi-FI" sz="3200" b="1" i="1" dirty="0">
              <a:solidFill>
                <a:srgbClr val="000066"/>
              </a:solidFill>
              <a:ea typeface="MS Mincho" pitchFamily="49" charset="-128"/>
            </a:endParaRPr>
          </a:p>
        </p:txBody>
      </p:sp>
      <p:sp>
        <p:nvSpPr>
          <p:cNvPr id="3614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6147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371190" y="5408680"/>
            <a:ext cx="2401619"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سفر سے وطن پہنچایا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048000" y="565150"/>
            <a:ext cx="308289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وَمُقِلاًّ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فَا غْنَانِي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992491"/>
            <a:ext cx="8686800" cy="1752600"/>
          </a:xfrm>
          <a:extLst/>
        </p:spPr>
        <p:txBody>
          <a:bodyPr/>
          <a:lstStyle/>
          <a:p>
            <a:pPr marL="342900" indent="-342900" eaLnBrk="1" hangingPunct="1">
              <a:defRPr/>
            </a:pPr>
            <a:r>
              <a:rPr lang="en-US" sz="3600" b="1" kern="1200" dirty="0">
                <a:ea typeface="MS Mincho" pitchFamily="49" charset="-128"/>
              </a:rPr>
              <a:t>in poverty; so, He enriched me,</a:t>
            </a:r>
          </a:p>
        </p:txBody>
      </p:sp>
      <p:sp>
        <p:nvSpPr>
          <p:cNvPr id="362500" name="Subtitle 4"/>
          <p:cNvSpPr txBox="1">
            <a:spLocks/>
          </p:cNvSpPr>
          <p:nvPr/>
        </p:nvSpPr>
        <p:spPr bwMode="auto">
          <a:xfrm>
            <a:off x="246048" y="3419832"/>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muqillan fa'aghnani</a:t>
            </a:r>
            <a:endParaRPr lang="fi-FI" sz="3200" b="1" i="1" dirty="0">
              <a:solidFill>
                <a:srgbClr val="000066"/>
              </a:solidFill>
              <a:ea typeface="MS Mincho" pitchFamily="49" charset="-128"/>
            </a:endParaRPr>
          </a:p>
        </p:txBody>
      </p:sp>
      <p:sp>
        <p:nvSpPr>
          <p:cNvPr id="3625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6250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134563" y="5486400"/>
            <a:ext cx="2909771"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تنگدستی میں مجھے مال دیا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629000" y="539750"/>
            <a:ext cx="388600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وَمُنْتَصِراً فَنَصَرَنِي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964782"/>
            <a:ext cx="8686800" cy="1752600"/>
          </a:xfrm>
          <a:extLst/>
        </p:spPr>
        <p:txBody>
          <a:bodyPr/>
          <a:lstStyle/>
          <a:p>
            <a:pPr marL="342900" indent="-342900" eaLnBrk="1" hangingPunct="1">
              <a:defRPr/>
            </a:pPr>
            <a:r>
              <a:rPr lang="en-US" b="1" kern="1200" dirty="0">
                <a:ea typeface="MS Mincho" pitchFamily="49" charset="-128"/>
              </a:rPr>
              <a:t>in victory-seeking; so, He supported me,</a:t>
            </a:r>
          </a:p>
        </p:txBody>
      </p:sp>
      <p:sp>
        <p:nvSpPr>
          <p:cNvPr id="363524" name="Subtitle 4"/>
          <p:cNvSpPr txBox="1">
            <a:spLocks/>
          </p:cNvSpPr>
          <p:nvPr/>
        </p:nvSpPr>
        <p:spPr bwMode="auto">
          <a:xfrm>
            <a:off x="228600" y="3387903"/>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wa muntasiran fanasarani</a:t>
            </a:r>
            <a:endParaRPr lang="fi-FI" sz="3200" b="1" i="1">
              <a:solidFill>
                <a:srgbClr val="000066"/>
              </a:solidFill>
              <a:ea typeface="MS Mincho" pitchFamily="49" charset="-128"/>
            </a:endParaRPr>
          </a:p>
        </p:txBody>
      </p:sp>
      <p:sp>
        <p:nvSpPr>
          <p:cNvPr id="3635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6352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005706" y="5344026"/>
            <a:ext cx="3132589"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مدد مانگی تو میری مدد فرمائی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590800" y="457200"/>
            <a:ext cx="397897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وَغَنِيّاً فَلَمْ يَسْلُبْنِي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27891" y="1828800"/>
            <a:ext cx="8686800" cy="1752600"/>
          </a:xfrm>
          <a:extLst/>
        </p:spPr>
        <p:txBody>
          <a:bodyPr/>
          <a:lstStyle/>
          <a:p>
            <a:pPr marL="342900" indent="-342900" eaLnBrk="1" hangingPunct="1">
              <a:defRPr/>
            </a:pPr>
            <a:r>
              <a:rPr lang="en-US" b="1" kern="1200" dirty="0">
                <a:ea typeface="MS Mincho" pitchFamily="49" charset="-128"/>
              </a:rPr>
              <a:t>and in richness; so, He did not deprive me.</a:t>
            </a:r>
          </a:p>
        </p:txBody>
      </p:sp>
      <p:sp>
        <p:nvSpPr>
          <p:cNvPr id="364548" name="Subtitle 4"/>
          <p:cNvSpPr txBox="1">
            <a:spLocks/>
          </p:cNvSpPr>
          <p:nvPr/>
        </p:nvSpPr>
        <p:spPr bwMode="auto">
          <a:xfrm>
            <a:off x="327891" y="3228507"/>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ghaniyyan falam yaslubni</a:t>
            </a:r>
            <a:endParaRPr lang="fi-FI" sz="3200" b="1" i="1" dirty="0">
              <a:solidFill>
                <a:srgbClr val="000066"/>
              </a:solidFill>
              <a:ea typeface="MS Mincho" pitchFamily="49" charset="-128"/>
            </a:endParaRPr>
          </a:p>
        </p:txBody>
      </p:sp>
      <p:sp>
        <p:nvSpPr>
          <p:cNvPr id="3645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6455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095175" y="5334000"/>
            <a:ext cx="332655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تونگر تھا تو میرا مال نہیں چھینا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970750" y="565150"/>
            <a:ext cx="735489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وَامْسَكْتُ عَنْ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جَمِيعِ  ذٰلِكَ   فَٱ بْتَدَانِي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209800"/>
            <a:ext cx="8686800" cy="1752600"/>
          </a:xfrm>
          <a:extLst/>
        </p:spPr>
        <p:txBody>
          <a:bodyPr/>
          <a:lstStyle/>
          <a:p>
            <a:pPr marL="342900" indent="-342900" eaLnBrk="1" hangingPunct="1">
              <a:defRPr/>
            </a:pPr>
            <a:r>
              <a:rPr lang="en-US" b="1" kern="1200" dirty="0">
                <a:ea typeface="MS Mincho" pitchFamily="49" charset="-128"/>
              </a:rPr>
              <a:t>When I withheld praying Him in all these situation, He took the initiative.</a:t>
            </a:r>
          </a:p>
        </p:txBody>
      </p:sp>
      <p:sp>
        <p:nvSpPr>
          <p:cNvPr id="365572" name="Subtitle 4"/>
          <p:cNvSpPr txBox="1">
            <a:spLocks/>
          </p:cNvSpPr>
          <p:nvPr/>
        </p:nvSpPr>
        <p:spPr bwMode="auto">
          <a:xfrm>
            <a:off x="304799" y="36957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pl-PL" sz="3200" b="1" i="1">
                <a:solidFill>
                  <a:srgbClr val="000066"/>
                </a:solidFill>
                <a:ea typeface="MS Mincho" pitchFamily="49" charset="-128"/>
              </a:rPr>
              <a:t>wa amsaktu `an jami`i dhalika fabtada'ani</a:t>
            </a:r>
            <a:endParaRPr lang="fi-FI" sz="3200" b="1" i="1">
              <a:solidFill>
                <a:srgbClr val="000066"/>
              </a:solidFill>
              <a:ea typeface="MS Mincho" pitchFamily="49" charset="-128"/>
            </a:endParaRPr>
          </a:p>
        </p:txBody>
      </p:sp>
      <p:sp>
        <p:nvSpPr>
          <p:cNvPr id="3655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6557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946649" y="5427518"/>
            <a:ext cx="725070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میں نے ان چیزوں کا شکر نہ کیا تو اس نے دینے میں پہل کی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79545" y="457200"/>
            <a:ext cx="458490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فَلَكَ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ٱلْحَمْدُ  وَ ٱلشُّكْرُ</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1741955"/>
            <a:ext cx="8686800" cy="1752600"/>
          </a:xfrm>
          <a:extLst/>
        </p:spPr>
        <p:txBody>
          <a:bodyPr/>
          <a:lstStyle/>
          <a:p>
            <a:pPr marL="342900" indent="-342900" eaLnBrk="1" hangingPunct="1">
              <a:defRPr/>
            </a:pPr>
            <a:r>
              <a:rPr lang="en-US" sz="3600" b="1" kern="1200" dirty="0">
                <a:ea typeface="MS Mincho" pitchFamily="49" charset="-128"/>
              </a:rPr>
              <a:t>So, all praise and thanks be to You;</a:t>
            </a:r>
          </a:p>
        </p:txBody>
      </p:sp>
      <p:sp>
        <p:nvSpPr>
          <p:cNvPr id="366596" name="Subtitle 4"/>
          <p:cNvSpPr txBox="1">
            <a:spLocks/>
          </p:cNvSpPr>
          <p:nvPr/>
        </p:nvSpPr>
        <p:spPr bwMode="auto">
          <a:xfrm>
            <a:off x="304800" y="322785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falaka alhamdu walshshukru</a:t>
            </a:r>
            <a:endParaRPr lang="fi-FI" sz="3200" b="1" i="1" dirty="0">
              <a:solidFill>
                <a:srgbClr val="000066"/>
              </a:solidFill>
              <a:ea typeface="MS Mincho" pitchFamily="49" charset="-128"/>
            </a:endParaRPr>
          </a:p>
        </p:txBody>
      </p:sp>
      <p:sp>
        <p:nvSpPr>
          <p:cNvPr id="3665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6659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872382" y="4877823"/>
            <a:ext cx="5399235"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پس ساری تعریف اور شکرتیرے ہی لیے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704341" y="548986"/>
            <a:ext cx="373531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يَا مَنْ اقَالَ عَثْرَتِي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2057400"/>
            <a:ext cx="8686800" cy="1752600"/>
          </a:xfrm>
          <a:extLst/>
        </p:spPr>
        <p:txBody>
          <a:bodyPr/>
          <a:lstStyle/>
          <a:p>
            <a:pPr marL="342900" indent="-342900" eaLnBrk="1" hangingPunct="1">
              <a:defRPr/>
            </a:pPr>
            <a:r>
              <a:rPr lang="en-US" sz="3600" b="1" kern="1200" dirty="0">
                <a:ea typeface="MS Mincho" pitchFamily="49" charset="-128"/>
              </a:rPr>
              <a:t>O He Who overlooked my slips,</a:t>
            </a:r>
          </a:p>
        </p:txBody>
      </p:sp>
      <p:sp>
        <p:nvSpPr>
          <p:cNvPr id="367620" name="Subtitle 4"/>
          <p:cNvSpPr txBox="1">
            <a:spLocks/>
          </p:cNvSpPr>
          <p:nvPr/>
        </p:nvSpPr>
        <p:spPr bwMode="auto">
          <a:xfrm>
            <a:off x="228599" y="3429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ya man aqala `athrati</a:t>
            </a:r>
            <a:endParaRPr lang="fi-FI" sz="3200" b="1" i="1" dirty="0">
              <a:solidFill>
                <a:srgbClr val="000066"/>
              </a:solidFill>
              <a:ea typeface="MS Mincho" pitchFamily="49" charset="-128"/>
            </a:endParaRPr>
          </a:p>
        </p:txBody>
      </p:sp>
      <p:sp>
        <p:nvSpPr>
          <p:cNvPr id="3676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6762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144136" y="5344596"/>
            <a:ext cx="463620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اے وہ جس نے میری لغزش معاف کی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141744" y="537178"/>
            <a:ext cx="5012911" cy="1200329"/>
          </a:xfrm>
          <a:extLst/>
        </p:spPr>
        <p:txBody>
          <a:bodyPr wrap="none">
            <a:spAutoFit/>
          </a:bodyPr>
          <a:lstStyle/>
          <a:p>
            <a:pPr algn="r" rtl="1"/>
            <a:r>
              <a:rPr lang="ks-Arab" sz="7200" b="1" kern="1200" dirty="0">
                <a:solidFill>
                  <a:srgbClr val="002060"/>
                </a:solidFill>
                <a:latin typeface="_PDMS_Saleem_QuranFont" panose="02010000000000000000" pitchFamily="2" charset="-78"/>
                <a:ea typeface="+mn-ea"/>
                <a:cs typeface="_PDMS_Saleem_QuranFont" panose="02010000000000000000" pitchFamily="2" charset="-78"/>
              </a:rPr>
              <a:t> ثُمَّ </a:t>
            </a:r>
            <a:r>
              <a:rPr lang="ur-PK" sz="7200" b="1" kern="1200" dirty="0" smtClean="0">
                <a:solidFill>
                  <a:srgbClr val="002060"/>
                </a:solidFill>
                <a:latin typeface="_PDMS_Saleem_QuranFont" panose="02010000000000000000" pitchFamily="2" charset="-78"/>
                <a:ea typeface="+mn-ea"/>
                <a:cs typeface="_PDMS_Saleem_QuranFont" panose="02010000000000000000" pitchFamily="2" charset="-78"/>
              </a:rPr>
              <a:t>ا</a:t>
            </a:r>
            <a:r>
              <a:rPr lang="ks-Arab" sz="7200" b="1" kern="1200" dirty="0" smtClean="0">
                <a:solidFill>
                  <a:srgbClr val="002060"/>
                </a:solidFill>
                <a:latin typeface="_PDMS_Saleem_QuranFont" panose="02010000000000000000" pitchFamily="2" charset="-78"/>
                <a:ea typeface="+mn-ea"/>
                <a:cs typeface="_PDMS_Saleem_QuranFont" panose="02010000000000000000" pitchFamily="2" charset="-78"/>
              </a:rPr>
              <a:t>َسْکَنْتَنِی الْاَصْل</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a:t>
            </a:r>
            <a:r>
              <a:rPr lang="ks-Arab" sz="7200" b="1" kern="1200" dirty="0" smtClean="0">
                <a:solidFill>
                  <a:srgbClr val="002060"/>
                </a:solidFill>
                <a:latin typeface="_PDMS_Saleem_QuranFont" panose="02010000000000000000" pitchFamily="2" charset="-78"/>
                <a:ea typeface="+mn-ea"/>
                <a:cs typeface="_PDMS_Saleem_QuranFont" panose="02010000000000000000" pitchFamily="2" charset="-78"/>
              </a:rPr>
              <a:t>ابَ</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152401" y="1946193"/>
            <a:ext cx="8686800" cy="1752600"/>
          </a:xfrm>
          <a:extLst/>
        </p:spPr>
        <p:txBody>
          <a:bodyPr/>
          <a:lstStyle/>
          <a:p>
            <a:pPr marL="342900" indent="-342900" eaLnBrk="1" hangingPunct="1">
              <a:defRPr/>
            </a:pPr>
            <a:r>
              <a:rPr lang="en-US" sz="3600" b="1" kern="1200" dirty="0">
                <a:ea typeface="MS Mincho" pitchFamily="49" charset="-128"/>
              </a:rPr>
              <a:t>You then put me up in the loins,</a:t>
            </a:r>
          </a:p>
        </p:txBody>
      </p:sp>
      <p:sp>
        <p:nvSpPr>
          <p:cNvPr id="36868" name="Subtitle 4"/>
          <p:cNvSpPr txBox="1">
            <a:spLocks/>
          </p:cNvSpPr>
          <p:nvPr/>
        </p:nvSpPr>
        <p:spPr bwMode="auto">
          <a:xfrm>
            <a:off x="228600" y="3432093"/>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thumma askantani al-aslaba</a:t>
            </a:r>
            <a:endParaRPr lang="fi-FI" sz="3200" b="1" i="1" dirty="0">
              <a:solidFill>
                <a:srgbClr val="000066"/>
              </a:solidFill>
              <a:ea typeface="MS Mincho" pitchFamily="49" charset="-128"/>
            </a:endParaRPr>
          </a:p>
        </p:txBody>
      </p:sp>
      <p:sp>
        <p:nvSpPr>
          <p:cNvPr id="2" name="Rectangle 1"/>
          <p:cNvSpPr/>
          <p:nvPr/>
        </p:nvSpPr>
        <p:spPr>
          <a:xfrm>
            <a:off x="2233253" y="4831462"/>
            <a:ext cx="4620176" cy="707886"/>
          </a:xfrm>
          <a:prstGeom prst="rect">
            <a:avLst/>
          </a:prstGeom>
        </p:spPr>
        <p:txBody>
          <a:bodyPr wrap="square">
            <a:spAutoFit/>
          </a:bodyPr>
          <a:lstStyle/>
          <a:p>
            <a:pPr algn="ctr" rtl="1"/>
            <a:r>
              <a:rPr lang="en-US" sz="4000" b="1" dirty="0" err="1">
                <a:solidFill>
                  <a:srgbClr val="002060"/>
                </a:solidFill>
                <a:latin typeface="Jameel Noori Nastaleeq" panose="02000503000000000004" pitchFamily="2" charset="-78"/>
                <a:cs typeface="Jameel Noori Nastaleeq" panose="02000503000000000004" pitchFamily="2" charset="-78"/>
              </a:rPr>
              <a:t>پھر</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بڑوں</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کی</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پشتوں</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میں</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جگہ</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دی</a:t>
            </a:r>
            <a:r>
              <a:rPr lang="en-US" sz="4000" b="1" dirty="0">
                <a:solidFill>
                  <a:srgbClr val="002060"/>
                </a:solidFill>
                <a:latin typeface="Jameel Noori Nastaleeq" panose="02000503000000000004" pitchFamily="2" charset="-78"/>
                <a:cs typeface="Jameel Noori Nastaleeq" panose="02000503000000000004" pitchFamily="2" charset="-78"/>
              </a:rPr>
              <a:t> </a:t>
            </a:r>
          </a:p>
        </p:txBody>
      </p:sp>
    </p:spTree>
  </p:cSld>
  <p:clrMapOvr>
    <a:masterClrMapping/>
  </p:clrMapOvr>
  <p:transition>
    <p:fade/>
  </p:transition>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014522" y="539750"/>
            <a:ext cx="311495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وَنَفَّسَ كُرْبَتِي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1828800"/>
            <a:ext cx="8686800" cy="1752600"/>
          </a:xfrm>
          <a:extLst/>
        </p:spPr>
        <p:txBody>
          <a:bodyPr/>
          <a:lstStyle/>
          <a:p>
            <a:pPr marL="342900" indent="-342900" eaLnBrk="1" hangingPunct="1">
              <a:defRPr/>
            </a:pPr>
            <a:r>
              <a:rPr lang="en-US" sz="3600" b="1" kern="1200" dirty="0">
                <a:ea typeface="MS Mincho" pitchFamily="49" charset="-128"/>
              </a:rPr>
              <a:t>relieved my agonies,</a:t>
            </a:r>
          </a:p>
        </p:txBody>
      </p:sp>
      <p:sp>
        <p:nvSpPr>
          <p:cNvPr id="368644" name="Subtitle 4"/>
          <p:cNvSpPr txBox="1">
            <a:spLocks/>
          </p:cNvSpPr>
          <p:nvPr/>
        </p:nvSpPr>
        <p:spPr bwMode="auto">
          <a:xfrm>
            <a:off x="221672" y="296404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wa naffasa kurbati</a:t>
            </a:r>
            <a:endParaRPr lang="fi-FI" sz="3200" b="1" i="1">
              <a:solidFill>
                <a:srgbClr val="000066"/>
              </a:solidFill>
              <a:ea typeface="MS Mincho" pitchFamily="49" charset="-128"/>
            </a:endParaRPr>
          </a:p>
        </p:txBody>
      </p:sp>
      <p:sp>
        <p:nvSpPr>
          <p:cNvPr id="3686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6864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126319" y="5072062"/>
            <a:ext cx="267733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میری تکلیف دور کی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020132" y="457200"/>
            <a:ext cx="310373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وَاجَابَ دَعْوَتِي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1905000"/>
            <a:ext cx="8686800" cy="1752600"/>
          </a:xfrm>
          <a:extLst/>
        </p:spPr>
        <p:txBody>
          <a:bodyPr/>
          <a:lstStyle/>
          <a:p>
            <a:pPr marL="342900" indent="-342900" eaLnBrk="1" hangingPunct="1">
              <a:defRPr/>
            </a:pPr>
            <a:r>
              <a:rPr lang="en-US" sz="3600" b="1" kern="1200" dirty="0">
                <a:ea typeface="MS Mincho" pitchFamily="49" charset="-128"/>
              </a:rPr>
              <a:t>responded to my prayer,</a:t>
            </a:r>
          </a:p>
        </p:txBody>
      </p:sp>
      <p:sp>
        <p:nvSpPr>
          <p:cNvPr id="369668" name="Subtitle 4"/>
          <p:cNvSpPr txBox="1">
            <a:spLocks/>
          </p:cNvSpPr>
          <p:nvPr/>
        </p:nvSpPr>
        <p:spPr bwMode="auto">
          <a:xfrm>
            <a:off x="381000" y="3048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ajaba da`wati</a:t>
            </a:r>
            <a:endParaRPr lang="fi-FI" sz="3200" b="1" i="1" dirty="0">
              <a:solidFill>
                <a:srgbClr val="000066"/>
              </a:solidFill>
              <a:ea typeface="MS Mincho" pitchFamily="49" charset="-128"/>
            </a:endParaRPr>
          </a:p>
        </p:txBody>
      </p:sp>
      <p:sp>
        <p:nvSpPr>
          <p:cNvPr id="3696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6967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184440" y="4882839"/>
            <a:ext cx="2775119"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میری دعا قبول فرمائی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289494" y="565150"/>
            <a:ext cx="271741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وَسَتَرَ عَوْرَتِي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1905000"/>
            <a:ext cx="8686800" cy="1752600"/>
          </a:xfrm>
          <a:extLst/>
        </p:spPr>
        <p:txBody>
          <a:bodyPr/>
          <a:lstStyle/>
          <a:p>
            <a:pPr marL="342900" indent="-342900" eaLnBrk="1" hangingPunct="1">
              <a:defRPr/>
            </a:pPr>
            <a:r>
              <a:rPr lang="en-US" sz="3600" b="1" kern="1200" dirty="0">
                <a:ea typeface="MS Mincho" pitchFamily="49" charset="-128"/>
              </a:rPr>
              <a:t>covered my flaws,</a:t>
            </a:r>
          </a:p>
        </p:txBody>
      </p:sp>
      <p:sp>
        <p:nvSpPr>
          <p:cNvPr id="370692" name="Subtitle 4"/>
          <p:cNvSpPr txBox="1">
            <a:spLocks/>
          </p:cNvSpPr>
          <p:nvPr/>
        </p:nvSpPr>
        <p:spPr bwMode="auto">
          <a:xfrm>
            <a:off x="228600" y="2971800"/>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wa satara `awrati</a:t>
            </a:r>
            <a:endParaRPr lang="fi-FI" sz="3200" b="1" i="1">
              <a:solidFill>
                <a:srgbClr val="000066"/>
              </a:solidFill>
              <a:ea typeface="MS Mincho" pitchFamily="49" charset="-128"/>
            </a:endParaRPr>
          </a:p>
        </p:txBody>
      </p:sp>
      <p:sp>
        <p:nvSpPr>
          <p:cNvPr id="3706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7069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277471" y="5039796"/>
            <a:ext cx="274145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میرے عیبوں کو چھپایا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360828" y="548986"/>
            <a:ext cx="257474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وَغَفَرَ ذُنُوبِي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450273" y="1714679"/>
            <a:ext cx="8686800" cy="1752600"/>
          </a:xfrm>
          <a:extLst/>
        </p:spPr>
        <p:txBody>
          <a:bodyPr/>
          <a:lstStyle/>
          <a:p>
            <a:pPr marL="342900" indent="-342900" eaLnBrk="1" hangingPunct="1">
              <a:defRPr/>
            </a:pPr>
            <a:r>
              <a:rPr lang="en-US" sz="3600" b="1" kern="1200" dirty="0">
                <a:ea typeface="MS Mincho" pitchFamily="49" charset="-128"/>
              </a:rPr>
              <a:t>forgave my sins,</a:t>
            </a:r>
          </a:p>
        </p:txBody>
      </p:sp>
      <p:sp>
        <p:nvSpPr>
          <p:cNvPr id="371716" name="Subtitle 4"/>
          <p:cNvSpPr txBox="1">
            <a:spLocks/>
          </p:cNvSpPr>
          <p:nvPr/>
        </p:nvSpPr>
        <p:spPr bwMode="auto">
          <a:xfrm>
            <a:off x="304799" y="296158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ghafara dhunubi</a:t>
            </a:r>
            <a:endParaRPr lang="fi-FI" sz="3200" b="1" i="1" dirty="0">
              <a:solidFill>
                <a:srgbClr val="000066"/>
              </a:solidFill>
              <a:ea typeface="MS Mincho" pitchFamily="49" charset="-128"/>
            </a:endParaRPr>
          </a:p>
        </p:txBody>
      </p:sp>
      <p:sp>
        <p:nvSpPr>
          <p:cNvPr id="3717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7171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214898" y="4760370"/>
            <a:ext cx="2714205"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میرے گناہ بخش دیے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097878" y="457200"/>
            <a:ext cx="294824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وَبَلَّغَنِي طَلِبَتِي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1905000"/>
            <a:ext cx="8686800" cy="1752600"/>
          </a:xfrm>
          <a:extLst/>
        </p:spPr>
        <p:txBody>
          <a:bodyPr/>
          <a:lstStyle/>
          <a:p>
            <a:pPr marL="342900" indent="-342900" eaLnBrk="1" hangingPunct="1">
              <a:defRPr/>
            </a:pPr>
            <a:r>
              <a:rPr lang="en-US" sz="3600" b="1" kern="1200" dirty="0">
                <a:ea typeface="MS Mincho" pitchFamily="49" charset="-128"/>
              </a:rPr>
              <a:t>settled my need,</a:t>
            </a:r>
          </a:p>
        </p:txBody>
      </p:sp>
      <p:sp>
        <p:nvSpPr>
          <p:cNvPr id="372740" name="Subtitle 4"/>
          <p:cNvSpPr txBox="1">
            <a:spLocks/>
          </p:cNvSpPr>
          <p:nvPr/>
        </p:nvSpPr>
        <p:spPr bwMode="auto">
          <a:xfrm>
            <a:off x="228599" y="337167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wa ballaghani talibati</a:t>
            </a:r>
            <a:endParaRPr lang="fi-FI" sz="3200" b="1" i="1">
              <a:solidFill>
                <a:srgbClr val="000066"/>
              </a:solidFill>
              <a:ea typeface="MS Mincho" pitchFamily="49" charset="-128"/>
            </a:endParaRPr>
          </a:p>
        </p:txBody>
      </p:sp>
      <p:sp>
        <p:nvSpPr>
          <p:cNvPr id="3727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7274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198065" y="5039796"/>
            <a:ext cx="2747868"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میری حاجت پوری کی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513641" y="565150"/>
            <a:ext cx="426911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وَنَصَرَنِي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عَلَىٰ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عَدُوِّي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16345" y="1905000"/>
            <a:ext cx="8686800" cy="1752600"/>
          </a:xfrm>
          <a:extLst/>
        </p:spPr>
        <p:txBody>
          <a:bodyPr/>
          <a:lstStyle/>
          <a:p>
            <a:pPr marL="342900" indent="-342900" eaLnBrk="1" hangingPunct="1">
              <a:defRPr/>
            </a:pPr>
            <a:r>
              <a:rPr lang="en-US" sz="3600" b="1" kern="1200" dirty="0">
                <a:ea typeface="MS Mincho" pitchFamily="49" charset="-128"/>
              </a:rPr>
              <a:t>and supported me against my enemy.</a:t>
            </a:r>
          </a:p>
        </p:txBody>
      </p:sp>
      <p:sp>
        <p:nvSpPr>
          <p:cNvPr id="373764" name="Subtitle 4"/>
          <p:cNvSpPr txBox="1">
            <a:spLocks/>
          </p:cNvSpPr>
          <p:nvPr/>
        </p:nvSpPr>
        <p:spPr bwMode="auto">
          <a:xfrm>
            <a:off x="228600" y="29718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nasarani `ala `aduwwi</a:t>
            </a:r>
            <a:endParaRPr lang="fi-FI" sz="3200" b="1" i="1" dirty="0">
              <a:solidFill>
                <a:srgbClr val="000066"/>
              </a:solidFill>
              <a:ea typeface="MS Mincho" pitchFamily="49" charset="-128"/>
            </a:endParaRPr>
          </a:p>
        </p:txBody>
      </p:sp>
      <p:sp>
        <p:nvSpPr>
          <p:cNvPr id="3737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7376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555478" y="4855130"/>
            <a:ext cx="390523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دشمن کے خلاف میری مدد کی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012645" y="457200"/>
            <a:ext cx="511870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وَإِنْ اعُدَّ نِعَمَكَ وَمِنَنَكَ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1905000"/>
            <a:ext cx="8686800" cy="1752600"/>
          </a:xfrm>
          <a:extLst/>
        </p:spPr>
        <p:txBody>
          <a:bodyPr/>
          <a:lstStyle/>
          <a:p>
            <a:pPr marL="342900" indent="-342900" eaLnBrk="1" hangingPunct="1">
              <a:defRPr/>
            </a:pPr>
            <a:r>
              <a:rPr lang="en-US" sz="3600" b="1" kern="1200" dirty="0">
                <a:ea typeface="MS Mincho" pitchFamily="49" charset="-128"/>
              </a:rPr>
              <a:t>If I count Your bounties, favors,</a:t>
            </a:r>
          </a:p>
        </p:txBody>
      </p:sp>
      <p:sp>
        <p:nvSpPr>
          <p:cNvPr id="374788" name="Subtitle 4"/>
          <p:cNvSpPr txBox="1">
            <a:spLocks/>
          </p:cNvSpPr>
          <p:nvPr/>
        </p:nvSpPr>
        <p:spPr bwMode="auto">
          <a:xfrm>
            <a:off x="381000" y="322439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pl-PL" sz="3200" b="1" i="1">
                <a:solidFill>
                  <a:srgbClr val="000066"/>
                </a:solidFill>
                <a:ea typeface="MS Mincho" pitchFamily="49" charset="-128"/>
              </a:rPr>
              <a:t>wa in a`udda ni`amaka wa minanaka</a:t>
            </a:r>
            <a:endParaRPr lang="fi-FI" sz="3200" b="1" i="1">
              <a:solidFill>
                <a:srgbClr val="000066"/>
              </a:solidFill>
              <a:ea typeface="MS Mincho" pitchFamily="49" charset="-128"/>
            </a:endParaRPr>
          </a:p>
        </p:txBody>
      </p:sp>
      <p:sp>
        <p:nvSpPr>
          <p:cNvPr id="3747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7479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762000" y="5011627"/>
            <a:ext cx="784860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اگر میں شمار کروں</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ar-SA" sz="4000" b="1" dirty="0">
                <a:solidFill>
                  <a:srgbClr val="002060"/>
                </a:solidFill>
                <a:latin typeface="Jameel Noori Nastaleeq" panose="02000503000000000004" pitchFamily="2" charset="-78"/>
                <a:cs typeface="Jameel Noori Nastaleeq" panose="02000503000000000004" pitchFamily="2" charset="-78"/>
              </a:rPr>
              <a:t>تیری نعمتوں تیرے احسانوں</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0612" y="565150"/>
            <a:ext cx="579517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وَكَرَائِمَ مِنَحِكَ لاَ احْصِيهَا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1992491"/>
            <a:ext cx="8686800" cy="1752600"/>
          </a:xfrm>
          <a:extLst/>
        </p:spPr>
        <p:txBody>
          <a:bodyPr/>
          <a:lstStyle/>
          <a:p>
            <a:pPr marL="342900" indent="-342900" eaLnBrk="1" hangingPunct="1">
              <a:defRPr/>
            </a:pPr>
            <a:r>
              <a:rPr lang="en-US" sz="3600" b="1" kern="1200" dirty="0">
                <a:ea typeface="MS Mincho" pitchFamily="49" charset="-128"/>
              </a:rPr>
              <a:t>and liberal gifts, I will never number them.</a:t>
            </a:r>
          </a:p>
        </p:txBody>
      </p:sp>
      <p:sp>
        <p:nvSpPr>
          <p:cNvPr id="375812" name="Subtitle 4"/>
          <p:cNvSpPr txBox="1">
            <a:spLocks/>
          </p:cNvSpPr>
          <p:nvPr/>
        </p:nvSpPr>
        <p:spPr bwMode="auto">
          <a:xfrm>
            <a:off x="304800" y="347839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 kara'ima minahika la uhsiha</a:t>
            </a:r>
          </a:p>
        </p:txBody>
      </p:sp>
      <p:sp>
        <p:nvSpPr>
          <p:cNvPr id="3758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7581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952500" y="5143748"/>
            <a:ext cx="723900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عطاؤں کو تو شمار نہیں کرسکتا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77130" y="565150"/>
            <a:ext cx="563808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يَا مَوْلاَيَ انْتَ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 ٱلَّذِي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مَنَنْتَ</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52771" y="1905000"/>
            <a:ext cx="8686800" cy="1752600"/>
          </a:xfrm>
          <a:extLst/>
        </p:spPr>
        <p:txBody>
          <a:bodyPr/>
          <a:lstStyle/>
          <a:p>
            <a:pPr marL="342900" indent="-342900" eaLnBrk="1" hangingPunct="1">
              <a:defRPr/>
            </a:pPr>
            <a:r>
              <a:rPr lang="en-US" sz="3600" b="1" kern="1200" dirty="0">
                <a:ea typeface="MS Mincho" pitchFamily="49" charset="-128"/>
              </a:rPr>
              <a:t>O my Master! It is You Who bestowed (upon me).</a:t>
            </a:r>
          </a:p>
        </p:txBody>
      </p:sp>
      <p:sp>
        <p:nvSpPr>
          <p:cNvPr id="376836" name="Subtitle 4"/>
          <p:cNvSpPr txBox="1">
            <a:spLocks/>
          </p:cNvSpPr>
          <p:nvPr/>
        </p:nvSpPr>
        <p:spPr bwMode="auto">
          <a:xfrm>
            <a:off x="381000" y="353042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ya mawlaya anta alladhi mananta</a:t>
            </a:r>
            <a:endParaRPr lang="fi-FI" sz="3200" b="1" i="1" dirty="0">
              <a:solidFill>
                <a:srgbClr val="000066"/>
              </a:solidFill>
              <a:ea typeface="MS Mincho" pitchFamily="49" charset="-128"/>
            </a:endParaRPr>
          </a:p>
        </p:txBody>
      </p:sp>
      <p:sp>
        <p:nvSpPr>
          <p:cNvPr id="3768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7683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792124" y="5283021"/>
            <a:ext cx="5293437"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اے میرے مالک تو وہ ہے جس نے احسان کیا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514600" y="457200"/>
            <a:ext cx="414408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انْتَ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ٱلَّذِي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انْعَمْتَ</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905000"/>
            <a:ext cx="8686800" cy="1752600"/>
          </a:xfrm>
          <a:extLst/>
        </p:spPr>
        <p:txBody>
          <a:bodyPr/>
          <a:lstStyle/>
          <a:p>
            <a:pPr marL="342900" indent="-342900" eaLnBrk="1" hangingPunct="1">
              <a:defRPr/>
            </a:pPr>
            <a:r>
              <a:rPr lang="en-US" sz="3600" b="1" kern="1200" dirty="0">
                <a:ea typeface="MS Mincho" pitchFamily="49" charset="-128"/>
              </a:rPr>
              <a:t>It is You Who conferred favors (upon me).</a:t>
            </a:r>
          </a:p>
        </p:txBody>
      </p:sp>
      <p:sp>
        <p:nvSpPr>
          <p:cNvPr id="377860" name="Subtitle 4"/>
          <p:cNvSpPr txBox="1">
            <a:spLocks/>
          </p:cNvSpPr>
          <p:nvPr/>
        </p:nvSpPr>
        <p:spPr bwMode="auto">
          <a:xfrm>
            <a:off x="381000" y="33909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anta alladhi an`amta</a:t>
            </a:r>
            <a:endParaRPr lang="fi-FI" sz="3200" b="1" i="1" dirty="0">
              <a:solidFill>
                <a:srgbClr val="000066"/>
              </a:solidFill>
              <a:ea typeface="MS Mincho" pitchFamily="49" charset="-128"/>
            </a:endParaRPr>
          </a:p>
        </p:txBody>
      </p:sp>
      <p:sp>
        <p:nvSpPr>
          <p:cNvPr id="3778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7786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955211" y="5008541"/>
            <a:ext cx="3233579"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تو وہ ہے جس نے نعمت دی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971800" y="457200"/>
            <a:ext cx="3877985" cy="1200329"/>
          </a:xfrm>
          <a:extLst/>
        </p:spPr>
        <p:txBody>
          <a:bodyPr wrap="none">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آمِناً لِرَیْبِ الْمَنُونِ </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786237"/>
            <a:ext cx="8686800" cy="1752600"/>
          </a:xfrm>
          <a:extLst/>
        </p:spPr>
        <p:txBody>
          <a:bodyPr/>
          <a:lstStyle/>
          <a:p>
            <a:pPr marL="342900" indent="-342900" eaLnBrk="1" hangingPunct="1">
              <a:defRPr/>
            </a:pPr>
            <a:r>
              <a:rPr lang="en-US" sz="3600" b="1" kern="1200" dirty="0">
                <a:ea typeface="MS Mincho" pitchFamily="49" charset="-128"/>
              </a:rPr>
              <a:t>(making me) saved from vicissitudes of time,</a:t>
            </a:r>
          </a:p>
        </p:txBody>
      </p:sp>
      <p:sp>
        <p:nvSpPr>
          <p:cNvPr id="37892" name="Subtitle 4"/>
          <p:cNvSpPr txBox="1">
            <a:spLocks/>
          </p:cNvSpPr>
          <p:nvPr/>
        </p:nvSpPr>
        <p:spPr bwMode="auto">
          <a:xfrm>
            <a:off x="381001" y="3538837"/>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aminan liraybi almanuni</a:t>
            </a:r>
            <a:endParaRPr lang="fi-FI" sz="3200" b="1" i="1" dirty="0">
              <a:solidFill>
                <a:srgbClr val="000066"/>
              </a:solidFill>
              <a:ea typeface="MS Mincho" pitchFamily="49" charset="-128"/>
            </a:endParaRPr>
          </a:p>
        </p:txBody>
      </p:sp>
      <p:sp>
        <p:nvSpPr>
          <p:cNvPr id="3" name="Rectangle 2"/>
          <p:cNvSpPr/>
          <p:nvPr/>
        </p:nvSpPr>
        <p:spPr>
          <a:xfrm>
            <a:off x="1246525" y="4937494"/>
            <a:ext cx="6955751" cy="707886"/>
          </a:xfrm>
          <a:prstGeom prst="rect">
            <a:avLst/>
          </a:prstGeom>
        </p:spPr>
        <p:txBody>
          <a:bodyPr wrap="square">
            <a:spAutoFit/>
          </a:bodyPr>
          <a:lstStyle/>
          <a:p>
            <a:pPr algn="ctr" rtl="1"/>
            <a:r>
              <a:rPr lang="ur-PK" sz="4000" b="1" dirty="0" smtClean="0">
                <a:solidFill>
                  <a:srgbClr val="002060"/>
                </a:solidFill>
                <a:latin typeface="Jameel Noori Nastaleeq" panose="02000503000000000004" pitchFamily="2" charset="-78"/>
                <a:cs typeface="Jameel Noori Nastaleeq" panose="02000503000000000004" pitchFamily="2" charset="-78"/>
              </a:rPr>
              <a:t>اور مجھے  وقت کے اتارچڑھاو سے محفوظ فرمایا۔</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412594" y="551295"/>
            <a:ext cx="431881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انْتَ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ٱلَّذِي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احْسَنْتَ</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1969399"/>
            <a:ext cx="8686800" cy="1752600"/>
          </a:xfrm>
          <a:extLst/>
        </p:spPr>
        <p:txBody>
          <a:bodyPr/>
          <a:lstStyle/>
          <a:p>
            <a:pPr marL="342900" indent="-342900" eaLnBrk="1" hangingPunct="1">
              <a:defRPr/>
            </a:pPr>
            <a:r>
              <a:rPr lang="en-US" sz="3600" b="1" kern="1200" dirty="0">
                <a:ea typeface="MS Mincho" pitchFamily="49" charset="-128"/>
              </a:rPr>
              <a:t>It is You Who did good (to me).</a:t>
            </a:r>
          </a:p>
        </p:txBody>
      </p:sp>
      <p:sp>
        <p:nvSpPr>
          <p:cNvPr id="378884" name="Subtitle 4"/>
          <p:cNvSpPr txBox="1">
            <a:spLocks/>
          </p:cNvSpPr>
          <p:nvPr/>
        </p:nvSpPr>
        <p:spPr bwMode="auto">
          <a:xfrm>
            <a:off x="304800" y="29718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anta alladhi ahsanta</a:t>
            </a:r>
            <a:endParaRPr lang="fi-FI" sz="3200" b="1" i="1" dirty="0">
              <a:solidFill>
                <a:srgbClr val="000066"/>
              </a:solidFill>
              <a:ea typeface="MS Mincho" pitchFamily="49" charset="-128"/>
            </a:endParaRPr>
          </a:p>
        </p:txBody>
      </p:sp>
      <p:sp>
        <p:nvSpPr>
          <p:cNvPr id="3788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7888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062670" y="5105400"/>
            <a:ext cx="3171061"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تو وہ ہے جس نے بہتری کی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536025" y="565150"/>
            <a:ext cx="407194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انْتَ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ٱلَّذِي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اجْمَلْتَ</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1957855"/>
            <a:ext cx="8686800" cy="1752600"/>
          </a:xfrm>
          <a:extLst/>
        </p:spPr>
        <p:txBody>
          <a:bodyPr/>
          <a:lstStyle/>
          <a:p>
            <a:pPr marL="342900" indent="-342900" eaLnBrk="1" hangingPunct="1">
              <a:defRPr/>
            </a:pPr>
            <a:r>
              <a:rPr lang="en-US" sz="3600" b="1" kern="1200" dirty="0">
                <a:ea typeface="MS Mincho" pitchFamily="49" charset="-128"/>
              </a:rPr>
              <a:t>It is You Who treated (me) excellently.</a:t>
            </a:r>
          </a:p>
        </p:txBody>
      </p:sp>
      <p:sp>
        <p:nvSpPr>
          <p:cNvPr id="379908" name="Subtitle 4"/>
          <p:cNvSpPr txBox="1">
            <a:spLocks/>
          </p:cNvSpPr>
          <p:nvPr/>
        </p:nvSpPr>
        <p:spPr bwMode="auto">
          <a:xfrm>
            <a:off x="304800" y="336943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anta alladhi ajmalta</a:t>
            </a:r>
            <a:endParaRPr lang="fi-FI" sz="3200" b="1" i="1" dirty="0">
              <a:solidFill>
                <a:srgbClr val="000066"/>
              </a:solidFill>
              <a:ea typeface="MS Mincho" pitchFamily="49" charset="-128"/>
            </a:endParaRPr>
          </a:p>
        </p:txBody>
      </p:sp>
      <p:sp>
        <p:nvSpPr>
          <p:cNvPr id="3799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7991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042574" y="5117413"/>
            <a:ext cx="3058851"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تو وہ ہے جس نے جمال دیا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547304" y="457200"/>
            <a:ext cx="420179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انْتَ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ٱلَّذِي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افْضَلْتَ</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776591"/>
            <a:ext cx="8686800" cy="1752600"/>
          </a:xfrm>
          <a:extLst/>
        </p:spPr>
        <p:txBody>
          <a:bodyPr/>
          <a:lstStyle/>
          <a:p>
            <a:pPr marL="342900" indent="-342900" eaLnBrk="1" hangingPunct="1">
              <a:defRPr/>
            </a:pPr>
            <a:r>
              <a:rPr lang="en-US" sz="3600" b="1" kern="1200" dirty="0">
                <a:ea typeface="MS Mincho" pitchFamily="49" charset="-128"/>
              </a:rPr>
              <a:t>It is You Who favored (me).</a:t>
            </a:r>
          </a:p>
        </p:txBody>
      </p:sp>
      <p:sp>
        <p:nvSpPr>
          <p:cNvPr id="380932" name="Subtitle 4"/>
          <p:cNvSpPr txBox="1">
            <a:spLocks/>
          </p:cNvSpPr>
          <p:nvPr/>
        </p:nvSpPr>
        <p:spPr bwMode="auto">
          <a:xfrm>
            <a:off x="304799" y="315179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anta alladhi afdalta</a:t>
            </a:r>
            <a:endParaRPr lang="fi-FI" sz="3200" b="1" i="1" dirty="0">
              <a:solidFill>
                <a:srgbClr val="000066"/>
              </a:solidFill>
              <a:ea typeface="MS Mincho" pitchFamily="49" charset="-128"/>
            </a:endParaRPr>
          </a:p>
        </p:txBody>
      </p:sp>
      <p:sp>
        <p:nvSpPr>
          <p:cNvPr id="3809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8093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981717" y="4997948"/>
            <a:ext cx="3332964"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تو وہ ہے جس نے بڑائی دی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447059" y="530514"/>
            <a:ext cx="424988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انْتَ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ٱلَّذِي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اكْمَلْتَ</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1723916"/>
            <a:ext cx="8686800" cy="1752600"/>
          </a:xfrm>
          <a:extLst/>
        </p:spPr>
        <p:txBody>
          <a:bodyPr/>
          <a:lstStyle/>
          <a:p>
            <a:pPr marL="342900" indent="-342900" eaLnBrk="1" hangingPunct="1">
              <a:defRPr/>
            </a:pPr>
            <a:r>
              <a:rPr lang="en-US" sz="3600" b="1" kern="1200" dirty="0">
                <a:ea typeface="MS Mincho" pitchFamily="49" charset="-128"/>
              </a:rPr>
              <a:t>It is You Who perfected (Your blessings upon me).</a:t>
            </a:r>
          </a:p>
        </p:txBody>
      </p:sp>
      <p:sp>
        <p:nvSpPr>
          <p:cNvPr id="381956" name="Subtitle 4"/>
          <p:cNvSpPr txBox="1">
            <a:spLocks/>
          </p:cNvSpPr>
          <p:nvPr/>
        </p:nvSpPr>
        <p:spPr bwMode="auto">
          <a:xfrm>
            <a:off x="228599" y="33528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anta alladhi akmalta</a:t>
            </a:r>
            <a:endParaRPr lang="fi-FI" sz="3200" b="1" i="1" dirty="0">
              <a:solidFill>
                <a:srgbClr val="000066"/>
              </a:solidFill>
              <a:ea typeface="MS Mincho" pitchFamily="49" charset="-128"/>
            </a:endParaRPr>
          </a:p>
        </p:txBody>
      </p:sp>
      <p:sp>
        <p:nvSpPr>
          <p:cNvPr id="3819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8195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931224" y="5145752"/>
            <a:ext cx="343395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تو وہ ہے جس نے کمال عطا کیا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667000" y="565150"/>
            <a:ext cx="395012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انْتَ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ٱلَّذِي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رَزَقْتَ</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152400" y="1905000"/>
            <a:ext cx="8686800" cy="1752600"/>
          </a:xfrm>
          <a:extLst/>
        </p:spPr>
        <p:txBody>
          <a:bodyPr/>
          <a:lstStyle/>
          <a:p>
            <a:pPr marL="342900" indent="-342900" eaLnBrk="1" hangingPunct="1">
              <a:defRPr/>
            </a:pPr>
            <a:r>
              <a:rPr lang="en-US" sz="3600" b="1" kern="1200" dirty="0">
                <a:ea typeface="MS Mincho" pitchFamily="49" charset="-128"/>
              </a:rPr>
              <a:t>It is You Who provided (me) with sustenance.</a:t>
            </a:r>
          </a:p>
        </p:txBody>
      </p:sp>
      <p:sp>
        <p:nvSpPr>
          <p:cNvPr id="382980" name="Subtitle 4"/>
          <p:cNvSpPr txBox="1">
            <a:spLocks/>
          </p:cNvSpPr>
          <p:nvPr/>
        </p:nvSpPr>
        <p:spPr bwMode="auto">
          <a:xfrm>
            <a:off x="298660" y="353042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anta alladhi razaqta</a:t>
            </a:r>
            <a:endParaRPr lang="fi-FI" sz="3200" b="1" i="1" dirty="0">
              <a:solidFill>
                <a:srgbClr val="000066"/>
              </a:solidFill>
              <a:ea typeface="MS Mincho" pitchFamily="49" charset="-128"/>
            </a:endParaRPr>
          </a:p>
        </p:txBody>
      </p:sp>
      <p:sp>
        <p:nvSpPr>
          <p:cNvPr id="3829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8298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997219" y="4934671"/>
            <a:ext cx="328968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تو وہ ہے جس نے روزی دی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627397" y="560532"/>
            <a:ext cx="388920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انْتَ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ٱلَّذِي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وَفَّقْتَ</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97873" y="1948619"/>
            <a:ext cx="8686800" cy="1752600"/>
          </a:xfrm>
          <a:extLst/>
        </p:spPr>
        <p:txBody>
          <a:bodyPr/>
          <a:lstStyle/>
          <a:p>
            <a:pPr marL="342900" indent="-342900" eaLnBrk="1" hangingPunct="1">
              <a:defRPr/>
            </a:pPr>
            <a:r>
              <a:rPr lang="en-US" sz="3600" b="1" kern="1200" dirty="0">
                <a:ea typeface="MS Mincho" pitchFamily="49" charset="-128"/>
              </a:rPr>
              <a:t>It is You Who led (me) to success.</a:t>
            </a:r>
          </a:p>
        </p:txBody>
      </p:sp>
      <p:sp>
        <p:nvSpPr>
          <p:cNvPr id="384004" name="Subtitle 4"/>
          <p:cNvSpPr txBox="1">
            <a:spLocks/>
          </p:cNvSpPr>
          <p:nvPr/>
        </p:nvSpPr>
        <p:spPr bwMode="auto">
          <a:xfrm>
            <a:off x="295564" y="3276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anta alladhi waffaqta</a:t>
            </a:r>
            <a:endParaRPr lang="fi-FI" sz="3200" b="1" i="1" dirty="0">
              <a:solidFill>
                <a:srgbClr val="000066"/>
              </a:solidFill>
              <a:ea typeface="MS Mincho" pitchFamily="49" charset="-128"/>
            </a:endParaRPr>
          </a:p>
        </p:txBody>
      </p:sp>
      <p:sp>
        <p:nvSpPr>
          <p:cNvPr id="3840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8400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014962" y="5127034"/>
            <a:ext cx="3248005"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تو وہ ہے جس نے توفیق دی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471104" y="565150"/>
            <a:ext cx="420179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انْتَ ٱلَّذِي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اعْطَيْتَ</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1992491"/>
            <a:ext cx="8686800" cy="1752600"/>
          </a:xfrm>
          <a:extLst/>
        </p:spPr>
        <p:txBody>
          <a:bodyPr/>
          <a:lstStyle/>
          <a:p>
            <a:pPr marL="342900" indent="-342900" eaLnBrk="1" hangingPunct="1">
              <a:defRPr/>
            </a:pPr>
            <a:r>
              <a:rPr lang="en-US" sz="3600" b="1" kern="1200" dirty="0">
                <a:ea typeface="MS Mincho" pitchFamily="49" charset="-128"/>
              </a:rPr>
              <a:t>It is You Who gave (me).</a:t>
            </a:r>
          </a:p>
        </p:txBody>
      </p:sp>
      <p:sp>
        <p:nvSpPr>
          <p:cNvPr id="385028" name="Subtitle 4"/>
          <p:cNvSpPr txBox="1">
            <a:spLocks/>
          </p:cNvSpPr>
          <p:nvPr/>
        </p:nvSpPr>
        <p:spPr bwMode="auto">
          <a:xfrm>
            <a:off x="76200" y="3153132"/>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anta alladhi a`tayta</a:t>
            </a:r>
            <a:endParaRPr lang="fi-FI" sz="3200" b="1" i="1" dirty="0">
              <a:solidFill>
                <a:srgbClr val="000066"/>
              </a:solidFill>
              <a:ea typeface="MS Mincho" pitchFamily="49" charset="-128"/>
            </a:endParaRPr>
          </a:p>
        </p:txBody>
      </p:sp>
      <p:sp>
        <p:nvSpPr>
          <p:cNvPr id="3850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8503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995973" y="4721066"/>
            <a:ext cx="2847254"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تو وہ ہے جس نے عطا کیا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603409" y="457200"/>
            <a:ext cx="408958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انْتَ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ٱلَّذِي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اغْنَيْتَ</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1776591"/>
            <a:ext cx="8686800" cy="1752600"/>
          </a:xfrm>
          <a:extLst/>
        </p:spPr>
        <p:txBody>
          <a:bodyPr/>
          <a:lstStyle/>
          <a:p>
            <a:pPr marL="342900" indent="-342900" eaLnBrk="1" hangingPunct="1">
              <a:defRPr/>
            </a:pPr>
            <a:r>
              <a:rPr lang="en-US" sz="3600" b="1" kern="1200" dirty="0">
                <a:ea typeface="MS Mincho" pitchFamily="49" charset="-128"/>
              </a:rPr>
              <a:t>It is You Who enriched (me).</a:t>
            </a:r>
          </a:p>
        </p:txBody>
      </p:sp>
      <p:sp>
        <p:nvSpPr>
          <p:cNvPr id="386052" name="Subtitle 4"/>
          <p:cNvSpPr txBox="1">
            <a:spLocks/>
          </p:cNvSpPr>
          <p:nvPr/>
        </p:nvSpPr>
        <p:spPr bwMode="auto">
          <a:xfrm>
            <a:off x="152400" y="3114853"/>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anta alladhi aghnayta</a:t>
            </a:r>
            <a:endParaRPr lang="fi-FI" sz="3200" b="1" i="1" dirty="0">
              <a:solidFill>
                <a:srgbClr val="000066"/>
              </a:solidFill>
              <a:ea typeface="MS Mincho" pitchFamily="49" charset="-128"/>
            </a:endParaRPr>
          </a:p>
        </p:txBody>
      </p:sp>
      <p:sp>
        <p:nvSpPr>
          <p:cNvPr id="3860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8605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083451" y="4904288"/>
            <a:ext cx="2977098"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تو وہ ہے جس نے مال دیا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590800" y="579005"/>
            <a:ext cx="3964548"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انْتَ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ٱلَّذِي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اقْنَيْتَ</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67855" y="1905000"/>
            <a:ext cx="8686800" cy="1752600"/>
          </a:xfrm>
          <a:extLst/>
        </p:spPr>
        <p:txBody>
          <a:bodyPr/>
          <a:lstStyle/>
          <a:p>
            <a:pPr marL="342900" indent="-342900" eaLnBrk="1" hangingPunct="1">
              <a:defRPr/>
            </a:pPr>
            <a:r>
              <a:rPr lang="en-US" sz="3600" b="1" kern="1200" dirty="0">
                <a:ea typeface="MS Mincho" pitchFamily="49" charset="-128"/>
              </a:rPr>
              <a:t>It is You Who gave (me) to hold.</a:t>
            </a:r>
          </a:p>
        </p:txBody>
      </p:sp>
      <p:sp>
        <p:nvSpPr>
          <p:cNvPr id="387076" name="Subtitle 4"/>
          <p:cNvSpPr txBox="1">
            <a:spLocks/>
          </p:cNvSpPr>
          <p:nvPr/>
        </p:nvSpPr>
        <p:spPr bwMode="auto">
          <a:xfrm>
            <a:off x="295564" y="3516566"/>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anta alladhi aqnayta</a:t>
            </a:r>
            <a:endParaRPr lang="fi-FI" sz="3200" b="1" i="1" dirty="0">
              <a:solidFill>
                <a:srgbClr val="000066"/>
              </a:solidFill>
              <a:ea typeface="MS Mincho" pitchFamily="49" charset="-128"/>
            </a:endParaRPr>
          </a:p>
        </p:txBody>
      </p:sp>
      <p:sp>
        <p:nvSpPr>
          <p:cNvPr id="3870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8707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814146" y="4855130"/>
            <a:ext cx="3515707"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تو وہ ہے جس نے نگہداری کی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667000" y="368877"/>
            <a:ext cx="383951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انْتَ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ٱلَّذِي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آوَيْتَ</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43357" y="1752600"/>
            <a:ext cx="8686800" cy="1752600"/>
          </a:xfrm>
          <a:extLst/>
        </p:spPr>
        <p:txBody>
          <a:bodyPr/>
          <a:lstStyle/>
          <a:p>
            <a:pPr marL="342900" indent="-342900" eaLnBrk="1" hangingPunct="1">
              <a:defRPr/>
            </a:pPr>
            <a:r>
              <a:rPr lang="en-US" sz="3600" b="1" kern="1200" dirty="0">
                <a:ea typeface="MS Mincho" pitchFamily="49" charset="-128"/>
              </a:rPr>
              <a:t>It is You Who gave (me) shelter.</a:t>
            </a:r>
          </a:p>
        </p:txBody>
      </p:sp>
      <p:sp>
        <p:nvSpPr>
          <p:cNvPr id="388100" name="Subtitle 4"/>
          <p:cNvSpPr txBox="1">
            <a:spLocks/>
          </p:cNvSpPr>
          <p:nvPr/>
        </p:nvSpPr>
        <p:spPr bwMode="auto">
          <a:xfrm>
            <a:off x="243357" y="314595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anta alladhi awayta</a:t>
            </a:r>
            <a:endParaRPr lang="fi-FI" sz="3200" b="1" i="1">
              <a:solidFill>
                <a:srgbClr val="000066"/>
              </a:solidFill>
              <a:ea typeface="MS Mincho" pitchFamily="49" charset="-128"/>
            </a:endParaRPr>
          </a:p>
        </p:txBody>
      </p:sp>
      <p:sp>
        <p:nvSpPr>
          <p:cNvPr id="3881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8810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097407" y="4919662"/>
            <a:ext cx="2978701"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تو وہ ہے جس نے پناہ دی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905000" y="565150"/>
            <a:ext cx="5812809" cy="1200329"/>
          </a:xfrm>
          <a:extLst/>
        </p:spPr>
        <p:txBody>
          <a:bodyPr wrap="none">
            <a:spAutoFit/>
          </a:bodyPr>
          <a:lstStyle/>
          <a:p>
            <a:pPr algn="r" rtl="1"/>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وَاخْتِلَافِ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الدُّھُورِ وَالسِّنِینَ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94190" y="1765479"/>
            <a:ext cx="8686800" cy="1752600"/>
          </a:xfrm>
          <a:extLst/>
        </p:spPr>
        <p:txBody>
          <a:bodyPr/>
          <a:lstStyle/>
          <a:p>
            <a:pPr marL="342900" indent="-342900" eaLnBrk="1" hangingPunct="1">
              <a:defRPr/>
            </a:pPr>
            <a:r>
              <a:rPr lang="en-US" sz="3600" b="1" kern="1200" dirty="0">
                <a:ea typeface="MS Mincho" pitchFamily="49" charset="-128"/>
              </a:rPr>
              <a:t>and change of ages and years.</a:t>
            </a:r>
          </a:p>
        </p:txBody>
      </p:sp>
      <p:sp>
        <p:nvSpPr>
          <p:cNvPr id="38916" name="Subtitle 4"/>
          <p:cNvSpPr txBox="1">
            <a:spLocks/>
          </p:cNvSpPr>
          <p:nvPr/>
        </p:nvSpPr>
        <p:spPr bwMode="auto">
          <a:xfrm>
            <a:off x="457200" y="318606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wakhtilafi aldduhuri walssinina</a:t>
            </a:r>
            <a:endParaRPr lang="fi-FI" sz="3200" b="1" i="1">
              <a:solidFill>
                <a:srgbClr val="000066"/>
              </a:solidFill>
              <a:ea typeface="MS Mincho" pitchFamily="49" charset="-128"/>
            </a:endParaRPr>
          </a:p>
        </p:txBody>
      </p:sp>
      <p:sp>
        <p:nvSpPr>
          <p:cNvPr id="3" name="Rectangle 2"/>
          <p:cNvSpPr/>
          <p:nvPr/>
        </p:nvSpPr>
        <p:spPr>
          <a:xfrm>
            <a:off x="1159714" y="4534258"/>
            <a:ext cx="6955751" cy="707886"/>
          </a:xfrm>
          <a:prstGeom prst="rect">
            <a:avLst/>
          </a:prstGeom>
        </p:spPr>
        <p:txBody>
          <a:bodyPr wrap="square">
            <a:spAutoFit/>
          </a:bodyPr>
          <a:lstStyle/>
          <a:p>
            <a:pPr algn="ctr" rtl="1"/>
            <a:r>
              <a:rPr lang="ar-SA" sz="4000" b="1" dirty="0" smtClean="0">
                <a:solidFill>
                  <a:srgbClr val="002060"/>
                </a:solidFill>
                <a:latin typeface="Jameel Noori Nastaleeq" panose="02000503000000000004" pitchFamily="2" charset="-78"/>
                <a:cs typeface="Jameel Noori Nastaleeq" panose="02000503000000000004" pitchFamily="2" charset="-78"/>
              </a:rPr>
              <a:t>اور </a:t>
            </a:r>
            <a:r>
              <a:rPr lang="ar-SA" sz="4000" b="1" dirty="0">
                <a:solidFill>
                  <a:srgbClr val="002060"/>
                </a:solidFill>
                <a:latin typeface="Jameel Noori Nastaleeq" panose="02000503000000000004" pitchFamily="2" charset="-78"/>
                <a:cs typeface="Jameel Noori Nastaleeq" panose="02000503000000000004" pitchFamily="2" charset="-78"/>
              </a:rPr>
              <a:t>ماہ وسال </a:t>
            </a:r>
            <a:r>
              <a:rPr lang="ur-PK" sz="4000" b="1" dirty="0" smtClean="0">
                <a:solidFill>
                  <a:srgbClr val="002060"/>
                </a:solidFill>
                <a:latin typeface="Jameel Noori Nastaleeq" panose="02000503000000000004" pitchFamily="2" charset="-78"/>
                <a:cs typeface="Jameel Noori Nastaleeq" panose="02000503000000000004" pitchFamily="2" charset="-78"/>
              </a:rPr>
              <a:t>کی تبدیلی  سے(ک</a:t>
            </a:r>
            <a:r>
              <a:rPr lang="ar-SA" sz="4000" b="1" dirty="0" smtClean="0">
                <a:solidFill>
                  <a:srgbClr val="002060"/>
                </a:solidFill>
                <a:latin typeface="Jameel Noori Nastaleeq" panose="02000503000000000004" pitchFamily="2" charset="-78"/>
                <a:cs typeface="Jameel Noori Nastaleeq" panose="02000503000000000004" pitchFamily="2" charset="-78"/>
              </a:rPr>
              <a:t>ی </a:t>
            </a:r>
            <a:r>
              <a:rPr lang="ar-SA" sz="4000" b="1" dirty="0">
                <a:solidFill>
                  <a:srgbClr val="002060"/>
                </a:solidFill>
                <a:latin typeface="Jameel Noori Nastaleeq" panose="02000503000000000004" pitchFamily="2" charset="-78"/>
                <a:cs typeface="Jameel Noori Nastaleeq" panose="02000503000000000004" pitchFamily="2" charset="-78"/>
              </a:rPr>
              <a:t>آفات سے امن </a:t>
            </a:r>
            <a:r>
              <a:rPr lang="ar-SA" sz="4000" b="1" dirty="0" smtClean="0">
                <a:solidFill>
                  <a:srgbClr val="002060"/>
                </a:solidFill>
                <a:latin typeface="Jameel Noori Nastaleeq" panose="02000503000000000004" pitchFamily="2" charset="-78"/>
                <a:cs typeface="Jameel Noori Nastaleeq" panose="02000503000000000004" pitchFamily="2" charset="-78"/>
              </a:rPr>
              <a:t>دیا</a:t>
            </a:r>
            <a:r>
              <a:rPr lang="ur-PK" sz="4000" b="1" dirty="0" smtClean="0">
                <a:solidFill>
                  <a:srgbClr val="002060"/>
                </a:solidFill>
                <a:latin typeface="Jameel Noori Nastaleeq" panose="02000503000000000004" pitchFamily="2" charset="-78"/>
                <a:cs typeface="Jameel Noori Nastaleeq" panose="02000503000000000004" pitchFamily="2" charset="-78"/>
              </a:rPr>
              <a:t>)</a:t>
            </a:r>
            <a:r>
              <a:rPr lang="ar-SA" sz="4000" b="1" dirty="0" smtClean="0">
                <a:solidFill>
                  <a:srgbClr val="002060"/>
                </a:solidFill>
                <a:latin typeface="Jameel Noori Nastaleeq" panose="02000503000000000004" pitchFamily="2" charset="-78"/>
                <a:cs typeface="Jameel Noori Nastaleeq" panose="02000503000000000004" pitchFamily="2" charset="-78"/>
              </a:rPr>
              <a:t>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601749" y="457200"/>
            <a:ext cx="394050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انْتَ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ٱلَّذِي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كَفَيْتَ</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905000"/>
            <a:ext cx="8686800" cy="1752600"/>
          </a:xfrm>
          <a:extLst/>
        </p:spPr>
        <p:txBody>
          <a:bodyPr/>
          <a:lstStyle/>
          <a:p>
            <a:pPr marL="342900" indent="-342900" eaLnBrk="1" hangingPunct="1">
              <a:defRPr/>
            </a:pPr>
            <a:r>
              <a:rPr lang="en-US" sz="3600" b="1" kern="1200" dirty="0">
                <a:ea typeface="MS Mincho" pitchFamily="49" charset="-128"/>
              </a:rPr>
              <a:t>It is You Who saved (me).</a:t>
            </a:r>
          </a:p>
        </p:txBody>
      </p:sp>
      <p:sp>
        <p:nvSpPr>
          <p:cNvPr id="389124" name="Subtitle 4"/>
          <p:cNvSpPr txBox="1">
            <a:spLocks/>
          </p:cNvSpPr>
          <p:nvPr/>
        </p:nvSpPr>
        <p:spPr bwMode="auto">
          <a:xfrm>
            <a:off x="200891" y="3124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anta alladhi kafayta</a:t>
            </a:r>
            <a:endParaRPr lang="fi-FI" sz="3200" b="1" i="1" dirty="0">
              <a:solidFill>
                <a:srgbClr val="000066"/>
              </a:solidFill>
              <a:ea typeface="MS Mincho" pitchFamily="49" charset="-128"/>
            </a:endParaRPr>
          </a:p>
        </p:txBody>
      </p:sp>
      <p:sp>
        <p:nvSpPr>
          <p:cNvPr id="3891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8912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074635" y="5224462"/>
            <a:ext cx="2994731"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تو وہ ہے جس نے کام بنایا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555262" y="565150"/>
            <a:ext cx="403347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انْتَ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ٱلَّذِي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هَدَيْتَ</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905000"/>
            <a:ext cx="8686800" cy="1752600"/>
          </a:xfrm>
          <a:extLst/>
        </p:spPr>
        <p:txBody>
          <a:bodyPr/>
          <a:lstStyle/>
          <a:p>
            <a:pPr marL="342900" indent="-342900" eaLnBrk="1" hangingPunct="1">
              <a:defRPr/>
            </a:pPr>
            <a:r>
              <a:rPr lang="en-US" sz="3600" b="1" kern="1200" dirty="0">
                <a:ea typeface="MS Mincho" pitchFamily="49" charset="-128"/>
              </a:rPr>
              <a:t>It is You Who guided (me).</a:t>
            </a:r>
          </a:p>
        </p:txBody>
      </p:sp>
      <p:sp>
        <p:nvSpPr>
          <p:cNvPr id="390148" name="Subtitle 4"/>
          <p:cNvSpPr txBox="1">
            <a:spLocks/>
          </p:cNvSpPr>
          <p:nvPr/>
        </p:nvSpPr>
        <p:spPr bwMode="auto">
          <a:xfrm>
            <a:off x="304800" y="3124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anta alladhi hadayta</a:t>
            </a:r>
            <a:endParaRPr lang="fi-FI" sz="3200" b="1" i="1" dirty="0">
              <a:solidFill>
                <a:srgbClr val="000066"/>
              </a:solidFill>
              <a:ea typeface="MS Mincho" pitchFamily="49" charset="-128"/>
            </a:endParaRPr>
          </a:p>
        </p:txBody>
      </p:sp>
      <p:sp>
        <p:nvSpPr>
          <p:cNvPr id="3901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9015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855824" y="5039796"/>
            <a:ext cx="3432351"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تو وہ ہے جس نے ہدایت کی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0" y="457200"/>
            <a:ext cx="437972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انْتَ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ٱلَّذِي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عَصَمْتَ</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1657529"/>
            <a:ext cx="8686800" cy="1752600"/>
          </a:xfrm>
          <a:extLst/>
        </p:spPr>
        <p:txBody>
          <a:bodyPr/>
          <a:lstStyle/>
          <a:p>
            <a:pPr marL="342900" indent="-342900" eaLnBrk="1" hangingPunct="1">
              <a:defRPr/>
            </a:pPr>
            <a:r>
              <a:rPr lang="en-US" sz="3600" b="1" kern="1200" dirty="0">
                <a:ea typeface="MS Mincho" pitchFamily="49" charset="-128"/>
              </a:rPr>
              <a:t>It is You Who protected (me).</a:t>
            </a:r>
          </a:p>
        </p:txBody>
      </p:sp>
      <p:sp>
        <p:nvSpPr>
          <p:cNvPr id="391172" name="Subtitle 4"/>
          <p:cNvSpPr txBox="1">
            <a:spLocks/>
          </p:cNvSpPr>
          <p:nvPr/>
        </p:nvSpPr>
        <p:spPr bwMode="auto">
          <a:xfrm>
            <a:off x="304800" y="285785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anta alladhi `asamta</a:t>
            </a:r>
            <a:endParaRPr lang="fi-FI" sz="3200" b="1" i="1">
              <a:solidFill>
                <a:srgbClr val="000066"/>
              </a:solidFill>
              <a:ea typeface="MS Mincho" pitchFamily="49" charset="-128"/>
            </a:endParaRPr>
          </a:p>
        </p:txBody>
      </p:sp>
      <p:sp>
        <p:nvSpPr>
          <p:cNvPr id="3911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9117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718008" y="4953000"/>
            <a:ext cx="3515707"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تو وہ ہے جس نے گناہ سے بچایا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610565" y="652987"/>
            <a:ext cx="392287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انْتَ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ٱلَّذِي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سَتَرْتَ</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981200"/>
            <a:ext cx="8686800" cy="1752600"/>
          </a:xfrm>
          <a:extLst/>
        </p:spPr>
        <p:txBody>
          <a:bodyPr/>
          <a:lstStyle/>
          <a:p>
            <a:pPr marL="342900" indent="-342900" eaLnBrk="1" hangingPunct="1">
              <a:defRPr/>
            </a:pPr>
            <a:r>
              <a:rPr lang="en-US" sz="3600" b="1" kern="1200" dirty="0">
                <a:ea typeface="MS Mincho" pitchFamily="49" charset="-128"/>
              </a:rPr>
              <a:t>It is You Who covered my faults.</a:t>
            </a:r>
          </a:p>
        </p:txBody>
      </p:sp>
      <p:sp>
        <p:nvSpPr>
          <p:cNvPr id="392196" name="Subtitle 4"/>
          <p:cNvSpPr txBox="1">
            <a:spLocks/>
          </p:cNvSpPr>
          <p:nvPr/>
        </p:nvSpPr>
        <p:spPr bwMode="auto">
          <a:xfrm>
            <a:off x="193964" y="333521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anta alladhi satarta</a:t>
            </a:r>
            <a:endParaRPr lang="fi-FI" sz="3200" b="1" i="1" dirty="0">
              <a:solidFill>
                <a:srgbClr val="000066"/>
              </a:solidFill>
              <a:ea typeface="MS Mincho" pitchFamily="49" charset="-128"/>
            </a:endParaRPr>
          </a:p>
        </p:txBody>
      </p:sp>
      <p:sp>
        <p:nvSpPr>
          <p:cNvPr id="3921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9219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450693" y="5222622"/>
            <a:ext cx="4173341"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تو وہ ہے جس نے پرده </a:t>
            </a:r>
            <a:r>
              <a:rPr lang="ur-PK" sz="4000" b="1" dirty="0">
                <a:solidFill>
                  <a:srgbClr val="002060"/>
                </a:solidFill>
                <a:latin typeface="Jameel Noori Nastaleeq" panose="02000503000000000004" pitchFamily="2" charset="-78"/>
                <a:cs typeface="Jameel Noori Nastaleeq" panose="02000503000000000004" pitchFamily="2" charset="-78"/>
              </a:rPr>
              <a:t>پوش</a:t>
            </a:r>
            <a:r>
              <a:rPr lang="ar-SA" sz="4000" b="1" dirty="0" smtClean="0">
                <a:solidFill>
                  <a:srgbClr val="002060"/>
                </a:solidFill>
                <a:latin typeface="Jameel Noori Nastaleeq" panose="02000503000000000004" pitchFamily="2" charset="-78"/>
                <a:cs typeface="Jameel Noori Nastaleeq" panose="02000503000000000004" pitchFamily="2" charset="-78"/>
              </a:rPr>
              <a:t>ی</a:t>
            </a:r>
            <a:r>
              <a:rPr lang="ur-PK" sz="4000" b="1" dirty="0" smtClean="0">
                <a:solidFill>
                  <a:srgbClr val="002060"/>
                </a:solidFill>
                <a:latin typeface="Jameel Noori Nastaleeq" panose="02000503000000000004" pitchFamily="2" charset="-78"/>
                <a:cs typeface="Jameel Noori Nastaleeq" panose="02000503000000000004" pitchFamily="2" charset="-78"/>
              </a:rPr>
              <a:t> کی</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590800" y="565150"/>
            <a:ext cx="402866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انْتَ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ٱلَّذِي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غَفَرْتَ</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61733" y="1905000"/>
            <a:ext cx="8686800" cy="838200"/>
          </a:xfrm>
          <a:extLst/>
        </p:spPr>
        <p:txBody>
          <a:bodyPr/>
          <a:lstStyle/>
          <a:p>
            <a:pPr marL="342900" indent="-342900" eaLnBrk="1" hangingPunct="1">
              <a:defRPr/>
            </a:pPr>
            <a:r>
              <a:rPr lang="en-US" sz="3600" b="1" kern="1200" dirty="0">
                <a:ea typeface="MS Mincho" pitchFamily="49" charset="-128"/>
              </a:rPr>
              <a:t>It is You Who forgave (me).</a:t>
            </a:r>
          </a:p>
        </p:txBody>
      </p:sp>
      <p:sp>
        <p:nvSpPr>
          <p:cNvPr id="393220" name="Subtitle 4"/>
          <p:cNvSpPr txBox="1">
            <a:spLocks/>
          </p:cNvSpPr>
          <p:nvPr/>
        </p:nvSpPr>
        <p:spPr bwMode="auto">
          <a:xfrm>
            <a:off x="261733" y="3276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anta alladhi ghafarta</a:t>
            </a:r>
            <a:endParaRPr lang="fi-FI" sz="3200" b="1" i="1" dirty="0">
              <a:solidFill>
                <a:srgbClr val="000066"/>
              </a:solidFill>
              <a:ea typeface="MS Mincho" pitchFamily="49" charset="-128"/>
            </a:endParaRPr>
          </a:p>
        </p:txBody>
      </p:sp>
      <p:sp>
        <p:nvSpPr>
          <p:cNvPr id="3932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9322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675704" y="5105400"/>
            <a:ext cx="348044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تو وہ ہے جس نے معاف کیا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738004" y="652987"/>
            <a:ext cx="366799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انْتَ ٱلَّذِي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اقَلْتَ</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851007"/>
            <a:ext cx="8686800" cy="892193"/>
          </a:xfrm>
          <a:extLst/>
        </p:spPr>
        <p:txBody>
          <a:bodyPr/>
          <a:lstStyle/>
          <a:p>
            <a:pPr marL="342900" indent="-342900" eaLnBrk="1" hangingPunct="1">
              <a:defRPr/>
            </a:pPr>
            <a:r>
              <a:rPr lang="en-US" sz="3600" b="1" kern="1200" dirty="0">
                <a:ea typeface="MS Mincho" pitchFamily="49" charset="-128"/>
              </a:rPr>
              <a:t>It is You Who overlooked my sins.</a:t>
            </a:r>
          </a:p>
        </p:txBody>
      </p:sp>
      <p:sp>
        <p:nvSpPr>
          <p:cNvPr id="394244" name="Subtitle 4"/>
          <p:cNvSpPr txBox="1">
            <a:spLocks/>
          </p:cNvSpPr>
          <p:nvPr/>
        </p:nvSpPr>
        <p:spPr bwMode="auto">
          <a:xfrm>
            <a:off x="228600" y="309948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anta alladhi aqalta</a:t>
            </a:r>
            <a:endParaRPr lang="fi-FI" sz="3200" b="1" i="1" dirty="0">
              <a:solidFill>
                <a:srgbClr val="000066"/>
              </a:solidFill>
              <a:ea typeface="MS Mincho" pitchFamily="49" charset="-128"/>
            </a:endParaRPr>
          </a:p>
        </p:txBody>
      </p:sp>
      <p:sp>
        <p:nvSpPr>
          <p:cNvPr id="3942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9424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295793" y="4648200"/>
            <a:ext cx="4935967"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تو وہ ہے جس نے</a:t>
            </a:r>
            <a:r>
              <a:rPr lang="ur-PK" sz="4000" b="1" dirty="0">
                <a:solidFill>
                  <a:srgbClr val="002060"/>
                </a:solidFill>
                <a:latin typeface="Jameel Noori Nastaleeq" panose="02000503000000000004" pitchFamily="2" charset="-78"/>
                <a:cs typeface="Jameel Noori Nastaleeq" panose="02000503000000000004" pitchFamily="2" charset="-78"/>
              </a:rPr>
              <a:t>گناہوں سے چشم پوشی کی</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662720" y="565150"/>
            <a:ext cx="397096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انْتَ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ٱلَّذِي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مَكَّنْتَ</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828800"/>
            <a:ext cx="8686800" cy="1752600"/>
          </a:xfrm>
          <a:extLst/>
        </p:spPr>
        <p:txBody>
          <a:bodyPr/>
          <a:lstStyle/>
          <a:p>
            <a:pPr marL="342900" indent="-342900" eaLnBrk="1" hangingPunct="1">
              <a:defRPr/>
            </a:pPr>
            <a:r>
              <a:rPr lang="en-US" sz="3600" b="1" kern="1200" dirty="0">
                <a:ea typeface="MS Mincho" pitchFamily="49" charset="-128"/>
              </a:rPr>
              <a:t>It is You Who established (me).</a:t>
            </a:r>
          </a:p>
        </p:txBody>
      </p:sp>
      <p:sp>
        <p:nvSpPr>
          <p:cNvPr id="395268" name="Subtitle 4"/>
          <p:cNvSpPr txBox="1">
            <a:spLocks/>
          </p:cNvSpPr>
          <p:nvPr/>
        </p:nvSpPr>
        <p:spPr bwMode="auto">
          <a:xfrm>
            <a:off x="304800" y="3810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anta alladhi makkanta</a:t>
            </a:r>
            <a:endParaRPr lang="fi-FI" sz="3200" b="1" i="1">
              <a:solidFill>
                <a:srgbClr val="000066"/>
              </a:solidFill>
              <a:ea typeface="MS Mincho" pitchFamily="49" charset="-128"/>
            </a:endParaRPr>
          </a:p>
        </p:txBody>
      </p:sp>
      <p:sp>
        <p:nvSpPr>
          <p:cNvPr id="3952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9527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825368" y="4953000"/>
            <a:ext cx="3493264"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تو وہ ہے جس نے قدرت دی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455074" y="548986"/>
            <a:ext cx="423385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انْتَ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ٱلَّذِي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اعْزَزْتَ</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978636"/>
            <a:ext cx="8686800" cy="1752600"/>
          </a:xfrm>
          <a:extLst/>
        </p:spPr>
        <p:txBody>
          <a:bodyPr/>
          <a:lstStyle/>
          <a:p>
            <a:pPr marL="342900" indent="-342900" eaLnBrk="1" hangingPunct="1">
              <a:defRPr/>
            </a:pPr>
            <a:r>
              <a:rPr lang="en-US" sz="3600" b="1" kern="1200" dirty="0">
                <a:ea typeface="MS Mincho" pitchFamily="49" charset="-128"/>
              </a:rPr>
              <a:t>It is You Who consolidated (me).</a:t>
            </a:r>
          </a:p>
        </p:txBody>
      </p:sp>
      <p:sp>
        <p:nvSpPr>
          <p:cNvPr id="396292" name="Subtitle 4"/>
          <p:cNvSpPr txBox="1">
            <a:spLocks/>
          </p:cNvSpPr>
          <p:nvPr/>
        </p:nvSpPr>
        <p:spPr bwMode="auto">
          <a:xfrm>
            <a:off x="304800" y="3959836"/>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anta alladhi a`zazta</a:t>
            </a:r>
            <a:endParaRPr lang="fi-FI" sz="3200" b="1" i="1">
              <a:solidFill>
                <a:srgbClr val="000066"/>
              </a:solidFill>
              <a:ea typeface="MS Mincho" pitchFamily="49" charset="-128"/>
            </a:endParaRPr>
          </a:p>
        </p:txBody>
      </p:sp>
      <p:sp>
        <p:nvSpPr>
          <p:cNvPr id="3962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9629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862235" y="5371013"/>
            <a:ext cx="3419527"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تو وہ ہے جس نے عزت بخشی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665869" y="542059"/>
            <a:ext cx="381226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انْتَ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ٱلَّذِي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اعَنْتَ</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909364"/>
            <a:ext cx="8686800" cy="1752600"/>
          </a:xfrm>
          <a:extLst/>
        </p:spPr>
        <p:txBody>
          <a:bodyPr/>
          <a:lstStyle/>
          <a:p>
            <a:pPr marL="342900" indent="-342900" eaLnBrk="1" hangingPunct="1">
              <a:defRPr/>
            </a:pPr>
            <a:r>
              <a:rPr lang="en-US" sz="3600" b="1" kern="1200" dirty="0">
                <a:ea typeface="MS Mincho" pitchFamily="49" charset="-128"/>
              </a:rPr>
              <a:t>It is You Who helped (me).</a:t>
            </a:r>
          </a:p>
        </p:txBody>
      </p:sp>
      <p:sp>
        <p:nvSpPr>
          <p:cNvPr id="397316" name="Subtitle 4"/>
          <p:cNvSpPr txBox="1">
            <a:spLocks/>
          </p:cNvSpPr>
          <p:nvPr/>
        </p:nvSpPr>
        <p:spPr bwMode="auto">
          <a:xfrm>
            <a:off x="304800" y="389056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anta alladhi a`anta</a:t>
            </a:r>
            <a:endParaRPr lang="fi-FI" sz="3200" b="1" i="1" dirty="0">
              <a:solidFill>
                <a:srgbClr val="000066"/>
              </a:solidFill>
              <a:ea typeface="MS Mincho" pitchFamily="49" charset="-128"/>
            </a:endParaRPr>
          </a:p>
        </p:txBody>
      </p:sp>
      <p:sp>
        <p:nvSpPr>
          <p:cNvPr id="3973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9731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153240" y="5410200"/>
            <a:ext cx="2962671"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تو وہ ہے جس نے </a:t>
            </a:r>
            <a:r>
              <a:rPr lang="ur-PK" sz="4000" b="1" dirty="0">
                <a:solidFill>
                  <a:srgbClr val="002060"/>
                </a:solidFill>
                <a:latin typeface="Jameel Noori Nastaleeq" panose="02000503000000000004" pitchFamily="2" charset="-78"/>
                <a:cs typeface="Jameel Noori Nastaleeq" panose="02000503000000000004" pitchFamily="2" charset="-78"/>
              </a:rPr>
              <a:t>مدد کی</a:t>
            </a:r>
            <a:r>
              <a:rPr lang="ar-SA" sz="4000" b="1" dirty="0">
                <a:solidFill>
                  <a:srgbClr val="002060"/>
                </a:solidFill>
                <a:latin typeface="Jameel Noori Nastaleeq" panose="02000503000000000004" pitchFamily="2" charset="-78"/>
                <a:cs typeface="Jameel Noori Nastaleeq" panose="02000503000000000004" pitchFamily="2" charset="-78"/>
              </a:rPr>
              <a:t>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499214" y="565150"/>
            <a:ext cx="429797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انْتَ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ٱلَّذِي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عَضَدْتَ</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828800"/>
            <a:ext cx="8686800" cy="1752600"/>
          </a:xfrm>
          <a:extLst/>
        </p:spPr>
        <p:txBody>
          <a:bodyPr/>
          <a:lstStyle/>
          <a:p>
            <a:pPr marL="342900" indent="-342900" eaLnBrk="1" hangingPunct="1">
              <a:defRPr/>
            </a:pPr>
            <a:r>
              <a:rPr lang="en-US" sz="3600" b="1" kern="1200" dirty="0">
                <a:ea typeface="MS Mincho" pitchFamily="49" charset="-128"/>
              </a:rPr>
              <a:t>It is You Who backed (me) up.</a:t>
            </a:r>
          </a:p>
        </p:txBody>
      </p:sp>
      <p:sp>
        <p:nvSpPr>
          <p:cNvPr id="398340" name="Subtitle 4"/>
          <p:cNvSpPr txBox="1">
            <a:spLocks/>
          </p:cNvSpPr>
          <p:nvPr/>
        </p:nvSpPr>
        <p:spPr bwMode="auto">
          <a:xfrm>
            <a:off x="228600" y="298944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anta alladhi `adadta</a:t>
            </a:r>
            <a:endParaRPr lang="fi-FI" sz="3200" b="1" i="1" dirty="0">
              <a:solidFill>
                <a:srgbClr val="000066"/>
              </a:solidFill>
              <a:ea typeface="MS Mincho" pitchFamily="49" charset="-128"/>
            </a:endParaRPr>
          </a:p>
        </p:txBody>
      </p:sp>
      <p:sp>
        <p:nvSpPr>
          <p:cNvPr id="3983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9834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961623" y="4887396"/>
            <a:ext cx="3220754"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تو وہ ہے جس نے سہارا دیا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985979" y="565150"/>
            <a:ext cx="7324441" cy="1200329"/>
          </a:xfrm>
          <a:extLst/>
        </p:spPr>
        <p:txBody>
          <a:bodyPr wrap="none">
            <a:spAutoFit/>
          </a:bodyPr>
          <a:lstStyle/>
          <a:p>
            <a:pPr algn="r" rtl="1"/>
            <a:r>
              <a:rPr lang="ks-Arab" sz="7200" b="1" kern="1200" dirty="0">
                <a:solidFill>
                  <a:srgbClr val="002060"/>
                </a:solidFill>
                <a:latin typeface="_PDMS_Saleem_QuranFont" panose="02010000000000000000" pitchFamily="2" charset="-78"/>
                <a:ea typeface="+mn-ea"/>
                <a:cs typeface="_PDMS_Saleem_QuranFont" panose="02010000000000000000" pitchFamily="2" charset="-78"/>
              </a:rPr>
              <a:t>فَلَمْ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a:t>
            </a:r>
            <a:r>
              <a:rPr lang="ks-Arab" sz="7200" b="1" kern="1200" dirty="0" smtClean="0">
                <a:solidFill>
                  <a:srgbClr val="002060"/>
                </a:solidFill>
                <a:latin typeface="_PDMS_Saleem_QuranFont" panose="02010000000000000000" pitchFamily="2" charset="-78"/>
                <a:ea typeface="+mn-ea"/>
                <a:cs typeface="_PDMS_Saleem_QuranFont" panose="02010000000000000000" pitchFamily="2" charset="-78"/>
              </a:rPr>
              <a:t>َزَلْ </a:t>
            </a:r>
            <a:r>
              <a:rPr lang="ks-Arab" sz="7200" b="1" kern="1200" dirty="0">
                <a:solidFill>
                  <a:srgbClr val="002060"/>
                </a:solidFill>
                <a:latin typeface="_PDMS_Saleem_QuranFont" panose="02010000000000000000" pitchFamily="2" charset="-78"/>
                <a:ea typeface="+mn-ea"/>
                <a:cs typeface="_PDMS_Saleem_QuranFont" panose="02010000000000000000" pitchFamily="2" charset="-78"/>
              </a:rPr>
              <a:t>ظاعِناً مِنْ صُلْبٍ </a:t>
            </a:r>
            <a:r>
              <a:rPr lang="ks-Arab" sz="7200" b="1" kern="1200" dirty="0" smtClean="0">
                <a:solidFill>
                  <a:srgbClr val="002060"/>
                </a:solidFill>
                <a:latin typeface="_PDMS_Saleem_QuranFont" panose="02010000000000000000" pitchFamily="2" charset="-78"/>
                <a:ea typeface="+mn-ea"/>
                <a:cs typeface="_PDMS_Saleem_QuranFont" panose="02010000000000000000" pitchFamily="2" charset="-78"/>
              </a:rPr>
              <a:t>إ</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a:t>
            </a:r>
            <a:r>
              <a:rPr lang="ks-Arab" sz="7200" b="1" kern="1200" dirty="0" smtClean="0">
                <a:solidFill>
                  <a:srgbClr val="002060"/>
                </a:solidFill>
                <a:latin typeface="_PDMS_Saleem_QuranFont" panose="02010000000000000000" pitchFamily="2" charset="-78"/>
                <a:ea typeface="+mn-ea"/>
                <a:cs typeface="_PDMS_Saleem_QuranFont" panose="02010000000000000000" pitchFamily="2" charset="-78"/>
              </a:rPr>
              <a:t>لی </a:t>
            </a:r>
            <a:r>
              <a:rPr lang="ks-Arab" sz="7200" b="1" kern="1200" dirty="0">
                <a:solidFill>
                  <a:srgbClr val="002060"/>
                </a:solidFill>
                <a:latin typeface="_PDMS_Saleem_QuranFont" panose="02010000000000000000" pitchFamily="2" charset="-78"/>
                <a:ea typeface="+mn-ea"/>
                <a:cs typeface="_PDMS_Saleem_QuranFont" panose="02010000000000000000" pitchFamily="2" charset="-78"/>
              </a:rPr>
              <a:t>رَحِمٍ</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95154" y="1967413"/>
            <a:ext cx="8686800" cy="1752600"/>
          </a:xfrm>
          <a:extLst/>
        </p:spPr>
        <p:txBody>
          <a:bodyPr/>
          <a:lstStyle/>
          <a:p>
            <a:pPr marL="342900" indent="-342900" eaLnBrk="1" hangingPunct="1">
              <a:defRPr/>
            </a:pPr>
            <a:r>
              <a:rPr lang="en-US" sz="3600" b="1" kern="1200" dirty="0">
                <a:ea typeface="MS Mincho" pitchFamily="49" charset="-128"/>
              </a:rPr>
              <a:t>I was moving from a loin to a womb</a:t>
            </a:r>
          </a:p>
        </p:txBody>
      </p:sp>
      <p:sp>
        <p:nvSpPr>
          <p:cNvPr id="39940" name="Subtitle 4"/>
          <p:cNvSpPr txBox="1">
            <a:spLocks/>
          </p:cNvSpPr>
          <p:nvPr/>
        </p:nvSpPr>
        <p:spPr bwMode="auto">
          <a:xfrm>
            <a:off x="322586" y="3655247"/>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falam azal za`inan min sulbin ila rahimin</a:t>
            </a:r>
          </a:p>
        </p:txBody>
      </p:sp>
      <p:sp>
        <p:nvSpPr>
          <p:cNvPr id="2" name="Rectangle 1"/>
          <p:cNvSpPr/>
          <p:nvPr/>
        </p:nvSpPr>
        <p:spPr>
          <a:xfrm>
            <a:off x="1720153" y="4995345"/>
            <a:ext cx="5856091"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پس میں پے در پے ایک پشت سے ایک رحم میں آیا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653045" y="565150"/>
            <a:ext cx="383791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انْتَ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ٱلَّذِي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ايَّدْتَ</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133600"/>
            <a:ext cx="8686800" cy="1752600"/>
          </a:xfrm>
          <a:extLst/>
        </p:spPr>
        <p:txBody>
          <a:bodyPr/>
          <a:lstStyle/>
          <a:p>
            <a:pPr marL="342900" indent="-342900" eaLnBrk="1" hangingPunct="1">
              <a:defRPr/>
            </a:pPr>
            <a:r>
              <a:rPr lang="en-US" sz="3600" b="1" kern="1200" dirty="0">
                <a:ea typeface="MS Mincho" pitchFamily="49" charset="-128"/>
              </a:rPr>
              <a:t>It is You Who aided (me).</a:t>
            </a:r>
          </a:p>
        </p:txBody>
      </p:sp>
      <p:sp>
        <p:nvSpPr>
          <p:cNvPr id="399364" name="Subtitle 4"/>
          <p:cNvSpPr txBox="1">
            <a:spLocks/>
          </p:cNvSpPr>
          <p:nvPr/>
        </p:nvSpPr>
        <p:spPr bwMode="auto">
          <a:xfrm>
            <a:off x="381000" y="3505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anta alladhi ayyadta</a:t>
            </a:r>
            <a:endParaRPr lang="fi-FI" sz="3200" b="1" i="1" dirty="0">
              <a:solidFill>
                <a:srgbClr val="000066"/>
              </a:solidFill>
              <a:ea typeface="MS Mincho" pitchFamily="49" charset="-128"/>
            </a:endParaRPr>
          </a:p>
        </p:txBody>
      </p:sp>
      <p:sp>
        <p:nvSpPr>
          <p:cNvPr id="3993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39936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078757" y="5280003"/>
            <a:ext cx="329128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تو وہ ہے جس نے حمایت کی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583371" y="569768"/>
            <a:ext cx="412965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انْتَ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ٱلَّذِي  نَصَرْتَ</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133600"/>
            <a:ext cx="8686800" cy="1752600"/>
          </a:xfrm>
          <a:extLst/>
        </p:spPr>
        <p:txBody>
          <a:bodyPr/>
          <a:lstStyle/>
          <a:p>
            <a:pPr marL="342900" indent="-342900" eaLnBrk="1" hangingPunct="1">
              <a:defRPr/>
            </a:pPr>
            <a:r>
              <a:rPr lang="en-US" sz="3600" b="1" kern="1200" dirty="0">
                <a:ea typeface="MS Mincho" pitchFamily="49" charset="-128"/>
              </a:rPr>
              <a:t>It is You Who supported (me).</a:t>
            </a:r>
          </a:p>
        </p:txBody>
      </p:sp>
      <p:sp>
        <p:nvSpPr>
          <p:cNvPr id="400388" name="Subtitle 4"/>
          <p:cNvSpPr txBox="1">
            <a:spLocks/>
          </p:cNvSpPr>
          <p:nvPr/>
        </p:nvSpPr>
        <p:spPr bwMode="auto">
          <a:xfrm>
            <a:off x="304799" y="369552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anta alladhi nasarta</a:t>
            </a:r>
            <a:endParaRPr lang="fi-FI" sz="3200" b="1" i="1">
              <a:solidFill>
                <a:srgbClr val="000066"/>
              </a:solidFill>
              <a:ea typeface="MS Mincho" pitchFamily="49" charset="-128"/>
            </a:endParaRPr>
          </a:p>
        </p:txBody>
      </p:sp>
      <p:sp>
        <p:nvSpPr>
          <p:cNvPr id="4003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0039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153182" y="5115734"/>
            <a:ext cx="283763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تو وہ ہے جس نے مدد کی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600146" y="762000"/>
            <a:ext cx="3943708"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انْتَ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ٱلَّذِي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شَفَيْتَ</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209800"/>
            <a:ext cx="8686800" cy="1752600"/>
          </a:xfrm>
          <a:extLst/>
        </p:spPr>
        <p:txBody>
          <a:bodyPr/>
          <a:lstStyle/>
          <a:p>
            <a:pPr marL="342900" indent="-342900" eaLnBrk="1" hangingPunct="1">
              <a:defRPr/>
            </a:pPr>
            <a:r>
              <a:rPr lang="en-US" sz="3600" b="1" kern="1200" dirty="0">
                <a:ea typeface="MS Mincho" pitchFamily="49" charset="-128"/>
              </a:rPr>
              <a:t>It is You Who restored (me) to health.</a:t>
            </a:r>
          </a:p>
        </p:txBody>
      </p:sp>
      <p:sp>
        <p:nvSpPr>
          <p:cNvPr id="401412" name="Subtitle 4"/>
          <p:cNvSpPr txBox="1">
            <a:spLocks/>
          </p:cNvSpPr>
          <p:nvPr/>
        </p:nvSpPr>
        <p:spPr bwMode="auto">
          <a:xfrm>
            <a:off x="381000" y="36957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anta alladhi shafayta</a:t>
            </a:r>
            <a:endParaRPr lang="fi-FI" sz="3200" b="1" i="1">
              <a:solidFill>
                <a:srgbClr val="000066"/>
              </a:solidFill>
              <a:ea typeface="MS Mincho" pitchFamily="49" charset="-128"/>
            </a:endParaRPr>
          </a:p>
        </p:txBody>
      </p:sp>
      <p:sp>
        <p:nvSpPr>
          <p:cNvPr id="4014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0141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076238" y="5356836"/>
            <a:ext cx="2991525"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تو وہ ہے جس نے شفا دی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647492" y="565150"/>
            <a:ext cx="400141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انْتَ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ٱلَّذِي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عَافَيْتَ</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992491"/>
            <a:ext cx="8686800" cy="1752600"/>
          </a:xfrm>
          <a:extLst/>
        </p:spPr>
        <p:txBody>
          <a:bodyPr/>
          <a:lstStyle/>
          <a:p>
            <a:pPr marL="342900" indent="-342900" eaLnBrk="1" hangingPunct="1">
              <a:defRPr/>
            </a:pPr>
            <a:r>
              <a:rPr lang="en-US" sz="3600" b="1" kern="1200" dirty="0">
                <a:ea typeface="MS Mincho" pitchFamily="49" charset="-128"/>
              </a:rPr>
              <a:t>It is You Who granted (me) wellbeing.</a:t>
            </a:r>
          </a:p>
        </p:txBody>
      </p:sp>
      <p:sp>
        <p:nvSpPr>
          <p:cNvPr id="402436" name="Subtitle 4"/>
          <p:cNvSpPr txBox="1">
            <a:spLocks/>
          </p:cNvSpPr>
          <p:nvPr/>
        </p:nvSpPr>
        <p:spPr bwMode="auto">
          <a:xfrm>
            <a:off x="304800" y="3886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anta alladhi `afayta</a:t>
            </a:r>
            <a:endParaRPr lang="fi-FI" sz="3200" b="1" i="1" dirty="0">
              <a:solidFill>
                <a:srgbClr val="000066"/>
              </a:solidFill>
              <a:ea typeface="MS Mincho" pitchFamily="49" charset="-128"/>
            </a:endParaRPr>
          </a:p>
        </p:txBody>
      </p:sp>
      <p:sp>
        <p:nvSpPr>
          <p:cNvPr id="4024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0243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947527" y="5313541"/>
            <a:ext cx="3029997"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تو وہ ہے جس نے آرام دیا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443853" y="588241"/>
            <a:ext cx="425629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انْتَ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ٱلَّذِي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اكْرَمْتَ</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2013273"/>
            <a:ext cx="8686800" cy="1752600"/>
          </a:xfrm>
          <a:extLst/>
        </p:spPr>
        <p:txBody>
          <a:bodyPr/>
          <a:lstStyle/>
          <a:p>
            <a:pPr marL="342900" indent="-342900" eaLnBrk="1" hangingPunct="1">
              <a:defRPr/>
            </a:pPr>
            <a:r>
              <a:rPr lang="en-US" sz="3600" b="1" kern="1200" dirty="0">
                <a:ea typeface="MS Mincho" pitchFamily="49" charset="-128"/>
              </a:rPr>
              <a:t>It is You Who honored (me).</a:t>
            </a:r>
          </a:p>
        </p:txBody>
      </p:sp>
      <p:sp>
        <p:nvSpPr>
          <p:cNvPr id="403460" name="Subtitle 4"/>
          <p:cNvSpPr txBox="1">
            <a:spLocks/>
          </p:cNvSpPr>
          <p:nvPr/>
        </p:nvSpPr>
        <p:spPr bwMode="auto">
          <a:xfrm>
            <a:off x="304800" y="345216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anta alladhi akramta</a:t>
            </a:r>
            <a:endParaRPr lang="fi-FI" sz="3200" b="1" i="1" dirty="0">
              <a:solidFill>
                <a:srgbClr val="000066"/>
              </a:solidFill>
              <a:ea typeface="MS Mincho" pitchFamily="49" charset="-128"/>
            </a:endParaRPr>
          </a:p>
        </p:txBody>
      </p:sp>
      <p:sp>
        <p:nvSpPr>
          <p:cNvPr id="4034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0346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695741" y="4900283"/>
            <a:ext cx="3461204"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تو وہ ہے جس نے بزرگی دی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674743" y="565150"/>
            <a:ext cx="394691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تَبَارَكْتَ وَتَعَالَيْتَ</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905000"/>
            <a:ext cx="8686800" cy="1752600"/>
          </a:xfrm>
          <a:extLst/>
        </p:spPr>
        <p:txBody>
          <a:bodyPr/>
          <a:lstStyle/>
          <a:p>
            <a:pPr marL="342900" indent="-342900" eaLnBrk="1" hangingPunct="1">
              <a:defRPr/>
            </a:pPr>
            <a:r>
              <a:rPr lang="en-US" sz="3600" b="1" kern="1200" dirty="0">
                <a:ea typeface="MS Mincho" pitchFamily="49" charset="-128"/>
              </a:rPr>
              <a:t>Blessed be You and Exalted be You.</a:t>
            </a:r>
          </a:p>
        </p:txBody>
      </p:sp>
      <p:sp>
        <p:nvSpPr>
          <p:cNvPr id="404484" name="Subtitle 4"/>
          <p:cNvSpPr txBox="1">
            <a:spLocks/>
          </p:cNvSpPr>
          <p:nvPr/>
        </p:nvSpPr>
        <p:spPr bwMode="auto">
          <a:xfrm>
            <a:off x="228600" y="326372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tabarakta wa ta`alayta</a:t>
            </a:r>
            <a:endParaRPr lang="fi-FI" sz="3200" b="1" i="1" dirty="0">
              <a:solidFill>
                <a:srgbClr val="000066"/>
              </a:solidFill>
              <a:ea typeface="MS Mincho" pitchFamily="49" charset="-128"/>
            </a:endParaRPr>
          </a:p>
        </p:txBody>
      </p:sp>
      <p:sp>
        <p:nvSpPr>
          <p:cNvPr id="4044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0448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892694" y="5065787"/>
            <a:ext cx="335861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تو بڑا برکت والا اور برتر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693979" y="569768"/>
            <a:ext cx="390844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فَلَكَ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ٱلْحَمْدُ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دَائِماً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905000"/>
            <a:ext cx="8686800" cy="1752600"/>
          </a:xfrm>
          <a:extLst/>
        </p:spPr>
        <p:txBody>
          <a:bodyPr/>
          <a:lstStyle/>
          <a:p>
            <a:pPr marL="342900" indent="-342900" eaLnBrk="1" hangingPunct="1">
              <a:defRPr/>
            </a:pPr>
            <a:r>
              <a:rPr lang="en-US" sz="3600" b="1" kern="1200" dirty="0">
                <a:ea typeface="MS Mincho" pitchFamily="49" charset="-128"/>
              </a:rPr>
              <a:t>So, all praise be to You permanently,</a:t>
            </a:r>
          </a:p>
        </p:txBody>
      </p:sp>
      <p:sp>
        <p:nvSpPr>
          <p:cNvPr id="405508" name="Subtitle 4"/>
          <p:cNvSpPr txBox="1">
            <a:spLocks/>
          </p:cNvSpPr>
          <p:nvPr/>
        </p:nvSpPr>
        <p:spPr bwMode="auto">
          <a:xfrm>
            <a:off x="304800" y="3124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falaka alhamdu da'iman</a:t>
            </a:r>
            <a:endParaRPr lang="fi-FI" sz="3200" b="1" i="1">
              <a:solidFill>
                <a:srgbClr val="000066"/>
              </a:solidFill>
              <a:ea typeface="MS Mincho" pitchFamily="49" charset="-128"/>
            </a:endParaRPr>
          </a:p>
        </p:txBody>
      </p:sp>
      <p:sp>
        <p:nvSpPr>
          <p:cNvPr id="4055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0551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576902" y="5208298"/>
            <a:ext cx="3990195"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ہمیشہ پس حمد ہی تیرے لیے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981386" y="676007"/>
            <a:ext cx="518122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وَلَكَ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ٱلشُّكْرُ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وَاصِباً ابَداً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2155914"/>
            <a:ext cx="8686800" cy="1752600"/>
          </a:xfrm>
          <a:extLst/>
        </p:spPr>
        <p:txBody>
          <a:bodyPr/>
          <a:lstStyle/>
          <a:p>
            <a:pPr marL="342900" indent="-342900" eaLnBrk="1" hangingPunct="1">
              <a:defRPr/>
            </a:pPr>
            <a:r>
              <a:rPr lang="en-US" sz="3600" b="1" kern="1200" dirty="0">
                <a:ea typeface="MS Mincho" pitchFamily="49" charset="-128"/>
              </a:rPr>
              <a:t>and all thanks be to You enduringly and eternally.</a:t>
            </a:r>
          </a:p>
        </p:txBody>
      </p:sp>
      <p:sp>
        <p:nvSpPr>
          <p:cNvPr id="406532" name="Subtitle 4"/>
          <p:cNvSpPr txBox="1">
            <a:spLocks/>
          </p:cNvSpPr>
          <p:nvPr/>
        </p:nvSpPr>
        <p:spPr bwMode="auto">
          <a:xfrm>
            <a:off x="205508" y="3810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laka alshshukru wasiban abadan</a:t>
            </a:r>
            <a:endParaRPr lang="fi-FI" sz="3200" b="1" i="1" dirty="0">
              <a:solidFill>
                <a:srgbClr val="000066"/>
              </a:solidFill>
              <a:ea typeface="MS Mincho" pitchFamily="49" charset="-128"/>
            </a:endParaRPr>
          </a:p>
        </p:txBody>
      </p:sp>
      <p:sp>
        <p:nvSpPr>
          <p:cNvPr id="4065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0653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005744" y="5193268"/>
            <a:ext cx="5032147"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شکر لگاتار ہمیشہ ہمیشہ تیرے ہی لیے ہے</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417129" y="565150"/>
            <a:ext cx="630974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ثُمَّ انَا يَا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إِلٰهِيَ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ٱلْمُعْتَرِفُ بِذُنُوبِي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34818" y="1957855"/>
            <a:ext cx="8686800" cy="1752600"/>
          </a:xfrm>
          <a:extLst/>
        </p:spPr>
        <p:txBody>
          <a:bodyPr/>
          <a:lstStyle/>
          <a:p>
            <a:pPr marL="342900" indent="-342900" eaLnBrk="1" hangingPunct="1">
              <a:defRPr/>
            </a:pPr>
            <a:r>
              <a:rPr lang="en-US" sz="3600" b="1" kern="1200" dirty="0">
                <a:ea typeface="MS Mincho" pitchFamily="49" charset="-128"/>
              </a:rPr>
              <a:t>However, it is I, O my God, who confess of my sins;</a:t>
            </a:r>
          </a:p>
        </p:txBody>
      </p:sp>
      <p:sp>
        <p:nvSpPr>
          <p:cNvPr id="407556" name="Subtitle 4"/>
          <p:cNvSpPr txBox="1">
            <a:spLocks/>
          </p:cNvSpPr>
          <p:nvPr/>
        </p:nvSpPr>
        <p:spPr bwMode="auto">
          <a:xfrm>
            <a:off x="339436" y="367351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3200" b="1" i="1" dirty="0" err="1">
                <a:solidFill>
                  <a:srgbClr val="000066"/>
                </a:solidFill>
                <a:ea typeface="MS Mincho" pitchFamily="49" charset="-128"/>
              </a:rPr>
              <a:t>thumma</a:t>
            </a:r>
            <a:r>
              <a:rPr lang="es-ES" sz="3200" b="1" i="1" dirty="0">
                <a:solidFill>
                  <a:srgbClr val="000066"/>
                </a:solidFill>
                <a:ea typeface="MS Mincho" pitchFamily="49" charset="-128"/>
              </a:rPr>
              <a:t> </a:t>
            </a:r>
            <a:r>
              <a:rPr lang="es-ES" sz="3200" b="1" i="1" dirty="0" err="1">
                <a:solidFill>
                  <a:srgbClr val="000066"/>
                </a:solidFill>
                <a:ea typeface="MS Mincho" pitchFamily="49" charset="-128"/>
              </a:rPr>
              <a:t>ana</a:t>
            </a:r>
            <a:r>
              <a:rPr lang="es-ES" sz="3200" b="1" i="1" dirty="0">
                <a:solidFill>
                  <a:srgbClr val="000066"/>
                </a:solidFill>
                <a:ea typeface="MS Mincho" pitchFamily="49" charset="-128"/>
              </a:rPr>
              <a:t> ya </a:t>
            </a:r>
            <a:r>
              <a:rPr lang="es-ES" sz="3200" b="1" i="1" dirty="0" err="1">
                <a:solidFill>
                  <a:srgbClr val="000066"/>
                </a:solidFill>
                <a:ea typeface="MS Mincho" pitchFamily="49" charset="-128"/>
              </a:rPr>
              <a:t>ilhi</a:t>
            </a:r>
            <a:r>
              <a:rPr lang="es-ES" sz="3200" b="1" i="1" dirty="0">
                <a:solidFill>
                  <a:srgbClr val="000066"/>
                </a:solidFill>
                <a:ea typeface="MS Mincho" pitchFamily="49" charset="-128"/>
              </a:rPr>
              <a:t> </a:t>
            </a:r>
            <a:r>
              <a:rPr lang="es-ES" sz="3200" b="1" i="1" dirty="0" err="1">
                <a:solidFill>
                  <a:srgbClr val="000066"/>
                </a:solidFill>
                <a:ea typeface="MS Mincho" pitchFamily="49" charset="-128"/>
              </a:rPr>
              <a:t>almu`tarifu</a:t>
            </a:r>
            <a:r>
              <a:rPr lang="es-ES" sz="3200" b="1" i="1" dirty="0">
                <a:solidFill>
                  <a:srgbClr val="000066"/>
                </a:solidFill>
                <a:ea typeface="MS Mincho" pitchFamily="49" charset="-128"/>
              </a:rPr>
              <a:t> </a:t>
            </a:r>
            <a:r>
              <a:rPr lang="es-ES" sz="3200" b="1" i="1" dirty="0" err="1">
                <a:solidFill>
                  <a:srgbClr val="000066"/>
                </a:solidFill>
                <a:ea typeface="MS Mincho" pitchFamily="49" charset="-128"/>
              </a:rPr>
              <a:t>bidhunubi</a:t>
            </a:r>
            <a:endParaRPr lang="fi-FI" sz="3200" b="1" i="1" dirty="0">
              <a:solidFill>
                <a:srgbClr val="000066"/>
              </a:solidFill>
              <a:ea typeface="MS Mincho" pitchFamily="49" charset="-128"/>
            </a:endParaRPr>
          </a:p>
        </p:txBody>
      </p:sp>
      <p:sp>
        <p:nvSpPr>
          <p:cNvPr id="4075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0755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718220" y="5145506"/>
            <a:ext cx="7707559"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پھر میں ہوں اے میرے معبود</a:t>
            </a:r>
            <a:r>
              <a:rPr lang="ur-PK" sz="4000" b="1" dirty="0">
                <a:solidFill>
                  <a:srgbClr val="002060"/>
                </a:solidFill>
                <a:latin typeface="Jameel Noori Nastaleeq" panose="02000503000000000004" pitchFamily="2" charset="-78"/>
                <a:cs typeface="Jameel Noori Nastaleeq" panose="02000503000000000004" pitchFamily="2" charset="-78"/>
              </a:rPr>
              <a:t> اپنے گناہوں کا اعتراف کرنے والا </a:t>
            </a:r>
            <a:r>
              <a:rPr lang="ar-SA" sz="4000" b="1" dirty="0">
                <a:solidFill>
                  <a:srgbClr val="002060"/>
                </a:solidFill>
                <a:latin typeface="Jameel Noori Nastaleeq" panose="02000503000000000004" pitchFamily="2" charset="-78"/>
                <a:cs typeface="Jameel Noori Nastaleeq" panose="02000503000000000004" pitchFamily="2" charset="-78"/>
              </a:rPr>
              <a:t>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365637" y="457200"/>
            <a:ext cx="256512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فَٱغْفِرْ هَا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لِي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981200"/>
            <a:ext cx="8686800" cy="1752600"/>
          </a:xfrm>
          <a:extLst/>
        </p:spPr>
        <p:txBody>
          <a:bodyPr/>
          <a:lstStyle/>
          <a:p>
            <a:pPr marL="342900" indent="-342900" eaLnBrk="1" hangingPunct="1">
              <a:defRPr/>
            </a:pPr>
            <a:r>
              <a:rPr lang="en-US" sz="3600" b="1" kern="1200" dirty="0">
                <a:ea typeface="MS Mincho" pitchFamily="49" charset="-128"/>
              </a:rPr>
              <a:t>so, (please) forgive them to me.</a:t>
            </a:r>
          </a:p>
        </p:txBody>
      </p:sp>
      <p:sp>
        <p:nvSpPr>
          <p:cNvPr id="408580" name="Subtitle 4"/>
          <p:cNvSpPr txBox="1">
            <a:spLocks/>
          </p:cNvSpPr>
          <p:nvPr/>
        </p:nvSpPr>
        <p:spPr bwMode="auto">
          <a:xfrm>
            <a:off x="228600" y="3309827"/>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faghfirha li</a:t>
            </a:r>
            <a:endParaRPr lang="fi-FI" sz="3200" b="1" i="1" dirty="0">
              <a:solidFill>
                <a:srgbClr val="000066"/>
              </a:solidFill>
              <a:ea typeface="MS Mincho" pitchFamily="49" charset="-128"/>
            </a:endParaRPr>
          </a:p>
        </p:txBody>
      </p:sp>
      <p:sp>
        <p:nvSpPr>
          <p:cNvPr id="4085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0858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907121" y="5062427"/>
            <a:ext cx="3329759"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پس مجھے ان سے معافی دے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8000" kern="1200" dirty="0">
                <a:latin typeface="_PDMS_Saleem_QuranFont" panose="02010000000000000000" pitchFamily="2" charset="-78"/>
                <a:ea typeface="+mn-ea"/>
                <a:cs typeface="_PDMS_Saleem_QuranFont" panose="02010000000000000000" pitchFamily="2" charset="-78"/>
              </a:rPr>
              <a:t>اَللَّهُمَّ صَلِّ </a:t>
            </a:r>
            <a:r>
              <a:rPr lang="ar-SA" sz="8000" kern="1200" dirty="0" err="1">
                <a:latin typeface="_PDMS_Saleem_QuranFont" panose="02010000000000000000" pitchFamily="2" charset="-78"/>
                <a:ea typeface="+mn-ea"/>
                <a:cs typeface="_PDMS_Saleem_QuranFont" panose="02010000000000000000" pitchFamily="2" charset="-78"/>
              </a:rPr>
              <a:t>عَلَىٰ</a:t>
            </a:r>
            <a:r>
              <a:rPr lang="ar-SA" sz="8000" kern="1200" dirty="0">
                <a:latin typeface="_PDMS_Saleem_QuranFont" panose="02010000000000000000" pitchFamily="2" charset="-78"/>
                <a:ea typeface="+mn-ea"/>
                <a:cs typeface="_PDMS_Saleem_QuranFont" panose="02010000000000000000" pitchFamily="2" charset="-78"/>
              </a:rPr>
              <a:t> مُحَمَّدٍ وَآلِ مُحَمَّدٍ</a:t>
            </a: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2800" b="1" kern="1200" dirty="0">
                <a:ea typeface="MS Mincho" pitchFamily="49" charset="-128"/>
              </a:rPr>
              <a:t>O' </a:t>
            </a:r>
            <a:r>
              <a:rPr lang="en-US" sz="2800" b="1" kern="1200" dirty="0" smtClean="0">
                <a:ea typeface="MS Mincho" pitchFamily="49" charset="-128"/>
              </a:rPr>
              <a:t>Allah </a:t>
            </a:r>
            <a:r>
              <a:rPr lang="en-US" sz="2800" b="1" kern="1200" dirty="0">
                <a:ea typeface="MS Mincho" pitchFamily="49" charset="-128"/>
              </a:rPr>
              <a:t>send Your blessings on Muhammad</a:t>
            </a:r>
          </a:p>
          <a:p>
            <a:pPr marL="342900" indent="-342900" eaLnBrk="1" hangingPunct="1">
              <a:defRPr/>
            </a:pPr>
            <a:r>
              <a:rPr lang="en-US" sz="2800" b="1" kern="1200" dirty="0">
                <a:ea typeface="MS Mincho" pitchFamily="49" charset="-128"/>
              </a:rPr>
              <a:t>and the family of Muhammad.</a:t>
            </a:r>
          </a:p>
        </p:txBody>
      </p:sp>
      <p:sp>
        <p:nvSpPr>
          <p:cNvPr id="4102" name="Subtitle 4"/>
          <p:cNvSpPr txBox="1">
            <a:spLocks/>
          </p:cNvSpPr>
          <p:nvPr/>
        </p:nvSpPr>
        <p:spPr bwMode="auto">
          <a:xfrm>
            <a:off x="323088" y="381914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dirty="0">
                <a:solidFill>
                  <a:srgbClr val="000066"/>
                </a:solidFill>
                <a:ea typeface="MS Mincho" pitchFamily="49" charset="-128"/>
              </a:rPr>
              <a:t>allahumma salli `ala muhammadin wa ali muhammadin</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888110" y="457200"/>
            <a:ext cx="5873724" cy="1200329"/>
          </a:xfrm>
          <a:extLst/>
        </p:spPr>
        <p:txBody>
          <a:bodyPr wrap="none">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فِی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تَقَادُمٍ</a:t>
            </a:r>
            <a:r>
              <a:rPr lang="en-US" sz="7200" b="1" kern="1200" dirty="0" smtClean="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مِنَ الْاَیَّامِ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الْمَاضِیَةِ</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3129" y="1797811"/>
            <a:ext cx="8686800" cy="1752600"/>
          </a:xfrm>
          <a:extLst/>
        </p:spPr>
        <p:txBody>
          <a:bodyPr/>
          <a:lstStyle/>
          <a:p>
            <a:pPr marL="342900" indent="-342900" eaLnBrk="1" hangingPunct="1">
              <a:defRPr/>
            </a:pPr>
            <a:r>
              <a:rPr lang="en-US" sz="3600" b="1" kern="1200" dirty="0">
                <a:ea typeface="MS Mincho" pitchFamily="49" charset="-128"/>
              </a:rPr>
              <a:t>throughout the passage of the past days</a:t>
            </a:r>
          </a:p>
        </p:txBody>
      </p:sp>
      <p:sp>
        <p:nvSpPr>
          <p:cNvPr id="40964" name="Subtitle 4"/>
          <p:cNvSpPr txBox="1">
            <a:spLocks/>
          </p:cNvSpPr>
          <p:nvPr/>
        </p:nvSpPr>
        <p:spPr bwMode="auto">
          <a:xfrm>
            <a:off x="266476" y="3423993"/>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fi taqadumin min al-ayyami almadiyati</a:t>
            </a:r>
            <a:endParaRPr lang="fi-FI" sz="3200" b="1" i="1" dirty="0">
              <a:solidFill>
                <a:srgbClr val="000066"/>
              </a:solidFill>
              <a:ea typeface="MS Mincho" pitchFamily="49" charset="-128"/>
            </a:endParaRPr>
          </a:p>
        </p:txBody>
      </p:sp>
      <p:sp>
        <p:nvSpPr>
          <p:cNvPr id="2" name="Rectangle 1"/>
          <p:cNvSpPr/>
          <p:nvPr/>
        </p:nvSpPr>
        <p:spPr>
          <a:xfrm>
            <a:off x="850469" y="4829629"/>
            <a:ext cx="744306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ان دنوں میں جو گزرے </a:t>
            </a:r>
            <a:r>
              <a:rPr lang="ar-SA" sz="4000" b="1" dirty="0" smtClean="0">
                <a:solidFill>
                  <a:srgbClr val="002060"/>
                </a:solidFill>
                <a:latin typeface="Jameel Noori Nastaleeq" panose="02000503000000000004" pitchFamily="2" charset="-78"/>
                <a:cs typeface="Jameel Noori Nastaleeq" panose="02000503000000000004" pitchFamily="2" charset="-78"/>
              </a:rPr>
              <a:t>ہیں</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945651" y="659843"/>
            <a:ext cx="340509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انَا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 ٱلَّذِي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اسَاتُ</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70164" y="1981200"/>
            <a:ext cx="8686800" cy="1752600"/>
          </a:xfrm>
          <a:extLst/>
        </p:spPr>
        <p:txBody>
          <a:bodyPr/>
          <a:lstStyle/>
          <a:p>
            <a:pPr marL="342900" indent="-342900" eaLnBrk="1" hangingPunct="1">
              <a:defRPr/>
            </a:pPr>
            <a:r>
              <a:rPr lang="en-US" sz="3600" b="1" kern="1200" dirty="0">
                <a:ea typeface="MS Mincho" pitchFamily="49" charset="-128"/>
              </a:rPr>
              <a:t>It is I who did badly.</a:t>
            </a:r>
          </a:p>
        </p:txBody>
      </p:sp>
      <p:sp>
        <p:nvSpPr>
          <p:cNvPr id="409604" name="Subtitle 4"/>
          <p:cNvSpPr txBox="1">
            <a:spLocks/>
          </p:cNvSpPr>
          <p:nvPr/>
        </p:nvSpPr>
        <p:spPr bwMode="auto">
          <a:xfrm>
            <a:off x="240146" y="3349137"/>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ana alladhi asa'tu</a:t>
            </a:r>
            <a:endParaRPr lang="fi-FI" sz="3200" b="1" i="1" dirty="0">
              <a:solidFill>
                <a:srgbClr val="000066"/>
              </a:solidFill>
              <a:ea typeface="MS Mincho" pitchFamily="49" charset="-128"/>
            </a:endParaRPr>
          </a:p>
        </p:txBody>
      </p:sp>
      <p:sp>
        <p:nvSpPr>
          <p:cNvPr id="4096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0960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571292" y="5078646"/>
            <a:ext cx="400141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میں وہ ہوں جس نے برائی کی میں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751687" y="597477"/>
            <a:ext cx="379302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انَا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ٱلَّذِي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اخْطَاتُ</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133600"/>
            <a:ext cx="8686800" cy="1752600"/>
          </a:xfrm>
          <a:extLst/>
        </p:spPr>
        <p:txBody>
          <a:bodyPr/>
          <a:lstStyle/>
          <a:p>
            <a:pPr marL="342900" indent="-342900" eaLnBrk="1" hangingPunct="1">
              <a:defRPr/>
            </a:pPr>
            <a:r>
              <a:rPr lang="en-US" sz="3600" b="1" kern="1200" dirty="0">
                <a:ea typeface="MS Mincho" pitchFamily="49" charset="-128"/>
              </a:rPr>
              <a:t>It is I who did wrong.</a:t>
            </a:r>
          </a:p>
        </p:txBody>
      </p:sp>
      <p:sp>
        <p:nvSpPr>
          <p:cNvPr id="410628" name="Subtitle 4"/>
          <p:cNvSpPr txBox="1">
            <a:spLocks/>
          </p:cNvSpPr>
          <p:nvPr/>
        </p:nvSpPr>
        <p:spPr bwMode="auto">
          <a:xfrm>
            <a:off x="304799" y="3276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ana alladhi akhta'tu</a:t>
            </a:r>
            <a:endParaRPr lang="fi-FI" sz="3200" b="1" i="1" dirty="0">
              <a:solidFill>
                <a:srgbClr val="000066"/>
              </a:solidFill>
              <a:ea typeface="MS Mincho" pitchFamily="49" charset="-128"/>
            </a:endParaRPr>
          </a:p>
        </p:txBody>
      </p:sp>
      <p:sp>
        <p:nvSpPr>
          <p:cNvPr id="4106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1063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171616" y="4929909"/>
            <a:ext cx="2800768"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وہ ہوں جس نے خطا کی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775675" y="565150"/>
            <a:ext cx="359265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انَا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ٱلَّذِي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هَمَمْتُ</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70164" y="1992491"/>
            <a:ext cx="8686800" cy="1752600"/>
          </a:xfrm>
          <a:extLst/>
        </p:spPr>
        <p:txBody>
          <a:bodyPr/>
          <a:lstStyle/>
          <a:p>
            <a:pPr marL="342900" indent="-342900" eaLnBrk="1" hangingPunct="1">
              <a:defRPr/>
            </a:pPr>
            <a:r>
              <a:rPr lang="en-US" sz="3600" b="1" kern="1200" dirty="0">
                <a:ea typeface="MS Mincho" pitchFamily="49" charset="-128"/>
              </a:rPr>
              <a:t>It is I who had evil intention.</a:t>
            </a:r>
          </a:p>
        </p:txBody>
      </p:sp>
      <p:sp>
        <p:nvSpPr>
          <p:cNvPr id="411652" name="Subtitle 4"/>
          <p:cNvSpPr txBox="1">
            <a:spLocks/>
          </p:cNvSpPr>
          <p:nvPr/>
        </p:nvSpPr>
        <p:spPr bwMode="auto">
          <a:xfrm>
            <a:off x="286328" y="33528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ana alladhi hamamtu</a:t>
            </a:r>
            <a:endParaRPr lang="fi-FI" sz="3200" b="1" i="1" dirty="0">
              <a:solidFill>
                <a:srgbClr val="000066"/>
              </a:solidFill>
              <a:ea typeface="MS Mincho" pitchFamily="49" charset="-128"/>
            </a:endParaRPr>
          </a:p>
        </p:txBody>
      </p:sp>
      <p:sp>
        <p:nvSpPr>
          <p:cNvPr id="4116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1165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745238" y="5241891"/>
            <a:ext cx="3768981"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میں وہ ہوں جس نے برا ارادہ کیا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883935" y="627587"/>
            <a:ext cx="352853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انَا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ٱلَّذِي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جَهِلْتُ</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117365"/>
            <a:ext cx="8686800" cy="1752600"/>
          </a:xfrm>
          <a:extLst/>
        </p:spPr>
        <p:txBody>
          <a:bodyPr/>
          <a:lstStyle/>
          <a:p>
            <a:pPr marL="342900" indent="-342900" eaLnBrk="1" hangingPunct="1">
              <a:defRPr/>
            </a:pPr>
            <a:r>
              <a:rPr lang="en-US" sz="3600" b="1" kern="1200" dirty="0">
                <a:ea typeface="MS Mincho" pitchFamily="49" charset="-128"/>
              </a:rPr>
              <a:t>It is I who acted impolitely.</a:t>
            </a:r>
          </a:p>
        </p:txBody>
      </p:sp>
      <p:sp>
        <p:nvSpPr>
          <p:cNvPr id="412676" name="Subtitle 4"/>
          <p:cNvSpPr txBox="1">
            <a:spLocks/>
          </p:cNvSpPr>
          <p:nvPr/>
        </p:nvSpPr>
        <p:spPr bwMode="auto">
          <a:xfrm>
            <a:off x="381000" y="3340443"/>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ana alladhi jahiltu</a:t>
            </a:r>
            <a:endParaRPr lang="fi-FI" sz="3200" b="1" i="1" dirty="0">
              <a:solidFill>
                <a:srgbClr val="000066"/>
              </a:solidFill>
              <a:ea typeface="MS Mincho" pitchFamily="49" charset="-128"/>
            </a:endParaRPr>
          </a:p>
        </p:txBody>
      </p:sp>
      <p:sp>
        <p:nvSpPr>
          <p:cNvPr id="4126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1267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790903" y="4830221"/>
            <a:ext cx="3562194"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میں وہ ہوں جس نے نادانی کی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924812" y="618351"/>
            <a:ext cx="344677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انَا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ٱلَّذِي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غَفَلْتُ</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2098893"/>
            <a:ext cx="8686800" cy="1752600"/>
          </a:xfrm>
          <a:extLst/>
        </p:spPr>
        <p:txBody>
          <a:bodyPr/>
          <a:lstStyle/>
          <a:p>
            <a:pPr marL="342900" indent="-342900" eaLnBrk="1" hangingPunct="1">
              <a:defRPr/>
            </a:pPr>
            <a:r>
              <a:rPr lang="en-US" sz="3600" b="1" kern="1200" dirty="0">
                <a:ea typeface="MS Mincho" pitchFamily="49" charset="-128"/>
              </a:rPr>
              <a:t>It is I who was inadvertent.</a:t>
            </a:r>
          </a:p>
        </p:txBody>
      </p:sp>
      <p:sp>
        <p:nvSpPr>
          <p:cNvPr id="413700" name="Subtitle 4"/>
          <p:cNvSpPr txBox="1">
            <a:spLocks/>
          </p:cNvSpPr>
          <p:nvPr/>
        </p:nvSpPr>
        <p:spPr bwMode="auto">
          <a:xfrm>
            <a:off x="341745" y="357943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ana alladhi ghafaltu</a:t>
            </a:r>
            <a:endParaRPr lang="fi-FI" sz="3200" b="1" i="1" dirty="0">
              <a:solidFill>
                <a:srgbClr val="000066"/>
              </a:solidFill>
              <a:ea typeface="MS Mincho" pitchFamily="49" charset="-128"/>
            </a:endParaRPr>
          </a:p>
        </p:txBody>
      </p:sp>
      <p:sp>
        <p:nvSpPr>
          <p:cNvPr id="4137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1370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564880" y="5147369"/>
            <a:ext cx="401424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میں وہ ہوں جس سے بھول ہوئی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883133" y="565150"/>
            <a:ext cx="353013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انَا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ٱلَّذِي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سَهَوْتُ</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992491"/>
            <a:ext cx="8686800" cy="1752600"/>
          </a:xfrm>
          <a:extLst/>
        </p:spPr>
        <p:txBody>
          <a:bodyPr/>
          <a:lstStyle/>
          <a:p>
            <a:pPr marL="342900" indent="-342900" eaLnBrk="1" hangingPunct="1">
              <a:defRPr/>
            </a:pPr>
            <a:r>
              <a:rPr lang="en-US" sz="3600" b="1" kern="1200" dirty="0">
                <a:ea typeface="MS Mincho" pitchFamily="49" charset="-128"/>
              </a:rPr>
              <a:t>It is I who was inattentive.</a:t>
            </a:r>
          </a:p>
        </p:txBody>
      </p:sp>
      <p:sp>
        <p:nvSpPr>
          <p:cNvPr id="414724" name="Subtitle 4"/>
          <p:cNvSpPr txBox="1">
            <a:spLocks/>
          </p:cNvSpPr>
          <p:nvPr/>
        </p:nvSpPr>
        <p:spPr bwMode="auto">
          <a:xfrm>
            <a:off x="381000" y="33528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ana alladhi sahawtu</a:t>
            </a:r>
            <a:endParaRPr lang="fi-FI" sz="3200" b="1" i="1" dirty="0">
              <a:solidFill>
                <a:srgbClr val="000066"/>
              </a:solidFill>
              <a:ea typeface="MS Mincho" pitchFamily="49" charset="-128"/>
            </a:endParaRPr>
          </a:p>
        </p:txBody>
      </p:sp>
      <p:sp>
        <p:nvSpPr>
          <p:cNvPr id="4147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1472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141961" y="4844850"/>
            <a:ext cx="2860078"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میں وہ ہوں جو چوک گیا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514600" y="548986"/>
            <a:ext cx="414728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انَا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ٱلَّذِي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ٱعْتَمَدْتُ</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1960163"/>
            <a:ext cx="8686800" cy="1752600"/>
          </a:xfrm>
          <a:extLst/>
        </p:spPr>
        <p:txBody>
          <a:bodyPr/>
          <a:lstStyle/>
          <a:p>
            <a:pPr marL="342900" indent="-342900" eaLnBrk="1" hangingPunct="1">
              <a:defRPr/>
            </a:pPr>
            <a:r>
              <a:rPr lang="en-US" sz="3600" b="1" kern="1200" dirty="0">
                <a:ea typeface="MS Mincho" pitchFamily="49" charset="-128"/>
              </a:rPr>
              <a:t>It is I who leaned (on something other than You).</a:t>
            </a:r>
          </a:p>
        </p:txBody>
      </p:sp>
      <p:sp>
        <p:nvSpPr>
          <p:cNvPr id="415748" name="Subtitle 4"/>
          <p:cNvSpPr txBox="1">
            <a:spLocks/>
          </p:cNvSpPr>
          <p:nvPr/>
        </p:nvSpPr>
        <p:spPr bwMode="auto">
          <a:xfrm>
            <a:off x="381000" y="395188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ana alladhi i`tamadtu</a:t>
            </a:r>
            <a:endParaRPr lang="fi-FI" sz="3200" b="1" i="1" dirty="0">
              <a:solidFill>
                <a:srgbClr val="000066"/>
              </a:solidFill>
              <a:ea typeface="MS Mincho" pitchFamily="49" charset="-128"/>
            </a:endParaRPr>
          </a:p>
        </p:txBody>
      </p:sp>
      <p:sp>
        <p:nvSpPr>
          <p:cNvPr id="4157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1575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131128" y="5363058"/>
            <a:ext cx="264527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میں نے خود پر اعتماد کیا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667000" y="565150"/>
            <a:ext cx="3815468"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انَا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ٱلَّذِي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تَعَمَّدْتُ</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1905000"/>
            <a:ext cx="8686800" cy="1752600"/>
          </a:xfrm>
          <a:extLst/>
        </p:spPr>
        <p:txBody>
          <a:bodyPr/>
          <a:lstStyle/>
          <a:p>
            <a:pPr marL="342900" indent="-342900" eaLnBrk="1" hangingPunct="1">
              <a:defRPr/>
            </a:pPr>
            <a:r>
              <a:rPr lang="en-US" sz="3600" b="1" kern="1200" dirty="0">
                <a:ea typeface="MS Mincho" pitchFamily="49" charset="-128"/>
              </a:rPr>
              <a:t>It is I who did wrong deliberately.</a:t>
            </a:r>
          </a:p>
        </p:txBody>
      </p:sp>
      <p:sp>
        <p:nvSpPr>
          <p:cNvPr id="416772" name="Subtitle 4"/>
          <p:cNvSpPr txBox="1">
            <a:spLocks/>
          </p:cNvSpPr>
          <p:nvPr/>
        </p:nvSpPr>
        <p:spPr bwMode="auto">
          <a:xfrm>
            <a:off x="228600" y="306564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ana alladhi ta`ammadtu</a:t>
            </a:r>
            <a:endParaRPr lang="fi-FI" sz="3200" b="1" i="1" dirty="0">
              <a:solidFill>
                <a:srgbClr val="000066"/>
              </a:solidFill>
              <a:ea typeface="MS Mincho" pitchFamily="49" charset="-128"/>
            </a:endParaRPr>
          </a:p>
        </p:txBody>
      </p:sp>
      <p:sp>
        <p:nvSpPr>
          <p:cNvPr id="4167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1677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381667" y="4855130"/>
            <a:ext cx="253306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میں نے دانستہ گناہ کیا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885538" y="565150"/>
            <a:ext cx="352532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انَا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ٱلَّذِي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وَعَدْتُ</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1957855"/>
            <a:ext cx="8686800" cy="1752600"/>
          </a:xfrm>
          <a:extLst/>
        </p:spPr>
        <p:txBody>
          <a:bodyPr/>
          <a:lstStyle/>
          <a:p>
            <a:pPr marL="342900" indent="-342900" eaLnBrk="1" hangingPunct="1">
              <a:defRPr/>
            </a:pPr>
            <a:r>
              <a:rPr lang="en-US" sz="3600" b="1" kern="1200" dirty="0">
                <a:ea typeface="MS Mincho" pitchFamily="49" charset="-128"/>
              </a:rPr>
              <a:t>It is I who promised.</a:t>
            </a:r>
          </a:p>
        </p:txBody>
      </p:sp>
      <p:sp>
        <p:nvSpPr>
          <p:cNvPr id="417796" name="Subtitle 4"/>
          <p:cNvSpPr txBox="1">
            <a:spLocks/>
          </p:cNvSpPr>
          <p:nvPr/>
        </p:nvSpPr>
        <p:spPr bwMode="auto">
          <a:xfrm>
            <a:off x="304800" y="336943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ana alladhi wa`adtu</a:t>
            </a:r>
            <a:endParaRPr lang="fi-FI" sz="3200" b="1" i="1" dirty="0">
              <a:solidFill>
                <a:srgbClr val="000066"/>
              </a:solidFill>
              <a:ea typeface="MS Mincho" pitchFamily="49" charset="-128"/>
            </a:endParaRPr>
          </a:p>
        </p:txBody>
      </p:sp>
      <p:sp>
        <p:nvSpPr>
          <p:cNvPr id="4177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1779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725982" y="5300552"/>
            <a:ext cx="3692037"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میں وہ ہوں جس نے وعدہ کیا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677949" y="639132"/>
            <a:ext cx="394050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وَانَا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ٱلَّذِي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اخْلَفْتُ</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057400"/>
            <a:ext cx="8686800" cy="1752600"/>
          </a:xfrm>
          <a:extLst/>
        </p:spPr>
        <p:txBody>
          <a:bodyPr/>
          <a:lstStyle/>
          <a:p>
            <a:pPr marL="342900" indent="-342900" eaLnBrk="1" hangingPunct="1">
              <a:defRPr/>
            </a:pPr>
            <a:r>
              <a:rPr lang="en-US" sz="3600" b="1" kern="1200" dirty="0">
                <a:ea typeface="MS Mincho" pitchFamily="49" charset="-128"/>
              </a:rPr>
              <a:t>It is I who failed to fulfill it.</a:t>
            </a:r>
          </a:p>
        </p:txBody>
      </p:sp>
      <p:sp>
        <p:nvSpPr>
          <p:cNvPr id="418820" name="Subtitle 4"/>
          <p:cNvSpPr txBox="1">
            <a:spLocks/>
          </p:cNvSpPr>
          <p:nvPr/>
        </p:nvSpPr>
        <p:spPr bwMode="auto">
          <a:xfrm>
            <a:off x="304799" y="3558723"/>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ana alladhi akhlaftu</a:t>
            </a:r>
            <a:endParaRPr lang="fi-FI" sz="3200" b="1" i="1" dirty="0">
              <a:solidFill>
                <a:srgbClr val="000066"/>
              </a:solidFill>
              <a:ea typeface="MS Mincho" pitchFamily="49" charset="-128"/>
            </a:endParaRPr>
          </a:p>
        </p:txBody>
      </p:sp>
      <p:sp>
        <p:nvSpPr>
          <p:cNvPr id="4188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1882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600202" y="5185330"/>
            <a:ext cx="409599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میں وہ ہوںجس نے وعدہ خلافی کی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923267" y="560308"/>
            <a:ext cx="3602268" cy="1200329"/>
          </a:xfrm>
          <a:extLst/>
        </p:spPr>
        <p:txBody>
          <a:bodyPr wrap="none">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وَالْقُرُونِ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الْخَالِیَةِ</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133600"/>
            <a:ext cx="8686800" cy="1752600"/>
          </a:xfrm>
          <a:extLst/>
        </p:spPr>
        <p:txBody>
          <a:bodyPr/>
          <a:lstStyle/>
          <a:p>
            <a:pPr marL="342900" indent="-342900" eaLnBrk="1" hangingPunct="1">
              <a:defRPr/>
            </a:pPr>
            <a:r>
              <a:rPr lang="en-US" sz="3600" b="1" kern="1200" dirty="0">
                <a:ea typeface="MS Mincho" pitchFamily="49" charset="-128"/>
              </a:rPr>
              <a:t>and the ancient ages;</a:t>
            </a:r>
          </a:p>
        </p:txBody>
      </p:sp>
      <p:sp>
        <p:nvSpPr>
          <p:cNvPr id="41988" name="Subtitle 4"/>
          <p:cNvSpPr txBox="1">
            <a:spLocks/>
          </p:cNvSpPr>
          <p:nvPr/>
        </p:nvSpPr>
        <p:spPr bwMode="auto">
          <a:xfrm>
            <a:off x="381001" y="337594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walquruni alkhaliyati</a:t>
            </a:r>
            <a:endParaRPr lang="fi-FI" sz="3200" b="1" i="1" dirty="0">
              <a:solidFill>
                <a:srgbClr val="000066"/>
              </a:solidFill>
              <a:ea typeface="MS Mincho" pitchFamily="49" charset="-128"/>
            </a:endParaRPr>
          </a:p>
        </p:txBody>
      </p:sp>
      <p:sp>
        <p:nvSpPr>
          <p:cNvPr id="2" name="Rectangle 1"/>
          <p:cNvSpPr/>
          <p:nvPr/>
        </p:nvSpPr>
        <p:spPr>
          <a:xfrm>
            <a:off x="850469" y="4944399"/>
            <a:ext cx="7443063" cy="707886"/>
          </a:xfrm>
          <a:prstGeom prst="rect">
            <a:avLst/>
          </a:prstGeom>
        </p:spPr>
        <p:txBody>
          <a:bodyPr wrap="square">
            <a:spAutoFit/>
          </a:bodyPr>
          <a:lstStyle/>
          <a:p>
            <a:pPr algn="ctr" rtl="1"/>
            <a:r>
              <a:rPr lang="ar-SA" sz="4000" b="1" dirty="0" smtClean="0">
                <a:solidFill>
                  <a:srgbClr val="002060"/>
                </a:solidFill>
                <a:latin typeface="Jameel Noori Nastaleeq" panose="02000503000000000004" pitchFamily="2" charset="-78"/>
                <a:cs typeface="Jameel Noori Nastaleeq" panose="02000503000000000004" pitchFamily="2" charset="-78"/>
              </a:rPr>
              <a:t>اور </a:t>
            </a:r>
            <a:r>
              <a:rPr lang="ar-SA" sz="4000" b="1" dirty="0">
                <a:solidFill>
                  <a:srgbClr val="002060"/>
                </a:solidFill>
                <a:latin typeface="Jameel Noori Nastaleeq" panose="02000503000000000004" pitchFamily="2" charset="-78"/>
                <a:cs typeface="Jameel Noori Nastaleeq" panose="02000503000000000004" pitchFamily="2" charset="-78"/>
              </a:rPr>
              <a:t>ان صدیوں میں جو بیت چکی ہیں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844604" y="551295"/>
            <a:ext cx="345479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انَا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ٱلَّذِي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نَكَثْتُ</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1964781"/>
            <a:ext cx="8686800" cy="1752600"/>
          </a:xfrm>
          <a:extLst/>
        </p:spPr>
        <p:txBody>
          <a:bodyPr/>
          <a:lstStyle/>
          <a:p>
            <a:pPr marL="342900" indent="-342900" eaLnBrk="1" hangingPunct="1">
              <a:defRPr/>
            </a:pPr>
            <a:r>
              <a:rPr lang="en-US" sz="3600" b="1" kern="1200" dirty="0">
                <a:ea typeface="MS Mincho" pitchFamily="49" charset="-128"/>
              </a:rPr>
              <a:t>It is I who breached.</a:t>
            </a:r>
          </a:p>
        </p:txBody>
      </p:sp>
      <p:sp>
        <p:nvSpPr>
          <p:cNvPr id="419844" name="Subtitle 4"/>
          <p:cNvSpPr txBox="1">
            <a:spLocks/>
          </p:cNvSpPr>
          <p:nvPr/>
        </p:nvSpPr>
        <p:spPr bwMode="auto">
          <a:xfrm>
            <a:off x="304800" y="345068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ana alladhi nakathtu</a:t>
            </a:r>
            <a:endParaRPr lang="fi-FI" sz="3200" b="1" i="1">
              <a:solidFill>
                <a:srgbClr val="000066"/>
              </a:solidFill>
              <a:ea typeface="MS Mincho" pitchFamily="49" charset="-128"/>
            </a:endParaRPr>
          </a:p>
        </p:txBody>
      </p:sp>
      <p:sp>
        <p:nvSpPr>
          <p:cNvPr id="4198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1984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738004" y="5203281"/>
            <a:ext cx="3667992"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میں وہ ہوں جس نے عہد توڑا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721974" y="627587"/>
            <a:ext cx="370005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انَا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ٱلَّذِي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اقْرَرْتُ</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1981200"/>
            <a:ext cx="8686800" cy="1752600"/>
          </a:xfrm>
          <a:extLst/>
        </p:spPr>
        <p:txBody>
          <a:bodyPr/>
          <a:lstStyle/>
          <a:p>
            <a:pPr marL="342900" indent="-342900" eaLnBrk="1" hangingPunct="1">
              <a:defRPr/>
            </a:pPr>
            <a:r>
              <a:rPr lang="en-US" sz="3600" b="1" kern="1200" dirty="0">
                <a:ea typeface="MS Mincho" pitchFamily="49" charset="-128"/>
              </a:rPr>
              <a:t>It is I who confessed.</a:t>
            </a:r>
          </a:p>
        </p:txBody>
      </p:sp>
      <p:sp>
        <p:nvSpPr>
          <p:cNvPr id="420868" name="Subtitle 4"/>
          <p:cNvSpPr txBox="1">
            <a:spLocks/>
          </p:cNvSpPr>
          <p:nvPr/>
        </p:nvSpPr>
        <p:spPr bwMode="auto">
          <a:xfrm>
            <a:off x="304800" y="3048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ana alladhi aqrartu</a:t>
            </a:r>
            <a:endParaRPr lang="fi-FI" sz="3200" b="1" i="1">
              <a:solidFill>
                <a:srgbClr val="000066"/>
              </a:solidFill>
              <a:ea typeface="MS Mincho" pitchFamily="49" charset="-128"/>
            </a:endParaRPr>
          </a:p>
        </p:txBody>
      </p:sp>
      <p:sp>
        <p:nvSpPr>
          <p:cNvPr id="4208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2087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109901" y="4984439"/>
            <a:ext cx="2924198"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میں وہ ہوں جو اقرار کرتا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191907" y="565150"/>
            <a:ext cx="676018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انَا ٱلَّذِي ٱعْتَرَفْتُ بِنِعْمَتِكَ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عَلَيَّ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2057400"/>
            <a:ext cx="8686800" cy="1752600"/>
          </a:xfrm>
          <a:extLst/>
        </p:spPr>
        <p:txBody>
          <a:bodyPr/>
          <a:lstStyle/>
          <a:p>
            <a:pPr marL="342900" indent="-342900" eaLnBrk="1" hangingPunct="1">
              <a:defRPr/>
            </a:pPr>
            <a:r>
              <a:rPr lang="en-US" sz="3600" b="1" kern="1200" dirty="0">
                <a:ea typeface="MS Mincho" pitchFamily="49" charset="-128"/>
              </a:rPr>
              <a:t>It is I who testified to Your favors upon and with me,</a:t>
            </a:r>
          </a:p>
        </p:txBody>
      </p:sp>
      <p:sp>
        <p:nvSpPr>
          <p:cNvPr id="421892" name="Subtitle 4"/>
          <p:cNvSpPr txBox="1">
            <a:spLocks/>
          </p:cNvSpPr>
          <p:nvPr/>
        </p:nvSpPr>
        <p:spPr bwMode="auto">
          <a:xfrm>
            <a:off x="228599" y="37338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ana alladhi i`taraftu bini`matika `alayya wa `indi</a:t>
            </a:r>
            <a:endParaRPr lang="fi-FI" sz="3200" b="1" i="1" dirty="0">
              <a:solidFill>
                <a:srgbClr val="000066"/>
              </a:solidFill>
              <a:ea typeface="MS Mincho" pitchFamily="49" charset="-128"/>
            </a:endParaRPr>
          </a:p>
        </p:txBody>
      </p:sp>
      <p:sp>
        <p:nvSpPr>
          <p:cNvPr id="4218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2189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841650" y="5511800"/>
            <a:ext cx="7460697"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میں وہ ہوں جو تیری نعمتوں کا اعتراف کرتا ہوں جو مجھے ملی ہیں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078094" y="565150"/>
            <a:ext cx="698781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smtClean="0">
                <a:solidFill>
                  <a:srgbClr val="002060"/>
                </a:solidFill>
                <a:latin typeface="_PDMS_Saleem_QuranFont" panose="02010000000000000000" pitchFamily="2" charset="-78"/>
                <a:cs typeface="_PDMS_Saleem_QuranFont" panose="02010000000000000000" pitchFamily="2" charset="-78"/>
              </a:rPr>
              <a:t>وَعِنْدِي</a:t>
            </a:r>
            <a:r>
              <a:rPr lang="en-US" sz="7200" b="1" kern="1200" dirty="0" smtClean="0">
                <a:solidFill>
                  <a:srgbClr val="002060"/>
                </a:solidFill>
                <a:latin typeface="_PDMS_Saleem_QuranFont" panose="02010000000000000000" pitchFamily="2" charset="-78"/>
                <a:cs typeface="_PDMS_Saleem_QuranFont" panose="02010000000000000000" pitchFamily="2" charset="-78"/>
              </a:rPr>
              <a:t>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وَابُوءُ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بِذُنُوبِي فَٱغْفِرْهَا لِي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1992491"/>
            <a:ext cx="8686800" cy="1752600"/>
          </a:xfrm>
          <a:extLst/>
        </p:spPr>
        <p:txBody>
          <a:bodyPr/>
          <a:lstStyle/>
          <a:p>
            <a:pPr marL="342900" indent="-342900" eaLnBrk="1" hangingPunct="1">
              <a:defRPr/>
            </a:pPr>
            <a:r>
              <a:rPr lang="en-US" sz="3600" b="1" kern="1200" dirty="0">
                <a:ea typeface="MS Mincho" pitchFamily="49" charset="-128"/>
              </a:rPr>
              <a:t>and I now acknowledge of my sins; so, (please) forgive them to me.</a:t>
            </a:r>
          </a:p>
        </p:txBody>
      </p:sp>
      <p:sp>
        <p:nvSpPr>
          <p:cNvPr id="422916" name="Subtitle 4"/>
          <p:cNvSpPr txBox="1">
            <a:spLocks/>
          </p:cNvSpPr>
          <p:nvPr/>
        </p:nvSpPr>
        <p:spPr bwMode="auto">
          <a:xfrm>
            <a:off x="263235" y="374509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wa abu'u bidhunubi faghfirha li</a:t>
            </a:r>
            <a:endParaRPr lang="fi-FI" sz="3200" b="1" i="1">
              <a:solidFill>
                <a:srgbClr val="000066"/>
              </a:solidFill>
              <a:ea typeface="MS Mincho" pitchFamily="49" charset="-128"/>
            </a:endParaRPr>
          </a:p>
        </p:txBody>
      </p:sp>
      <p:sp>
        <p:nvSpPr>
          <p:cNvPr id="4229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2291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655919" y="5313025"/>
            <a:ext cx="8372805"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میرے پاس ہیں مجھ پر گناہوں کا بڑا بوجھ ہے پس مجھے معاف کردے  </a:t>
            </a:r>
            <a:r>
              <a:rPr lang="en-US" sz="4000" b="1" dirty="0">
                <a:solidFill>
                  <a:srgbClr val="002060"/>
                </a:solidFill>
                <a:latin typeface="Jameel Noori Nastaleeq" panose="02000503000000000004" pitchFamily="2" charset="-78"/>
                <a:cs typeface="Jameel Noori Nastaleeq" panose="02000503000000000004" pitchFamily="2" charset="-78"/>
              </a:rPr>
              <a:t> </a:t>
            </a:r>
          </a:p>
        </p:txBody>
      </p:sp>
    </p:spTree>
  </p:cSld>
  <p:clrMapOvr>
    <a:masterClrMapping/>
  </p:clrMapOvr>
  <p:transition>
    <p:fade/>
  </p:transition>
  <p:timing>
    <p:tnLst>
      <p:par>
        <p:cTn id="1" dur="indefinite" restart="never" nodeType="tmRoot"/>
      </p:par>
    </p:tn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818808" y="652987"/>
            <a:ext cx="559640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يَا مَنْ لاَ تَضُرُّهُ ذُنُوبُ عِبَادِهِ</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981200"/>
            <a:ext cx="8686800" cy="1752600"/>
          </a:xfrm>
          <a:extLst/>
        </p:spPr>
        <p:txBody>
          <a:bodyPr/>
          <a:lstStyle/>
          <a:p>
            <a:pPr marL="342900" indent="-342900" eaLnBrk="1" hangingPunct="1">
              <a:defRPr/>
            </a:pPr>
            <a:r>
              <a:rPr lang="en-US" sz="3600" b="1" kern="1200" dirty="0">
                <a:ea typeface="MS Mincho" pitchFamily="49" charset="-128"/>
              </a:rPr>
              <a:t>O He Who is not injured by the sins of His servants,</a:t>
            </a:r>
          </a:p>
        </p:txBody>
      </p:sp>
      <p:sp>
        <p:nvSpPr>
          <p:cNvPr id="423940" name="Subtitle 4"/>
          <p:cNvSpPr txBox="1">
            <a:spLocks/>
          </p:cNvSpPr>
          <p:nvPr/>
        </p:nvSpPr>
        <p:spPr bwMode="auto">
          <a:xfrm>
            <a:off x="273610" y="359498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3200" b="1" i="1" dirty="0">
                <a:solidFill>
                  <a:srgbClr val="000066"/>
                </a:solidFill>
                <a:ea typeface="MS Mincho" pitchFamily="49" charset="-128"/>
              </a:rPr>
              <a:t>ya </a:t>
            </a:r>
            <a:r>
              <a:rPr lang="es-ES" sz="3200" b="1" i="1" dirty="0" err="1">
                <a:solidFill>
                  <a:srgbClr val="000066"/>
                </a:solidFill>
                <a:ea typeface="MS Mincho" pitchFamily="49" charset="-128"/>
              </a:rPr>
              <a:t>man</a:t>
            </a:r>
            <a:r>
              <a:rPr lang="es-ES" sz="3200" b="1" i="1" dirty="0">
                <a:solidFill>
                  <a:srgbClr val="000066"/>
                </a:solidFill>
                <a:ea typeface="MS Mincho" pitchFamily="49" charset="-128"/>
              </a:rPr>
              <a:t> la </a:t>
            </a:r>
            <a:r>
              <a:rPr lang="es-ES" sz="3200" b="1" i="1" dirty="0" err="1">
                <a:solidFill>
                  <a:srgbClr val="000066"/>
                </a:solidFill>
                <a:ea typeface="MS Mincho" pitchFamily="49" charset="-128"/>
              </a:rPr>
              <a:t>tadurruhi</a:t>
            </a:r>
            <a:r>
              <a:rPr lang="es-ES" sz="3200" b="1" i="1" dirty="0">
                <a:solidFill>
                  <a:srgbClr val="000066"/>
                </a:solidFill>
                <a:ea typeface="MS Mincho" pitchFamily="49" charset="-128"/>
              </a:rPr>
              <a:t> </a:t>
            </a:r>
            <a:r>
              <a:rPr lang="es-ES" sz="3200" b="1" i="1" dirty="0" err="1">
                <a:solidFill>
                  <a:srgbClr val="000066"/>
                </a:solidFill>
                <a:ea typeface="MS Mincho" pitchFamily="49" charset="-128"/>
              </a:rPr>
              <a:t>dhunubu</a:t>
            </a:r>
            <a:r>
              <a:rPr lang="es-ES" sz="3200" b="1" i="1" dirty="0">
                <a:solidFill>
                  <a:srgbClr val="000066"/>
                </a:solidFill>
                <a:ea typeface="MS Mincho" pitchFamily="49" charset="-128"/>
              </a:rPr>
              <a:t> `</a:t>
            </a:r>
            <a:r>
              <a:rPr lang="es-ES" sz="3200" b="1" i="1" dirty="0" err="1">
                <a:solidFill>
                  <a:srgbClr val="000066"/>
                </a:solidFill>
                <a:ea typeface="MS Mincho" pitchFamily="49" charset="-128"/>
              </a:rPr>
              <a:t>ibadihi</a:t>
            </a:r>
            <a:endParaRPr lang="fi-FI" sz="3200" b="1" i="1" dirty="0">
              <a:solidFill>
                <a:srgbClr val="000066"/>
              </a:solidFill>
              <a:ea typeface="MS Mincho" pitchFamily="49" charset="-128"/>
            </a:endParaRPr>
          </a:p>
        </p:txBody>
      </p:sp>
      <p:sp>
        <p:nvSpPr>
          <p:cNvPr id="4239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2394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229336" y="5192196"/>
            <a:ext cx="6502101"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اے وہ جسے اس کے بندوں کے گناہ نقصان نہیں پہنچاتے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133600" y="676007"/>
            <a:ext cx="495359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وَهُوَ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ٱلْغَنِيُّ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عَنْ طَاعَتِهِمْ</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155914"/>
            <a:ext cx="8686800" cy="1752600"/>
          </a:xfrm>
          <a:extLst/>
        </p:spPr>
        <p:txBody>
          <a:bodyPr/>
          <a:lstStyle/>
          <a:p>
            <a:pPr marL="342900" indent="-342900" eaLnBrk="1" hangingPunct="1">
              <a:defRPr/>
            </a:pPr>
            <a:r>
              <a:rPr lang="en-US" sz="3600" b="1" kern="1200" dirty="0">
                <a:ea typeface="MS Mincho" pitchFamily="49" charset="-128"/>
              </a:rPr>
              <a:t>and Who can surely do without their obedience,</a:t>
            </a:r>
          </a:p>
        </p:txBody>
      </p:sp>
      <p:sp>
        <p:nvSpPr>
          <p:cNvPr id="424964" name="Subtitle 4"/>
          <p:cNvSpPr txBox="1">
            <a:spLocks/>
          </p:cNvSpPr>
          <p:nvPr/>
        </p:nvSpPr>
        <p:spPr bwMode="auto">
          <a:xfrm>
            <a:off x="266999" y="3694112"/>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wa huwa alghaniyyu `an ta`atihim</a:t>
            </a:r>
            <a:endParaRPr lang="fi-FI" sz="3200" b="1" i="1">
              <a:solidFill>
                <a:srgbClr val="000066"/>
              </a:solidFill>
              <a:ea typeface="MS Mincho" pitchFamily="49" charset="-128"/>
            </a:endParaRPr>
          </a:p>
        </p:txBody>
      </p:sp>
      <p:sp>
        <p:nvSpPr>
          <p:cNvPr id="4249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2496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527136" y="5446712"/>
            <a:ext cx="416652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وہ ان کی بندگی سے بے نیاز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345796" y="652987"/>
            <a:ext cx="645240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وَٱلْمُوَفِّقُ</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مَنْ عَمِلَ صَالِحاً مِنْهُمْ</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95564" y="2133529"/>
            <a:ext cx="8686800" cy="1752600"/>
          </a:xfrm>
          <a:extLst/>
        </p:spPr>
        <p:txBody>
          <a:bodyPr/>
          <a:lstStyle/>
          <a:p>
            <a:pPr marL="342900" indent="-342900" eaLnBrk="1" hangingPunct="1">
              <a:defRPr/>
            </a:pPr>
            <a:r>
              <a:rPr lang="en-US" sz="3600" b="1" kern="1200" dirty="0">
                <a:ea typeface="MS Mincho" pitchFamily="49" charset="-128"/>
              </a:rPr>
              <a:t>and Who inspires those of them to do good,</a:t>
            </a:r>
          </a:p>
        </p:txBody>
      </p:sp>
      <p:sp>
        <p:nvSpPr>
          <p:cNvPr id="425988" name="Subtitle 4"/>
          <p:cNvSpPr txBox="1">
            <a:spLocks/>
          </p:cNvSpPr>
          <p:nvPr/>
        </p:nvSpPr>
        <p:spPr bwMode="auto">
          <a:xfrm>
            <a:off x="295564" y="38838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walmuwaffiqu man `amila salihan minhum</a:t>
            </a:r>
            <a:endParaRPr lang="fi-FI" sz="3200" b="1" i="1" dirty="0">
              <a:solidFill>
                <a:srgbClr val="000066"/>
              </a:solidFill>
              <a:ea typeface="MS Mincho" pitchFamily="49" charset="-128"/>
            </a:endParaRPr>
          </a:p>
        </p:txBody>
      </p:sp>
      <p:sp>
        <p:nvSpPr>
          <p:cNvPr id="4259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2599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937406" y="5267088"/>
            <a:ext cx="5591595"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توفیق دیتا ہے جو ان میں سے نیک عمل کرے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764454" y="676007"/>
            <a:ext cx="361509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بِمَعُونَتِهِ وَرَحْمَتِهِ</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155914"/>
            <a:ext cx="8686800" cy="1752600"/>
          </a:xfrm>
          <a:extLst/>
        </p:spPr>
        <p:txBody>
          <a:bodyPr/>
          <a:lstStyle/>
          <a:p>
            <a:pPr marL="342900" indent="-342900" eaLnBrk="1" hangingPunct="1">
              <a:defRPr/>
            </a:pPr>
            <a:r>
              <a:rPr lang="en-US" sz="3600" b="1" kern="1200" dirty="0">
                <a:ea typeface="MS Mincho" pitchFamily="49" charset="-128"/>
              </a:rPr>
              <a:t>out of His aid and mercy.</a:t>
            </a:r>
          </a:p>
        </p:txBody>
      </p:sp>
      <p:sp>
        <p:nvSpPr>
          <p:cNvPr id="427012" name="Subtitle 4"/>
          <p:cNvSpPr txBox="1">
            <a:spLocks/>
          </p:cNvSpPr>
          <p:nvPr/>
        </p:nvSpPr>
        <p:spPr bwMode="auto">
          <a:xfrm>
            <a:off x="228600" y="3810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bima`unatihi wa rahmatihi</a:t>
            </a:r>
            <a:endParaRPr lang="fi-FI" sz="3200" b="1" i="1" dirty="0">
              <a:solidFill>
                <a:srgbClr val="000066"/>
              </a:solidFill>
              <a:ea typeface="MS Mincho" pitchFamily="49" charset="-128"/>
            </a:endParaRPr>
          </a:p>
        </p:txBody>
      </p:sp>
      <p:sp>
        <p:nvSpPr>
          <p:cNvPr id="4270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2701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214096" y="5257800"/>
            <a:ext cx="2715808"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اپنی مہربانی اور مدد سے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860360" y="565150"/>
            <a:ext cx="542328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فَلَكَ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ٱلْحَمْدُ</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إِلٰهِي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وَسَيِّدِي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20964" y="1905000"/>
            <a:ext cx="8686800" cy="1752600"/>
          </a:xfrm>
          <a:extLst/>
        </p:spPr>
        <p:txBody>
          <a:bodyPr/>
          <a:lstStyle/>
          <a:p>
            <a:pPr marL="342900" indent="-342900" eaLnBrk="1" hangingPunct="1">
              <a:defRPr/>
            </a:pPr>
            <a:r>
              <a:rPr lang="en-US" sz="3600" b="1" kern="1200" dirty="0">
                <a:ea typeface="MS Mincho" pitchFamily="49" charset="-128"/>
              </a:rPr>
              <a:t>So, all praise be to You, O my God and my Master.</a:t>
            </a:r>
          </a:p>
        </p:txBody>
      </p:sp>
      <p:sp>
        <p:nvSpPr>
          <p:cNvPr id="428036" name="Subtitle 4"/>
          <p:cNvSpPr txBox="1">
            <a:spLocks/>
          </p:cNvSpPr>
          <p:nvPr/>
        </p:nvSpPr>
        <p:spPr bwMode="auto">
          <a:xfrm>
            <a:off x="320964" y="379712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falaka alhamdu ilahi wa sayyidi</a:t>
            </a:r>
            <a:endParaRPr lang="fi-FI" sz="3200" b="1" i="1">
              <a:solidFill>
                <a:srgbClr val="000066"/>
              </a:solidFill>
              <a:ea typeface="MS Mincho" pitchFamily="49" charset="-128"/>
            </a:endParaRPr>
          </a:p>
        </p:txBody>
      </p:sp>
      <p:sp>
        <p:nvSpPr>
          <p:cNvPr id="4280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2803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383466" y="5029200"/>
            <a:ext cx="6377067"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پس حمد تیرے ہی لیے ہے  اے میرے معبود و سردار</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192182" y="579005"/>
            <a:ext cx="475963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إِلٰهِي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امَرْتَنِي فَعَصَيْتُكَ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2052528"/>
            <a:ext cx="8686800" cy="1752600"/>
          </a:xfrm>
          <a:extLst/>
        </p:spPr>
        <p:txBody>
          <a:bodyPr/>
          <a:lstStyle/>
          <a:p>
            <a:pPr marL="342900" indent="-342900" eaLnBrk="1" hangingPunct="1">
              <a:defRPr/>
            </a:pPr>
            <a:r>
              <a:rPr lang="en-US" sz="3600" b="1" kern="1200" dirty="0">
                <a:ea typeface="MS Mincho" pitchFamily="49" charset="-128"/>
              </a:rPr>
              <a:t>O my God: You ordered me, but I disobeyed You.</a:t>
            </a:r>
          </a:p>
        </p:txBody>
      </p:sp>
      <p:sp>
        <p:nvSpPr>
          <p:cNvPr id="429060" name="Subtitle 4"/>
          <p:cNvSpPr txBox="1">
            <a:spLocks/>
          </p:cNvSpPr>
          <p:nvPr/>
        </p:nvSpPr>
        <p:spPr bwMode="auto">
          <a:xfrm>
            <a:off x="304800" y="3811622"/>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ilahi amartani fa`asaytuka</a:t>
            </a:r>
            <a:endParaRPr lang="fi-FI" sz="3200" b="1" i="1" dirty="0">
              <a:solidFill>
                <a:srgbClr val="000066"/>
              </a:solidFill>
              <a:ea typeface="MS Mincho" pitchFamily="49" charset="-128"/>
            </a:endParaRPr>
          </a:p>
        </p:txBody>
      </p:sp>
      <p:sp>
        <p:nvSpPr>
          <p:cNvPr id="4290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2906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959532" y="5334852"/>
            <a:ext cx="7377341" cy="707886"/>
          </a:xfrm>
          <a:prstGeom prst="rect">
            <a:avLst/>
          </a:prstGeom>
        </p:spPr>
        <p:txBody>
          <a:bodyPr wrap="square">
            <a:spAutoFit/>
          </a:bodyPr>
          <a:lstStyle/>
          <a:p>
            <a:pPr algn="ctr" rtl="1"/>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اے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میرے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معبود</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تو</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نے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حکم</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دیاتو</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میں</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نے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نافرمانی</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کی</a:t>
            </a:r>
            <a:r>
              <a:rPr lang="en-US" sz="4000" b="1" dirty="0">
                <a:solidFill>
                  <a:srgbClr val="002060"/>
                </a:solidFill>
                <a:latin typeface="Jameel Noori Nastaleeq" panose="02000503000000000004" pitchFamily="2" charset="-78"/>
                <a:cs typeface="Jameel Noori Nastaleeq" panose="02000503000000000004" pitchFamily="2" charset="-78"/>
              </a:rPr>
              <a:t> </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438400" y="565150"/>
            <a:ext cx="4742003" cy="1200329"/>
          </a:xfrm>
          <a:extLst/>
        </p:spPr>
        <p:txBody>
          <a:bodyPr wrap="none">
            <a:spAutoFit/>
          </a:bodyPr>
          <a:lstStyle/>
          <a:p>
            <a:pPr algn="r" rtl="1"/>
            <a:r>
              <a:rPr lang="ks-Arab" sz="7200" b="1" kern="1200" dirty="0">
                <a:solidFill>
                  <a:srgbClr val="002060"/>
                </a:solidFill>
                <a:latin typeface="_PDMS_Saleem_QuranFont" panose="02010000000000000000" pitchFamily="2" charset="-78"/>
                <a:ea typeface="+mn-ea"/>
                <a:cs typeface="_PDMS_Saleem_QuranFont" panose="02010000000000000000" pitchFamily="2" charset="-78"/>
              </a:rPr>
              <a:t> لَمْ تُخْرِجْنِی </a:t>
            </a:r>
            <a:r>
              <a:rPr lang="ks-Arab" sz="7200" b="1" kern="1200" dirty="0" smtClean="0">
                <a:solidFill>
                  <a:srgbClr val="002060"/>
                </a:solidFill>
                <a:latin typeface="_PDMS_Saleem_QuranFont" panose="02010000000000000000" pitchFamily="2" charset="-78"/>
                <a:ea typeface="+mn-ea"/>
                <a:cs typeface="_PDMS_Saleem_QuranFont" panose="02010000000000000000" pitchFamily="2" charset="-78"/>
              </a:rPr>
              <a:t>لِرَ</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ا</a:t>
            </a:r>
            <a:r>
              <a:rPr lang="ks-Arab" sz="7200" b="1" kern="1200" dirty="0" smtClean="0">
                <a:solidFill>
                  <a:srgbClr val="002060"/>
                </a:solidFill>
                <a:latin typeface="_PDMS_Saleem_QuranFont" panose="02010000000000000000" pitchFamily="2" charset="-78"/>
                <a:ea typeface="+mn-ea"/>
                <a:cs typeface="_PDMS_Saleem_QuranFont" panose="02010000000000000000" pitchFamily="2" charset="-78"/>
              </a:rPr>
              <a:t>ْفَتِکَ </a:t>
            </a:r>
            <a:r>
              <a:rPr lang="ks-Arab" sz="7200" b="1" kern="1200" dirty="0">
                <a:solidFill>
                  <a:srgbClr val="002060"/>
                </a:solidFill>
                <a:latin typeface="_PDMS_Saleem_QuranFont" panose="02010000000000000000" pitchFamily="2" charset="-78"/>
                <a:ea typeface="+mn-ea"/>
                <a:cs typeface="_PDMS_Saleem_QuranFont" panose="02010000000000000000" pitchFamily="2" charset="-78"/>
              </a:rPr>
              <a:t>بِی</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1992491"/>
            <a:ext cx="8686800" cy="1752600"/>
          </a:xfrm>
          <a:extLst/>
        </p:spPr>
        <p:txBody>
          <a:bodyPr/>
          <a:lstStyle/>
          <a:p>
            <a:pPr marL="342900" indent="-342900" eaLnBrk="1" hangingPunct="1">
              <a:defRPr/>
            </a:pPr>
            <a:r>
              <a:rPr lang="en-US" sz="3600" b="1" kern="1200" dirty="0">
                <a:ea typeface="MS Mincho" pitchFamily="49" charset="-128"/>
              </a:rPr>
              <a:t>as You have not taken me out (to this world)—on account of Your sympathy to me,</a:t>
            </a:r>
          </a:p>
        </p:txBody>
      </p:sp>
      <p:sp>
        <p:nvSpPr>
          <p:cNvPr id="43012" name="Subtitle 4"/>
          <p:cNvSpPr txBox="1">
            <a:spLocks/>
          </p:cNvSpPr>
          <p:nvPr/>
        </p:nvSpPr>
        <p:spPr bwMode="auto">
          <a:xfrm>
            <a:off x="304800" y="4191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lam tukhrijni lira'fatika bi</a:t>
            </a:r>
            <a:endParaRPr lang="fi-FI" sz="3200" b="1" i="1" dirty="0">
              <a:solidFill>
                <a:srgbClr val="000066"/>
              </a:solidFill>
              <a:ea typeface="MS Mincho" pitchFamily="49" charset="-128"/>
            </a:endParaRPr>
          </a:p>
        </p:txBody>
      </p:sp>
      <p:sp>
        <p:nvSpPr>
          <p:cNvPr id="430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3014" name="Text Box 13"/>
          <p:cNvSpPr txBox="1">
            <a:spLocks noChangeAspect="1" noChangeArrowheads="1"/>
          </p:cNvSpPr>
          <p:nvPr/>
        </p:nvSpPr>
        <p:spPr bwMode="auto">
          <a:xfrm>
            <a:off x="4419601" y="0"/>
            <a:ext cx="47244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914400" y="5170309"/>
            <a:ext cx="7467599"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تو نے بوجہ اپنی محبت و مہربانی کے </a:t>
            </a:r>
            <a:r>
              <a:rPr lang="ar-SA" sz="4000" b="1" dirty="0" smtClean="0">
                <a:solidFill>
                  <a:srgbClr val="002060"/>
                </a:solidFill>
                <a:latin typeface="Jameel Noori Nastaleeq" panose="02000503000000000004" pitchFamily="2" charset="-78"/>
                <a:cs typeface="Jameel Noori Nastaleeq" panose="02000503000000000004" pitchFamily="2" charset="-78"/>
              </a:rPr>
              <a:t>مجھے پیدا </a:t>
            </a:r>
            <a:r>
              <a:rPr lang="ar-SA" sz="4000" b="1" dirty="0">
                <a:solidFill>
                  <a:srgbClr val="002060"/>
                </a:solidFill>
                <a:latin typeface="Jameel Noori Nastaleeq" panose="02000503000000000004" pitchFamily="2" charset="-78"/>
                <a:cs typeface="Jameel Noori Nastaleeq" panose="02000503000000000004" pitchFamily="2" charset="-78"/>
              </a:rPr>
              <a:t>نہیں کیا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061594" y="708334"/>
            <a:ext cx="517321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وَنَهَيْتَنِي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فَٱرْتَكَبْتُ</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نَهْيَكَ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057400"/>
            <a:ext cx="8686800" cy="1752600"/>
          </a:xfrm>
          <a:extLst/>
        </p:spPr>
        <p:txBody>
          <a:bodyPr/>
          <a:lstStyle/>
          <a:p>
            <a:pPr marL="342900" indent="-342900" eaLnBrk="1" hangingPunct="1">
              <a:defRPr/>
            </a:pPr>
            <a:r>
              <a:rPr lang="en-US" sz="3600" b="1" kern="1200" dirty="0">
                <a:ea typeface="MS Mincho" pitchFamily="49" charset="-128"/>
              </a:rPr>
              <a:t>You warned me, but I violated Your warning.</a:t>
            </a:r>
          </a:p>
        </p:txBody>
      </p:sp>
      <p:sp>
        <p:nvSpPr>
          <p:cNvPr id="430084" name="Subtitle 4"/>
          <p:cNvSpPr txBox="1">
            <a:spLocks/>
          </p:cNvSpPr>
          <p:nvPr/>
        </p:nvSpPr>
        <p:spPr bwMode="auto">
          <a:xfrm>
            <a:off x="304799" y="3828473"/>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wa nahaytani fartakabtu nahyaka</a:t>
            </a:r>
            <a:endParaRPr lang="fi-FI" sz="3200" b="1" i="1">
              <a:solidFill>
                <a:srgbClr val="000066"/>
              </a:solidFill>
              <a:ea typeface="MS Mincho" pitchFamily="49" charset="-128"/>
            </a:endParaRPr>
          </a:p>
        </p:txBody>
      </p:sp>
      <p:sp>
        <p:nvSpPr>
          <p:cNvPr id="4300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3008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011042" y="5214332"/>
            <a:ext cx="512191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جس سے تو نے مجھے روکا میں وہ کام کر گزرا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364288" y="565150"/>
            <a:ext cx="656782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فَاصْبَحْتُ</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لاَ ذَا بَرَاءَةٍ لِي فَاعْتَذِرُ</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1992491"/>
            <a:ext cx="8686800" cy="1752600"/>
          </a:xfrm>
          <a:extLst/>
        </p:spPr>
        <p:txBody>
          <a:bodyPr/>
          <a:lstStyle/>
          <a:p>
            <a:pPr marL="342900" indent="-342900" eaLnBrk="1" hangingPunct="1">
              <a:defRPr/>
            </a:pPr>
            <a:r>
              <a:rPr lang="en-US" sz="3600" b="1" kern="1200" dirty="0">
                <a:ea typeface="MS Mincho" pitchFamily="49" charset="-128"/>
              </a:rPr>
              <a:t>So, I am now lacking neither justification to apologize</a:t>
            </a:r>
          </a:p>
        </p:txBody>
      </p:sp>
      <p:sp>
        <p:nvSpPr>
          <p:cNvPr id="431108" name="Subtitle 4"/>
          <p:cNvSpPr txBox="1">
            <a:spLocks/>
          </p:cNvSpPr>
          <p:nvPr/>
        </p:nvSpPr>
        <p:spPr bwMode="auto">
          <a:xfrm>
            <a:off x="304800" y="3581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fa'asbahtu la dha bara'atin li fa'a`tadhiru</a:t>
            </a:r>
            <a:endParaRPr lang="fi-FI" sz="3200" b="1" i="1" dirty="0">
              <a:solidFill>
                <a:srgbClr val="000066"/>
              </a:solidFill>
              <a:ea typeface="MS Mincho" pitchFamily="49" charset="-128"/>
            </a:endParaRPr>
          </a:p>
        </p:txBody>
      </p:sp>
      <p:sp>
        <p:nvSpPr>
          <p:cNvPr id="4311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3111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453998" y="5334377"/>
            <a:ext cx="623600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پس حال یہ ہے کہ نہ گناہ سے بری ہوں  کہ عذر کروں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743200" y="579005"/>
            <a:ext cx="374493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وَلاَ ذَا قُوَّةٍ فَانْتَصِرُ</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1905000"/>
            <a:ext cx="8686800" cy="1752600"/>
          </a:xfrm>
          <a:extLst/>
        </p:spPr>
        <p:txBody>
          <a:bodyPr/>
          <a:lstStyle/>
          <a:p>
            <a:pPr marL="342900" indent="-342900" eaLnBrk="1" hangingPunct="1">
              <a:defRPr/>
            </a:pPr>
            <a:r>
              <a:rPr lang="en-US" sz="3600" b="1" kern="1200" dirty="0">
                <a:ea typeface="MS Mincho" pitchFamily="49" charset="-128"/>
              </a:rPr>
              <a:t>nor power to support myself.</a:t>
            </a:r>
          </a:p>
        </p:txBody>
      </p:sp>
      <p:sp>
        <p:nvSpPr>
          <p:cNvPr id="432132" name="Subtitle 4"/>
          <p:cNvSpPr txBox="1">
            <a:spLocks/>
          </p:cNvSpPr>
          <p:nvPr/>
        </p:nvSpPr>
        <p:spPr bwMode="auto">
          <a:xfrm>
            <a:off x="304800" y="3346196"/>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la dha quwwatin fa'antasiru</a:t>
            </a:r>
            <a:endParaRPr lang="fi-FI" sz="3200" b="1" i="1" dirty="0">
              <a:solidFill>
                <a:srgbClr val="000066"/>
              </a:solidFill>
              <a:ea typeface="MS Mincho" pitchFamily="49" charset="-128"/>
            </a:endParaRPr>
          </a:p>
        </p:txBody>
      </p:sp>
      <p:sp>
        <p:nvSpPr>
          <p:cNvPr id="4321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3213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423815" y="5039796"/>
            <a:ext cx="4296369"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نہ یہ طاقت ہے کہ کامیاب ہوجاؤں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533405" y="530514"/>
            <a:ext cx="622958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فَبِايِّ شَيْء اسْتَقْبِلُكَ يَا مَوْلايَ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799" y="1937074"/>
            <a:ext cx="8686800" cy="1752600"/>
          </a:xfrm>
          <a:extLst/>
        </p:spPr>
        <p:txBody>
          <a:bodyPr/>
          <a:lstStyle/>
          <a:p>
            <a:pPr marL="342900" indent="-342900" eaLnBrk="1" hangingPunct="1">
              <a:defRPr/>
            </a:pPr>
            <a:r>
              <a:rPr lang="en-US" sz="3600" b="1" kern="1200" dirty="0">
                <a:ea typeface="MS Mincho" pitchFamily="49" charset="-128"/>
              </a:rPr>
              <a:t>By which thing can I now meet You, O my Master?</a:t>
            </a:r>
          </a:p>
        </p:txBody>
      </p:sp>
      <p:sp>
        <p:nvSpPr>
          <p:cNvPr id="433156" name="Subtitle 4"/>
          <p:cNvSpPr txBox="1">
            <a:spLocks/>
          </p:cNvSpPr>
          <p:nvPr/>
        </p:nvSpPr>
        <p:spPr bwMode="auto">
          <a:xfrm>
            <a:off x="304799" y="362920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Fabi'ayyi shay'in astaqbiluka ya mawlaya</a:t>
            </a:r>
            <a:endParaRPr lang="fi-FI" sz="3200" b="1" i="1">
              <a:solidFill>
                <a:srgbClr val="000066"/>
              </a:solidFill>
              <a:ea typeface="MS Mincho" pitchFamily="49" charset="-128"/>
            </a:endParaRPr>
          </a:p>
        </p:txBody>
      </p:sp>
      <p:sp>
        <p:nvSpPr>
          <p:cNvPr id="4331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3315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260837" y="5012473"/>
            <a:ext cx="6622327"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پس کیا چیزلے کر تیرے سامنے آؤں اے میرے مالک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448719" y="548986"/>
            <a:ext cx="439896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ابِسَمْعِي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امْ بِبَصَرِي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457200" y="1905000"/>
            <a:ext cx="8686800" cy="1752600"/>
          </a:xfrm>
          <a:extLst/>
        </p:spPr>
        <p:txBody>
          <a:bodyPr/>
          <a:lstStyle/>
          <a:p>
            <a:pPr marL="342900" indent="-342900" eaLnBrk="1" hangingPunct="1">
              <a:defRPr/>
            </a:pPr>
            <a:r>
              <a:rPr lang="en-US" sz="3600" b="1" kern="1200" dirty="0">
                <a:ea typeface="MS Mincho" pitchFamily="49" charset="-128"/>
              </a:rPr>
              <a:t>Is it by my hearing, my sight,</a:t>
            </a:r>
          </a:p>
        </p:txBody>
      </p:sp>
      <p:sp>
        <p:nvSpPr>
          <p:cNvPr id="434180" name="Subtitle 4"/>
          <p:cNvSpPr txBox="1">
            <a:spLocks/>
          </p:cNvSpPr>
          <p:nvPr/>
        </p:nvSpPr>
        <p:spPr bwMode="auto">
          <a:xfrm>
            <a:off x="304799" y="3124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abisam`i am bibasari</a:t>
            </a:r>
            <a:endParaRPr lang="fi-FI" sz="3200" b="1" i="1">
              <a:solidFill>
                <a:srgbClr val="000066"/>
              </a:solidFill>
              <a:ea typeface="MS Mincho" pitchFamily="49" charset="-128"/>
            </a:endParaRPr>
          </a:p>
        </p:txBody>
      </p:sp>
      <p:sp>
        <p:nvSpPr>
          <p:cNvPr id="4341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3418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037295" y="4879109"/>
            <a:ext cx="270619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آیا اپنے کان یا اپنی آنکھ</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422740" y="652987"/>
            <a:ext cx="629851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امْ بِلِسَانِي امْ بِيَدِي امْ بِرِجْلِي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1981200"/>
            <a:ext cx="8686800" cy="1752600"/>
          </a:xfrm>
          <a:extLst/>
        </p:spPr>
        <p:txBody>
          <a:bodyPr/>
          <a:lstStyle/>
          <a:p>
            <a:pPr marL="342900" indent="-342900" eaLnBrk="1" hangingPunct="1">
              <a:defRPr/>
            </a:pPr>
            <a:r>
              <a:rPr lang="en-US" sz="3600" b="1" kern="1200" dirty="0">
                <a:ea typeface="MS Mincho" pitchFamily="49" charset="-128"/>
              </a:rPr>
              <a:t>my tongue, my hand, or my foot?</a:t>
            </a:r>
          </a:p>
        </p:txBody>
      </p:sp>
      <p:sp>
        <p:nvSpPr>
          <p:cNvPr id="435204" name="Subtitle 4"/>
          <p:cNvSpPr txBox="1">
            <a:spLocks/>
          </p:cNvSpPr>
          <p:nvPr/>
        </p:nvSpPr>
        <p:spPr bwMode="auto">
          <a:xfrm>
            <a:off x="228599" y="33375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de-DE" sz="3200" b="1" i="1" dirty="0">
                <a:solidFill>
                  <a:srgbClr val="000066"/>
                </a:solidFill>
                <a:ea typeface="MS Mincho" pitchFamily="49" charset="-128"/>
              </a:rPr>
              <a:t>am bilisani am biyadi am birijli</a:t>
            </a:r>
            <a:endParaRPr lang="fi-FI" sz="3200" b="1" i="1" dirty="0">
              <a:solidFill>
                <a:srgbClr val="000066"/>
              </a:solidFill>
              <a:ea typeface="MS Mincho" pitchFamily="49" charset="-128"/>
            </a:endParaRPr>
          </a:p>
        </p:txBody>
      </p:sp>
      <p:sp>
        <p:nvSpPr>
          <p:cNvPr id="4352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3520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946120" y="5090120"/>
            <a:ext cx="5251759"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یا اپنی زبان یا اپنے ہاتھ یا اپنے پاؤں کے ساتھ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967818" y="652987"/>
            <a:ext cx="536076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الَيْسَ كُلُّهَا نِعَمَكَ عِنْدِي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799" y="1981200"/>
            <a:ext cx="8686800" cy="1752600"/>
          </a:xfrm>
          <a:extLst/>
        </p:spPr>
        <p:txBody>
          <a:bodyPr/>
          <a:lstStyle/>
          <a:p>
            <a:pPr marL="342900" indent="-342900" eaLnBrk="1" hangingPunct="1">
              <a:defRPr/>
            </a:pPr>
            <a:r>
              <a:rPr lang="en-US" sz="3600" b="1" kern="1200" dirty="0">
                <a:ea typeface="MS Mincho" pitchFamily="49" charset="-128"/>
              </a:rPr>
              <a:t>Are all these not Your bounties on me</a:t>
            </a:r>
          </a:p>
        </p:txBody>
      </p:sp>
      <p:sp>
        <p:nvSpPr>
          <p:cNvPr id="436228" name="Subtitle 4"/>
          <p:cNvSpPr txBox="1">
            <a:spLocks/>
          </p:cNvSpPr>
          <p:nvPr/>
        </p:nvSpPr>
        <p:spPr bwMode="auto">
          <a:xfrm>
            <a:off x="381000" y="3200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alaysa kulluha ni`amaka `indi</a:t>
            </a:r>
            <a:endParaRPr lang="fi-FI" sz="3200" b="1" i="1">
              <a:solidFill>
                <a:srgbClr val="000066"/>
              </a:solidFill>
              <a:ea typeface="MS Mincho" pitchFamily="49" charset="-128"/>
            </a:endParaRPr>
          </a:p>
        </p:txBody>
      </p:sp>
      <p:sp>
        <p:nvSpPr>
          <p:cNvPr id="4362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3623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683960" y="4953000"/>
            <a:ext cx="570380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کیا یہ سب میرے پاس تیری نعمتیں نہیں ہیں ؟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871581" y="565150"/>
            <a:ext cx="540083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وَبِكُلِّهَا عَصَيْتُكَ يَا مَوْلاَيَ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2006346"/>
            <a:ext cx="8686800" cy="1752600"/>
          </a:xfrm>
          <a:extLst/>
        </p:spPr>
        <p:txBody>
          <a:bodyPr/>
          <a:lstStyle/>
          <a:p>
            <a:pPr marL="342900" indent="-342900" eaLnBrk="1" hangingPunct="1">
              <a:defRPr/>
            </a:pPr>
            <a:r>
              <a:rPr lang="en-US" sz="3600" b="1" kern="1200" dirty="0">
                <a:ea typeface="MS Mincho" pitchFamily="49" charset="-128"/>
              </a:rPr>
              <a:t>and with all of them I have disobeyed You, O my Master?</a:t>
            </a:r>
          </a:p>
        </p:txBody>
      </p:sp>
      <p:sp>
        <p:nvSpPr>
          <p:cNvPr id="437252" name="Subtitle 4"/>
          <p:cNvSpPr txBox="1">
            <a:spLocks/>
          </p:cNvSpPr>
          <p:nvPr/>
        </p:nvSpPr>
        <p:spPr bwMode="auto">
          <a:xfrm>
            <a:off x="304800" y="3733113"/>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bikulliha `asaytuka ya mawlaya</a:t>
            </a:r>
            <a:endParaRPr lang="fi-FI" sz="3200" b="1" i="1" dirty="0">
              <a:solidFill>
                <a:srgbClr val="000066"/>
              </a:solidFill>
              <a:ea typeface="MS Mincho" pitchFamily="49" charset="-128"/>
            </a:endParaRPr>
          </a:p>
        </p:txBody>
      </p:sp>
      <p:sp>
        <p:nvSpPr>
          <p:cNvPr id="4372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3725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855276" y="5160454"/>
            <a:ext cx="743344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ان سب کے ساتھ میں نے تیری نافرمانی کی  اے میرے مولا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76202" y="539750"/>
            <a:ext cx="559159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فَلَكَ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ٱلْحُجَّةُ</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وَٱلسَّبِيلُ</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عَلَيَّ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1971709"/>
            <a:ext cx="8686800" cy="1752600"/>
          </a:xfrm>
          <a:extLst/>
        </p:spPr>
        <p:txBody>
          <a:bodyPr/>
          <a:lstStyle/>
          <a:p>
            <a:pPr marL="342900" indent="-342900" eaLnBrk="1" hangingPunct="1">
              <a:defRPr/>
            </a:pPr>
            <a:r>
              <a:rPr lang="en-US" sz="3600" b="1" kern="1200" dirty="0">
                <a:ea typeface="MS Mincho" pitchFamily="49" charset="-128"/>
              </a:rPr>
              <a:t>You have absolute argument and claim against me.</a:t>
            </a:r>
          </a:p>
        </p:txBody>
      </p:sp>
      <p:sp>
        <p:nvSpPr>
          <p:cNvPr id="438276" name="Subtitle 4"/>
          <p:cNvSpPr txBox="1">
            <a:spLocks/>
          </p:cNvSpPr>
          <p:nvPr/>
        </p:nvSpPr>
        <p:spPr bwMode="auto">
          <a:xfrm>
            <a:off x="247072" y="368923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falaka alhujjatu walssabilu `alayya</a:t>
            </a:r>
            <a:endParaRPr lang="fi-FI" sz="3200" b="1" i="1" dirty="0">
              <a:solidFill>
                <a:srgbClr val="000066"/>
              </a:solidFill>
              <a:ea typeface="MS Mincho" pitchFamily="49" charset="-128"/>
            </a:endParaRPr>
          </a:p>
        </p:txBody>
      </p:sp>
      <p:sp>
        <p:nvSpPr>
          <p:cNvPr id="4382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3827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367140" y="5091180"/>
            <a:ext cx="6811481" cy="707886"/>
          </a:xfrm>
          <a:prstGeom prst="rect">
            <a:avLst/>
          </a:prstGeom>
        </p:spPr>
        <p:txBody>
          <a:bodyPr wrap="square">
            <a:spAutoFit/>
          </a:bodyPr>
          <a:lstStyle/>
          <a:p>
            <a:pPr algn="ctr" rtl="1"/>
            <a:r>
              <a:rPr lang="en-US" sz="4000" b="1" dirty="0" err="1">
                <a:solidFill>
                  <a:srgbClr val="002060"/>
                </a:solidFill>
                <a:latin typeface="Jameel Noori Nastaleeq" panose="02000503000000000004" pitchFamily="2" charset="-78"/>
                <a:cs typeface="Jameel Noori Nastaleeq" panose="02000503000000000004" pitchFamily="2" charset="-78"/>
              </a:rPr>
              <a:t>پس</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تیرے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پاس</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میرے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خلاف</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حجت</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اور</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دلیل</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ہے</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98582" y="762000"/>
            <a:ext cx="8610599" cy="101566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rtl="1"/>
            <a:r>
              <a:rPr lang="ar-SA" sz="6000" b="1" kern="1200" dirty="0">
                <a:solidFill>
                  <a:srgbClr val="002060"/>
                </a:solidFill>
                <a:latin typeface="_PDMS_Saleem_QuranFont" panose="02010000000000000000" pitchFamily="2" charset="-78"/>
                <a:ea typeface="+mn-ea"/>
                <a:cs typeface="_PDMS_Saleem_QuranFont" panose="02010000000000000000" pitchFamily="2" charset="-78"/>
              </a:rPr>
              <a:t>يَا مَنْ سَتَرَنِي مِنَ </a:t>
            </a:r>
            <a:r>
              <a:rPr lang="ar-SA" sz="6000" b="1" kern="1200" dirty="0" err="1">
                <a:solidFill>
                  <a:srgbClr val="002060"/>
                </a:solidFill>
                <a:latin typeface="_PDMS_Saleem_QuranFont" panose="02010000000000000000" pitchFamily="2" charset="-78"/>
                <a:ea typeface="+mn-ea"/>
                <a:cs typeface="_PDMS_Saleem_QuranFont" panose="02010000000000000000" pitchFamily="2" charset="-78"/>
              </a:rPr>
              <a:t>ٱلآبَاءِ</a:t>
            </a:r>
            <a:r>
              <a:rPr lang="ar-SA" sz="60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6000" b="1" kern="1200" dirty="0" err="1">
                <a:solidFill>
                  <a:srgbClr val="002060"/>
                </a:solidFill>
                <a:latin typeface="_PDMS_Saleem_QuranFont" panose="02010000000000000000" pitchFamily="2" charset="-78"/>
                <a:ea typeface="+mn-ea"/>
                <a:cs typeface="_PDMS_Saleem_QuranFont" panose="02010000000000000000" pitchFamily="2" charset="-78"/>
              </a:rPr>
              <a:t>وَٱلامَّهَاتِ</a:t>
            </a:r>
            <a:r>
              <a:rPr lang="ar-SA" sz="6000" b="1" kern="1200" dirty="0">
                <a:solidFill>
                  <a:srgbClr val="002060"/>
                </a:solidFill>
                <a:latin typeface="_PDMS_Saleem_QuranFont" panose="02010000000000000000" pitchFamily="2" charset="-78"/>
                <a:ea typeface="+mn-ea"/>
                <a:cs typeface="_PDMS_Saleem_QuranFont" panose="02010000000000000000" pitchFamily="2" charset="-78"/>
              </a:rPr>
              <a:t> انْ يَزْجُرُونِي</a:t>
            </a:r>
            <a:endParaRPr lang="en-US" sz="60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198582" y="2057400"/>
            <a:ext cx="8686800" cy="1752600"/>
          </a:xfrm>
          <a:extLst/>
        </p:spPr>
        <p:txBody>
          <a:bodyPr/>
          <a:lstStyle/>
          <a:p>
            <a:pPr marL="342900" indent="-342900" eaLnBrk="1" hangingPunct="1">
              <a:defRPr/>
            </a:pPr>
            <a:r>
              <a:rPr lang="en-US" sz="2800" b="1" kern="1200" dirty="0">
                <a:ea typeface="MS Mincho" pitchFamily="49" charset="-128"/>
              </a:rPr>
              <a:t>O He Who covered me from fathers and mothers lest they might have driven me away,</a:t>
            </a:r>
          </a:p>
        </p:txBody>
      </p:sp>
      <p:sp>
        <p:nvSpPr>
          <p:cNvPr id="439300" name="Subtitle 4"/>
          <p:cNvSpPr txBox="1">
            <a:spLocks/>
          </p:cNvSpPr>
          <p:nvPr/>
        </p:nvSpPr>
        <p:spPr bwMode="auto">
          <a:xfrm>
            <a:off x="304800" y="349692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ya man satarani min al'aba'i wal'ummahati an yazjuruni</a:t>
            </a:r>
            <a:endParaRPr lang="fi-FI" sz="3200" b="1" i="1" dirty="0">
              <a:solidFill>
                <a:srgbClr val="000066"/>
              </a:solidFill>
              <a:ea typeface="MS Mincho" pitchFamily="49" charset="-128"/>
            </a:endParaRPr>
          </a:p>
        </p:txBody>
      </p:sp>
      <p:sp>
        <p:nvSpPr>
          <p:cNvPr id="4393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3930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61987" y="5285184"/>
            <a:ext cx="8683787"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اے وہ جس نے ماں باپ سے میری پردہ پوشی کی کہ وہ مجھے دھتکار دیں گے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337527" y="457200"/>
            <a:ext cx="2468945" cy="1200329"/>
          </a:xfrm>
          <a:extLst/>
        </p:spPr>
        <p:txBody>
          <a:bodyPr wrap="none">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وَلُطْفِکَ لِی </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72970" y="1905000"/>
            <a:ext cx="8686800" cy="1752600"/>
          </a:xfrm>
          <a:extLst/>
        </p:spPr>
        <p:txBody>
          <a:bodyPr/>
          <a:lstStyle/>
          <a:p>
            <a:pPr marL="342900" indent="-342900" eaLnBrk="1" hangingPunct="1">
              <a:defRPr/>
            </a:pPr>
            <a:r>
              <a:rPr lang="en-US" sz="3600" b="1" kern="1200" dirty="0">
                <a:ea typeface="MS Mincho" pitchFamily="49" charset="-128"/>
              </a:rPr>
              <a:t>Your kindness to me,</a:t>
            </a:r>
          </a:p>
        </p:txBody>
      </p:sp>
      <p:sp>
        <p:nvSpPr>
          <p:cNvPr id="44036" name="Subtitle 4"/>
          <p:cNvSpPr txBox="1">
            <a:spLocks/>
          </p:cNvSpPr>
          <p:nvPr/>
        </p:nvSpPr>
        <p:spPr bwMode="auto">
          <a:xfrm>
            <a:off x="228599" y="3124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lutfika li</a:t>
            </a:r>
            <a:endParaRPr lang="fi-FI" sz="3200" b="1" i="1" dirty="0">
              <a:solidFill>
                <a:srgbClr val="000066"/>
              </a:solidFill>
              <a:ea typeface="MS Mincho" pitchFamily="49" charset="-128"/>
            </a:endParaRPr>
          </a:p>
        </p:txBody>
      </p:sp>
      <p:sp>
        <p:nvSpPr>
          <p:cNvPr id="440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4038" name="Text Box 13"/>
          <p:cNvSpPr txBox="1">
            <a:spLocks noChangeAspect="1" noChangeArrowheads="1"/>
          </p:cNvSpPr>
          <p:nvPr/>
        </p:nvSpPr>
        <p:spPr bwMode="auto">
          <a:xfrm>
            <a:off x="4648201"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609600" y="4417135"/>
            <a:ext cx="8077200" cy="707886"/>
          </a:xfrm>
          <a:prstGeom prst="rect">
            <a:avLst/>
          </a:prstGeom>
        </p:spPr>
        <p:txBody>
          <a:bodyPr wrap="square">
            <a:spAutoFit/>
          </a:bodyPr>
          <a:lstStyle/>
          <a:p>
            <a:pPr algn="ctr" rtl="1"/>
            <a:r>
              <a:rPr lang="ur-PK" sz="4000" b="1" dirty="0" smtClean="0">
                <a:solidFill>
                  <a:srgbClr val="002060"/>
                </a:solidFill>
                <a:latin typeface="Jameel Noori Nastaleeq" panose="02000503000000000004" pitchFamily="2" charset="-78"/>
                <a:cs typeface="Jameel Noori Nastaleeq" panose="02000503000000000004" pitchFamily="2" charset="-78"/>
              </a:rPr>
              <a:t>اور </a:t>
            </a:r>
            <a:r>
              <a:rPr lang="ar-SA" sz="4000" b="1" dirty="0" smtClean="0">
                <a:solidFill>
                  <a:srgbClr val="002060"/>
                </a:solidFill>
                <a:latin typeface="Jameel Noori Nastaleeq" panose="02000503000000000004" pitchFamily="2" charset="-78"/>
                <a:cs typeface="Jameel Noori Nastaleeq" panose="02000503000000000004" pitchFamily="2" charset="-78"/>
              </a:rPr>
              <a:t>بوجہ اپ</a:t>
            </a:r>
            <a:r>
              <a:rPr lang="ur-PK" sz="4000" b="1" dirty="0" smtClean="0">
                <a:solidFill>
                  <a:srgbClr val="002060"/>
                </a:solidFill>
                <a:latin typeface="Jameel Noori Nastaleeq" panose="02000503000000000004" pitchFamily="2" charset="-78"/>
                <a:cs typeface="Jameel Noori Nastaleeq" panose="02000503000000000004" pitchFamily="2" charset="-78"/>
              </a:rPr>
              <a:t>نے لطف کے</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823217" y="565150"/>
            <a:ext cx="749756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وَمِنَ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ٱلْعَشَائِرِ</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وَٱلإِخْوَانِ</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انْ يُعَيِّرُونِي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39436" y="2024818"/>
            <a:ext cx="8686800" cy="1752600"/>
          </a:xfrm>
          <a:extLst/>
        </p:spPr>
        <p:txBody>
          <a:bodyPr/>
          <a:lstStyle/>
          <a:p>
            <a:pPr marL="342900" indent="-342900" eaLnBrk="1" hangingPunct="1">
              <a:defRPr/>
            </a:pPr>
            <a:r>
              <a:rPr lang="en-US" sz="3600" b="1" kern="1200" dirty="0">
                <a:ea typeface="MS Mincho" pitchFamily="49" charset="-128"/>
              </a:rPr>
              <a:t>from relatives and friends lest they might have gibed me,</a:t>
            </a:r>
          </a:p>
        </p:txBody>
      </p:sp>
      <p:sp>
        <p:nvSpPr>
          <p:cNvPr id="440324" name="Subtitle 4"/>
          <p:cNvSpPr txBox="1">
            <a:spLocks/>
          </p:cNvSpPr>
          <p:nvPr/>
        </p:nvSpPr>
        <p:spPr bwMode="auto">
          <a:xfrm>
            <a:off x="325581" y="3770057"/>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min al`asha'iri wal'ikhwani an yu`ayyiruni</a:t>
            </a:r>
            <a:endParaRPr lang="fi-FI" sz="3200" b="1" i="1" dirty="0">
              <a:solidFill>
                <a:srgbClr val="000066"/>
              </a:solidFill>
              <a:ea typeface="MS Mincho" pitchFamily="49" charset="-128"/>
            </a:endParaRPr>
          </a:p>
        </p:txBody>
      </p:sp>
      <p:sp>
        <p:nvSpPr>
          <p:cNvPr id="4403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4032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14262" y="5279432"/>
            <a:ext cx="851547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اہل قبیلہ اور بھائی بندوں سے میرا پردہ رکھا کہ مجھے ڈانٹ ڈپٹ کریں گے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621513" y="565150"/>
            <a:ext cx="590097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وَمِنَ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ٱلسَّلاَطِينِ</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انْ يُعَاقِبُونِي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828800"/>
            <a:ext cx="8686800" cy="1752600"/>
          </a:xfrm>
          <a:extLst/>
        </p:spPr>
        <p:txBody>
          <a:bodyPr/>
          <a:lstStyle/>
          <a:p>
            <a:pPr marL="342900" indent="-342900" eaLnBrk="1" hangingPunct="1">
              <a:defRPr/>
            </a:pPr>
            <a:r>
              <a:rPr lang="en-US" sz="3600" b="1" kern="1200" dirty="0">
                <a:ea typeface="MS Mincho" pitchFamily="49" charset="-128"/>
              </a:rPr>
              <a:t>and from rulers lest they might have punished me.</a:t>
            </a:r>
          </a:p>
        </p:txBody>
      </p:sp>
      <p:sp>
        <p:nvSpPr>
          <p:cNvPr id="441348" name="Subtitle 4"/>
          <p:cNvSpPr txBox="1">
            <a:spLocks/>
          </p:cNvSpPr>
          <p:nvPr/>
        </p:nvSpPr>
        <p:spPr bwMode="auto">
          <a:xfrm>
            <a:off x="247073" y="3886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min alssalatini an yu`aqibuni</a:t>
            </a:r>
            <a:endParaRPr lang="fi-FI" sz="3200" b="1" i="1" dirty="0">
              <a:solidFill>
                <a:srgbClr val="000066"/>
              </a:solidFill>
              <a:ea typeface="MS Mincho" pitchFamily="49" charset="-128"/>
            </a:endParaRPr>
          </a:p>
        </p:txBody>
      </p:sp>
      <p:sp>
        <p:nvSpPr>
          <p:cNvPr id="4413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4135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558194" y="5301996"/>
            <a:ext cx="6027612"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حاکموں سے میرا پردہ رکھا کہ وہ مجھے سزا دیں گے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510435" y="565150"/>
            <a:ext cx="427552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وَلَوِ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ٱطَّلَعُوٱ</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يَا مَوْلاَيَ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133600"/>
            <a:ext cx="8686800" cy="1752600"/>
          </a:xfrm>
          <a:extLst/>
        </p:spPr>
        <p:txBody>
          <a:bodyPr/>
          <a:lstStyle/>
          <a:p>
            <a:pPr marL="342900" indent="-342900" eaLnBrk="1" hangingPunct="1">
              <a:defRPr/>
            </a:pPr>
            <a:r>
              <a:rPr lang="en-US" sz="3600" b="1" kern="1200" dirty="0">
                <a:ea typeface="MS Mincho" pitchFamily="49" charset="-128"/>
              </a:rPr>
              <a:t>Had they, O my Master, seen</a:t>
            </a:r>
          </a:p>
        </p:txBody>
      </p:sp>
      <p:sp>
        <p:nvSpPr>
          <p:cNvPr id="442372" name="Subtitle 4"/>
          <p:cNvSpPr txBox="1">
            <a:spLocks/>
          </p:cNvSpPr>
          <p:nvPr/>
        </p:nvSpPr>
        <p:spPr bwMode="auto">
          <a:xfrm>
            <a:off x="304799" y="3429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3200" b="1" i="1" dirty="0">
                <a:solidFill>
                  <a:srgbClr val="000066"/>
                </a:solidFill>
                <a:ea typeface="MS Mincho" pitchFamily="49" charset="-128"/>
              </a:rPr>
              <a:t>wa </a:t>
            </a:r>
            <a:r>
              <a:rPr lang="es-ES" sz="3200" b="1" i="1" dirty="0" err="1">
                <a:solidFill>
                  <a:srgbClr val="000066"/>
                </a:solidFill>
                <a:ea typeface="MS Mincho" pitchFamily="49" charset="-128"/>
              </a:rPr>
              <a:t>law</a:t>
            </a:r>
            <a:r>
              <a:rPr lang="es-ES" sz="3200" b="1" i="1" dirty="0">
                <a:solidFill>
                  <a:srgbClr val="000066"/>
                </a:solidFill>
                <a:ea typeface="MS Mincho" pitchFamily="49" charset="-128"/>
              </a:rPr>
              <a:t> </a:t>
            </a:r>
            <a:r>
              <a:rPr lang="es-ES" sz="3200" b="1" i="1" dirty="0" err="1">
                <a:solidFill>
                  <a:srgbClr val="000066"/>
                </a:solidFill>
                <a:ea typeface="MS Mincho" pitchFamily="49" charset="-128"/>
              </a:rPr>
              <a:t>ittala`u</a:t>
            </a:r>
            <a:r>
              <a:rPr lang="es-ES" sz="3200" b="1" i="1" dirty="0">
                <a:solidFill>
                  <a:srgbClr val="000066"/>
                </a:solidFill>
                <a:ea typeface="MS Mincho" pitchFamily="49" charset="-128"/>
              </a:rPr>
              <a:t> ya </a:t>
            </a:r>
            <a:r>
              <a:rPr lang="es-ES" sz="3200" b="1" i="1" dirty="0" err="1">
                <a:solidFill>
                  <a:srgbClr val="000066"/>
                </a:solidFill>
                <a:ea typeface="MS Mincho" pitchFamily="49" charset="-128"/>
              </a:rPr>
              <a:t>mawlaya</a:t>
            </a:r>
            <a:endParaRPr lang="fi-FI" sz="3200" b="1" i="1" dirty="0">
              <a:solidFill>
                <a:srgbClr val="000066"/>
              </a:solidFill>
              <a:ea typeface="MS Mincho" pitchFamily="49" charset="-128"/>
            </a:endParaRPr>
          </a:p>
        </p:txBody>
      </p:sp>
      <p:sp>
        <p:nvSpPr>
          <p:cNvPr id="4423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4237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630603" y="4888468"/>
            <a:ext cx="3882794"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اے میرے مولا اگر وہ جان لیتے</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136134" y="680625"/>
            <a:ext cx="502413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عَلَىٰ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مَا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ٱطَّلَعْتَ</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عَلَيْهِ مِنِّي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151296"/>
            <a:ext cx="8686800" cy="1752600"/>
          </a:xfrm>
          <a:extLst/>
        </p:spPr>
        <p:txBody>
          <a:bodyPr/>
          <a:lstStyle/>
          <a:p>
            <a:pPr marL="342900" indent="-342900" eaLnBrk="1" hangingPunct="1">
              <a:defRPr/>
            </a:pPr>
            <a:r>
              <a:rPr lang="en-US" sz="3600" b="1" kern="1200" dirty="0">
                <a:ea typeface="MS Mincho" pitchFamily="49" charset="-128"/>
              </a:rPr>
              <a:t>that which You knew about me,</a:t>
            </a:r>
          </a:p>
        </p:txBody>
      </p:sp>
      <p:sp>
        <p:nvSpPr>
          <p:cNvPr id="443396" name="Subtitle 4"/>
          <p:cNvSpPr txBox="1">
            <a:spLocks/>
          </p:cNvSpPr>
          <p:nvPr/>
        </p:nvSpPr>
        <p:spPr bwMode="auto">
          <a:xfrm>
            <a:off x="304799" y="3427412"/>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`ala ma ittala`ta `alayhi minni</a:t>
            </a:r>
          </a:p>
        </p:txBody>
      </p:sp>
      <p:sp>
        <p:nvSpPr>
          <p:cNvPr id="4433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4339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498412" y="4970228"/>
            <a:ext cx="4299575"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جو کچھ تو جانتا ہے میرے بارے میں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038195" y="1049248"/>
            <a:ext cx="314380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إِذاً مَا انْظَرُونِي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they would certainly have granted me no respite</a:t>
            </a:r>
          </a:p>
        </p:txBody>
      </p:sp>
      <p:sp>
        <p:nvSpPr>
          <p:cNvPr id="44442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idhan ma anzaruni</a:t>
            </a:r>
            <a:endParaRPr lang="fi-FI" sz="3200" b="1" i="1">
              <a:solidFill>
                <a:srgbClr val="000066"/>
              </a:solidFill>
              <a:ea typeface="MS Mincho" pitchFamily="49" charset="-128"/>
            </a:endParaRPr>
          </a:p>
        </p:txBody>
      </p:sp>
      <p:sp>
        <p:nvSpPr>
          <p:cNvPr id="4444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4442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825368" y="5486400"/>
            <a:ext cx="3493264"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تو وہ مجھے کبھی مہلت نہ دیتے</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535281" y="676007"/>
            <a:ext cx="422583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وَلَرَفَضُونِي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وَقَطَعُونِي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155914"/>
            <a:ext cx="8686800" cy="1752600"/>
          </a:xfrm>
          <a:extLst/>
        </p:spPr>
        <p:txBody>
          <a:bodyPr/>
          <a:lstStyle/>
          <a:p>
            <a:pPr marL="342900" indent="-342900" eaLnBrk="1" hangingPunct="1">
              <a:defRPr/>
            </a:pPr>
            <a:r>
              <a:rPr lang="en-US" sz="3600" b="1" kern="1200" dirty="0">
                <a:ea typeface="MS Mincho" pitchFamily="49" charset="-128"/>
              </a:rPr>
              <a:t>and they would have rejected and parted company with me.</a:t>
            </a:r>
          </a:p>
        </p:txBody>
      </p:sp>
      <p:sp>
        <p:nvSpPr>
          <p:cNvPr id="445444" name="Subtitle 4"/>
          <p:cNvSpPr txBox="1">
            <a:spLocks/>
          </p:cNvSpPr>
          <p:nvPr/>
        </p:nvSpPr>
        <p:spPr bwMode="auto">
          <a:xfrm>
            <a:off x="304799" y="3694112"/>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wa larafaduni wa qata`uni</a:t>
            </a:r>
            <a:endParaRPr lang="fi-FI" sz="3200" b="1" i="1">
              <a:solidFill>
                <a:srgbClr val="000066"/>
              </a:solidFill>
              <a:ea typeface="MS Mincho" pitchFamily="49" charset="-128"/>
            </a:endParaRPr>
          </a:p>
        </p:txBody>
      </p:sp>
      <p:sp>
        <p:nvSpPr>
          <p:cNvPr id="4454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4544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362958" y="5541624"/>
            <a:ext cx="457048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مجھے چھوڑ جاتے اور قطع تعلق کر جاتے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875061" y="565150"/>
            <a:ext cx="3393878"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فَهَا انَا ذَا يَا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إِلٰهِي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992491"/>
            <a:ext cx="8686800" cy="1752600"/>
          </a:xfrm>
          <a:extLst/>
        </p:spPr>
        <p:txBody>
          <a:bodyPr/>
          <a:lstStyle/>
          <a:p>
            <a:pPr marL="342900" indent="-342900" eaLnBrk="1" hangingPunct="1">
              <a:defRPr/>
            </a:pPr>
            <a:r>
              <a:rPr lang="en-US" sz="3600" b="1" kern="1200" dirty="0">
                <a:ea typeface="MS Mincho" pitchFamily="49" charset="-128"/>
              </a:rPr>
              <a:t>Here I am now, O my God,</a:t>
            </a:r>
          </a:p>
        </p:txBody>
      </p:sp>
      <p:sp>
        <p:nvSpPr>
          <p:cNvPr id="446468" name="Subtitle 4"/>
          <p:cNvSpPr txBox="1">
            <a:spLocks/>
          </p:cNvSpPr>
          <p:nvPr/>
        </p:nvSpPr>
        <p:spPr bwMode="auto">
          <a:xfrm>
            <a:off x="193964" y="321169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faha anadha ya ilahi</a:t>
            </a:r>
            <a:endParaRPr lang="fi-FI" sz="3200" b="1" i="1" dirty="0">
              <a:solidFill>
                <a:srgbClr val="000066"/>
              </a:solidFill>
              <a:ea typeface="MS Mincho" pitchFamily="49" charset="-128"/>
            </a:endParaRPr>
          </a:p>
        </p:txBody>
      </p:sp>
      <p:sp>
        <p:nvSpPr>
          <p:cNvPr id="4464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4647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636843" y="4779625"/>
            <a:ext cx="3801041"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پس اے میرے معبود میں ہوں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451925" y="676007"/>
            <a:ext cx="439254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بَيْنَ يَدَيْكَ يَا سَيِّدِي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057400"/>
            <a:ext cx="8686800" cy="1752600"/>
          </a:xfrm>
          <a:extLst/>
        </p:spPr>
        <p:txBody>
          <a:bodyPr/>
          <a:lstStyle/>
          <a:p>
            <a:pPr marL="342900" indent="-342900" eaLnBrk="1" hangingPunct="1">
              <a:defRPr/>
            </a:pPr>
            <a:r>
              <a:rPr lang="en-US" sz="3600" b="1" kern="1200" dirty="0">
                <a:ea typeface="MS Mincho" pitchFamily="49" charset="-128"/>
              </a:rPr>
              <a:t>between Your hands, O my Master,</a:t>
            </a:r>
          </a:p>
        </p:txBody>
      </p:sp>
      <p:sp>
        <p:nvSpPr>
          <p:cNvPr id="447492" name="Subtitle 4"/>
          <p:cNvSpPr txBox="1">
            <a:spLocks/>
          </p:cNvSpPr>
          <p:nvPr/>
        </p:nvSpPr>
        <p:spPr bwMode="auto">
          <a:xfrm>
            <a:off x="457200" y="3276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bayna yadayka ya sayyidi</a:t>
            </a:r>
            <a:endParaRPr lang="fi-FI" sz="3200" b="1" i="1">
              <a:solidFill>
                <a:srgbClr val="000066"/>
              </a:solidFill>
              <a:ea typeface="MS Mincho" pitchFamily="49" charset="-128"/>
            </a:endParaRPr>
          </a:p>
        </p:txBody>
      </p:sp>
      <p:sp>
        <p:nvSpPr>
          <p:cNvPr id="4474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4749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434509" y="4814798"/>
            <a:ext cx="4623382"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تیرے سامنے حاضر اے میرے سردار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222912" y="652987"/>
            <a:ext cx="269817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خَاضِعٌ ذَلِيلٌ</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2178934"/>
            <a:ext cx="8686800" cy="1752600"/>
          </a:xfrm>
          <a:extLst/>
        </p:spPr>
        <p:txBody>
          <a:bodyPr/>
          <a:lstStyle/>
          <a:p>
            <a:pPr marL="342900" indent="-342900" eaLnBrk="1" hangingPunct="1">
              <a:defRPr/>
            </a:pPr>
            <a:r>
              <a:rPr lang="en-US" sz="3600" b="1" kern="1200" dirty="0">
                <a:ea typeface="MS Mincho" pitchFamily="49" charset="-128"/>
              </a:rPr>
              <a:t>submissive, humble,</a:t>
            </a:r>
          </a:p>
        </p:txBody>
      </p:sp>
      <p:sp>
        <p:nvSpPr>
          <p:cNvPr id="448516" name="Subtitle 4"/>
          <p:cNvSpPr txBox="1">
            <a:spLocks/>
          </p:cNvSpPr>
          <p:nvPr/>
        </p:nvSpPr>
        <p:spPr bwMode="auto">
          <a:xfrm>
            <a:off x="240144" y="3505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khadi`un dhalilun</a:t>
            </a:r>
            <a:endParaRPr lang="fi-FI" sz="3200" b="1" i="1" dirty="0">
              <a:solidFill>
                <a:srgbClr val="000066"/>
              </a:solidFill>
              <a:ea typeface="MS Mincho" pitchFamily="49" charset="-128"/>
            </a:endParaRPr>
          </a:p>
        </p:txBody>
      </p:sp>
      <p:sp>
        <p:nvSpPr>
          <p:cNvPr id="4485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4851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073878" y="5402998"/>
            <a:ext cx="2571538"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میں پست عاجز ہوں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183639" y="676007"/>
            <a:ext cx="277672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حَصِيرٌ حَقِيرٌ</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981200"/>
            <a:ext cx="8686800" cy="1752600"/>
          </a:xfrm>
          <a:extLst/>
        </p:spPr>
        <p:txBody>
          <a:bodyPr/>
          <a:lstStyle/>
          <a:p>
            <a:pPr marL="342900" indent="-342900" eaLnBrk="1" hangingPunct="1">
              <a:defRPr/>
            </a:pPr>
            <a:r>
              <a:rPr lang="en-US" sz="3600" b="1" kern="1200" dirty="0">
                <a:ea typeface="MS Mincho" pitchFamily="49" charset="-128"/>
              </a:rPr>
              <a:t>helpless, and worthless.</a:t>
            </a:r>
          </a:p>
        </p:txBody>
      </p:sp>
      <p:sp>
        <p:nvSpPr>
          <p:cNvPr id="449540" name="Subtitle 4"/>
          <p:cNvSpPr txBox="1">
            <a:spLocks/>
          </p:cNvSpPr>
          <p:nvPr/>
        </p:nvSpPr>
        <p:spPr bwMode="auto">
          <a:xfrm>
            <a:off x="228600" y="330526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hasirun haqirun</a:t>
            </a:r>
            <a:endParaRPr lang="fi-FI" sz="3200" b="1" i="1" dirty="0">
              <a:solidFill>
                <a:srgbClr val="000066"/>
              </a:solidFill>
              <a:ea typeface="MS Mincho" pitchFamily="49" charset="-128"/>
            </a:endParaRPr>
          </a:p>
        </p:txBody>
      </p:sp>
      <p:sp>
        <p:nvSpPr>
          <p:cNvPr id="4495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4954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388023" y="4978062"/>
            <a:ext cx="236795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قیدی بے مایہ ہوں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135722" y="457200"/>
            <a:ext cx="3329758" cy="1200329"/>
          </a:xfrm>
          <a:extLst/>
        </p:spPr>
        <p:txBody>
          <a:bodyPr wrap="none">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إحْسَانِکَ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إلَیَّ </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1776591"/>
            <a:ext cx="8686800" cy="1752600"/>
          </a:xfrm>
          <a:extLst/>
        </p:spPr>
        <p:txBody>
          <a:bodyPr/>
          <a:lstStyle/>
          <a:p>
            <a:pPr marL="342900" indent="-342900" eaLnBrk="1" hangingPunct="1">
              <a:defRPr/>
            </a:pPr>
            <a:r>
              <a:rPr lang="en-US" sz="3600" b="1" kern="1200" dirty="0">
                <a:ea typeface="MS Mincho" pitchFamily="49" charset="-128"/>
              </a:rPr>
              <a:t>and Your compassion to me—</a:t>
            </a:r>
          </a:p>
        </p:txBody>
      </p:sp>
      <p:sp>
        <p:nvSpPr>
          <p:cNvPr id="45060" name="Subtitle 4"/>
          <p:cNvSpPr txBox="1">
            <a:spLocks/>
          </p:cNvSpPr>
          <p:nvPr/>
        </p:nvSpPr>
        <p:spPr bwMode="auto">
          <a:xfrm>
            <a:off x="304800" y="326249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ihsanika ilayya</a:t>
            </a:r>
            <a:endParaRPr lang="fi-FI" sz="3200" b="1" i="1" dirty="0">
              <a:solidFill>
                <a:srgbClr val="000066"/>
              </a:solidFill>
              <a:ea typeface="MS Mincho" pitchFamily="49" charset="-128"/>
            </a:endParaRPr>
          </a:p>
        </p:txBody>
      </p:sp>
      <p:sp>
        <p:nvSpPr>
          <p:cNvPr id="450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5062" name="Text Box 13"/>
          <p:cNvSpPr txBox="1">
            <a:spLocks noChangeAspect="1" noChangeArrowheads="1"/>
          </p:cNvSpPr>
          <p:nvPr/>
        </p:nvSpPr>
        <p:spPr bwMode="auto">
          <a:xfrm>
            <a:off x="4800601" y="0"/>
            <a:ext cx="43434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609600" y="4312295"/>
            <a:ext cx="8001000" cy="707886"/>
          </a:xfrm>
          <a:prstGeom prst="rect">
            <a:avLst/>
          </a:prstGeom>
        </p:spPr>
        <p:txBody>
          <a:bodyPr wrap="square">
            <a:spAutoFit/>
          </a:bodyPr>
          <a:lstStyle/>
          <a:p>
            <a:pPr algn="ctr" rtl="1"/>
            <a:r>
              <a:rPr lang="ur-PK" sz="4000" b="1" dirty="0" smtClean="0">
                <a:solidFill>
                  <a:srgbClr val="002060"/>
                </a:solidFill>
                <a:latin typeface="Jameel Noori Nastaleeq" panose="02000503000000000004" pitchFamily="2" charset="-78"/>
                <a:cs typeface="Jameel Noori Nastaleeq" panose="02000503000000000004" pitchFamily="2" charset="-78"/>
              </a:rPr>
              <a:t>اور</a:t>
            </a:r>
            <a:r>
              <a:rPr lang="ar-SA" sz="4000" b="1" dirty="0" smtClean="0">
                <a:solidFill>
                  <a:srgbClr val="002060"/>
                </a:solidFill>
                <a:latin typeface="Jameel Noori Nastaleeq" panose="02000503000000000004" pitchFamily="2" charset="-78"/>
                <a:cs typeface="Jameel Noori Nastaleeq" panose="02000503000000000004" pitchFamily="2" charset="-78"/>
              </a:rPr>
              <a:t>مجھ </a:t>
            </a:r>
            <a:r>
              <a:rPr lang="ar-SA" sz="4000" b="1" dirty="0">
                <a:solidFill>
                  <a:srgbClr val="002060"/>
                </a:solidFill>
                <a:latin typeface="Jameel Noori Nastaleeq" panose="02000503000000000004" pitchFamily="2" charset="-78"/>
                <a:cs typeface="Jameel Noori Nastaleeq" panose="02000503000000000004" pitchFamily="2" charset="-78"/>
              </a:rPr>
              <a:t>پر احسان کیا </a:t>
            </a:r>
            <a:r>
              <a:rPr lang="ar-SA" sz="4000" b="1" dirty="0" smtClean="0">
                <a:solidFill>
                  <a:srgbClr val="002060"/>
                </a:solidFill>
                <a:latin typeface="Jameel Noori Nastaleeq" panose="02000503000000000004" pitchFamily="2" charset="-78"/>
                <a:cs typeface="Jameel Noori Nastaleeq" panose="02000503000000000004" pitchFamily="2" charset="-78"/>
              </a:rPr>
              <a:t>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643484" y="618351"/>
            <a:ext cx="400943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لاَ ذُو بَرَاءَةٍ فَاعْتَذِرُ</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101202"/>
            <a:ext cx="8686800" cy="1752600"/>
          </a:xfrm>
          <a:extLst/>
        </p:spPr>
        <p:txBody>
          <a:bodyPr/>
          <a:lstStyle/>
          <a:p>
            <a:pPr marL="342900" indent="-342900" eaLnBrk="1" hangingPunct="1">
              <a:defRPr/>
            </a:pPr>
            <a:r>
              <a:rPr lang="en-US" sz="3600" b="1" kern="1200" dirty="0">
                <a:ea typeface="MS Mincho" pitchFamily="49" charset="-128"/>
              </a:rPr>
              <a:t>I am now lacking neither justification to apologize</a:t>
            </a:r>
          </a:p>
        </p:txBody>
      </p:sp>
      <p:sp>
        <p:nvSpPr>
          <p:cNvPr id="450564" name="Subtitle 4"/>
          <p:cNvSpPr txBox="1">
            <a:spLocks/>
          </p:cNvSpPr>
          <p:nvPr/>
        </p:nvSpPr>
        <p:spPr bwMode="auto">
          <a:xfrm>
            <a:off x="304799" y="4038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la dhu bara'atin fa'a`tadhiru</a:t>
            </a:r>
            <a:endParaRPr lang="fi-FI" sz="3200" b="1" i="1" dirty="0">
              <a:solidFill>
                <a:srgbClr val="000066"/>
              </a:solidFill>
              <a:ea typeface="MS Mincho" pitchFamily="49" charset="-128"/>
            </a:endParaRPr>
          </a:p>
        </p:txBody>
      </p:sp>
      <p:sp>
        <p:nvSpPr>
          <p:cNvPr id="4505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5056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600202" y="5334476"/>
            <a:ext cx="409599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نہ گناہ سے بری ہوں کہ عذر کروں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649839" y="652987"/>
            <a:ext cx="384432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وَلاَ ذُو قُوَّةٍ فَانْتَصِرُ</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2057400"/>
            <a:ext cx="8686800" cy="1752600"/>
          </a:xfrm>
          <a:extLst/>
        </p:spPr>
        <p:txBody>
          <a:bodyPr/>
          <a:lstStyle/>
          <a:p>
            <a:pPr marL="342900" indent="-342900" eaLnBrk="1" hangingPunct="1">
              <a:defRPr/>
            </a:pPr>
            <a:r>
              <a:rPr lang="en-US" sz="3600" b="1" kern="1200" dirty="0">
                <a:ea typeface="MS Mincho" pitchFamily="49" charset="-128"/>
              </a:rPr>
              <a:t>nor power to support myself,</a:t>
            </a:r>
          </a:p>
        </p:txBody>
      </p:sp>
      <p:sp>
        <p:nvSpPr>
          <p:cNvPr id="451588" name="Subtitle 4"/>
          <p:cNvSpPr txBox="1">
            <a:spLocks/>
          </p:cNvSpPr>
          <p:nvPr/>
        </p:nvSpPr>
        <p:spPr bwMode="auto">
          <a:xfrm>
            <a:off x="304800" y="33528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la dhu quwwatin fa'antasiru</a:t>
            </a:r>
            <a:endParaRPr lang="fi-FI" sz="3200" b="1" i="1" dirty="0">
              <a:solidFill>
                <a:srgbClr val="000066"/>
              </a:solidFill>
              <a:ea typeface="MS Mincho" pitchFamily="49" charset="-128"/>
            </a:endParaRPr>
          </a:p>
        </p:txBody>
      </p:sp>
      <p:sp>
        <p:nvSpPr>
          <p:cNvPr id="4515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5159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367709" y="5073073"/>
            <a:ext cx="4408579"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نہ طاقت ہے کہ کامیاب ہو جاؤں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562533" y="652987"/>
            <a:ext cx="417133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وَلاَ حُجَّةٍ فَاحْتَجُّ بِهَا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905000"/>
            <a:ext cx="8686800" cy="1752600"/>
          </a:xfrm>
          <a:extLst/>
        </p:spPr>
        <p:txBody>
          <a:bodyPr/>
          <a:lstStyle/>
          <a:p>
            <a:pPr marL="342900" indent="-342900" eaLnBrk="1" hangingPunct="1">
              <a:defRPr/>
            </a:pPr>
            <a:r>
              <a:rPr lang="en-US" sz="3600" b="1" kern="1200" dirty="0">
                <a:ea typeface="MS Mincho" pitchFamily="49" charset="-128"/>
              </a:rPr>
              <a:t>nor excuse to advance as a plea,</a:t>
            </a:r>
          </a:p>
        </p:txBody>
      </p:sp>
      <p:sp>
        <p:nvSpPr>
          <p:cNvPr id="452612" name="Subtitle 4"/>
          <p:cNvSpPr txBox="1">
            <a:spLocks/>
          </p:cNvSpPr>
          <p:nvPr/>
        </p:nvSpPr>
        <p:spPr bwMode="auto">
          <a:xfrm>
            <a:off x="468745" y="3048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la hujjatin fa'ahtajju biha</a:t>
            </a:r>
            <a:endParaRPr lang="fi-FI" sz="3200" b="1" i="1" dirty="0">
              <a:solidFill>
                <a:srgbClr val="000066"/>
              </a:solidFill>
              <a:ea typeface="MS Mincho" pitchFamily="49" charset="-128"/>
            </a:endParaRPr>
          </a:p>
        </p:txBody>
      </p:sp>
      <p:sp>
        <p:nvSpPr>
          <p:cNvPr id="4526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5261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672898" y="4837545"/>
            <a:ext cx="4025462"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نہ کوئی دلیل ہے کہ وہ پیش کروں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715014" y="652987"/>
            <a:ext cx="771397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وَلاَ قَائِلٌ لَمْ اجْتَرِحْ وَلَمْ اعْمَلْ سُوءاً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2057400"/>
            <a:ext cx="8686800" cy="1752600"/>
          </a:xfrm>
          <a:extLst/>
        </p:spPr>
        <p:txBody>
          <a:bodyPr/>
          <a:lstStyle/>
          <a:p>
            <a:pPr marL="342900" indent="-342900" eaLnBrk="1" hangingPunct="1">
              <a:defRPr/>
            </a:pPr>
            <a:r>
              <a:rPr lang="en-US" sz="3600" b="1" kern="1200" dirty="0">
                <a:ea typeface="MS Mincho" pitchFamily="49" charset="-128"/>
              </a:rPr>
              <a:t>nor can I claim not committing and not acting badly.</a:t>
            </a:r>
          </a:p>
        </p:txBody>
      </p:sp>
      <p:sp>
        <p:nvSpPr>
          <p:cNvPr id="453636" name="Subtitle 4"/>
          <p:cNvSpPr txBox="1">
            <a:spLocks/>
          </p:cNvSpPr>
          <p:nvPr/>
        </p:nvSpPr>
        <p:spPr bwMode="auto">
          <a:xfrm>
            <a:off x="304800" y="35433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la qa'ilun lam ajtarih wa lam a`mal su'an</a:t>
            </a:r>
            <a:endParaRPr lang="fi-FI" sz="3200" b="1" i="1" dirty="0">
              <a:solidFill>
                <a:srgbClr val="000066"/>
              </a:solidFill>
              <a:ea typeface="MS Mincho" pitchFamily="49" charset="-128"/>
            </a:endParaRPr>
          </a:p>
        </p:txBody>
      </p:sp>
      <p:sp>
        <p:nvSpPr>
          <p:cNvPr id="4536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5363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268909" y="5111234"/>
            <a:ext cx="6758581"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نہ یہ کہہ سکتا ہوں کہ گناہ نہیں کیا اور نہ یہ کہ برائی نہیں کی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914400" y="401052"/>
            <a:ext cx="7095885" cy="212365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rtl="1"/>
            <a:r>
              <a:rPr lang="ar-SA" sz="6600" b="1" kern="1200" dirty="0">
                <a:solidFill>
                  <a:srgbClr val="002060"/>
                </a:solidFill>
                <a:latin typeface="_PDMS_Saleem_QuranFont" panose="02010000000000000000" pitchFamily="2" charset="-78"/>
                <a:ea typeface="+mn-ea"/>
                <a:cs typeface="_PDMS_Saleem_QuranFont" panose="02010000000000000000" pitchFamily="2" charset="-78"/>
              </a:rPr>
              <a:t>وَمَا </a:t>
            </a:r>
            <a:r>
              <a:rPr lang="ar-SA" sz="6600" b="1" kern="1200" dirty="0" err="1">
                <a:solidFill>
                  <a:srgbClr val="002060"/>
                </a:solidFill>
                <a:latin typeface="_PDMS_Saleem_QuranFont" panose="02010000000000000000" pitchFamily="2" charset="-78"/>
                <a:ea typeface="+mn-ea"/>
                <a:cs typeface="_PDMS_Saleem_QuranFont" panose="02010000000000000000" pitchFamily="2" charset="-78"/>
              </a:rPr>
              <a:t>عَسَىٰ</a:t>
            </a:r>
            <a:r>
              <a:rPr lang="ar-SA" sz="66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6600" b="1" kern="1200" dirty="0" err="1">
                <a:solidFill>
                  <a:srgbClr val="002060"/>
                </a:solidFill>
                <a:latin typeface="_PDMS_Saleem_QuranFont" panose="02010000000000000000" pitchFamily="2" charset="-78"/>
                <a:ea typeface="+mn-ea"/>
                <a:cs typeface="_PDMS_Saleem_QuranFont" panose="02010000000000000000" pitchFamily="2" charset="-78"/>
              </a:rPr>
              <a:t>ٱلْجُحُودُ</a:t>
            </a:r>
            <a:r>
              <a:rPr lang="ar-SA" sz="6600" b="1" kern="1200" dirty="0">
                <a:solidFill>
                  <a:srgbClr val="002060"/>
                </a:solidFill>
                <a:latin typeface="_PDMS_Saleem_QuranFont" panose="02010000000000000000" pitchFamily="2" charset="-78"/>
                <a:ea typeface="+mn-ea"/>
                <a:cs typeface="_PDMS_Saleem_QuranFont" panose="02010000000000000000" pitchFamily="2" charset="-78"/>
              </a:rPr>
              <a:t> وَلَوْ جَحَدْتُ يَا مَوْلاَيَ يَنْفَعُنِي</a:t>
            </a:r>
            <a:endParaRPr lang="en-US" sz="66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914400" y="2587624"/>
            <a:ext cx="7620000" cy="1752600"/>
          </a:xfrm>
          <a:extLst/>
        </p:spPr>
        <p:txBody>
          <a:bodyPr/>
          <a:lstStyle/>
          <a:p>
            <a:pPr marL="342900" indent="-342900" eaLnBrk="1" hangingPunct="1">
              <a:defRPr/>
            </a:pPr>
            <a:r>
              <a:rPr lang="en-US" b="1" kern="1200" dirty="0">
                <a:ea typeface="MS Mincho" pitchFamily="49" charset="-128"/>
              </a:rPr>
              <a:t>How can denial, if I deny, O my Master, serve me?</a:t>
            </a:r>
          </a:p>
        </p:txBody>
      </p:sp>
      <p:sp>
        <p:nvSpPr>
          <p:cNvPr id="454660" name="Subtitle 4"/>
          <p:cNvSpPr txBox="1">
            <a:spLocks/>
          </p:cNvSpPr>
          <p:nvPr/>
        </p:nvSpPr>
        <p:spPr bwMode="auto">
          <a:xfrm>
            <a:off x="228600" y="3962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2400" b="1" i="1" dirty="0">
                <a:solidFill>
                  <a:srgbClr val="000066"/>
                </a:solidFill>
                <a:ea typeface="MS Mincho" pitchFamily="49" charset="-128"/>
              </a:rPr>
              <a:t>wa ma `asa aljuhudu wa law jahadtu yamawlaya yanfa`uni</a:t>
            </a:r>
            <a:endParaRPr lang="fi-FI" sz="2400" b="1" i="1" dirty="0">
              <a:solidFill>
                <a:srgbClr val="000066"/>
              </a:solidFill>
              <a:ea typeface="MS Mincho" pitchFamily="49" charset="-128"/>
            </a:endParaRPr>
          </a:p>
        </p:txBody>
      </p:sp>
      <p:sp>
        <p:nvSpPr>
          <p:cNvPr id="4546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5466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73165" y="4953000"/>
            <a:ext cx="8397669" cy="1323439"/>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اس سے انکار کا کوئی راستہ نہیں اور اگر انکار کروں تو اے میرے مولا اسکا کچھ فائدہ نہیں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972100" y="652987"/>
            <a:ext cx="335220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كَيْفَ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وَانَّىٰ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ذٰلِكَ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057400"/>
            <a:ext cx="8686800" cy="1752600"/>
          </a:xfrm>
          <a:extLst/>
        </p:spPr>
        <p:txBody>
          <a:bodyPr/>
          <a:lstStyle/>
          <a:p>
            <a:pPr marL="342900" indent="-342900" eaLnBrk="1" hangingPunct="1">
              <a:defRPr/>
            </a:pPr>
            <a:r>
              <a:rPr lang="en-US" sz="3600" b="1" kern="1200" dirty="0">
                <a:ea typeface="MS Mincho" pitchFamily="49" charset="-128"/>
              </a:rPr>
              <a:t>How and in what manner can I do so,</a:t>
            </a:r>
          </a:p>
        </p:txBody>
      </p:sp>
      <p:sp>
        <p:nvSpPr>
          <p:cNvPr id="455684" name="Subtitle 4"/>
          <p:cNvSpPr txBox="1">
            <a:spLocks/>
          </p:cNvSpPr>
          <p:nvPr/>
        </p:nvSpPr>
        <p:spPr bwMode="auto">
          <a:xfrm>
            <a:off x="381000" y="348068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kayfa wa anna dhalika</a:t>
            </a:r>
            <a:endParaRPr lang="fi-FI" sz="3200" b="1" i="1" dirty="0">
              <a:solidFill>
                <a:srgbClr val="000066"/>
              </a:solidFill>
              <a:ea typeface="MS Mincho" pitchFamily="49" charset="-128"/>
            </a:endParaRPr>
          </a:p>
        </p:txBody>
      </p:sp>
      <p:sp>
        <p:nvSpPr>
          <p:cNvPr id="4556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5568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062200" y="4850981"/>
            <a:ext cx="2892138"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ایسا کیونکر ہو سکتا ہے</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626907" y="775323"/>
            <a:ext cx="8042586" cy="110799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6600" b="1" kern="1200" dirty="0">
                <a:solidFill>
                  <a:srgbClr val="002060"/>
                </a:solidFill>
                <a:latin typeface="_PDMS_Saleem_QuranFont" panose="02010000000000000000" pitchFamily="2" charset="-78"/>
                <a:ea typeface="+mn-ea"/>
                <a:cs typeface="_PDMS_Saleem_QuranFont" panose="02010000000000000000" pitchFamily="2" charset="-78"/>
              </a:rPr>
              <a:t>وَجَوَارِحِي كُلُّهَا شَاهِدَةٌ عَلَيَّ بِمَا قَدْ عَمِلْتُ</a:t>
            </a:r>
            <a:endParaRPr lang="en-US" sz="66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981200"/>
            <a:ext cx="8686800" cy="1752600"/>
          </a:xfrm>
          <a:extLst/>
        </p:spPr>
        <p:txBody>
          <a:bodyPr/>
          <a:lstStyle/>
          <a:p>
            <a:pPr marL="342900" indent="-342900" eaLnBrk="1" hangingPunct="1">
              <a:defRPr/>
            </a:pPr>
            <a:r>
              <a:rPr lang="en-US" sz="3600" b="1" kern="1200" dirty="0">
                <a:ea typeface="MS Mincho" pitchFamily="49" charset="-128"/>
              </a:rPr>
              <a:t>while all my organs are witnesses for what I did?</a:t>
            </a:r>
          </a:p>
        </p:txBody>
      </p:sp>
      <p:sp>
        <p:nvSpPr>
          <p:cNvPr id="456708" name="Subtitle 4"/>
          <p:cNvSpPr txBox="1">
            <a:spLocks/>
          </p:cNvSpPr>
          <p:nvPr/>
        </p:nvSpPr>
        <p:spPr bwMode="auto">
          <a:xfrm>
            <a:off x="304800" y="3657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wa jawarihi kulliha shahidatun `alayya bimaqad `amiltu</a:t>
            </a:r>
            <a:endParaRPr lang="fi-FI" sz="3200" b="1" i="1">
              <a:solidFill>
                <a:srgbClr val="000066"/>
              </a:solidFill>
              <a:ea typeface="MS Mincho" pitchFamily="49" charset="-128"/>
            </a:endParaRPr>
          </a:p>
        </p:txBody>
      </p:sp>
      <p:sp>
        <p:nvSpPr>
          <p:cNvPr id="4567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5671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057872" y="5225534"/>
            <a:ext cx="739978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جب میرے اعضا ئ مجھ پرگواہ ہیں کہ جو کچھ میں نے عمل کیا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06472" y="565150"/>
            <a:ext cx="573105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وَعَلِمْتُ يَقِيناً غَيْرَ ذِي شَكٍّ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006346"/>
            <a:ext cx="8686800" cy="1752600"/>
          </a:xfrm>
          <a:extLst/>
        </p:spPr>
        <p:txBody>
          <a:bodyPr/>
          <a:lstStyle/>
          <a:p>
            <a:pPr marL="342900" indent="-342900" eaLnBrk="1" hangingPunct="1">
              <a:defRPr/>
            </a:pPr>
            <a:r>
              <a:rPr lang="en-US" sz="3600" b="1" kern="1200" dirty="0">
                <a:ea typeface="MS Mincho" pitchFamily="49" charset="-128"/>
              </a:rPr>
              <a:t>I know for sure and without doubt</a:t>
            </a:r>
          </a:p>
        </p:txBody>
      </p:sp>
      <p:sp>
        <p:nvSpPr>
          <p:cNvPr id="457732" name="Subtitle 4"/>
          <p:cNvSpPr txBox="1">
            <a:spLocks/>
          </p:cNvSpPr>
          <p:nvPr/>
        </p:nvSpPr>
        <p:spPr bwMode="auto">
          <a:xfrm>
            <a:off x="228600" y="379589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`alimtu yaqinan ghayra dhi shakkin</a:t>
            </a:r>
            <a:endParaRPr lang="fi-FI" sz="3200" b="1" i="1" dirty="0">
              <a:solidFill>
                <a:srgbClr val="000066"/>
              </a:solidFill>
              <a:ea typeface="MS Mincho" pitchFamily="49" charset="-128"/>
            </a:endParaRPr>
          </a:p>
        </p:txBody>
      </p:sp>
      <p:sp>
        <p:nvSpPr>
          <p:cNvPr id="4577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5773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798373" y="5242488"/>
            <a:ext cx="7547259" cy="707886"/>
          </a:xfrm>
          <a:prstGeom prst="rect">
            <a:avLst/>
          </a:prstGeom>
        </p:spPr>
        <p:txBody>
          <a:bodyPr wrap="square">
            <a:spAutoFit/>
          </a:bodyPr>
          <a:lstStyle/>
          <a:p>
            <a:pPr algn="ctr" rtl="1"/>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اور</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میں</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جانتا</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ہوں</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یقین</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کے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ساتھ</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جس</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میں</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شک</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نہیں</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408371" y="588241"/>
            <a:ext cx="6479658"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انَّكَ سَائِلِي مِنْ عَظَائِمِ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ٱلامُورِ</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024818"/>
            <a:ext cx="8686800" cy="1752600"/>
          </a:xfrm>
          <a:extLst/>
        </p:spPr>
        <p:txBody>
          <a:bodyPr/>
          <a:lstStyle/>
          <a:p>
            <a:pPr marL="342900" indent="-342900" eaLnBrk="1" hangingPunct="1">
              <a:defRPr/>
            </a:pPr>
            <a:r>
              <a:rPr lang="en-US" sz="3600" b="1" kern="1200" dirty="0">
                <a:ea typeface="MS Mincho" pitchFamily="49" charset="-128"/>
              </a:rPr>
              <a:t>that You will interrogate me about these grand matter,</a:t>
            </a:r>
          </a:p>
        </p:txBody>
      </p:sp>
      <p:sp>
        <p:nvSpPr>
          <p:cNvPr id="458756" name="Subtitle 4"/>
          <p:cNvSpPr txBox="1">
            <a:spLocks/>
          </p:cNvSpPr>
          <p:nvPr/>
        </p:nvSpPr>
        <p:spPr bwMode="auto">
          <a:xfrm>
            <a:off x="228600" y="3657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annaka sa'ili min `aza'imi al'umuri</a:t>
            </a:r>
            <a:endParaRPr lang="fi-FI" sz="3200" b="1" i="1" dirty="0">
              <a:solidFill>
                <a:srgbClr val="000066"/>
              </a:solidFill>
              <a:ea typeface="MS Mincho" pitchFamily="49" charset="-128"/>
            </a:endParaRPr>
          </a:p>
        </p:txBody>
      </p:sp>
      <p:sp>
        <p:nvSpPr>
          <p:cNvPr id="4587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5875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610349" y="5094766"/>
            <a:ext cx="6075702"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ضرور تو بڑے معاملوں میں میری بازپرس کرے گا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985922" y="708334"/>
            <a:ext cx="717215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وَانَّكَ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ٱلْحَكَمُ</a:t>
            </a:r>
            <a:r>
              <a:rPr lang="en-US" sz="7200" b="1" kern="1200" dirty="0" smtClean="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 ٱلْعَدْلُ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الَّذِي لاَ تَجُورُ</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2057400"/>
            <a:ext cx="8686800" cy="1752600"/>
          </a:xfrm>
          <a:extLst/>
        </p:spPr>
        <p:txBody>
          <a:bodyPr/>
          <a:lstStyle/>
          <a:p>
            <a:pPr marL="342900" indent="-342900" eaLnBrk="1" hangingPunct="1">
              <a:defRPr/>
            </a:pPr>
            <a:r>
              <a:rPr lang="en-US" sz="3600" b="1" kern="1200" dirty="0">
                <a:ea typeface="MS Mincho" pitchFamily="49" charset="-128"/>
              </a:rPr>
              <a:t>You are the Just Judge Who never wrongs,</a:t>
            </a:r>
          </a:p>
        </p:txBody>
      </p:sp>
      <p:sp>
        <p:nvSpPr>
          <p:cNvPr id="459780" name="Subtitle 4"/>
          <p:cNvSpPr txBox="1">
            <a:spLocks/>
          </p:cNvSpPr>
          <p:nvPr/>
        </p:nvSpPr>
        <p:spPr bwMode="auto">
          <a:xfrm>
            <a:off x="228599" y="3425337"/>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2800" b="1" i="1" dirty="0">
                <a:solidFill>
                  <a:srgbClr val="000066"/>
                </a:solidFill>
                <a:ea typeface="MS Mincho" pitchFamily="49" charset="-128"/>
              </a:rPr>
              <a:t>wa annaka alhakamu al`adlu alladhi latajuru</a:t>
            </a:r>
            <a:endParaRPr lang="fi-FI" sz="2800" b="1" i="1" dirty="0">
              <a:solidFill>
                <a:srgbClr val="000066"/>
              </a:solidFill>
              <a:ea typeface="MS Mincho" pitchFamily="49" charset="-128"/>
            </a:endParaRPr>
          </a:p>
        </p:txBody>
      </p:sp>
      <p:sp>
        <p:nvSpPr>
          <p:cNvPr id="4597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5978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179083" y="4957342"/>
            <a:ext cx="6785832"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بلا شبہ تو انصاف کا فیصلہ دینے والا ہے کہ جو زیادتی نہیں کرتا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755867" y="565150"/>
            <a:ext cx="4245073" cy="1200329"/>
          </a:xfrm>
          <a:extLst/>
        </p:spPr>
        <p:txBody>
          <a:bodyPr wrap="none">
            <a:spAutoFit/>
          </a:bodyPr>
          <a:lstStyle/>
          <a:p>
            <a:pPr algn="r" rtl="1"/>
            <a:r>
              <a:rPr lang="ks-Arab" sz="7200" b="1" kern="1200" dirty="0">
                <a:solidFill>
                  <a:srgbClr val="002060"/>
                </a:solidFill>
                <a:latin typeface="_PDMS_Saleem_QuranFont" panose="02010000000000000000" pitchFamily="2" charset="-78"/>
                <a:ea typeface="+mn-ea"/>
                <a:cs typeface="_PDMS_Saleem_QuranFont" panose="02010000000000000000" pitchFamily="2" charset="-78"/>
              </a:rPr>
              <a:t>فِی </a:t>
            </a:r>
            <a:r>
              <a:rPr lang="ks-Arab" sz="7200" b="1" kern="1200" dirty="0" smtClean="0">
                <a:solidFill>
                  <a:srgbClr val="002060"/>
                </a:solidFill>
                <a:latin typeface="_PDMS_Saleem_QuranFont" panose="02010000000000000000" pitchFamily="2" charset="-78"/>
                <a:ea typeface="+mn-ea"/>
                <a:cs typeface="_PDMS_Saleem_QuranFont" panose="02010000000000000000" pitchFamily="2" charset="-78"/>
              </a:rPr>
              <a:t>دَوْلَ</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ة</a:t>
            </a:r>
            <a:r>
              <a:rPr lang="ks-Arab" sz="7200" b="1" kern="1200" dirty="0" smtClean="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a:t>
            </a:r>
            <a:r>
              <a:rPr lang="ks-Arab" sz="7200" b="1" kern="1200" dirty="0" smtClean="0">
                <a:solidFill>
                  <a:srgbClr val="002060"/>
                </a:solidFill>
                <a:latin typeface="_PDMS_Saleem_QuranFont" panose="02010000000000000000" pitchFamily="2" charset="-78"/>
                <a:ea typeface="+mn-ea"/>
                <a:cs typeface="_PDMS_Saleem_QuranFont" panose="02010000000000000000" pitchFamily="2" charset="-78"/>
              </a:rPr>
              <a:t>َئِمَّ</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ة</a:t>
            </a:r>
            <a:r>
              <a:rPr lang="ks-Arab" sz="7200" b="1" kern="1200" dirty="0" smtClean="0">
                <a:solidFill>
                  <a:srgbClr val="002060"/>
                </a:solidFill>
                <a:latin typeface="_PDMS_Saleem_QuranFont" panose="02010000000000000000" pitchFamily="2" charset="-78"/>
                <a:ea typeface="+mn-ea"/>
                <a:cs typeface="_PDMS_Saleem_QuranFont" panose="02010000000000000000" pitchFamily="2" charset="-78"/>
              </a:rPr>
              <a:t>ِ </a:t>
            </a:r>
            <a:r>
              <a:rPr lang="ks-Arab" sz="7200" b="1" kern="1200" dirty="0">
                <a:solidFill>
                  <a:srgbClr val="002060"/>
                </a:solidFill>
                <a:latin typeface="_PDMS_Saleem_QuranFont" panose="02010000000000000000" pitchFamily="2" charset="-78"/>
                <a:ea typeface="+mn-ea"/>
                <a:cs typeface="_PDMS_Saleem_QuranFont" panose="02010000000000000000" pitchFamily="2" charset="-78"/>
              </a:rPr>
              <a:t>الْکُفْرِ </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990562"/>
            <a:ext cx="8686800" cy="1752600"/>
          </a:xfrm>
          <a:extLst/>
        </p:spPr>
        <p:txBody>
          <a:bodyPr/>
          <a:lstStyle/>
          <a:p>
            <a:pPr marL="342900" indent="-342900" eaLnBrk="1" hangingPunct="1">
              <a:defRPr/>
            </a:pPr>
            <a:r>
              <a:rPr lang="en-US" sz="3600" b="1" kern="1200" dirty="0">
                <a:ea typeface="MS Mincho" pitchFamily="49" charset="-128"/>
              </a:rPr>
              <a:t>in the government of the heads of unbelief</a:t>
            </a:r>
          </a:p>
        </p:txBody>
      </p:sp>
      <p:sp>
        <p:nvSpPr>
          <p:cNvPr id="46084" name="Subtitle 4"/>
          <p:cNvSpPr txBox="1">
            <a:spLocks/>
          </p:cNvSpPr>
          <p:nvPr/>
        </p:nvSpPr>
        <p:spPr bwMode="auto">
          <a:xfrm>
            <a:off x="247891" y="3476462"/>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fi dawlati a'immati alkufri</a:t>
            </a:r>
            <a:endParaRPr lang="fi-FI" sz="3200" b="1" i="1" dirty="0">
              <a:solidFill>
                <a:srgbClr val="000066"/>
              </a:solidFill>
              <a:ea typeface="MS Mincho" pitchFamily="49" charset="-128"/>
            </a:endParaRPr>
          </a:p>
        </p:txBody>
      </p:sp>
      <p:sp>
        <p:nvSpPr>
          <p:cNvPr id="460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6086" name="Text Box 13"/>
          <p:cNvSpPr txBox="1">
            <a:spLocks noChangeAspect="1" noChangeArrowheads="1"/>
          </p:cNvSpPr>
          <p:nvPr/>
        </p:nvSpPr>
        <p:spPr bwMode="auto">
          <a:xfrm>
            <a:off x="4876801" y="0"/>
            <a:ext cx="42672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00165" y="5041643"/>
            <a:ext cx="8706091" cy="707886"/>
          </a:xfrm>
          <a:prstGeom prst="rect">
            <a:avLst/>
          </a:prstGeom>
        </p:spPr>
        <p:txBody>
          <a:bodyPr wrap="square">
            <a:spAutoFit/>
          </a:bodyPr>
          <a:lstStyle/>
          <a:p>
            <a:pPr algn="ctr" rtl="1"/>
            <a:r>
              <a:rPr lang="ar-SA" sz="4000" b="1" dirty="0" smtClean="0">
                <a:solidFill>
                  <a:srgbClr val="002060"/>
                </a:solidFill>
                <a:latin typeface="Jameel Noori Nastaleeq" panose="02000503000000000004" pitchFamily="2" charset="-78"/>
                <a:cs typeface="Jameel Noori Nastaleeq" panose="02000503000000000004" pitchFamily="2" charset="-78"/>
              </a:rPr>
              <a:t>کافر </a:t>
            </a:r>
            <a:r>
              <a:rPr lang="ar-SA" sz="4000" b="1" dirty="0">
                <a:solidFill>
                  <a:srgbClr val="002060"/>
                </a:solidFill>
                <a:latin typeface="Jameel Noori Nastaleeq" panose="02000503000000000004" pitchFamily="2" charset="-78"/>
                <a:cs typeface="Jameel Noori Nastaleeq" panose="02000503000000000004" pitchFamily="2" charset="-78"/>
              </a:rPr>
              <a:t>بادشاہوں کے دور </a:t>
            </a:r>
            <a:r>
              <a:rPr lang="ar-SA" sz="4000" b="1" dirty="0" smtClean="0">
                <a:solidFill>
                  <a:srgbClr val="002060"/>
                </a:solidFill>
                <a:latin typeface="Jameel Noori Nastaleeq" panose="02000503000000000004" pitchFamily="2" charset="-78"/>
                <a:cs typeface="Jameel Noori Nastaleeq" panose="02000503000000000004" pitchFamily="2" charset="-78"/>
              </a:rPr>
              <a:t>میں</a:t>
            </a:r>
            <a:r>
              <a:rPr lang="ur-PK" sz="4000" b="1" dirty="0" smtClean="0">
                <a:solidFill>
                  <a:srgbClr val="002060"/>
                </a:solidFill>
                <a:latin typeface="Jameel Noori Nastaleeq" panose="02000503000000000004" pitchFamily="2" charset="-78"/>
                <a:cs typeface="Jameel Noori Nastaleeq" panose="02000503000000000004" pitchFamily="2" charset="-78"/>
              </a:rPr>
              <a:t> (</a:t>
            </a:r>
            <a:r>
              <a:rPr lang="ar-SA" sz="4000" b="1" dirty="0">
                <a:solidFill>
                  <a:srgbClr val="002060"/>
                </a:solidFill>
                <a:latin typeface="Jameel Noori Nastaleeq" panose="02000503000000000004" pitchFamily="2" charset="-78"/>
                <a:cs typeface="Jameel Noori Nastaleeq" panose="02000503000000000004" pitchFamily="2" charset="-78"/>
              </a:rPr>
              <a:t>پیدا نہیں </a:t>
            </a:r>
            <a:r>
              <a:rPr lang="ar-SA" sz="4000" b="1" dirty="0" smtClean="0">
                <a:solidFill>
                  <a:srgbClr val="002060"/>
                </a:solidFill>
                <a:latin typeface="Jameel Noori Nastaleeq" panose="02000503000000000004" pitchFamily="2" charset="-78"/>
                <a:cs typeface="Jameel Noori Nastaleeq" panose="02000503000000000004" pitchFamily="2" charset="-78"/>
              </a:rPr>
              <a:t>کیا</a:t>
            </a:r>
            <a:r>
              <a:rPr lang="ur-PK" sz="4000" b="1" dirty="0" smtClean="0">
                <a:solidFill>
                  <a:srgbClr val="002060"/>
                </a:solidFill>
                <a:latin typeface="Jameel Noori Nastaleeq" panose="02000503000000000004" pitchFamily="2" charset="-78"/>
                <a:cs typeface="Jameel Noori Nastaleeq" panose="02000503000000000004" pitchFamily="2" charset="-78"/>
              </a:rPr>
              <a:t>)</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813345" y="565150"/>
            <a:ext cx="351730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وَعَدْلُكَ مُهْلِكِي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1765479"/>
            <a:ext cx="8686800" cy="1752600"/>
          </a:xfrm>
          <a:extLst/>
        </p:spPr>
        <p:txBody>
          <a:bodyPr/>
          <a:lstStyle/>
          <a:p>
            <a:pPr marL="342900" indent="-342900" eaLnBrk="1" hangingPunct="1">
              <a:defRPr/>
            </a:pPr>
            <a:r>
              <a:rPr lang="en-US" sz="3600" b="1" kern="1200" dirty="0">
                <a:ea typeface="MS Mincho" pitchFamily="49" charset="-128"/>
              </a:rPr>
              <a:t>Your justice will ruin me,</a:t>
            </a:r>
          </a:p>
        </p:txBody>
      </p:sp>
      <p:sp>
        <p:nvSpPr>
          <p:cNvPr id="460804" name="Subtitle 4"/>
          <p:cNvSpPr txBox="1">
            <a:spLocks/>
          </p:cNvSpPr>
          <p:nvPr/>
        </p:nvSpPr>
        <p:spPr bwMode="auto">
          <a:xfrm>
            <a:off x="223981" y="31928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wa `adluka muhliki</a:t>
            </a:r>
            <a:endParaRPr lang="fi-FI" sz="3200" b="1" i="1">
              <a:solidFill>
                <a:srgbClr val="000066"/>
              </a:solidFill>
              <a:ea typeface="MS Mincho" pitchFamily="49" charset="-128"/>
            </a:endParaRPr>
          </a:p>
        </p:txBody>
      </p:sp>
      <p:sp>
        <p:nvSpPr>
          <p:cNvPr id="4608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6080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616393" y="5153561"/>
            <a:ext cx="368883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تیرا انصاف مجھے نابود کردے گا</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10126" y="652987"/>
            <a:ext cx="480933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وَمِنْ كُلِّ عَدْلِكَ مَهْرَبِي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260600"/>
            <a:ext cx="8686800" cy="1752600"/>
          </a:xfrm>
          <a:extLst/>
        </p:spPr>
        <p:txBody>
          <a:bodyPr/>
          <a:lstStyle/>
          <a:p>
            <a:pPr marL="342900" indent="-342900" eaLnBrk="1" hangingPunct="1">
              <a:defRPr/>
            </a:pPr>
            <a:r>
              <a:rPr lang="en-US" sz="3600" b="1" kern="1200" dirty="0">
                <a:ea typeface="MS Mincho" pitchFamily="49" charset="-128"/>
              </a:rPr>
              <a:t>and from Your all justice I flee.</a:t>
            </a:r>
          </a:p>
        </p:txBody>
      </p:sp>
      <p:sp>
        <p:nvSpPr>
          <p:cNvPr id="461828" name="Subtitle 4"/>
          <p:cNvSpPr txBox="1">
            <a:spLocks/>
          </p:cNvSpPr>
          <p:nvPr/>
        </p:nvSpPr>
        <p:spPr bwMode="auto">
          <a:xfrm>
            <a:off x="228600" y="388708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min kulli `adlika mahrabi</a:t>
            </a:r>
            <a:endParaRPr lang="fi-FI" sz="3200" b="1" i="1" dirty="0">
              <a:solidFill>
                <a:srgbClr val="000066"/>
              </a:solidFill>
              <a:ea typeface="MS Mincho" pitchFamily="49" charset="-128"/>
            </a:endParaRPr>
          </a:p>
        </p:txBody>
      </p:sp>
      <p:sp>
        <p:nvSpPr>
          <p:cNvPr id="4618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6183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031735" y="5638800"/>
            <a:ext cx="4960012"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میں تیرے ہر عدل سے ڈرتا بھاگتا ہوں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549651" y="565150"/>
            <a:ext cx="404469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فَإِنْ تُعَذِّبْنِي يَا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إِلٰهِي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1905000"/>
            <a:ext cx="8686800" cy="1752600"/>
          </a:xfrm>
          <a:extLst/>
        </p:spPr>
        <p:txBody>
          <a:bodyPr/>
          <a:lstStyle/>
          <a:p>
            <a:pPr marL="342900" indent="-342900" eaLnBrk="1" hangingPunct="1">
              <a:defRPr/>
            </a:pPr>
            <a:r>
              <a:rPr lang="en-US" sz="3600" b="1" kern="1200" dirty="0">
                <a:ea typeface="MS Mincho" pitchFamily="49" charset="-128"/>
              </a:rPr>
              <a:t>If You, O my God, chastise me,</a:t>
            </a:r>
          </a:p>
        </p:txBody>
      </p:sp>
      <p:sp>
        <p:nvSpPr>
          <p:cNvPr id="462852" name="Subtitle 4"/>
          <p:cNvSpPr txBox="1">
            <a:spLocks/>
          </p:cNvSpPr>
          <p:nvPr/>
        </p:nvSpPr>
        <p:spPr bwMode="auto">
          <a:xfrm>
            <a:off x="228599" y="306564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fa'in tu`adhdhibni ya ilahi</a:t>
            </a:r>
            <a:endParaRPr lang="fi-FI" sz="3200" b="1" i="1" dirty="0">
              <a:solidFill>
                <a:srgbClr val="000066"/>
              </a:solidFill>
              <a:ea typeface="MS Mincho" pitchFamily="49" charset="-128"/>
            </a:endParaRPr>
          </a:p>
        </p:txBody>
      </p:sp>
      <p:sp>
        <p:nvSpPr>
          <p:cNvPr id="4628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6285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143000" y="5039796"/>
            <a:ext cx="701040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پس اگر تو مجھے عذاب دے اے میرے اللہ</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981200" y="565150"/>
            <a:ext cx="530626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فَبِذُنُوبِي بَعْدَ حُجَّتِكَ عَلَيَّ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905000"/>
            <a:ext cx="8686800" cy="1752600"/>
          </a:xfrm>
          <a:extLst/>
        </p:spPr>
        <p:txBody>
          <a:bodyPr/>
          <a:lstStyle/>
          <a:p>
            <a:pPr marL="342900" indent="-342900" eaLnBrk="1" hangingPunct="1">
              <a:defRPr/>
            </a:pPr>
            <a:r>
              <a:rPr lang="en-US" b="1" kern="1200" dirty="0">
                <a:ea typeface="MS Mincho" pitchFamily="49" charset="-128"/>
              </a:rPr>
              <a:t>then it is because of my sins after Your claim against me;</a:t>
            </a:r>
          </a:p>
        </p:txBody>
      </p:sp>
      <p:sp>
        <p:nvSpPr>
          <p:cNvPr id="463876" name="Subtitle 4"/>
          <p:cNvSpPr txBox="1">
            <a:spLocks/>
          </p:cNvSpPr>
          <p:nvPr/>
        </p:nvSpPr>
        <p:spPr bwMode="auto">
          <a:xfrm>
            <a:off x="223982" y="333234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fabidhunubi ba`da hujjatika `alayya</a:t>
            </a:r>
            <a:endParaRPr lang="fi-FI" sz="3200" b="1" i="1" dirty="0">
              <a:solidFill>
                <a:srgbClr val="000066"/>
              </a:solidFill>
              <a:ea typeface="MS Mincho" pitchFamily="49" charset="-128"/>
            </a:endParaRPr>
          </a:p>
        </p:txBody>
      </p:sp>
      <p:sp>
        <p:nvSpPr>
          <p:cNvPr id="4638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6387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345553" y="5052614"/>
            <a:ext cx="6147837"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تو وہ میرے گناہوں کی وجہ سے مجھ پر تیری حجت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108355" y="381000"/>
            <a:ext cx="307968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وَإِنْ تَعْفُ عَنِّي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88636" y="1676400"/>
            <a:ext cx="8686800" cy="1066800"/>
          </a:xfrm>
          <a:extLst/>
        </p:spPr>
        <p:txBody>
          <a:bodyPr/>
          <a:lstStyle/>
          <a:p>
            <a:pPr marL="342900" indent="-342900" eaLnBrk="1" hangingPunct="1">
              <a:defRPr/>
            </a:pPr>
            <a:r>
              <a:rPr lang="en-US" sz="3600" b="1" kern="1200" dirty="0">
                <a:ea typeface="MS Mincho" pitchFamily="49" charset="-128"/>
              </a:rPr>
              <a:t>and if You pardon me,</a:t>
            </a:r>
          </a:p>
        </p:txBody>
      </p:sp>
      <p:sp>
        <p:nvSpPr>
          <p:cNvPr id="464900" name="Subtitle 4"/>
          <p:cNvSpPr txBox="1">
            <a:spLocks/>
          </p:cNvSpPr>
          <p:nvPr/>
        </p:nvSpPr>
        <p:spPr bwMode="auto">
          <a:xfrm>
            <a:off x="265545" y="283827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in ta`fu `anni</a:t>
            </a:r>
            <a:endParaRPr lang="fi-FI" sz="3200" b="1" i="1" dirty="0">
              <a:solidFill>
                <a:srgbClr val="000066"/>
              </a:solidFill>
              <a:ea typeface="MS Mincho" pitchFamily="49" charset="-128"/>
            </a:endParaRPr>
          </a:p>
        </p:txBody>
      </p:sp>
      <p:sp>
        <p:nvSpPr>
          <p:cNvPr id="4649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6490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447800" y="4890978"/>
            <a:ext cx="624840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اگر تو مجھے معاف فرما دے</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665652" y="457200"/>
            <a:ext cx="596509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فَبِحِلْمِكَ وَجُودِكَ وَكَرَمِكَ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652911"/>
            <a:ext cx="8686800" cy="1242689"/>
          </a:xfrm>
          <a:extLst/>
        </p:spPr>
        <p:txBody>
          <a:bodyPr/>
          <a:lstStyle/>
          <a:p>
            <a:pPr marL="342900" indent="-342900" eaLnBrk="1" hangingPunct="1">
              <a:defRPr/>
            </a:pPr>
            <a:r>
              <a:rPr lang="en-US" b="1" kern="1200" dirty="0">
                <a:ea typeface="MS Mincho" pitchFamily="49" charset="-128"/>
              </a:rPr>
              <a:t>then it is on account of Your forbearance, magnanimity, and generosity.</a:t>
            </a:r>
          </a:p>
        </p:txBody>
      </p:sp>
      <p:sp>
        <p:nvSpPr>
          <p:cNvPr id="465924" name="Subtitle 4"/>
          <p:cNvSpPr txBox="1">
            <a:spLocks/>
          </p:cNvSpPr>
          <p:nvPr/>
        </p:nvSpPr>
        <p:spPr bwMode="auto">
          <a:xfrm>
            <a:off x="228600" y="3048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pl-PL" sz="3200" b="1" i="1" dirty="0">
                <a:solidFill>
                  <a:srgbClr val="000066"/>
                </a:solidFill>
                <a:ea typeface="MS Mincho" pitchFamily="49" charset="-128"/>
              </a:rPr>
              <a:t>fabihilmika wa judika wa karamika</a:t>
            </a:r>
            <a:endParaRPr lang="fi-FI" sz="3200" b="1" i="1" dirty="0">
              <a:solidFill>
                <a:srgbClr val="000066"/>
              </a:solidFill>
              <a:ea typeface="MS Mincho" pitchFamily="49" charset="-128"/>
            </a:endParaRPr>
          </a:p>
        </p:txBody>
      </p:sp>
      <p:sp>
        <p:nvSpPr>
          <p:cNvPr id="4659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6592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684085" y="4800600"/>
            <a:ext cx="7452682"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تو یہ تیری طرف مہربانی تیری بخشش اور تیرے کرم کا نتیجہ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085582" y="565150"/>
            <a:ext cx="497283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لاَ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إِلٰهَ</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إِلاَّ انْتَ سُبْحَانَكَ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1828800"/>
            <a:ext cx="8686800" cy="1752600"/>
          </a:xfrm>
          <a:extLst/>
        </p:spPr>
        <p:txBody>
          <a:bodyPr/>
          <a:lstStyle/>
          <a:p>
            <a:pPr marL="342900" indent="-342900" eaLnBrk="1" hangingPunct="1">
              <a:defRPr/>
            </a:pPr>
            <a:r>
              <a:rPr lang="en-US" sz="3600" b="1" kern="1200" dirty="0">
                <a:ea typeface="MS Mincho" pitchFamily="49" charset="-128"/>
              </a:rPr>
              <a:t>There is no god save You. All glory be to You.</a:t>
            </a:r>
          </a:p>
        </p:txBody>
      </p:sp>
      <p:sp>
        <p:nvSpPr>
          <p:cNvPr id="489476" name="Subtitle 4"/>
          <p:cNvSpPr txBox="1">
            <a:spLocks/>
          </p:cNvSpPr>
          <p:nvPr/>
        </p:nvSpPr>
        <p:spPr bwMode="auto">
          <a:xfrm>
            <a:off x="381000" y="325614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la ilaha illa anta subhanaka</a:t>
            </a:r>
            <a:endParaRPr lang="fi-FI" sz="3200" b="1" i="1" dirty="0">
              <a:solidFill>
                <a:srgbClr val="000066"/>
              </a:solidFill>
              <a:ea typeface="MS Mincho" pitchFamily="49" charset="-128"/>
            </a:endParaRPr>
          </a:p>
        </p:txBody>
      </p:sp>
      <p:sp>
        <p:nvSpPr>
          <p:cNvPr id="4894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8947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612342" y="4887396"/>
            <a:ext cx="5828840" cy="707886"/>
          </a:xfrm>
          <a:prstGeom prst="rect">
            <a:avLst/>
          </a:prstGeom>
        </p:spPr>
        <p:txBody>
          <a:bodyPr wrap="square">
            <a:spAutoFit/>
          </a:bodyPr>
          <a:lstStyle/>
          <a:p>
            <a:pPr algn="ctr" rtl="1"/>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تیرے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سوا</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کوئی</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معبود</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نہیں</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تو</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پاک</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تر</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ہے</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extLst>
      <p:ext uri="{BB962C8B-B14F-4D97-AF65-F5344CB8AC3E}">
        <p14:creationId xmlns:p14="http://schemas.microsoft.com/office/powerpoint/2010/main" val="1708059766"/>
      </p:ext>
    </p:extLst>
  </p:cSld>
  <p:clrMapOvr>
    <a:masterClrMapping/>
  </p:clrMapOvr>
  <p:transition>
    <p:fade/>
  </p:transition>
  <p:timing>
    <p:tnLst>
      <p:par>
        <p:cTn id="1" dur="indefinite" restart="never" nodeType="tmRoot"/>
      </p:par>
    </p:tnLst>
  </p:timing>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334906" y="530514"/>
            <a:ext cx="462658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إِنِّي كُنْتُ مِنَ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ٱلظَّالِمِينَ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828800"/>
            <a:ext cx="8686800" cy="1752600"/>
          </a:xfrm>
          <a:extLst/>
        </p:spPr>
        <p:txBody>
          <a:bodyPr/>
          <a:lstStyle/>
          <a:p>
            <a:pPr marL="342900" indent="-342900" eaLnBrk="1" hangingPunct="1">
              <a:defRPr/>
            </a:pPr>
            <a:r>
              <a:rPr lang="en-US" sz="3600" b="1" kern="1200" dirty="0">
                <a:ea typeface="MS Mincho" pitchFamily="49" charset="-128"/>
              </a:rPr>
              <a:t>I have been of the wrongdoers.</a:t>
            </a:r>
          </a:p>
        </p:txBody>
      </p:sp>
      <p:sp>
        <p:nvSpPr>
          <p:cNvPr id="467972" name="Subtitle 4"/>
          <p:cNvSpPr txBox="1">
            <a:spLocks/>
          </p:cNvSpPr>
          <p:nvPr/>
        </p:nvSpPr>
        <p:spPr bwMode="auto">
          <a:xfrm>
            <a:off x="304799" y="2743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inni kuntu min alzzalimina</a:t>
            </a:r>
            <a:endParaRPr lang="fi-FI" sz="3200" b="1" i="1">
              <a:solidFill>
                <a:srgbClr val="000066"/>
              </a:solidFill>
              <a:ea typeface="MS Mincho" pitchFamily="49" charset="-128"/>
            </a:endParaRPr>
          </a:p>
        </p:txBody>
      </p:sp>
      <p:sp>
        <p:nvSpPr>
          <p:cNvPr id="4679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6797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870037" y="4495800"/>
            <a:ext cx="5556329" cy="707886"/>
          </a:xfrm>
          <a:prstGeom prst="rect">
            <a:avLst/>
          </a:prstGeom>
        </p:spPr>
        <p:txBody>
          <a:bodyPr wrap="square">
            <a:spAutoFit/>
          </a:bodyPr>
          <a:lstStyle/>
          <a:p>
            <a:pPr algn="ctr" rtl="1"/>
            <a:r>
              <a:rPr lang="en-US" sz="4000" b="1" dirty="0" err="1">
                <a:solidFill>
                  <a:srgbClr val="002060"/>
                </a:solidFill>
                <a:latin typeface="Jameel Noori Nastaleeq" panose="02000503000000000004" pitchFamily="2" charset="-78"/>
                <a:cs typeface="Jameel Noori Nastaleeq" panose="02000503000000000004" pitchFamily="2" charset="-78"/>
              </a:rPr>
              <a:t>بے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شک</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میں</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ستم</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کاروں</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میں</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سے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ہوں</a:t>
            </a:r>
            <a:r>
              <a:rPr lang="en-US" sz="4000" b="1" dirty="0">
                <a:solidFill>
                  <a:srgbClr val="002060"/>
                </a:solidFill>
                <a:latin typeface="Jameel Noori Nastaleeq" panose="02000503000000000004" pitchFamily="2" charset="-78"/>
                <a:cs typeface="Jameel Noori Nastaleeq" panose="02000503000000000004" pitchFamily="2" charset="-78"/>
              </a:rPr>
              <a:t> </a:t>
            </a:r>
          </a:p>
        </p:txBody>
      </p:sp>
    </p:spTree>
  </p:cSld>
  <p:clrMapOvr>
    <a:masterClrMapping/>
  </p:clrMapOvr>
  <p:transition>
    <p:fade/>
  </p:transition>
  <p:timing>
    <p:tnLst>
      <p:par>
        <p:cTn id="1" dur="indefinite" restart="never" nodeType="tmRoot"/>
      </p:par>
    </p:tnLst>
  </p:timing>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085582" y="565150"/>
            <a:ext cx="497283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لاَ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إِلٰهَ</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إِلاَّ انْتَ سُبْحَانَكَ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1828800"/>
            <a:ext cx="8686800" cy="1752600"/>
          </a:xfrm>
          <a:extLst/>
        </p:spPr>
        <p:txBody>
          <a:bodyPr/>
          <a:lstStyle/>
          <a:p>
            <a:pPr marL="342900" indent="-342900" eaLnBrk="1" hangingPunct="1">
              <a:defRPr/>
            </a:pPr>
            <a:r>
              <a:rPr lang="en-US" sz="3600" b="1" kern="1200" dirty="0">
                <a:ea typeface="MS Mincho" pitchFamily="49" charset="-128"/>
              </a:rPr>
              <a:t>There is no god save You. All glory be to You.</a:t>
            </a:r>
          </a:p>
        </p:txBody>
      </p:sp>
      <p:sp>
        <p:nvSpPr>
          <p:cNvPr id="489476" name="Subtitle 4"/>
          <p:cNvSpPr txBox="1">
            <a:spLocks/>
          </p:cNvSpPr>
          <p:nvPr/>
        </p:nvSpPr>
        <p:spPr bwMode="auto">
          <a:xfrm>
            <a:off x="381000" y="325614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la ilaha illa anta subhanaka</a:t>
            </a:r>
            <a:endParaRPr lang="fi-FI" sz="3200" b="1" i="1" dirty="0">
              <a:solidFill>
                <a:srgbClr val="000066"/>
              </a:solidFill>
              <a:ea typeface="MS Mincho" pitchFamily="49" charset="-128"/>
            </a:endParaRPr>
          </a:p>
        </p:txBody>
      </p:sp>
      <p:sp>
        <p:nvSpPr>
          <p:cNvPr id="4894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8947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7" name="Rectangle 6"/>
          <p:cNvSpPr/>
          <p:nvPr/>
        </p:nvSpPr>
        <p:spPr>
          <a:xfrm>
            <a:off x="1612342" y="4887396"/>
            <a:ext cx="5828840" cy="707886"/>
          </a:xfrm>
          <a:prstGeom prst="rect">
            <a:avLst/>
          </a:prstGeom>
        </p:spPr>
        <p:txBody>
          <a:bodyPr wrap="square">
            <a:spAutoFit/>
          </a:bodyPr>
          <a:lstStyle/>
          <a:p>
            <a:pPr algn="ctr" rtl="1"/>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تیرے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سوا</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کوئی</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معبود</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نہیں</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تو</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پاک</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تر</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ہے</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extLst>
      <p:ext uri="{BB962C8B-B14F-4D97-AF65-F5344CB8AC3E}">
        <p14:creationId xmlns:p14="http://schemas.microsoft.com/office/powerpoint/2010/main" val="3280230321"/>
      </p:ext>
    </p:extLst>
  </p:cSld>
  <p:clrMapOvr>
    <a:masterClrMapping/>
  </p:clrMapOvr>
  <p:transition>
    <p:fade/>
  </p:transition>
  <p:timing>
    <p:tnLst>
      <p:par>
        <p:cTn id="1" dur="indefinite" restart="never" nodeType="tmRoot"/>
      </p:par>
    </p:tnLst>
  </p:timing>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950987" y="565150"/>
            <a:ext cx="539442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إِنِّي كُنْتُ مِنَ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ٱلْمُسْتَغْفِرِينَ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765479"/>
            <a:ext cx="8686800" cy="1752600"/>
          </a:xfrm>
          <a:extLst/>
        </p:spPr>
        <p:txBody>
          <a:bodyPr/>
          <a:lstStyle/>
          <a:p>
            <a:pPr marL="342900" indent="-342900" eaLnBrk="1" hangingPunct="1">
              <a:defRPr/>
            </a:pPr>
            <a:r>
              <a:rPr lang="en-US" sz="3600" b="1" kern="1200" dirty="0">
                <a:ea typeface="MS Mincho" pitchFamily="49" charset="-128"/>
              </a:rPr>
              <a:t>I have been of those seeking forgiveness.</a:t>
            </a:r>
          </a:p>
        </p:txBody>
      </p:sp>
      <p:sp>
        <p:nvSpPr>
          <p:cNvPr id="470020" name="Subtitle 4"/>
          <p:cNvSpPr txBox="1">
            <a:spLocks/>
          </p:cNvSpPr>
          <p:nvPr/>
        </p:nvSpPr>
        <p:spPr bwMode="auto">
          <a:xfrm>
            <a:off x="304799" y="3124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inni kuntu min almustaghfirina</a:t>
            </a:r>
            <a:endParaRPr lang="fi-FI" sz="3200" b="1" i="1">
              <a:solidFill>
                <a:srgbClr val="000066"/>
              </a:solidFill>
              <a:ea typeface="MS Mincho" pitchFamily="49" charset="-128"/>
            </a:endParaRPr>
          </a:p>
        </p:txBody>
      </p:sp>
      <p:sp>
        <p:nvSpPr>
          <p:cNvPr id="4700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7002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375456" y="5071739"/>
            <a:ext cx="6393097" cy="707886"/>
          </a:xfrm>
          <a:prstGeom prst="rect">
            <a:avLst/>
          </a:prstGeom>
        </p:spPr>
        <p:txBody>
          <a:bodyPr wrap="square">
            <a:spAutoFit/>
          </a:bodyPr>
          <a:lstStyle/>
          <a:p>
            <a:pPr algn="ctr" rtl="1"/>
            <a:r>
              <a:rPr lang="en-US" sz="4000" b="1" dirty="0" err="1">
                <a:solidFill>
                  <a:srgbClr val="002060"/>
                </a:solidFill>
                <a:latin typeface="Jameel Noori Nastaleeq" panose="02000503000000000004" pitchFamily="2" charset="-78"/>
                <a:cs typeface="Jameel Noori Nastaleeq" panose="02000503000000000004" pitchFamily="2" charset="-78"/>
              </a:rPr>
              <a:t>بے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شک</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میں</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معافی</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مانگنے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والوں</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میں</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سے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ہوں</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30711" y="457200"/>
            <a:ext cx="4834977" cy="1200329"/>
          </a:xfrm>
          <a:extLst/>
        </p:spPr>
        <p:txBody>
          <a:bodyPr wrap="none">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الَّذِینَ نَقَضُوا عَھْدَکَ</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776591"/>
            <a:ext cx="8686800" cy="1752600"/>
          </a:xfrm>
          <a:extLst/>
        </p:spPr>
        <p:txBody>
          <a:bodyPr/>
          <a:lstStyle/>
          <a:p>
            <a:pPr marL="342900" indent="-342900" eaLnBrk="1" hangingPunct="1">
              <a:defRPr/>
            </a:pPr>
            <a:r>
              <a:rPr lang="en-US" sz="3600" b="1" kern="1200" dirty="0">
                <a:ea typeface="MS Mincho" pitchFamily="49" charset="-128"/>
              </a:rPr>
              <a:t>who breached their covenant with You</a:t>
            </a:r>
          </a:p>
        </p:txBody>
      </p:sp>
      <p:sp>
        <p:nvSpPr>
          <p:cNvPr id="47108" name="Subtitle 4"/>
          <p:cNvSpPr txBox="1">
            <a:spLocks/>
          </p:cNvSpPr>
          <p:nvPr/>
        </p:nvSpPr>
        <p:spPr bwMode="auto">
          <a:xfrm>
            <a:off x="304799" y="3119676"/>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alladhina naqadu `ahdaka</a:t>
            </a:r>
            <a:endParaRPr lang="fi-FI" sz="3200" b="1" i="1" dirty="0">
              <a:solidFill>
                <a:srgbClr val="000066"/>
              </a:solidFill>
              <a:ea typeface="MS Mincho" pitchFamily="49" charset="-128"/>
            </a:endParaRPr>
          </a:p>
        </p:txBody>
      </p:sp>
      <p:sp>
        <p:nvSpPr>
          <p:cNvPr id="471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7110" name="Text Box 13"/>
          <p:cNvSpPr txBox="1">
            <a:spLocks noChangeAspect="1" noChangeArrowheads="1"/>
          </p:cNvSpPr>
          <p:nvPr/>
        </p:nvSpPr>
        <p:spPr bwMode="auto">
          <a:xfrm>
            <a:off x="4800601" y="0"/>
            <a:ext cx="43434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264239" y="4791552"/>
            <a:ext cx="4472699"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کہ   جنہوں نے تیرے فرمان کو توڑا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085582" y="565150"/>
            <a:ext cx="497283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لاَ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إِلٰهَ</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إِلاَّ انْتَ سُبْحَانَكَ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1828800"/>
            <a:ext cx="8686800" cy="1752600"/>
          </a:xfrm>
          <a:extLst/>
        </p:spPr>
        <p:txBody>
          <a:bodyPr/>
          <a:lstStyle/>
          <a:p>
            <a:pPr marL="342900" indent="-342900" eaLnBrk="1" hangingPunct="1">
              <a:defRPr/>
            </a:pPr>
            <a:r>
              <a:rPr lang="en-US" sz="3600" b="1" kern="1200" dirty="0">
                <a:ea typeface="MS Mincho" pitchFamily="49" charset="-128"/>
              </a:rPr>
              <a:t>There is no god save You. All glory be to You.</a:t>
            </a:r>
          </a:p>
        </p:txBody>
      </p:sp>
      <p:sp>
        <p:nvSpPr>
          <p:cNvPr id="489476" name="Subtitle 4"/>
          <p:cNvSpPr txBox="1">
            <a:spLocks/>
          </p:cNvSpPr>
          <p:nvPr/>
        </p:nvSpPr>
        <p:spPr bwMode="auto">
          <a:xfrm>
            <a:off x="381000" y="325614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la ilaha illa anta subhanaka</a:t>
            </a:r>
            <a:endParaRPr lang="fi-FI" sz="3200" b="1" i="1" dirty="0">
              <a:solidFill>
                <a:srgbClr val="000066"/>
              </a:solidFill>
              <a:ea typeface="MS Mincho" pitchFamily="49" charset="-128"/>
            </a:endParaRPr>
          </a:p>
        </p:txBody>
      </p:sp>
      <p:sp>
        <p:nvSpPr>
          <p:cNvPr id="4894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8947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7" name="Rectangle 6"/>
          <p:cNvSpPr/>
          <p:nvPr/>
        </p:nvSpPr>
        <p:spPr>
          <a:xfrm>
            <a:off x="1612342" y="4887396"/>
            <a:ext cx="5828840" cy="707886"/>
          </a:xfrm>
          <a:prstGeom prst="rect">
            <a:avLst/>
          </a:prstGeom>
        </p:spPr>
        <p:txBody>
          <a:bodyPr wrap="square">
            <a:spAutoFit/>
          </a:bodyPr>
          <a:lstStyle/>
          <a:p>
            <a:pPr algn="ctr" rtl="1"/>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تیرے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سوا</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کوئی</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معبود</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نہیں</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تو</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پاک</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تر</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ہے</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extLst>
      <p:ext uri="{BB962C8B-B14F-4D97-AF65-F5344CB8AC3E}">
        <p14:creationId xmlns:p14="http://schemas.microsoft.com/office/powerpoint/2010/main" val="3242061571"/>
      </p:ext>
    </p:extLst>
  </p:cSld>
  <p:clrMapOvr>
    <a:masterClrMapping/>
  </p:clrMapOvr>
  <p:transition>
    <p:fade/>
  </p:transition>
  <p:timing>
    <p:tnLst>
      <p:par>
        <p:cTn id="1" dur="indefinite" restart="never" nodeType="tmRoot"/>
      </p:par>
    </p:tnLst>
  </p:timing>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098406" y="565150"/>
            <a:ext cx="494718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إِنِّي كُنْتُ مِنَ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ٱلْمُوَحِّدِينَ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1905000"/>
            <a:ext cx="8686800" cy="1752600"/>
          </a:xfrm>
          <a:extLst/>
        </p:spPr>
        <p:txBody>
          <a:bodyPr/>
          <a:lstStyle/>
          <a:p>
            <a:pPr marL="342900" indent="-342900" eaLnBrk="1" hangingPunct="1">
              <a:defRPr/>
            </a:pPr>
            <a:r>
              <a:rPr lang="en-US" sz="3600" b="1" kern="1200" dirty="0">
                <a:ea typeface="MS Mincho" pitchFamily="49" charset="-128"/>
              </a:rPr>
              <a:t>I have been of those professing Your Oneness.</a:t>
            </a:r>
          </a:p>
        </p:txBody>
      </p:sp>
      <p:sp>
        <p:nvSpPr>
          <p:cNvPr id="472068" name="Subtitle 4"/>
          <p:cNvSpPr txBox="1">
            <a:spLocks/>
          </p:cNvSpPr>
          <p:nvPr/>
        </p:nvSpPr>
        <p:spPr bwMode="auto">
          <a:xfrm>
            <a:off x="304800" y="329143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inni kuntu min almuwahhidina</a:t>
            </a:r>
            <a:endParaRPr lang="fi-FI" sz="3200" b="1" i="1" dirty="0">
              <a:solidFill>
                <a:srgbClr val="000066"/>
              </a:solidFill>
              <a:ea typeface="MS Mincho" pitchFamily="49" charset="-128"/>
            </a:endParaRPr>
          </a:p>
        </p:txBody>
      </p:sp>
      <p:sp>
        <p:nvSpPr>
          <p:cNvPr id="4720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7207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692906" y="4913833"/>
            <a:ext cx="5910593" cy="707886"/>
          </a:xfrm>
          <a:prstGeom prst="rect">
            <a:avLst/>
          </a:prstGeom>
        </p:spPr>
        <p:txBody>
          <a:bodyPr wrap="square">
            <a:spAutoFit/>
          </a:bodyPr>
          <a:lstStyle/>
          <a:p>
            <a:pPr algn="ctr" rtl="1"/>
            <a:r>
              <a:rPr lang="en-US" sz="4000" b="1" dirty="0" err="1">
                <a:solidFill>
                  <a:srgbClr val="002060"/>
                </a:solidFill>
                <a:latin typeface="Jameel Noori Nastaleeq" panose="02000503000000000004" pitchFamily="2" charset="-78"/>
                <a:cs typeface="Jameel Noori Nastaleeq" panose="02000503000000000004" pitchFamily="2" charset="-78"/>
              </a:rPr>
              <a:t>بے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شک</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میں</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توحید</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پرستوں</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میں</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سے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ہوں</a:t>
            </a:r>
            <a:r>
              <a:rPr lang="en-US" sz="4000" b="1" dirty="0">
                <a:solidFill>
                  <a:srgbClr val="002060"/>
                </a:solidFill>
                <a:latin typeface="Jameel Noori Nastaleeq" panose="02000503000000000004" pitchFamily="2" charset="-78"/>
                <a:cs typeface="Jameel Noori Nastaleeq" panose="02000503000000000004" pitchFamily="2" charset="-78"/>
              </a:rPr>
              <a:t> </a:t>
            </a:r>
          </a:p>
        </p:txBody>
      </p:sp>
    </p:spTree>
  </p:cSld>
  <p:clrMapOvr>
    <a:masterClrMapping/>
  </p:clrMapOvr>
  <p:transition>
    <p:fade/>
  </p:transition>
  <p:timing>
    <p:tnLst>
      <p:par>
        <p:cTn id="1" dur="indefinite" restart="never" nodeType="tmRoot"/>
      </p:par>
    </p:tnLst>
  </p:timing>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085582" y="565150"/>
            <a:ext cx="497283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لاَ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إِلٰهَ</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إِلاَّ انْتَ سُبْحَانَكَ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1828800"/>
            <a:ext cx="8686800" cy="1752600"/>
          </a:xfrm>
          <a:extLst/>
        </p:spPr>
        <p:txBody>
          <a:bodyPr/>
          <a:lstStyle/>
          <a:p>
            <a:pPr marL="342900" indent="-342900" eaLnBrk="1" hangingPunct="1">
              <a:defRPr/>
            </a:pPr>
            <a:r>
              <a:rPr lang="en-US" sz="3600" b="1" kern="1200" dirty="0">
                <a:ea typeface="MS Mincho" pitchFamily="49" charset="-128"/>
              </a:rPr>
              <a:t>There is no god save You. All glory be to You.</a:t>
            </a:r>
          </a:p>
        </p:txBody>
      </p:sp>
      <p:sp>
        <p:nvSpPr>
          <p:cNvPr id="489476" name="Subtitle 4"/>
          <p:cNvSpPr txBox="1">
            <a:spLocks/>
          </p:cNvSpPr>
          <p:nvPr/>
        </p:nvSpPr>
        <p:spPr bwMode="auto">
          <a:xfrm>
            <a:off x="381000" y="325614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la ilaha illa anta subhanaka</a:t>
            </a:r>
            <a:endParaRPr lang="fi-FI" sz="3200" b="1" i="1" dirty="0">
              <a:solidFill>
                <a:srgbClr val="000066"/>
              </a:solidFill>
              <a:ea typeface="MS Mincho" pitchFamily="49" charset="-128"/>
            </a:endParaRPr>
          </a:p>
        </p:txBody>
      </p:sp>
      <p:sp>
        <p:nvSpPr>
          <p:cNvPr id="4894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8947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7" name="Rectangle 6"/>
          <p:cNvSpPr/>
          <p:nvPr/>
        </p:nvSpPr>
        <p:spPr>
          <a:xfrm>
            <a:off x="1612342" y="4887396"/>
            <a:ext cx="5828840" cy="707886"/>
          </a:xfrm>
          <a:prstGeom prst="rect">
            <a:avLst/>
          </a:prstGeom>
        </p:spPr>
        <p:txBody>
          <a:bodyPr wrap="square">
            <a:spAutoFit/>
          </a:bodyPr>
          <a:lstStyle/>
          <a:p>
            <a:pPr algn="ctr" rtl="1"/>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تیرے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سوا</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کوئی</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معبود</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نہیں</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تو</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پاک</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تر</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ہے</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extLst>
      <p:ext uri="{BB962C8B-B14F-4D97-AF65-F5344CB8AC3E}">
        <p14:creationId xmlns:p14="http://schemas.microsoft.com/office/powerpoint/2010/main" val="2536503394"/>
      </p:ext>
    </p:extLst>
  </p:cSld>
  <p:clrMapOvr>
    <a:masterClrMapping/>
  </p:clrMapOvr>
  <p:transition>
    <p:fade/>
  </p:transition>
  <p:timing>
    <p:tnLst>
      <p:par>
        <p:cTn id="1" dur="indefinite" restart="never" nodeType="tmRoot"/>
      </p:par>
    </p:tnLst>
  </p:timing>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61912" y="565150"/>
            <a:ext cx="462017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إِنِّي كُنْتُ مِنَ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ٱلْخَائِفِينَ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1828800"/>
            <a:ext cx="8686800" cy="1752600"/>
          </a:xfrm>
          <a:extLst/>
        </p:spPr>
        <p:txBody>
          <a:bodyPr/>
          <a:lstStyle/>
          <a:p>
            <a:pPr marL="342900" indent="-342900" eaLnBrk="1" hangingPunct="1">
              <a:defRPr/>
            </a:pPr>
            <a:r>
              <a:rPr lang="en-US" sz="3600" b="1" kern="1200" dirty="0">
                <a:ea typeface="MS Mincho" pitchFamily="49" charset="-128"/>
              </a:rPr>
              <a:t>I have been of the fearful.</a:t>
            </a:r>
          </a:p>
        </p:txBody>
      </p:sp>
      <p:sp>
        <p:nvSpPr>
          <p:cNvPr id="474116" name="Subtitle 4"/>
          <p:cNvSpPr txBox="1">
            <a:spLocks/>
          </p:cNvSpPr>
          <p:nvPr/>
        </p:nvSpPr>
        <p:spPr bwMode="auto">
          <a:xfrm>
            <a:off x="438727" y="274204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inni kuntu min alkha'ifina</a:t>
            </a:r>
            <a:endParaRPr lang="fi-FI" sz="3200" b="1" i="1" dirty="0">
              <a:solidFill>
                <a:srgbClr val="000066"/>
              </a:solidFill>
              <a:ea typeface="MS Mincho" pitchFamily="49" charset="-128"/>
            </a:endParaRPr>
          </a:p>
        </p:txBody>
      </p:sp>
      <p:sp>
        <p:nvSpPr>
          <p:cNvPr id="4741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7411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143019" y="4654239"/>
            <a:ext cx="6857968" cy="707886"/>
          </a:xfrm>
          <a:prstGeom prst="rect">
            <a:avLst/>
          </a:prstGeom>
        </p:spPr>
        <p:txBody>
          <a:bodyPr wrap="square">
            <a:spAutoFit/>
          </a:bodyPr>
          <a:lstStyle/>
          <a:p>
            <a:pPr algn="ctr" rtl="1"/>
            <a:r>
              <a:rPr lang="en-US" sz="4000" b="1" dirty="0" err="1">
                <a:solidFill>
                  <a:srgbClr val="002060"/>
                </a:solidFill>
                <a:latin typeface="Jameel Noori Nastaleeq" panose="02000503000000000004" pitchFamily="2" charset="-78"/>
                <a:cs typeface="Jameel Noori Nastaleeq" panose="02000503000000000004" pitchFamily="2" charset="-78"/>
              </a:rPr>
              <a:t>بے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شک</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میں</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تجھ</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سے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ڈرنے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والوں</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میں</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سے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ہوں</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085582" y="565150"/>
            <a:ext cx="497283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لاَ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إِلٰهَ</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إِلاَّ انْتَ سُبْحَانَكَ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1828800"/>
            <a:ext cx="8686800" cy="1752600"/>
          </a:xfrm>
          <a:extLst/>
        </p:spPr>
        <p:txBody>
          <a:bodyPr/>
          <a:lstStyle/>
          <a:p>
            <a:pPr marL="342900" indent="-342900" eaLnBrk="1" hangingPunct="1">
              <a:defRPr/>
            </a:pPr>
            <a:r>
              <a:rPr lang="en-US" sz="3600" b="1" kern="1200" dirty="0">
                <a:ea typeface="MS Mincho" pitchFamily="49" charset="-128"/>
              </a:rPr>
              <a:t>There is no god save You. All glory be to You.</a:t>
            </a:r>
          </a:p>
        </p:txBody>
      </p:sp>
      <p:sp>
        <p:nvSpPr>
          <p:cNvPr id="489476" name="Subtitle 4"/>
          <p:cNvSpPr txBox="1">
            <a:spLocks/>
          </p:cNvSpPr>
          <p:nvPr/>
        </p:nvSpPr>
        <p:spPr bwMode="auto">
          <a:xfrm>
            <a:off x="381000" y="325614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la ilaha illa anta subhanaka</a:t>
            </a:r>
            <a:endParaRPr lang="fi-FI" sz="3200" b="1" i="1" dirty="0">
              <a:solidFill>
                <a:srgbClr val="000066"/>
              </a:solidFill>
              <a:ea typeface="MS Mincho" pitchFamily="49" charset="-128"/>
            </a:endParaRPr>
          </a:p>
        </p:txBody>
      </p:sp>
      <p:sp>
        <p:nvSpPr>
          <p:cNvPr id="4894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8947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7" name="Rectangle 6"/>
          <p:cNvSpPr/>
          <p:nvPr/>
        </p:nvSpPr>
        <p:spPr>
          <a:xfrm>
            <a:off x="1612342" y="4887396"/>
            <a:ext cx="5828840" cy="707886"/>
          </a:xfrm>
          <a:prstGeom prst="rect">
            <a:avLst/>
          </a:prstGeom>
        </p:spPr>
        <p:txBody>
          <a:bodyPr wrap="square">
            <a:spAutoFit/>
          </a:bodyPr>
          <a:lstStyle/>
          <a:p>
            <a:pPr algn="ctr" rtl="1"/>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تیرے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سوا</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کوئی</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معبود</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نہیں</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تو</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پاک</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تر</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ہے</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extLst>
      <p:ext uri="{BB962C8B-B14F-4D97-AF65-F5344CB8AC3E}">
        <p14:creationId xmlns:p14="http://schemas.microsoft.com/office/powerpoint/2010/main" val="3694994369"/>
      </p:ext>
    </p:extLst>
  </p:cSld>
  <p:clrMapOvr>
    <a:masterClrMapping/>
  </p:clrMapOvr>
  <p:transition>
    <p:fade/>
  </p:transition>
  <p:timing>
    <p:tnLst>
      <p:par>
        <p:cTn id="1" dur="indefinite" restart="never" nodeType="tmRoot"/>
      </p:par>
    </p:tnLst>
  </p:timing>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358150" y="551295"/>
            <a:ext cx="458010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إِنِّي كُنْتُ مِنَ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ٱلْوَجِلِينَ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905000"/>
            <a:ext cx="8686800" cy="1752600"/>
          </a:xfrm>
          <a:extLst/>
        </p:spPr>
        <p:txBody>
          <a:bodyPr/>
          <a:lstStyle/>
          <a:p>
            <a:pPr marL="342900" indent="-342900" eaLnBrk="1" hangingPunct="1">
              <a:defRPr/>
            </a:pPr>
            <a:r>
              <a:rPr lang="en-US" sz="3600" b="1" kern="1200" dirty="0">
                <a:ea typeface="MS Mincho" pitchFamily="49" charset="-128"/>
              </a:rPr>
              <a:t>I have been of the apprehensive.</a:t>
            </a:r>
          </a:p>
        </p:txBody>
      </p:sp>
      <p:sp>
        <p:nvSpPr>
          <p:cNvPr id="476164" name="Subtitle 4"/>
          <p:cNvSpPr txBox="1">
            <a:spLocks/>
          </p:cNvSpPr>
          <p:nvPr/>
        </p:nvSpPr>
        <p:spPr bwMode="auto">
          <a:xfrm>
            <a:off x="304800" y="3051786"/>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inni kuntu min alwajilina</a:t>
            </a:r>
            <a:endParaRPr lang="fi-FI" sz="3200" b="1" i="1">
              <a:solidFill>
                <a:srgbClr val="000066"/>
              </a:solidFill>
              <a:ea typeface="MS Mincho" pitchFamily="49" charset="-128"/>
            </a:endParaRPr>
          </a:p>
        </p:txBody>
      </p:sp>
      <p:sp>
        <p:nvSpPr>
          <p:cNvPr id="4761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7616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374653" y="4731972"/>
            <a:ext cx="6394699" cy="707886"/>
          </a:xfrm>
          <a:prstGeom prst="rect">
            <a:avLst/>
          </a:prstGeom>
        </p:spPr>
        <p:txBody>
          <a:bodyPr wrap="square">
            <a:spAutoFit/>
          </a:bodyPr>
          <a:lstStyle/>
          <a:p>
            <a:pPr algn="ctr" rtl="1"/>
            <a:r>
              <a:rPr lang="en-US" sz="4000" b="1" dirty="0" err="1">
                <a:solidFill>
                  <a:srgbClr val="002060"/>
                </a:solidFill>
                <a:latin typeface="Jameel Noori Nastaleeq" panose="02000503000000000004" pitchFamily="2" charset="-78"/>
                <a:cs typeface="Jameel Noori Nastaleeq" panose="02000503000000000004" pitchFamily="2" charset="-78"/>
              </a:rPr>
              <a:t>بے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شک</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میں</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خوف</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رکھنے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والوں</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میں</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سے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ہوں</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085582" y="565150"/>
            <a:ext cx="497283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لاَ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إِلٰهَ</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إِلاَّ انْتَ سُبْحَانَكَ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1828800"/>
            <a:ext cx="8686800" cy="1752600"/>
          </a:xfrm>
          <a:extLst/>
        </p:spPr>
        <p:txBody>
          <a:bodyPr/>
          <a:lstStyle/>
          <a:p>
            <a:pPr marL="342900" indent="-342900" eaLnBrk="1" hangingPunct="1">
              <a:defRPr/>
            </a:pPr>
            <a:r>
              <a:rPr lang="en-US" sz="3600" b="1" kern="1200" dirty="0">
                <a:ea typeface="MS Mincho" pitchFamily="49" charset="-128"/>
              </a:rPr>
              <a:t>There is no god save You. All glory be to You.</a:t>
            </a:r>
          </a:p>
        </p:txBody>
      </p:sp>
      <p:sp>
        <p:nvSpPr>
          <p:cNvPr id="489476" name="Subtitle 4"/>
          <p:cNvSpPr txBox="1">
            <a:spLocks/>
          </p:cNvSpPr>
          <p:nvPr/>
        </p:nvSpPr>
        <p:spPr bwMode="auto">
          <a:xfrm>
            <a:off x="381000" y="325614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la ilaha illa anta subhanaka</a:t>
            </a:r>
            <a:endParaRPr lang="fi-FI" sz="3200" b="1" i="1" dirty="0">
              <a:solidFill>
                <a:srgbClr val="000066"/>
              </a:solidFill>
              <a:ea typeface="MS Mincho" pitchFamily="49" charset="-128"/>
            </a:endParaRPr>
          </a:p>
        </p:txBody>
      </p:sp>
      <p:sp>
        <p:nvSpPr>
          <p:cNvPr id="4894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8947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7" name="Rectangle 6"/>
          <p:cNvSpPr/>
          <p:nvPr/>
        </p:nvSpPr>
        <p:spPr>
          <a:xfrm>
            <a:off x="1612342" y="4887396"/>
            <a:ext cx="5828840" cy="707886"/>
          </a:xfrm>
          <a:prstGeom prst="rect">
            <a:avLst/>
          </a:prstGeom>
        </p:spPr>
        <p:txBody>
          <a:bodyPr wrap="square">
            <a:spAutoFit/>
          </a:bodyPr>
          <a:lstStyle/>
          <a:p>
            <a:pPr algn="ctr" rtl="1"/>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تیرے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سوا</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کوئی</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معبود</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نہیں</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تو</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پاک</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تر</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ہے</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extLst>
      <p:ext uri="{BB962C8B-B14F-4D97-AF65-F5344CB8AC3E}">
        <p14:creationId xmlns:p14="http://schemas.microsoft.com/office/powerpoint/2010/main" val="2507018152"/>
      </p:ext>
    </p:extLst>
  </p:cSld>
  <p:clrMapOvr>
    <a:masterClrMapping/>
  </p:clrMapOvr>
  <p:transition>
    <p:fade/>
  </p:transition>
  <p:timing>
    <p:tnLst>
      <p:par>
        <p:cTn id="1" dur="indefinite" restart="never" nodeType="tmRoot"/>
      </p:par>
    </p:tnLst>
  </p:timing>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57103" y="565150"/>
            <a:ext cx="462979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إِنِّي كُنْتُ مِنَ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ٱلرَّاجِينَ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992491"/>
            <a:ext cx="8686800" cy="1752600"/>
          </a:xfrm>
          <a:extLst/>
        </p:spPr>
        <p:txBody>
          <a:bodyPr/>
          <a:lstStyle/>
          <a:p>
            <a:pPr marL="342900" indent="-342900" eaLnBrk="1" hangingPunct="1">
              <a:defRPr/>
            </a:pPr>
            <a:r>
              <a:rPr lang="en-US" sz="3600" b="1" kern="1200" dirty="0">
                <a:ea typeface="MS Mincho" pitchFamily="49" charset="-128"/>
              </a:rPr>
              <a:t>I have been of those hoping (for You).</a:t>
            </a:r>
          </a:p>
        </p:txBody>
      </p:sp>
      <p:sp>
        <p:nvSpPr>
          <p:cNvPr id="478212" name="Subtitle 4"/>
          <p:cNvSpPr txBox="1">
            <a:spLocks/>
          </p:cNvSpPr>
          <p:nvPr/>
        </p:nvSpPr>
        <p:spPr bwMode="auto">
          <a:xfrm>
            <a:off x="304800" y="3048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inni kuntu min alrrajina</a:t>
            </a:r>
            <a:endParaRPr lang="fi-FI" sz="3200" b="1" i="1" dirty="0">
              <a:solidFill>
                <a:srgbClr val="000066"/>
              </a:solidFill>
              <a:ea typeface="MS Mincho" pitchFamily="49" charset="-128"/>
            </a:endParaRPr>
          </a:p>
        </p:txBody>
      </p:sp>
      <p:sp>
        <p:nvSpPr>
          <p:cNvPr id="4782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7821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797847" y="4615934"/>
            <a:ext cx="5548314" cy="707886"/>
          </a:xfrm>
          <a:prstGeom prst="rect">
            <a:avLst/>
          </a:prstGeom>
        </p:spPr>
        <p:txBody>
          <a:bodyPr wrap="square">
            <a:spAutoFit/>
          </a:bodyPr>
          <a:lstStyle/>
          <a:p>
            <a:pPr algn="ctr" rtl="1"/>
            <a:r>
              <a:rPr lang="en-US" sz="4000" b="1" dirty="0" err="1">
                <a:solidFill>
                  <a:srgbClr val="002060"/>
                </a:solidFill>
                <a:latin typeface="Jameel Noori Nastaleeq" panose="02000503000000000004" pitchFamily="2" charset="-78"/>
                <a:cs typeface="Jameel Noori Nastaleeq" panose="02000503000000000004" pitchFamily="2" charset="-78"/>
              </a:rPr>
              <a:t>بے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شک</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میں</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امیدواروں</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میں</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سے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ہوں</a:t>
            </a:r>
            <a:r>
              <a:rPr lang="en-US" sz="4000" b="1" dirty="0">
                <a:solidFill>
                  <a:srgbClr val="002060"/>
                </a:solidFill>
                <a:latin typeface="Jameel Noori Nastaleeq" panose="02000503000000000004" pitchFamily="2" charset="-78"/>
                <a:cs typeface="Jameel Noori Nastaleeq" panose="02000503000000000004" pitchFamily="2" charset="-78"/>
              </a:rPr>
              <a:t> </a:t>
            </a:r>
          </a:p>
        </p:txBody>
      </p:sp>
    </p:spTree>
  </p:cSld>
  <p:clrMapOvr>
    <a:masterClrMapping/>
  </p:clrMapOvr>
  <p:transition>
    <p:fade/>
  </p:transition>
  <p:timing>
    <p:tnLst>
      <p:par>
        <p:cTn id="1" dur="indefinite" restart="never" nodeType="tmRoot"/>
      </p:par>
    </p:tnLst>
  </p:timing>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085582" y="565150"/>
            <a:ext cx="497283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لاَ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إِلٰهَ</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إِلاَّ انْتَ سُبْحَانَكَ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1828800"/>
            <a:ext cx="8686800" cy="1752600"/>
          </a:xfrm>
          <a:extLst/>
        </p:spPr>
        <p:txBody>
          <a:bodyPr/>
          <a:lstStyle/>
          <a:p>
            <a:pPr marL="342900" indent="-342900" eaLnBrk="1" hangingPunct="1">
              <a:defRPr/>
            </a:pPr>
            <a:r>
              <a:rPr lang="en-US" sz="3600" b="1" kern="1200" dirty="0">
                <a:ea typeface="MS Mincho" pitchFamily="49" charset="-128"/>
              </a:rPr>
              <a:t>There is no god save You. All glory be to You.</a:t>
            </a:r>
          </a:p>
        </p:txBody>
      </p:sp>
      <p:sp>
        <p:nvSpPr>
          <p:cNvPr id="489476" name="Subtitle 4"/>
          <p:cNvSpPr txBox="1">
            <a:spLocks/>
          </p:cNvSpPr>
          <p:nvPr/>
        </p:nvSpPr>
        <p:spPr bwMode="auto">
          <a:xfrm>
            <a:off x="381000" y="325614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la ilaha illa anta subhanaka</a:t>
            </a:r>
            <a:endParaRPr lang="fi-FI" sz="3200" b="1" i="1" dirty="0">
              <a:solidFill>
                <a:srgbClr val="000066"/>
              </a:solidFill>
              <a:ea typeface="MS Mincho" pitchFamily="49" charset="-128"/>
            </a:endParaRPr>
          </a:p>
        </p:txBody>
      </p:sp>
      <p:sp>
        <p:nvSpPr>
          <p:cNvPr id="4894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8947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7" name="Rectangle 6"/>
          <p:cNvSpPr/>
          <p:nvPr/>
        </p:nvSpPr>
        <p:spPr>
          <a:xfrm>
            <a:off x="1612342" y="4887396"/>
            <a:ext cx="5828840" cy="707886"/>
          </a:xfrm>
          <a:prstGeom prst="rect">
            <a:avLst/>
          </a:prstGeom>
        </p:spPr>
        <p:txBody>
          <a:bodyPr wrap="square">
            <a:spAutoFit/>
          </a:bodyPr>
          <a:lstStyle/>
          <a:p>
            <a:pPr algn="ctr" rtl="1"/>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تیرے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سوا</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کوئی</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معبود</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نہیں</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تو</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پاک</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تر</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ہے</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extLst>
      <p:ext uri="{BB962C8B-B14F-4D97-AF65-F5344CB8AC3E}">
        <p14:creationId xmlns:p14="http://schemas.microsoft.com/office/powerpoint/2010/main" val="4128684287"/>
      </p:ext>
    </p:extLst>
  </p:cSld>
  <p:clrMapOvr>
    <a:masterClrMapping/>
  </p:clrMapOvr>
  <p:transition>
    <p:fade/>
  </p:transition>
  <p:timing>
    <p:tnLst>
      <p:par>
        <p:cTn id="1" dur="indefinite" restart="never" nodeType="tmRoot"/>
      </p:par>
    </p:tnLst>
  </p:timing>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65977" y="542059"/>
            <a:ext cx="476444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إِنِّي كُنْتُ مِنَ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ٱلرَّاغِبِينَ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828800"/>
            <a:ext cx="8686800" cy="1752600"/>
          </a:xfrm>
          <a:extLst/>
        </p:spPr>
        <p:txBody>
          <a:bodyPr/>
          <a:lstStyle/>
          <a:p>
            <a:pPr marL="342900" indent="-342900" eaLnBrk="1" hangingPunct="1">
              <a:defRPr/>
            </a:pPr>
            <a:r>
              <a:rPr lang="en-US" sz="3600" b="1" kern="1200" dirty="0">
                <a:ea typeface="MS Mincho" pitchFamily="49" charset="-128"/>
              </a:rPr>
              <a:t>I have been of those desiring (for You).</a:t>
            </a:r>
          </a:p>
        </p:txBody>
      </p:sp>
      <p:sp>
        <p:nvSpPr>
          <p:cNvPr id="480260" name="Subtitle 4"/>
          <p:cNvSpPr txBox="1">
            <a:spLocks/>
          </p:cNvSpPr>
          <p:nvPr/>
        </p:nvSpPr>
        <p:spPr bwMode="auto">
          <a:xfrm>
            <a:off x="381000" y="2895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inni kuntu min alrraghibina</a:t>
            </a:r>
            <a:endParaRPr lang="fi-FI" sz="3200" b="1" i="1">
              <a:solidFill>
                <a:srgbClr val="000066"/>
              </a:solidFill>
              <a:ea typeface="MS Mincho" pitchFamily="49" charset="-128"/>
            </a:endParaRPr>
          </a:p>
        </p:txBody>
      </p:sp>
      <p:sp>
        <p:nvSpPr>
          <p:cNvPr id="4802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8026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288419" y="4702730"/>
            <a:ext cx="6455614" cy="707886"/>
          </a:xfrm>
          <a:prstGeom prst="rect">
            <a:avLst/>
          </a:prstGeom>
        </p:spPr>
        <p:txBody>
          <a:bodyPr wrap="square">
            <a:spAutoFit/>
          </a:bodyPr>
          <a:lstStyle/>
          <a:p>
            <a:pPr algn="ctr" rtl="1"/>
            <a:r>
              <a:rPr lang="en-US" sz="4000" b="1" dirty="0" err="1">
                <a:solidFill>
                  <a:srgbClr val="002060"/>
                </a:solidFill>
                <a:latin typeface="Jameel Noori Nastaleeq" panose="02000503000000000004" pitchFamily="2" charset="-78"/>
                <a:cs typeface="Jameel Noori Nastaleeq" panose="02000503000000000004" pitchFamily="2" charset="-78"/>
              </a:rPr>
              <a:t>بے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شک</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میں</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توجہ</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کرنے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والوں</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میں</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سے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ہوں</a:t>
            </a:r>
            <a:r>
              <a:rPr lang="en-US" sz="4000" b="1" dirty="0">
                <a:solidFill>
                  <a:srgbClr val="002060"/>
                </a:solidFill>
                <a:latin typeface="Jameel Noori Nastaleeq" panose="02000503000000000004" pitchFamily="2" charset="-78"/>
                <a:cs typeface="Jameel Noori Nastaleeq" panose="02000503000000000004" pitchFamily="2" charset="-78"/>
              </a:rPr>
              <a:t> </a:t>
            </a: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929736" y="560327"/>
            <a:ext cx="3741729" cy="1200329"/>
          </a:xfrm>
          <a:extLst/>
        </p:spPr>
        <p:txBody>
          <a:bodyPr wrap="none">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وَکَذَّبُوا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رُسُلَکَ</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429768" y="2264115"/>
            <a:ext cx="8686800" cy="1752600"/>
          </a:xfrm>
          <a:extLst/>
        </p:spPr>
        <p:txBody>
          <a:bodyPr/>
          <a:lstStyle/>
          <a:p>
            <a:pPr marL="342900" indent="-342900" eaLnBrk="1" hangingPunct="1">
              <a:defRPr/>
            </a:pPr>
            <a:r>
              <a:rPr lang="en-US" sz="3600" b="1" kern="1200" dirty="0">
                <a:ea typeface="MS Mincho" pitchFamily="49" charset="-128"/>
              </a:rPr>
              <a:t>and denied Your messengers.</a:t>
            </a:r>
          </a:p>
        </p:txBody>
      </p:sp>
      <p:sp>
        <p:nvSpPr>
          <p:cNvPr id="48132" name="Subtitle 4"/>
          <p:cNvSpPr txBox="1">
            <a:spLocks/>
          </p:cNvSpPr>
          <p:nvPr/>
        </p:nvSpPr>
        <p:spPr bwMode="auto">
          <a:xfrm>
            <a:off x="316992" y="368822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kadhdhabu rusulaka</a:t>
            </a:r>
            <a:endParaRPr lang="fi-FI" sz="3200" b="1" i="1" dirty="0">
              <a:solidFill>
                <a:srgbClr val="000066"/>
              </a:solidFill>
              <a:ea typeface="MS Mincho" pitchFamily="49" charset="-128"/>
            </a:endParaRPr>
          </a:p>
        </p:txBody>
      </p:sp>
      <p:sp>
        <p:nvSpPr>
          <p:cNvPr id="481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8134" name="Text Box 13"/>
          <p:cNvSpPr txBox="1">
            <a:spLocks noChangeAspect="1" noChangeArrowheads="1"/>
          </p:cNvSpPr>
          <p:nvPr/>
        </p:nvSpPr>
        <p:spPr bwMode="auto">
          <a:xfrm>
            <a:off x="4800601" y="0"/>
            <a:ext cx="43434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743200" y="4931916"/>
            <a:ext cx="335380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تیرے رسولوں کو جھٹلایا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085582" y="565150"/>
            <a:ext cx="497283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لاَ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إِلٰهَ</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إِلاَّ انْتَ سُبْحَانَكَ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1828800"/>
            <a:ext cx="8686800" cy="1752600"/>
          </a:xfrm>
          <a:extLst/>
        </p:spPr>
        <p:txBody>
          <a:bodyPr/>
          <a:lstStyle/>
          <a:p>
            <a:pPr marL="342900" indent="-342900" eaLnBrk="1" hangingPunct="1">
              <a:defRPr/>
            </a:pPr>
            <a:r>
              <a:rPr lang="en-US" sz="3600" b="1" kern="1200" dirty="0">
                <a:ea typeface="MS Mincho" pitchFamily="49" charset="-128"/>
              </a:rPr>
              <a:t>There is no god save You. All glory be to You.</a:t>
            </a:r>
          </a:p>
        </p:txBody>
      </p:sp>
      <p:sp>
        <p:nvSpPr>
          <p:cNvPr id="489476" name="Subtitle 4"/>
          <p:cNvSpPr txBox="1">
            <a:spLocks/>
          </p:cNvSpPr>
          <p:nvPr/>
        </p:nvSpPr>
        <p:spPr bwMode="auto">
          <a:xfrm>
            <a:off x="381000" y="325614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la ilaha illa anta subhanaka</a:t>
            </a:r>
            <a:endParaRPr lang="fi-FI" sz="3200" b="1" i="1" dirty="0">
              <a:solidFill>
                <a:srgbClr val="000066"/>
              </a:solidFill>
              <a:ea typeface="MS Mincho" pitchFamily="49" charset="-128"/>
            </a:endParaRPr>
          </a:p>
        </p:txBody>
      </p:sp>
      <p:sp>
        <p:nvSpPr>
          <p:cNvPr id="4894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8947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7" name="Rectangle 6"/>
          <p:cNvSpPr/>
          <p:nvPr/>
        </p:nvSpPr>
        <p:spPr>
          <a:xfrm>
            <a:off x="1612342" y="4887396"/>
            <a:ext cx="5828840" cy="707886"/>
          </a:xfrm>
          <a:prstGeom prst="rect">
            <a:avLst/>
          </a:prstGeom>
        </p:spPr>
        <p:txBody>
          <a:bodyPr wrap="square">
            <a:spAutoFit/>
          </a:bodyPr>
          <a:lstStyle/>
          <a:p>
            <a:pPr algn="ctr" rtl="1"/>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تیرے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سوا</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کوئی</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معبود</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نہیں</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تو</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پاک</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تر</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ہے</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extLst>
      <p:ext uri="{BB962C8B-B14F-4D97-AF65-F5344CB8AC3E}">
        <p14:creationId xmlns:p14="http://schemas.microsoft.com/office/powerpoint/2010/main" val="2251391078"/>
      </p:ext>
    </p:extLst>
  </p:cSld>
  <p:clrMapOvr>
    <a:masterClrMapping/>
  </p:clrMapOvr>
  <p:transition>
    <p:fade/>
  </p:transition>
  <p:timing>
    <p:tnLst>
      <p:par>
        <p:cTn id="1" dur="indefinite" restart="never" nodeType="tmRoot"/>
      </p:par>
    </p:tnLst>
  </p:timing>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4355" y="457200"/>
            <a:ext cx="457529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إِنِّي كُنْتُ مِنَ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ٱلْمُهَلِّلِينَ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152400" y="1781209"/>
            <a:ext cx="8686800" cy="1752600"/>
          </a:xfrm>
          <a:extLst/>
        </p:spPr>
        <p:txBody>
          <a:bodyPr/>
          <a:lstStyle/>
          <a:p>
            <a:pPr marL="342900" indent="-342900" eaLnBrk="1" hangingPunct="1">
              <a:defRPr/>
            </a:pPr>
            <a:r>
              <a:rPr lang="en-US" sz="3600" b="1" kern="1200" dirty="0">
                <a:ea typeface="MS Mincho" pitchFamily="49" charset="-128"/>
              </a:rPr>
              <a:t>I have been of those professing that there is no god save You.</a:t>
            </a:r>
          </a:p>
        </p:txBody>
      </p:sp>
      <p:sp>
        <p:nvSpPr>
          <p:cNvPr id="482308" name="Subtitle 4"/>
          <p:cNvSpPr txBox="1">
            <a:spLocks/>
          </p:cNvSpPr>
          <p:nvPr/>
        </p:nvSpPr>
        <p:spPr bwMode="auto">
          <a:xfrm>
            <a:off x="381000" y="326710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inni kuntu min almuhallilina</a:t>
            </a:r>
            <a:endParaRPr lang="fi-FI" sz="3200" b="1" i="1" dirty="0">
              <a:solidFill>
                <a:srgbClr val="000066"/>
              </a:solidFill>
              <a:ea typeface="MS Mincho" pitchFamily="49" charset="-128"/>
            </a:endParaRPr>
          </a:p>
        </p:txBody>
      </p:sp>
      <p:sp>
        <p:nvSpPr>
          <p:cNvPr id="4823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8231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187375" y="4917077"/>
            <a:ext cx="4769255" cy="707886"/>
          </a:xfrm>
          <a:prstGeom prst="rect">
            <a:avLst/>
          </a:prstGeom>
        </p:spPr>
        <p:txBody>
          <a:bodyPr wrap="square">
            <a:spAutoFit/>
          </a:bodyPr>
          <a:lstStyle/>
          <a:p>
            <a:pPr algn="ctr" rtl="1"/>
            <a:r>
              <a:rPr lang="en-US" sz="4000" b="1" dirty="0" err="1">
                <a:solidFill>
                  <a:srgbClr val="002060"/>
                </a:solidFill>
                <a:latin typeface="Jameel Noori Nastaleeq" panose="02000503000000000004" pitchFamily="2" charset="-78"/>
                <a:cs typeface="Jameel Noori Nastaleeq" panose="02000503000000000004" pitchFamily="2" charset="-78"/>
              </a:rPr>
              <a:t>بے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شک</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میں</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نام</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لیواؤں</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میں</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ہوں</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085582" y="565150"/>
            <a:ext cx="497283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لاَ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إِلٰهَ</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إِلاَّ انْتَ سُبْحَانَكَ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1828800"/>
            <a:ext cx="8686800" cy="1752600"/>
          </a:xfrm>
          <a:extLst/>
        </p:spPr>
        <p:txBody>
          <a:bodyPr/>
          <a:lstStyle/>
          <a:p>
            <a:pPr marL="342900" indent="-342900" eaLnBrk="1" hangingPunct="1">
              <a:defRPr/>
            </a:pPr>
            <a:r>
              <a:rPr lang="en-US" sz="3600" b="1" kern="1200" dirty="0">
                <a:ea typeface="MS Mincho" pitchFamily="49" charset="-128"/>
              </a:rPr>
              <a:t>There is no god save You. All glory be to You.</a:t>
            </a:r>
          </a:p>
        </p:txBody>
      </p:sp>
      <p:sp>
        <p:nvSpPr>
          <p:cNvPr id="489476" name="Subtitle 4"/>
          <p:cNvSpPr txBox="1">
            <a:spLocks/>
          </p:cNvSpPr>
          <p:nvPr/>
        </p:nvSpPr>
        <p:spPr bwMode="auto">
          <a:xfrm>
            <a:off x="381000" y="325614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la ilaha illa anta subhanaka</a:t>
            </a:r>
            <a:endParaRPr lang="fi-FI" sz="3200" b="1" i="1" dirty="0">
              <a:solidFill>
                <a:srgbClr val="000066"/>
              </a:solidFill>
              <a:ea typeface="MS Mincho" pitchFamily="49" charset="-128"/>
            </a:endParaRPr>
          </a:p>
        </p:txBody>
      </p:sp>
      <p:sp>
        <p:nvSpPr>
          <p:cNvPr id="4894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8947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7" name="Rectangle 6"/>
          <p:cNvSpPr/>
          <p:nvPr/>
        </p:nvSpPr>
        <p:spPr>
          <a:xfrm>
            <a:off x="1612342" y="4887396"/>
            <a:ext cx="5828840" cy="707886"/>
          </a:xfrm>
          <a:prstGeom prst="rect">
            <a:avLst/>
          </a:prstGeom>
        </p:spPr>
        <p:txBody>
          <a:bodyPr wrap="square">
            <a:spAutoFit/>
          </a:bodyPr>
          <a:lstStyle/>
          <a:p>
            <a:pPr algn="ctr" rtl="1"/>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تیرے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سوا</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کوئی</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معبود</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نہیں</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تو</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پاک</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تر</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ہے</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extLst>
      <p:ext uri="{BB962C8B-B14F-4D97-AF65-F5344CB8AC3E}">
        <p14:creationId xmlns:p14="http://schemas.microsoft.com/office/powerpoint/2010/main" val="1404906339"/>
      </p:ext>
    </p:extLst>
  </p:cSld>
  <p:clrMapOvr>
    <a:masterClrMapping/>
  </p:clrMapOvr>
  <p:transition>
    <p:fade/>
  </p:transition>
  <p:timing>
    <p:tnLst>
      <p:par>
        <p:cTn id="1" dur="indefinite" restart="never" nodeType="tmRoot"/>
      </p:par>
    </p:tnLst>
  </p:timing>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09800" y="530514"/>
            <a:ext cx="477727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إِنِّي كُنْتُ مِنَ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ٱلسَّائِلِينَ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909364"/>
            <a:ext cx="8686800" cy="1752600"/>
          </a:xfrm>
          <a:extLst/>
        </p:spPr>
        <p:txBody>
          <a:bodyPr/>
          <a:lstStyle/>
          <a:p>
            <a:pPr marL="342900" indent="-342900" eaLnBrk="1" hangingPunct="1">
              <a:defRPr/>
            </a:pPr>
            <a:r>
              <a:rPr lang="en-US" sz="3600" b="1" kern="1200" dirty="0">
                <a:ea typeface="MS Mincho" pitchFamily="49" charset="-128"/>
              </a:rPr>
              <a:t>I have been of those beseeching (You).</a:t>
            </a:r>
          </a:p>
        </p:txBody>
      </p:sp>
      <p:sp>
        <p:nvSpPr>
          <p:cNvPr id="484356" name="Subtitle 4"/>
          <p:cNvSpPr txBox="1">
            <a:spLocks/>
          </p:cNvSpPr>
          <p:nvPr/>
        </p:nvSpPr>
        <p:spPr bwMode="auto">
          <a:xfrm>
            <a:off x="304800" y="276866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inni kuntu min alssa'ilina</a:t>
            </a:r>
            <a:endParaRPr lang="fi-FI" sz="3200" b="1" i="1" dirty="0">
              <a:solidFill>
                <a:srgbClr val="000066"/>
              </a:solidFill>
              <a:ea typeface="MS Mincho" pitchFamily="49" charset="-128"/>
            </a:endParaRPr>
          </a:p>
        </p:txBody>
      </p:sp>
      <p:sp>
        <p:nvSpPr>
          <p:cNvPr id="4843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8435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639950" y="4521269"/>
            <a:ext cx="5864106" cy="707886"/>
          </a:xfrm>
          <a:prstGeom prst="rect">
            <a:avLst/>
          </a:prstGeom>
        </p:spPr>
        <p:txBody>
          <a:bodyPr wrap="square">
            <a:spAutoFit/>
          </a:bodyPr>
          <a:lstStyle/>
          <a:p>
            <a:pPr algn="ctr" rtl="1"/>
            <a:r>
              <a:rPr lang="en-US" sz="4000" b="1" dirty="0" err="1">
                <a:solidFill>
                  <a:srgbClr val="002060"/>
                </a:solidFill>
                <a:latin typeface="Jameel Noori Nastaleeq" panose="02000503000000000004" pitchFamily="2" charset="-78"/>
                <a:cs typeface="Jameel Noori Nastaleeq" panose="02000503000000000004" pitchFamily="2" charset="-78"/>
              </a:rPr>
              <a:t>بے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شک</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میں</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سوال</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کرنے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والوں</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میں</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ہوں</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085582" y="565150"/>
            <a:ext cx="497283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لاَ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إِلٰهَ</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إِلاَّ انْتَ سُبْحَانَكَ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1828800"/>
            <a:ext cx="8686800" cy="1752600"/>
          </a:xfrm>
          <a:extLst/>
        </p:spPr>
        <p:txBody>
          <a:bodyPr/>
          <a:lstStyle/>
          <a:p>
            <a:pPr marL="342900" indent="-342900" eaLnBrk="1" hangingPunct="1">
              <a:defRPr/>
            </a:pPr>
            <a:r>
              <a:rPr lang="en-US" sz="3600" b="1" kern="1200" dirty="0">
                <a:ea typeface="MS Mincho" pitchFamily="49" charset="-128"/>
              </a:rPr>
              <a:t>There is no god save You. All glory be to You.</a:t>
            </a:r>
          </a:p>
        </p:txBody>
      </p:sp>
      <p:sp>
        <p:nvSpPr>
          <p:cNvPr id="489476" name="Subtitle 4"/>
          <p:cNvSpPr txBox="1">
            <a:spLocks/>
          </p:cNvSpPr>
          <p:nvPr/>
        </p:nvSpPr>
        <p:spPr bwMode="auto">
          <a:xfrm>
            <a:off x="381000" y="325614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la ilaha illa anta subhanaka</a:t>
            </a:r>
            <a:endParaRPr lang="fi-FI" sz="3200" b="1" i="1" dirty="0">
              <a:solidFill>
                <a:srgbClr val="000066"/>
              </a:solidFill>
              <a:ea typeface="MS Mincho" pitchFamily="49" charset="-128"/>
            </a:endParaRPr>
          </a:p>
        </p:txBody>
      </p:sp>
      <p:sp>
        <p:nvSpPr>
          <p:cNvPr id="4894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8947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7" name="Rectangle 6"/>
          <p:cNvSpPr/>
          <p:nvPr/>
        </p:nvSpPr>
        <p:spPr>
          <a:xfrm>
            <a:off x="1612342" y="4887396"/>
            <a:ext cx="5828840" cy="707886"/>
          </a:xfrm>
          <a:prstGeom prst="rect">
            <a:avLst/>
          </a:prstGeom>
        </p:spPr>
        <p:txBody>
          <a:bodyPr wrap="square">
            <a:spAutoFit/>
          </a:bodyPr>
          <a:lstStyle/>
          <a:p>
            <a:pPr algn="ctr" rtl="1"/>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تیرے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سوا</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کوئی</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معبود</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نہیں</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تو</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پاک</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تر</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ہے</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extLst>
      <p:ext uri="{BB962C8B-B14F-4D97-AF65-F5344CB8AC3E}">
        <p14:creationId xmlns:p14="http://schemas.microsoft.com/office/powerpoint/2010/main" val="424476452"/>
      </p:ext>
    </p:extLst>
  </p:cSld>
  <p:clrMapOvr>
    <a:masterClrMapping/>
  </p:clrMapOvr>
  <p:transition>
    <p:fade/>
  </p:transition>
  <p:timing>
    <p:tnLst>
      <p:par>
        <p:cTn id="1" dur="indefinite" restart="never" nodeType="tmRoot"/>
      </p:par>
    </p:tnLst>
  </p:timing>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170598" y="457200"/>
            <a:ext cx="495520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إِنِّي كُنْتُ مِنَ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ٱلْمُسَبِّحِينَ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905000"/>
            <a:ext cx="8686800" cy="1752600"/>
          </a:xfrm>
          <a:extLst/>
        </p:spPr>
        <p:txBody>
          <a:bodyPr/>
          <a:lstStyle/>
          <a:p>
            <a:pPr marL="342900" indent="-342900" eaLnBrk="1" hangingPunct="1">
              <a:defRPr/>
            </a:pPr>
            <a:r>
              <a:rPr lang="en-US" sz="3600" b="1" kern="1200" dirty="0">
                <a:ea typeface="MS Mincho" pitchFamily="49" charset="-128"/>
              </a:rPr>
              <a:t>I have been of those glorifying (You).</a:t>
            </a:r>
          </a:p>
        </p:txBody>
      </p:sp>
      <p:sp>
        <p:nvSpPr>
          <p:cNvPr id="486404" name="Subtitle 4"/>
          <p:cNvSpPr txBox="1">
            <a:spLocks/>
          </p:cNvSpPr>
          <p:nvPr/>
        </p:nvSpPr>
        <p:spPr bwMode="auto">
          <a:xfrm>
            <a:off x="228600" y="295769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inni kuntu min almusabbihina</a:t>
            </a:r>
            <a:endParaRPr lang="fi-FI" sz="3200" b="1" i="1">
              <a:solidFill>
                <a:srgbClr val="000066"/>
              </a:solidFill>
              <a:ea typeface="MS Mincho" pitchFamily="49" charset="-128"/>
            </a:endParaRPr>
          </a:p>
        </p:txBody>
      </p:sp>
      <p:sp>
        <p:nvSpPr>
          <p:cNvPr id="4864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8640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716894" y="4525625"/>
            <a:ext cx="5710218" cy="707886"/>
          </a:xfrm>
          <a:prstGeom prst="rect">
            <a:avLst/>
          </a:prstGeom>
        </p:spPr>
        <p:txBody>
          <a:bodyPr wrap="square">
            <a:spAutoFit/>
          </a:bodyPr>
          <a:lstStyle/>
          <a:p>
            <a:pPr algn="ctr" rtl="1"/>
            <a:r>
              <a:rPr lang="en-US" sz="4000" b="1" dirty="0" err="1">
                <a:solidFill>
                  <a:srgbClr val="002060"/>
                </a:solidFill>
                <a:latin typeface="Jameel Noori Nastaleeq" panose="02000503000000000004" pitchFamily="2" charset="-78"/>
                <a:cs typeface="Jameel Noori Nastaleeq" panose="02000503000000000004" pitchFamily="2" charset="-78"/>
              </a:rPr>
              <a:t>بے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شک</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میں</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تسبیح</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کرنے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والوں</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میں</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ہوں</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085582" y="565150"/>
            <a:ext cx="497283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لاَ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إِلٰهَ</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إِلاَّ انْتَ سُبْحَانَكَ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1828800"/>
            <a:ext cx="8686800" cy="1752600"/>
          </a:xfrm>
          <a:extLst/>
        </p:spPr>
        <p:txBody>
          <a:bodyPr/>
          <a:lstStyle/>
          <a:p>
            <a:pPr marL="342900" indent="-342900" eaLnBrk="1" hangingPunct="1">
              <a:defRPr/>
            </a:pPr>
            <a:r>
              <a:rPr lang="en-US" sz="3600" b="1" kern="1200" dirty="0">
                <a:ea typeface="MS Mincho" pitchFamily="49" charset="-128"/>
              </a:rPr>
              <a:t>There is no god save You. All glory be to You.</a:t>
            </a:r>
          </a:p>
        </p:txBody>
      </p:sp>
      <p:sp>
        <p:nvSpPr>
          <p:cNvPr id="489476" name="Subtitle 4"/>
          <p:cNvSpPr txBox="1">
            <a:spLocks/>
          </p:cNvSpPr>
          <p:nvPr/>
        </p:nvSpPr>
        <p:spPr bwMode="auto">
          <a:xfrm>
            <a:off x="381000" y="325614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la ilaha illa anta subhanaka</a:t>
            </a:r>
            <a:endParaRPr lang="fi-FI" sz="3200" b="1" i="1" dirty="0">
              <a:solidFill>
                <a:srgbClr val="000066"/>
              </a:solidFill>
              <a:ea typeface="MS Mincho" pitchFamily="49" charset="-128"/>
            </a:endParaRPr>
          </a:p>
        </p:txBody>
      </p:sp>
      <p:sp>
        <p:nvSpPr>
          <p:cNvPr id="4894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8947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7" name="Rectangle 6"/>
          <p:cNvSpPr/>
          <p:nvPr/>
        </p:nvSpPr>
        <p:spPr>
          <a:xfrm>
            <a:off x="1612342" y="4887396"/>
            <a:ext cx="5828840" cy="707886"/>
          </a:xfrm>
          <a:prstGeom prst="rect">
            <a:avLst/>
          </a:prstGeom>
        </p:spPr>
        <p:txBody>
          <a:bodyPr wrap="square">
            <a:spAutoFit/>
          </a:bodyPr>
          <a:lstStyle/>
          <a:p>
            <a:pPr algn="ctr" rtl="1"/>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تیرے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سوا</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کوئی</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معبود</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نہیں</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تو</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پاک</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تر</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ہے</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extLst>
      <p:ext uri="{BB962C8B-B14F-4D97-AF65-F5344CB8AC3E}">
        <p14:creationId xmlns:p14="http://schemas.microsoft.com/office/powerpoint/2010/main" val="3879094156"/>
      </p:ext>
    </p:extLst>
  </p:cSld>
  <p:clrMapOvr>
    <a:masterClrMapping/>
  </p:clrMapOvr>
  <p:transition>
    <p:fade/>
  </p:transition>
  <p:timing>
    <p:tnLst>
      <p:par>
        <p:cTn id="1" dur="indefinite" restart="never" nodeType="tmRoot"/>
      </p:par>
    </p:tnLst>
  </p:timing>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09800" y="533400"/>
            <a:ext cx="480612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إِنِّي كُنْتُ مِنَ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ٱلْمُكَبِّرِينَ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928991"/>
            <a:ext cx="8686800" cy="1752600"/>
          </a:xfrm>
          <a:extLst/>
        </p:spPr>
        <p:txBody>
          <a:bodyPr/>
          <a:lstStyle/>
          <a:p>
            <a:pPr marL="342900" indent="-342900" eaLnBrk="1" hangingPunct="1">
              <a:defRPr/>
            </a:pPr>
            <a:r>
              <a:rPr lang="en-US" sz="3600" b="1" kern="1200" dirty="0">
                <a:ea typeface="MS Mincho" pitchFamily="49" charset="-128"/>
              </a:rPr>
              <a:t>I have been of those professing that You are the Greatest.</a:t>
            </a:r>
          </a:p>
        </p:txBody>
      </p:sp>
      <p:sp>
        <p:nvSpPr>
          <p:cNvPr id="488452" name="Subtitle 4"/>
          <p:cNvSpPr txBox="1">
            <a:spLocks/>
          </p:cNvSpPr>
          <p:nvPr/>
        </p:nvSpPr>
        <p:spPr bwMode="auto">
          <a:xfrm>
            <a:off x="230909" y="3505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inni kuntu min almukabbirina</a:t>
            </a:r>
            <a:endParaRPr lang="fi-FI" sz="3200" b="1" i="1" dirty="0">
              <a:solidFill>
                <a:srgbClr val="000066"/>
              </a:solidFill>
              <a:ea typeface="MS Mincho" pitchFamily="49" charset="-128"/>
            </a:endParaRPr>
          </a:p>
        </p:txBody>
      </p:sp>
      <p:sp>
        <p:nvSpPr>
          <p:cNvPr id="4884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8845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642799" y="5073134"/>
            <a:ext cx="5671745" cy="707886"/>
          </a:xfrm>
          <a:prstGeom prst="rect">
            <a:avLst/>
          </a:prstGeom>
        </p:spPr>
        <p:txBody>
          <a:bodyPr wrap="square">
            <a:spAutoFit/>
          </a:bodyPr>
          <a:lstStyle/>
          <a:p>
            <a:pPr algn="ctr" rtl="1"/>
            <a:r>
              <a:rPr lang="en-US" sz="4000" b="1" dirty="0" err="1">
                <a:solidFill>
                  <a:srgbClr val="002060"/>
                </a:solidFill>
                <a:latin typeface="Jameel Noori Nastaleeq" panose="02000503000000000004" pitchFamily="2" charset="-78"/>
                <a:cs typeface="Jameel Noori Nastaleeq" panose="02000503000000000004" pitchFamily="2" charset="-78"/>
              </a:rPr>
              <a:t>بے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شک</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میں</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تکبیر</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کہنے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والوں</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میں</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ہوں</a:t>
            </a:r>
            <a:r>
              <a:rPr lang="en-US" sz="4000" b="1" dirty="0">
                <a:solidFill>
                  <a:srgbClr val="002060"/>
                </a:solidFill>
                <a:latin typeface="Jameel Noori Nastaleeq" panose="02000503000000000004" pitchFamily="2" charset="-78"/>
                <a:cs typeface="Jameel Noori Nastaleeq" panose="02000503000000000004" pitchFamily="2" charset="-78"/>
              </a:rPr>
              <a:t> </a:t>
            </a:r>
          </a:p>
        </p:txBody>
      </p:sp>
    </p:spTree>
  </p:cSld>
  <p:clrMapOvr>
    <a:masterClrMapping/>
  </p:clrMapOvr>
  <p:transition>
    <p:fade/>
  </p:transition>
  <p:timing>
    <p:tnLst>
      <p:par>
        <p:cTn id="1" dur="indefinite" restart="never" nodeType="tmRoot"/>
      </p:par>
    </p:tnLst>
  </p:timing>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085582" y="565150"/>
            <a:ext cx="497283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لاَ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إِلٰهَ</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إِلاَّ انْتَ سُبْحَانَكَ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1828800"/>
            <a:ext cx="8686800" cy="1752600"/>
          </a:xfrm>
          <a:extLst/>
        </p:spPr>
        <p:txBody>
          <a:bodyPr/>
          <a:lstStyle/>
          <a:p>
            <a:pPr marL="342900" indent="-342900" eaLnBrk="1" hangingPunct="1">
              <a:defRPr/>
            </a:pPr>
            <a:r>
              <a:rPr lang="en-US" sz="3600" b="1" kern="1200" dirty="0">
                <a:ea typeface="MS Mincho" pitchFamily="49" charset="-128"/>
              </a:rPr>
              <a:t>There is no god save You. All glory be to You.</a:t>
            </a:r>
          </a:p>
        </p:txBody>
      </p:sp>
      <p:sp>
        <p:nvSpPr>
          <p:cNvPr id="489476" name="Subtitle 4"/>
          <p:cNvSpPr txBox="1">
            <a:spLocks/>
          </p:cNvSpPr>
          <p:nvPr/>
        </p:nvSpPr>
        <p:spPr bwMode="auto">
          <a:xfrm>
            <a:off x="381000" y="325614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la ilaha illa anta subhanaka</a:t>
            </a:r>
            <a:endParaRPr lang="fi-FI" sz="3200" b="1" i="1" dirty="0">
              <a:solidFill>
                <a:srgbClr val="000066"/>
              </a:solidFill>
              <a:ea typeface="MS Mincho" pitchFamily="49" charset="-128"/>
            </a:endParaRPr>
          </a:p>
        </p:txBody>
      </p:sp>
      <p:sp>
        <p:nvSpPr>
          <p:cNvPr id="4894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8947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7" name="Rectangle 6"/>
          <p:cNvSpPr/>
          <p:nvPr/>
        </p:nvSpPr>
        <p:spPr>
          <a:xfrm>
            <a:off x="1612342" y="4887396"/>
            <a:ext cx="5828840" cy="707886"/>
          </a:xfrm>
          <a:prstGeom prst="rect">
            <a:avLst/>
          </a:prstGeom>
        </p:spPr>
        <p:txBody>
          <a:bodyPr wrap="square">
            <a:spAutoFit/>
          </a:bodyPr>
          <a:lstStyle/>
          <a:p>
            <a:pPr algn="ctr" rtl="1"/>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تیرے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سوا</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کوئی</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معبود</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نہیں</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تو</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پاک</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تر</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ہے</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043102" y="565150"/>
            <a:ext cx="505779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رَبِّي وَرَبُّ آبَائِيَ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ٱلاوَّلِينَ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1905000"/>
            <a:ext cx="8686800" cy="1752600"/>
          </a:xfrm>
          <a:extLst/>
        </p:spPr>
        <p:txBody>
          <a:bodyPr/>
          <a:lstStyle/>
          <a:p>
            <a:pPr marL="342900" indent="-342900" eaLnBrk="1" hangingPunct="1">
              <a:defRPr/>
            </a:pPr>
            <a:r>
              <a:rPr lang="en-US" sz="3600" b="1" kern="1200" dirty="0">
                <a:ea typeface="MS Mincho" pitchFamily="49" charset="-128"/>
              </a:rPr>
              <a:t>You are my Lord and the Lord of my bygone fathers.</a:t>
            </a:r>
          </a:p>
        </p:txBody>
      </p:sp>
      <p:sp>
        <p:nvSpPr>
          <p:cNvPr id="490500" name="Subtitle 4"/>
          <p:cNvSpPr txBox="1">
            <a:spLocks/>
          </p:cNvSpPr>
          <p:nvPr/>
        </p:nvSpPr>
        <p:spPr bwMode="auto">
          <a:xfrm>
            <a:off x="304800" y="353042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rabbi wa rabbu aba'iya al-awwalina</a:t>
            </a:r>
            <a:endParaRPr lang="fi-FI" sz="3200" b="1" i="1" dirty="0">
              <a:solidFill>
                <a:srgbClr val="000066"/>
              </a:solidFill>
              <a:ea typeface="MS Mincho" pitchFamily="49" charset="-128"/>
            </a:endParaRPr>
          </a:p>
        </p:txBody>
      </p:sp>
      <p:sp>
        <p:nvSpPr>
          <p:cNvPr id="4905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9050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203189" y="5098355"/>
            <a:ext cx="6890028" cy="707886"/>
          </a:xfrm>
          <a:prstGeom prst="rect">
            <a:avLst/>
          </a:prstGeom>
        </p:spPr>
        <p:txBody>
          <a:bodyPr wrap="square">
            <a:spAutoFit/>
          </a:bodyPr>
          <a:lstStyle/>
          <a:p>
            <a:pPr algn="ctr" rtl="1"/>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کہ</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میرا</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رب</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اور</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میرے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پہلے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بزرگوں</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کا</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رب</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ہے</a:t>
            </a:r>
            <a:r>
              <a:rPr lang="en-US" sz="4000" b="1" dirty="0">
                <a:solidFill>
                  <a:srgbClr val="002060"/>
                </a:solidFill>
                <a:latin typeface="Jameel Noori Nastaleeq" panose="02000503000000000004" pitchFamily="2" charset="-78"/>
                <a:cs typeface="Jameel Noori Nastaleeq" panose="02000503000000000004" pitchFamily="2" charset="-78"/>
              </a:rPr>
              <a:t> </a:t>
            </a: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40771" y="575902"/>
            <a:ext cx="8614858" cy="1200329"/>
          </a:xfrm>
          <a:extLst/>
        </p:spPr>
        <p:txBody>
          <a:bodyPr wrap="none">
            <a:spAutoFit/>
          </a:bodyPr>
          <a:lstStyle/>
          <a:p>
            <a:pPr algn="r" rtl="1"/>
            <a:r>
              <a:rPr lang="ks-Arab" sz="7200" b="1" kern="1200" dirty="0">
                <a:solidFill>
                  <a:srgbClr val="002060"/>
                </a:solidFill>
                <a:latin typeface="_PDMS_Saleem_QuranFont" panose="02010000000000000000" pitchFamily="2" charset="-78"/>
                <a:ea typeface="+mn-ea"/>
                <a:cs typeface="_PDMS_Saleem_QuranFont" panose="02010000000000000000" pitchFamily="2" charset="-78"/>
              </a:rPr>
              <a:t> لَکِنَّکَ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a:t>
            </a:r>
            <a:r>
              <a:rPr lang="ks-Arab" sz="7200" b="1" kern="1200" dirty="0" smtClean="0">
                <a:solidFill>
                  <a:srgbClr val="002060"/>
                </a:solidFill>
                <a:latin typeface="_PDMS_Saleem_QuranFont" panose="02010000000000000000" pitchFamily="2" charset="-78"/>
                <a:ea typeface="+mn-ea"/>
                <a:cs typeface="_PDMS_Saleem_QuranFont" panose="02010000000000000000" pitchFamily="2" charset="-78"/>
              </a:rPr>
              <a:t>َخْرَجْتَنِی </a:t>
            </a:r>
            <a:r>
              <a:rPr lang="ks-Arab" sz="7200" b="1" kern="1200" dirty="0">
                <a:solidFill>
                  <a:srgbClr val="002060"/>
                </a:solidFill>
                <a:latin typeface="_PDMS_Saleem_QuranFont" panose="02010000000000000000" pitchFamily="2" charset="-78"/>
                <a:ea typeface="+mn-ea"/>
                <a:cs typeface="_PDMS_Saleem_QuranFont" panose="02010000000000000000" pitchFamily="2" charset="-78"/>
              </a:rPr>
              <a:t>لِلَّذِی سَبَقَ لِی مِنَ الْھُدَی</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013995"/>
            <a:ext cx="8686800" cy="1752600"/>
          </a:xfrm>
          <a:extLst/>
        </p:spPr>
        <p:txBody>
          <a:bodyPr/>
          <a:lstStyle/>
          <a:p>
            <a:pPr marL="342900" indent="-342900" eaLnBrk="1" hangingPunct="1">
              <a:defRPr/>
            </a:pPr>
            <a:r>
              <a:rPr lang="en-US" sz="3600" b="1" kern="1200" dirty="0">
                <a:ea typeface="MS Mincho" pitchFamily="49" charset="-128"/>
              </a:rPr>
              <a:t>However, You took me out on account of the guidance that You have already known about me</a:t>
            </a:r>
          </a:p>
        </p:txBody>
      </p:sp>
      <p:sp>
        <p:nvSpPr>
          <p:cNvPr id="49156" name="Subtitle 4"/>
          <p:cNvSpPr txBox="1">
            <a:spLocks/>
          </p:cNvSpPr>
          <p:nvPr/>
        </p:nvSpPr>
        <p:spPr bwMode="auto">
          <a:xfrm>
            <a:off x="340771" y="3886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lakinnaka akhrajtani lilladhi sabaqa li min alhuda</a:t>
            </a:r>
          </a:p>
        </p:txBody>
      </p:sp>
      <p:sp>
        <p:nvSpPr>
          <p:cNvPr id="491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9158" name="Text Box 13"/>
          <p:cNvSpPr txBox="1">
            <a:spLocks noChangeAspect="1" noChangeArrowheads="1"/>
          </p:cNvSpPr>
          <p:nvPr/>
        </p:nvSpPr>
        <p:spPr bwMode="auto">
          <a:xfrm>
            <a:off x="4648201"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84685" y="5193938"/>
            <a:ext cx="8574629"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لیکن تو نے مجھ کو اس زمانے میں پیدا کیا جس </a:t>
            </a:r>
            <a:r>
              <a:rPr lang="ar-SA" sz="4000" b="1" dirty="0" smtClean="0">
                <a:solidFill>
                  <a:srgbClr val="002060"/>
                </a:solidFill>
                <a:latin typeface="Jameel Noori Nastaleeq" panose="02000503000000000004" pitchFamily="2" charset="-78"/>
                <a:cs typeface="Jameel Noori Nastaleeq" panose="02000503000000000004" pitchFamily="2" charset="-78"/>
              </a:rPr>
              <a:t>مجھے </a:t>
            </a:r>
            <a:r>
              <a:rPr lang="ar-SA" sz="4000" b="1" dirty="0">
                <a:solidFill>
                  <a:srgbClr val="002060"/>
                </a:solidFill>
                <a:latin typeface="Jameel Noori Nastaleeq" panose="02000503000000000004" pitchFamily="2" charset="-78"/>
                <a:cs typeface="Jameel Noori Nastaleeq" panose="02000503000000000004" pitchFamily="2" charset="-78"/>
              </a:rPr>
              <a:t>ہدایت میسر آگئی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472491" y="560532"/>
            <a:ext cx="6351418"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اللَّهُمَّ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هٰذَا</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ثَنَائِي عَلَيْكَ مُمَجِّداً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1905000"/>
            <a:ext cx="8686800" cy="1752600"/>
          </a:xfrm>
          <a:extLst/>
        </p:spPr>
        <p:txBody>
          <a:bodyPr/>
          <a:lstStyle/>
          <a:p>
            <a:pPr marL="342900" indent="-342900" eaLnBrk="1" hangingPunct="1">
              <a:defRPr/>
            </a:pPr>
            <a:r>
              <a:rPr lang="en-US" sz="3600" b="1" kern="1200" dirty="0">
                <a:ea typeface="MS Mincho" pitchFamily="49" charset="-128"/>
              </a:rPr>
              <a:t>O Allah, this is my praise for You, celebrating Your glory,</a:t>
            </a:r>
          </a:p>
        </p:txBody>
      </p:sp>
      <p:sp>
        <p:nvSpPr>
          <p:cNvPr id="491524" name="Subtitle 4"/>
          <p:cNvSpPr txBox="1">
            <a:spLocks/>
          </p:cNvSpPr>
          <p:nvPr/>
        </p:nvSpPr>
        <p:spPr bwMode="auto">
          <a:xfrm>
            <a:off x="304800" y="3429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allahumma hadha thana'i `alayka mumajjidan</a:t>
            </a:r>
            <a:endParaRPr lang="fi-FI" sz="3200" b="1" i="1">
              <a:solidFill>
                <a:srgbClr val="000066"/>
              </a:solidFill>
              <a:ea typeface="MS Mincho" pitchFamily="49" charset="-128"/>
            </a:endParaRPr>
          </a:p>
        </p:txBody>
      </p:sp>
      <p:sp>
        <p:nvSpPr>
          <p:cNvPr id="4915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9152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471979" y="4953000"/>
            <a:ext cx="8200042" cy="1323439"/>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اے معبودمیری طرف سے یہ تیری ثنائ ہے  تیری شان بیان کرتے ہوئے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559797" y="551295"/>
            <a:ext cx="602440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وَإِخْلا!صِي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لِذِكْرِكَ مُوَحِّداً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1950926"/>
            <a:ext cx="8686800" cy="1752600"/>
          </a:xfrm>
          <a:extLst/>
        </p:spPr>
        <p:txBody>
          <a:bodyPr/>
          <a:lstStyle/>
          <a:p>
            <a:pPr marL="342900" indent="-342900" eaLnBrk="1" hangingPunct="1">
              <a:defRPr/>
            </a:pPr>
            <a:r>
              <a:rPr lang="en-US" sz="3600" b="1" kern="1200" dirty="0">
                <a:ea typeface="MS Mincho" pitchFamily="49" charset="-128"/>
              </a:rPr>
              <a:t>my sincerity to mention You and profess Your Oneness,</a:t>
            </a:r>
          </a:p>
        </p:txBody>
      </p:sp>
      <p:sp>
        <p:nvSpPr>
          <p:cNvPr id="492548" name="Subtitle 4"/>
          <p:cNvSpPr txBox="1">
            <a:spLocks/>
          </p:cNvSpPr>
          <p:nvPr/>
        </p:nvSpPr>
        <p:spPr bwMode="auto">
          <a:xfrm>
            <a:off x="304800" y="3703526"/>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ikhlasi lidhikrika muwahhidan</a:t>
            </a:r>
            <a:endParaRPr lang="fi-FI" sz="3200" b="1" i="1" dirty="0">
              <a:solidFill>
                <a:srgbClr val="000066"/>
              </a:solidFill>
              <a:ea typeface="MS Mincho" pitchFamily="49" charset="-128"/>
            </a:endParaRPr>
          </a:p>
        </p:txBody>
      </p:sp>
      <p:sp>
        <p:nvSpPr>
          <p:cNvPr id="4925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9255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925452" y="5181600"/>
            <a:ext cx="712086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یہ تیرے ذکر کے بارے میں میرا خلوص توحید کو مانتے ہوئے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964555" y="565150"/>
            <a:ext cx="521488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وَإِقْرَارِي بِآلاَئِكَ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مُعَدِّداً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2024818"/>
            <a:ext cx="8686800" cy="1752600"/>
          </a:xfrm>
          <a:extLst/>
        </p:spPr>
        <p:txBody>
          <a:bodyPr/>
          <a:lstStyle/>
          <a:p>
            <a:pPr marL="342900" indent="-342900" eaLnBrk="1" hangingPunct="1">
              <a:defRPr/>
            </a:pPr>
            <a:r>
              <a:rPr lang="en-US" sz="3600" b="1" kern="1200" dirty="0">
                <a:ea typeface="MS Mincho" pitchFamily="49" charset="-128"/>
              </a:rPr>
              <a:t>and my acknowledgment of Your bounties, counting them,</a:t>
            </a:r>
          </a:p>
        </p:txBody>
      </p:sp>
      <p:sp>
        <p:nvSpPr>
          <p:cNvPr id="493572" name="Subtitle 4"/>
          <p:cNvSpPr txBox="1">
            <a:spLocks/>
          </p:cNvSpPr>
          <p:nvPr/>
        </p:nvSpPr>
        <p:spPr bwMode="auto">
          <a:xfrm>
            <a:off x="304800" y="351071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wa iqrari bi'ala'ika mu`addidan</a:t>
            </a:r>
            <a:endParaRPr lang="fi-FI" sz="3200" b="1" i="1">
              <a:solidFill>
                <a:srgbClr val="000066"/>
              </a:solidFill>
              <a:ea typeface="MS Mincho" pitchFamily="49" charset="-128"/>
            </a:endParaRPr>
          </a:p>
        </p:txBody>
      </p:sp>
      <p:sp>
        <p:nvSpPr>
          <p:cNvPr id="4935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9357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466606" y="5279432"/>
            <a:ext cx="8363188"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میری طرف سے یہ تیری مہربانیوں کا اقرار ہے  ان کو شمار کرتے ہوئے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515771" y="457200"/>
            <a:ext cx="626485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وَإِنْ كُنْتُ مُقِرّاً انِّي لَمْ احْصِهَا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16345" y="1790446"/>
            <a:ext cx="8686800" cy="1752600"/>
          </a:xfrm>
          <a:extLst/>
        </p:spPr>
        <p:txBody>
          <a:bodyPr/>
          <a:lstStyle/>
          <a:p>
            <a:pPr marL="342900" indent="-342900" eaLnBrk="1" hangingPunct="1">
              <a:defRPr/>
            </a:pPr>
            <a:r>
              <a:rPr lang="en-US" sz="3600" b="1" kern="1200" dirty="0">
                <a:ea typeface="MS Mincho" pitchFamily="49" charset="-128"/>
              </a:rPr>
              <a:t>although I confess that I could never count them</a:t>
            </a:r>
          </a:p>
        </p:txBody>
      </p:sp>
      <p:sp>
        <p:nvSpPr>
          <p:cNvPr id="494596" name="Subtitle 4"/>
          <p:cNvSpPr txBox="1">
            <a:spLocks/>
          </p:cNvSpPr>
          <p:nvPr/>
        </p:nvSpPr>
        <p:spPr bwMode="auto">
          <a:xfrm>
            <a:off x="316345" y="3409263"/>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a:solidFill>
                  <a:srgbClr val="000066"/>
                </a:solidFill>
                <a:ea typeface="MS Mincho" pitchFamily="49" charset="-128"/>
              </a:rPr>
              <a:t>wa in kuntu muqirran anni lam uhsiha</a:t>
            </a:r>
          </a:p>
        </p:txBody>
      </p:sp>
      <p:sp>
        <p:nvSpPr>
          <p:cNvPr id="4945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9459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825094" y="4858212"/>
            <a:ext cx="5493812"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اگرچہ یہ مانتا ہوں کہ میں ان کا شمار نہیں کرسکتا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743200" y="565150"/>
            <a:ext cx="378821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لِكَثْرَتِهَا وَسُبُوغِهَا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93908" y="1828800"/>
            <a:ext cx="8686800" cy="1752600"/>
          </a:xfrm>
          <a:extLst/>
        </p:spPr>
        <p:txBody>
          <a:bodyPr/>
          <a:lstStyle/>
          <a:p>
            <a:pPr marL="342900" indent="-342900" eaLnBrk="1" hangingPunct="1">
              <a:defRPr/>
            </a:pPr>
            <a:r>
              <a:rPr lang="en-US" sz="3600" b="1" kern="1200" dirty="0">
                <a:ea typeface="MS Mincho" pitchFamily="49" charset="-128"/>
              </a:rPr>
              <a:t>for they are innumerable, abundant,</a:t>
            </a:r>
          </a:p>
        </p:txBody>
      </p:sp>
      <p:sp>
        <p:nvSpPr>
          <p:cNvPr id="495620" name="Subtitle 4"/>
          <p:cNvSpPr txBox="1">
            <a:spLocks/>
          </p:cNvSpPr>
          <p:nvPr/>
        </p:nvSpPr>
        <p:spPr bwMode="auto">
          <a:xfrm>
            <a:off x="293908" y="2895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likathratiha wa subughiha</a:t>
            </a:r>
            <a:endParaRPr lang="fi-FI" sz="3200" b="1" i="1" dirty="0">
              <a:solidFill>
                <a:srgbClr val="000066"/>
              </a:solidFill>
              <a:ea typeface="MS Mincho" pitchFamily="49" charset="-128"/>
            </a:endParaRPr>
          </a:p>
        </p:txBody>
      </p:sp>
      <p:sp>
        <p:nvSpPr>
          <p:cNvPr id="4956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9562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499958" y="4718119"/>
            <a:ext cx="414408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کیونکہ وہ زیادہ ہیں اور بہت سی ہیں</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159905" y="457200"/>
            <a:ext cx="697659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وَتَظَاهُرِهَا وَتَقَادُمِهَا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إِلَىٰ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حَادِثٍ مَا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81709" y="1776591"/>
            <a:ext cx="8686800" cy="1752600"/>
          </a:xfrm>
          <a:extLst/>
        </p:spPr>
        <p:txBody>
          <a:bodyPr/>
          <a:lstStyle/>
          <a:p>
            <a:pPr marL="342900" indent="-342900" eaLnBrk="1" hangingPunct="1">
              <a:defRPr/>
            </a:pPr>
            <a:r>
              <a:rPr lang="en-US" sz="3600" b="1" kern="1200" dirty="0">
                <a:ea typeface="MS Mincho" pitchFamily="49" charset="-128"/>
              </a:rPr>
              <a:t>continuous, and prior to a certain event.</a:t>
            </a:r>
          </a:p>
        </p:txBody>
      </p:sp>
      <p:sp>
        <p:nvSpPr>
          <p:cNvPr id="496644" name="Subtitle 4"/>
          <p:cNvSpPr txBox="1">
            <a:spLocks/>
          </p:cNvSpPr>
          <p:nvPr/>
        </p:nvSpPr>
        <p:spPr bwMode="auto">
          <a:xfrm>
            <a:off x="304800" y="326249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tazahuriha wa taqadumiha ila hadithin ma</a:t>
            </a:r>
            <a:endParaRPr lang="fi-FI" sz="3200" b="1" i="1" dirty="0">
              <a:solidFill>
                <a:srgbClr val="000066"/>
              </a:solidFill>
              <a:ea typeface="MS Mincho" pitchFamily="49" charset="-128"/>
            </a:endParaRPr>
          </a:p>
        </p:txBody>
      </p:sp>
      <p:sp>
        <p:nvSpPr>
          <p:cNvPr id="4966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9664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792773" y="4988171"/>
            <a:ext cx="5349541"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وہ عیاں ہیں اور پہلے سے اب تک مل رہی ہیں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982990" y="560532"/>
            <a:ext cx="517802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لَمْ تَزَلْ تَتَعَهَّدُنِي بِهِ مَعَهَا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77091" y="1983255"/>
            <a:ext cx="8686800" cy="1752600"/>
          </a:xfrm>
          <a:extLst/>
        </p:spPr>
        <p:txBody>
          <a:bodyPr/>
          <a:lstStyle/>
          <a:p>
            <a:pPr marL="342900" indent="-342900" eaLnBrk="1" hangingPunct="1">
              <a:defRPr/>
            </a:pPr>
            <a:r>
              <a:rPr lang="en-US" sz="3600" b="1" kern="1200" dirty="0">
                <a:ea typeface="MS Mincho" pitchFamily="49" charset="-128"/>
              </a:rPr>
              <a:t>You have been conferring upon me with these bounties</a:t>
            </a:r>
          </a:p>
        </p:txBody>
      </p:sp>
      <p:sp>
        <p:nvSpPr>
          <p:cNvPr id="497668" name="Subtitle 4"/>
          <p:cNvSpPr txBox="1">
            <a:spLocks/>
          </p:cNvSpPr>
          <p:nvPr/>
        </p:nvSpPr>
        <p:spPr bwMode="auto">
          <a:xfrm>
            <a:off x="277091" y="346915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lam tazal tata`ahhaduni bihi ma`aha</a:t>
            </a:r>
            <a:endParaRPr lang="fi-FI" sz="3200" b="1" i="1" dirty="0">
              <a:solidFill>
                <a:srgbClr val="000066"/>
              </a:solidFill>
              <a:ea typeface="MS Mincho" pitchFamily="49" charset="-128"/>
            </a:endParaRPr>
          </a:p>
        </p:txBody>
      </p:sp>
      <p:sp>
        <p:nvSpPr>
          <p:cNvPr id="4976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9767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769790" y="5027029"/>
            <a:ext cx="5604419"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تو نے مجھ کو یہ نعمات دینے میں ہمیشہ یاد رکھا ہے</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463948" y="457200"/>
            <a:ext cx="436850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مُنْذُ خَلَقْتَنِي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وَبَرَاتَنِي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905000"/>
            <a:ext cx="8686800" cy="1752600"/>
          </a:xfrm>
          <a:extLst/>
        </p:spPr>
        <p:txBody>
          <a:bodyPr/>
          <a:lstStyle/>
          <a:p>
            <a:pPr marL="342900" indent="-342900" eaLnBrk="1" hangingPunct="1">
              <a:defRPr/>
            </a:pPr>
            <a:r>
              <a:rPr lang="en-US" sz="3600" b="1" kern="1200" dirty="0">
                <a:ea typeface="MS Mincho" pitchFamily="49" charset="-128"/>
              </a:rPr>
              <a:t>since You created and originated me</a:t>
            </a:r>
          </a:p>
        </p:txBody>
      </p:sp>
      <p:sp>
        <p:nvSpPr>
          <p:cNvPr id="498692" name="Subtitle 4"/>
          <p:cNvSpPr txBox="1">
            <a:spLocks/>
          </p:cNvSpPr>
          <p:nvPr/>
        </p:nvSpPr>
        <p:spPr bwMode="auto">
          <a:xfrm>
            <a:off x="436418" y="3048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mundhu khalaqtani wa bara'tani</a:t>
            </a:r>
            <a:endParaRPr lang="fi-FI" sz="3200" b="1" i="1" dirty="0">
              <a:solidFill>
                <a:srgbClr val="000066"/>
              </a:solidFill>
              <a:ea typeface="MS Mincho" pitchFamily="49" charset="-128"/>
            </a:endParaRPr>
          </a:p>
        </p:txBody>
      </p:sp>
      <p:sp>
        <p:nvSpPr>
          <p:cNvPr id="4986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9869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371600" y="4870519"/>
            <a:ext cx="640080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جب سے تو نے مجھے پیدا کیا </a:t>
            </a:r>
            <a:r>
              <a:rPr lang="ur-PK" sz="4000" b="1" dirty="0">
                <a:solidFill>
                  <a:srgbClr val="002060"/>
                </a:solidFill>
                <a:latin typeface="Jameel Noori Nastaleeq" panose="02000503000000000004" pitchFamily="2" charset="-78"/>
                <a:cs typeface="Jameel Noori Nastaleeq" panose="02000503000000000004" pitchFamily="2" charset="-78"/>
              </a:rPr>
              <a:t>اور </a:t>
            </a:r>
            <a:r>
              <a:rPr lang="ar-SA" sz="4000" b="1" dirty="0">
                <a:solidFill>
                  <a:srgbClr val="002060"/>
                </a:solidFill>
                <a:latin typeface="Jameel Noori Nastaleeq" panose="02000503000000000004" pitchFamily="2" charset="-78"/>
                <a:cs typeface="Jameel Noori Nastaleeq" panose="02000503000000000004" pitchFamily="2" charset="-78"/>
              </a:rPr>
              <a:t>بچایا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065876" y="457200"/>
            <a:ext cx="3164648"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مِنْ اوَّلِ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ٱلْعُمْرِ</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0182" y="1776591"/>
            <a:ext cx="8686800" cy="1752600"/>
          </a:xfrm>
          <a:extLst/>
        </p:spPr>
        <p:txBody>
          <a:bodyPr/>
          <a:lstStyle/>
          <a:p>
            <a:pPr marL="342900" indent="-342900" eaLnBrk="1" hangingPunct="1">
              <a:defRPr/>
            </a:pPr>
            <a:r>
              <a:rPr lang="en-US" sz="3600" b="1" kern="1200" dirty="0">
                <a:ea typeface="MS Mincho" pitchFamily="49" charset="-128"/>
              </a:rPr>
              <a:t>from the beginning of my age</a:t>
            </a:r>
          </a:p>
        </p:txBody>
      </p:sp>
      <p:sp>
        <p:nvSpPr>
          <p:cNvPr id="499716" name="Subtitle 4"/>
          <p:cNvSpPr txBox="1">
            <a:spLocks/>
          </p:cNvSpPr>
          <p:nvPr/>
        </p:nvSpPr>
        <p:spPr bwMode="auto">
          <a:xfrm>
            <a:off x="452582" y="2993482"/>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min awwali al`umri</a:t>
            </a:r>
            <a:endParaRPr lang="fi-FI" sz="3200" b="1" i="1" dirty="0">
              <a:solidFill>
                <a:srgbClr val="000066"/>
              </a:solidFill>
              <a:ea typeface="MS Mincho" pitchFamily="49" charset="-128"/>
            </a:endParaRPr>
          </a:p>
        </p:txBody>
      </p:sp>
      <p:sp>
        <p:nvSpPr>
          <p:cNvPr id="4997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49971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808010" y="4718373"/>
            <a:ext cx="1527982"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اول عمر میں</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348475" y="565150"/>
            <a:ext cx="444705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مِنَ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ٱلإِغْنَاءِ</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مِنَ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ٱلْفَقْرِ</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905000"/>
            <a:ext cx="8686800" cy="1752600"/>
          </a:xfrm>
          <a:extLst/>
        </p:spPr>
        <p:txBody>
          <a:bodyPr/>
          <a:lstStyle/>
          <a:p>
            <a:pPr marL="342900" indent="-342900" eaLnBrk="1" hangingPunct="1">
              <a:defRPr/>
            </a:pPr>
            <a:r>
              <a:rPr lang="en-US" sz="3600" b="1" kern="1200" dirty="0">
                <a:ea typeface="MS Mincho" pitchFamily="49" charset="-128"/>
              </a:rPr>
              <a:t>through meeting my poverty</a:t>
            </a:r>
          </a:p>
        </p:txBody>
      </p:sp>
      <p:sp>
        <p:nvSpPr>
          <p:cNvPr id="500740" name="Subtitle 4"/>
          <p:cNvSpPr txBox="1">
            <a:spLocks/>
          </p:cNvSpPr>
          <p:nvPr/>
        </p:nvSpPr>
        <p:spPr bwMode="auto">
          <a:xfrm>
            <a:off x="381000" y="279894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min al'ighna'i min alfaqri</a:t>
            </a:r>
            <a:endParaRPr lang="fi-FI" sz="3200" b="1" i="1" dirty="0">
              <a:solidFill>
                <a:srgbClr val="000066"/>
              </a:solidFill>
              <a:ea typeface="MS Mincho" pitchFamily="49" charset="-128"/>
            </a:endParaRPr>
          </a:p>
        </p:txBody>
      </p:sp>
      <p:sp>
        <p:nvSpPr>
          <p:cNvPr id="5007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0074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927686" y="4855130"/>
            <a:ext cx="5288628"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مجھے بے مائیگی میں تو نگری کا حصہ عنایت فرمایا</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777278" y="578654"/>
            <a:ext cx="3589444" cy="1200329"/>
          </a:xfrm>
          <a:extLst/>
        </p:spPr>
        <p:txBody>
          <a:bodyPr wrap="none">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الَّذِی لَہُ یَسَّرْتَنِی</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2019499"/>
            <a:ext cx="8686800" cy="1752600"/>
          </a:xfrm>
          <a:extLst/>
        </p:spPr>
        <p:txBody>
          <a:bodyPr/>
          <a:lstStyle/>
          <a:p>
            <a:pPr marL="342900" indent="-342900" eaLnBrk="1" hangingPunct="1">
              <a:defRPr/>
            </a:pPr>
            <a:r>
              <a:rPr lang="en-US" sz="3600" b="1" kern="1200" dirty="0">
                <a:ea typeface="MS Mincho" pitchFamily="49" charset="-128"/>
              </a:rPr>
              <a:t>and You have made easy the way to it</a:t>
            </a:r>
          </a:p>
        </p:txBody>
      </p:sp>
      <p:sp>
        <p:nvSpPr>
          <p:cNvPr id="50180" name="Subtitle 4"/>
          <p:cNvSpPr txBox="1">
            <a:spLocks/>
          </p:cNvSpPr>
          <p:nvPr/>
        </p:nvSpPr>
        <p:spPr bwMode="auto">
          <a:xfrm>
            <a:off x="326985" y="3657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alladhi lahu yassartani</a:t>
            </a:r>
            <a:endParaRPr lang="fi-FI" sz="3200" b="1" i="1" dirty="0">
              <a:solidFill>
                <a:srgbClr val="000066"/>
              </a:solidFill>
              <a:ea typeface="MS Mincho" pitchFamily="49" charset="-128"/>
            </a:endParaRPr>
          </a:p>
        </p:txBody>
      </p:sp>
      <p:sp>
        <p:nvSpPr>
          <p:cNvPr id="501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0182" name="Text Box 13"/>
          <p:cNvSpPr txBox="1">
            <a:spLocks noChangeAspect="1" noChangeArrowheads="1"/>
          </p:cNvSpPr>
          <p:nvPr/>
        </p:nvSpPr>
        <p:spPr bwMode="auto">
          <a:xfrm>
            <a:off x="4724401" y="0"/>
            <a:ext cx="44196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828800" y="5127311"/>
            <a:ext cx="4939189" cy="707886"/>
          </a:xfrm>
          <a:prstGeom prst="rect">
            <a:avLst/>
          </a:prstGeom>
        </p:spPr>
        <p:txBody>
          <a:bodyPr wrap="square">
            <a:spAutoFit/>
          </a:bodyPr>
          <a:lstStyle/>
          <a:p>
            <a:pPr algn="ctr" rtl="1"/>
            <a:r>
              <a:rPr lang="ur-PK" sz="4000" b="1" dirty="0" smtClean="0">
                <a:solidFill>
                  <a:srgbClr val="002060"/>
                </a:solidFill>
                <a:latin typeface="Jameel Noori Nastaleeq" panose="02000503000000000004" pitchFamily="2" charset="-78"/>
                <a:cs typeface="Jameel Noori Nastaleeq" panose="02000503000000000004" pitchFamily="2" charset="-78"/>
              </a:rPr>
              <a:t>اور تو نے اسے میرے  لیے آسان فرمایا</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101943" y="565150"/>
            <a:ext cx="309251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وَكَشْفِ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ٱلضُّرِّ</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799" y="1770097"/>
            <a:ext cx="8686800" cy="1752600"/>
          </a:xfrm>
          <a:extLst/>
        </p:spPr>
        <p:txBody>
          <a:bodyPr/>
          <a:lstStyle/>
          <a:p>
            <a:pPr marL="342900" indent="-342900" eaLnBrk="1" hangingPunct="1">
              <a:defRPr/>
            </a:pPr>
            <a:r>
              <a:rPr lang="en-US" sz="3600" b="1" kern="1200" dirty="0">
                <a:ea typeface="MS Mincho" pitchFamily="49" charset="-128"/>
              </a:rPr>
              <a:t>relieving me from harm,</a:t>
            </a:r>
          </a:p>
        </p:txBody>
      </p:sp>
      <p:sp>
        <p:nvSpPr>
          <p:cNvPr id="501764" name="Subtitle 4"/>
          <p:cNvSpPr txBox="1">
            <a:spLocks/>
          </p:cNvSpPr>
          <p:nvPr/>
        </p:nvSpPr>
        <p:spPr bwMode="auto">
          <a:xfrm>
            <a:off x="381000" y="2819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wa kashfi alddurri</a:t>
            </a:r>
            <a:endParaRPr lang="fi-FI" sz="3200" b="1" i="1">
              <a:solidFill>
                <a:srgbClr val="000066"/>
              </a:solidFill>
              <a:ea typeface="MS Mincho" pitchFamily="49" charset="-128"/>
            </a:endParaRPr>
          </a:p>
        </p:txBody>
      </p:sp>
      <p:sp>
        <p:nvSpPr>
          <p:cNvPr id="5017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0176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482600" y="4648200"/>
            <a:ext cx="2622834" cy="707886"/>
          </a:xfrm>
          <a:prstGeom prst="rect">
            <a:avLst/>
          </a:prstGeom>
        </p:spPr>
        <p:txBody>
          <a:bodyPr wrap="square">
            <a:spAutoFit/>
          </a:bodyPr>
          <a:lstStyle/>
          <a:p>
            <a:pPr algn="ctr" rtl="1"/>
            <a:r>
              <a:rPr lang="ur-PK" sz="4000" b="1" dirty="0">
                <a:solidFill>
                  <a:srgbClr val="002060"/>
                </a:solidFill>
                <a:latin typeface="Jameel Noori Nastaleeq" panose="02000503000000000004" pitchFamily="2" charset="-78"/>
                <a:cs typeface="Jameel Noori Nastaleeq" panose="02000503000000000004" pitchFamily="2" charset="-78"/>
              </a:rPr>
              <a:t>اور </a:t>
            </a:r>
            <a:r>
              <a:rPr lang="ar-SA" sz="4000" b="1" dirty="0">
                <a:solidFill>
                  <a:srgbClr val="002060"/>
                </a:solidFill>
                <a:latin typeface="Jameel Noori Nastaleeq" panose="02000503000000000004" pitchFamily="2" charset="-78"/>
                <a:cs typeface="Jameel Noori Nastaleeq" panose="02000503000000000004" pitchFamily="2" charset="-78"/>
              </a:rPr>
              <a:t>بچایا </a:t>
            </a:r>
            <a:r>
              <a:rPr lang="ur-PK" sz="4000" b="1" dirty="0">
                <a:solidFill>
                  <a:srgbClr val="002060"/>
                </a:solidFill>
                <a:latin typeface="Jameel Noori Nastaleeq" panose="02000503000000000004" pitchFamily="2" charset="-78"/>
                <a:cs typeface="Jameel Noori Nastaleeq" panose="02000503000000000004" pitchFamily="2" charset="-78"/>
              </a:rPr>
              <a:t> </a:t>
            </a:r>
            <a:r>
              <a:rPr lang="ar-SA" sz="4000" b="1" dirty="0">
                <a:solidFill>
                  <a:srgbClr val="002060"/>
                </a:solidFill>
                <a:latin typeface="Jameel Noori Nastaleeq" panose="02000503000000000004" pitchFamily="2" charset="-78"/>
                <a:cs typeface="Jameel Noori Nastaleeq" panose="02000503000000000004" pitchFamily="2" charset="-78"/>
              </a:rPr>
              <a:t>تنگدستی سے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717967" y="457200"/>
            <a:ext cx="370806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وَتَسْبِيبِ</a:t>
            </a:r>
            <a:r>
              <a:rPr lang="en-US" sz="7200" b="1" kern="1200" dirty="0" smtClean="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ٱلْيُسْرِ</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1776591"/>
            <a:ext cx="8686800" cy="1752600"/>
          </a:xfrm>
          <a:extLst/>
        </p:spPr>
        <p:txBody>
          <a:bodyPr/>
          <a:lstStyle/>
          <a:p>
            <a:pPr marL="342900" indent="-342900" eaLnBrk="1" hangingPunct="1">
              <a:defRPr/>
            </a:pPr>
            <a:r>
              <a:rPr lang="en-US" sz="3600" b="1" kern="1200" dirty="0">
                <a:ea typeface="MS Mincho" pitchFamily="49" charset="-128"/>
              </a:rPr>
              <a:t>giving me means of easiness,</a:t>
            </a:r>
          </a:p>
        </p:txBody>
      </p:sp>
      <p:sp>
        <p:nvSpPr>
          <p:cNvPr id="502788" name="Subtitle 4"/>
          <p:cNvSpPr txBox="1">
            <a:spLocks/>
          </p:cNvSpPr>
          <p:nvPr/>
        </p:nvSpPr>
        <p:spPr bwMode="auto">
          <a:xfrm>
            <a:off x="320964" y="265289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tasbibi alyusri</a:t>
            </a:r>
            <a:endParaRPr lang="fi-FI" sz="3200" b="1" i="1" dirty="0">
              <a:solidFill>
                <a:srgbClr val="000066"/>
              </a:solidFill>
              <a:ea typeface="MS Mincho" pitchFamily="49" charset="-128"/>
            </a:endParaRPr>
          </a:p>
        </p:txBody>
      </p:sp>
      <p:sp>
        <p:nvSpPr>
          <p:cNvPr id="5027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0279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713959" y="4423964"/>
            <a:ext cx="3716082"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آسائش کے اسباب فراہم کیے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269400" y="565150"/>
            <a:ext cx="260520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وَدَفْعِ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ٱلْعُسْرِ</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905000"/>
            <a:ext cx="8686800" cy="1752600"/>
          </a:xfrm>
          <a:extLst/>
        </p:spPr>
        <p:txBody>
          <a:bodyPr/>
          <a:lstStyle/>
          <a:p>
            <a:pPr marL="342900" indent="-342900" eaLnBrk="1" hangingPunct="1">
              <a:defRPr/>
            </a:pPr>
            <a:r>
              <a:rPr lang="en-US" sz="3600" b="1" kern="1200" dirty="0">
                <a:ea typeface="MS Mincho" pitchFamily="49" charset="-128"/>
              </a:rPr>
              <a:t>repelling misery from me,</a:t>
            </a:r>
          </a:p>
        </p:txBody>
      </p:sp>
      <p:sp>
        <p:nvSpPr>
          <p:cNvPr id="503812" name="Subtitle 4"/>
          <p:cNvSpPr txBox="1">
            <a:spLocks/>
          </p:cNvSpPr>
          <p:nvPr/>
        </p:nvSpPr>
        <p:spPr bwMode="auto">
          <a:xfrm>
            <a:off x="228600" y="2895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wa daf`i al`usri</a:t>
            </a:r>
            <a:endParaRPr lang="fi-FI" sz="3200" b="1" i="1">
              <a:solidFill>
                <a:srgbClr val="000066"/>
              </a:solidFill>
              <a:ea typeface="MS Mincho" pitchFamily="49" charset="-128"/>
            </a:endParaRPr>
          </a:p>
        </p:txBody>
      </p:sp>
      <p:sp>
        <p:nvSpPr>
          <p:cNvPr id="5038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0381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449737" y="4910548"/>
            <a:ext cx="2244525"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سختی دور فرمائی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868706" y="530514"/>
            <a:ext cx="3558988"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وَتَفْرِيجِ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ٱلْكَرْبِ</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86327" y="1923219"/>
            <a:ext cx="8686800" cy="1752600"/>
          </a:xfrm>
          <a:extLst/>
        </p:spPr>
        <p:txBody>
          <a:bodyPr/>
          <a:lstStyle/>
          <a:p>
            <a:pPr marL="342900" indent="-342900" eaLnBrk="1" hangingPunct="1">
              <a:defRPr/>
            </a:pPr>
            <a:r>
              <a:rPr lang="en-US" sz="3600" b="1" kern="1200" dirty="0">
                <a:ea typeface="MS Mincho" pitchFamily="49" charset="-128"/>
              </a:rPr>
              <a:t>alleviating my agonies,</a:t>
            </a:r>
          </a:p>
        </p:txBody>
      </p:sp>
      <p:sp>
        <p:nvSpPr>
          <p:cNvPr id="504836" name="Subtitle 4"/>
          <p:cNvSpPr txBox="1">
            <a:spLocks/>
          </p:cNvSpPr>
          <p:nvPr/>
        </p:nvSpPr>
        <p:spPr bwMode="auto">
          <a:xfrm>
            <a:off x="304800" y="2895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tafriji alkarbi</a:t>
            </a:r>
            <a:endParaRPr lang="fi-FI" sz="3200" b="1" i="1" dirty="0">
              <a:solidFill>
                <a:srgbClr val="000066"/>
              </a:solidFill>
              <a:ea typeface="MS Mincho" pitchFamily="49" charset="-128"/>
            </a:endParaRPr>
          </a:p>
        </p:txBody>
      </p:sp>
      <p:sp>
        <p:nvSpPr>
          <p:cNvPr id="5048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0483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189307" y="4946732"/>
            <a:ext cx="291778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مصیبت سے چھٹکارا دلایا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688311" y="565150"/>
            <a:ext cx="376737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وَٱلْعَافِيَةِ</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فِي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ٱلْبَدَنِ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1992491"/>
            <a:ext cx="8686800" cy="1752600"/>
          </a:xfrm>
          <a:extLst/>
        </p:spPr>
        <p:txBody>
          <a:bodyPr/>
          <a:lstStyle/>
          <a:p>
            <a:pPr marL="342900" indent="-342900" eaLnBrk="1" hangingPunct="1">
              <a:defRPr/>
            </a:pPr>
            <a:r>
              <a:rPr lang="en-US" sz="3600" b="1" kern="1200" dirty="0">
                <a:ea typeface="MS Mincho" pitchFamily="49" charset="-128"/>
              </a:rPr>
              <a:t>granting me wellbeing in my body,</a:t>
            </a:r>
          </a:p>
        </p:txBody>
      </p:sp>
      <p:sp>
        <p:nvSpPr>
          <p:cNvPr id="505860" name="Subtitle 4"/>
          <p:cNvSpPr txBox="1">
            <a:spLocks/>
          </p:cNvSpPr>
          <p:nvPr/>
        </p:nvSpPr>
        <p:spPr bwMode="auto">
          <a:xfrm>
            <a:off x="274780" y="29718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wal`afiyati fi albadani</a:t>
            </a:r>
            <a:endParaRPr lang="fi-FI" sz="3200" b="1" i="1">
              <a:solidFill>
                <a:srgbClr val="000066"/>
              </a:solidFill>
              <a:ea typeface="MS Mincho" pitchFamily="49" charset="-128"/>
            </a:endParaRPr>
          </a:p>
        </p:txBody>
      </p:sp>
      <p:sp>
        <p:nvSpPr>
          <p:cNvPr id="5058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0586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144364" y="5030112"/>
            <a:ext cx="285527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جسمانی صحت نصیب کی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569746" y="565150"/>
            <a:ext cx="415690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وَٱلسَّلاَمَةِ</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فِي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ٱلدِّينِ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14036" y="1779334"/>
            <a:ext cx="8686800" cy="1752600"/>
          </a:xfrm>
          <a:extLst/>
        </p:spPr>
        <p:txBody>
          <a:bodyPr/>
          <a:lstStyle/>
          <a:p>
            <a:pPr marL="342900" indent="-342900" eaLnBrk="1" hangingPunct="1">
              <a:defRPr/>
            </a:pPr>
            <a:r>
              <a:rPr lang="en-US" sz="3600" b="1" kern="1200" dirty="0">
                <a:ea typeface="MS Mincho" pitchFamily="49" charset="-128"/>
              </a:rPr>
              <a:t>and furnishing me with sound faith.</a:t>
            </a:r>
          </a:p>
        </p:txBody>
      </p:sp>
      <p:sp>
        <p:nvSpPr>
          <p:cNvPr id="506884" name="Subtitle 4"/>
          <p:cNvSpPr txBox="1">
            <a:spLocks/>
          </p:cNvSpPr>
          <p:nvPr/>
        </p:nvSpPr>
        <p:spPr bwMode="auto">
          <a:xfrm>
            <a:off x="457200" y="302162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walssalamati fi alddini</a:t>
            </a:r>
            <a:endParaRPr lang="fi-FI" sz="3200" b="1" i="1" dirty="0">
              <a:solidFill>
                <a:srgbClr val="000066"/>
              </a:solidFill>
              <a:ea typeface="MS Mincho" pitchFamily="49" charset="-128"/>
            </a:endParaRPr>
          </a:p>
        </p:txBody>
      </p:sp>
      <p:sp>
        <p:nvSpPr>
          <p:cNvPr id="5068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0688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175350" y="4806552"/>
            <a:ext cx="479330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دین و ایمان پر پوری طرح قائم رکھا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564332" y="565150"/>
            <a:ext cx="8015336" cy="101566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6000" b="1" kern="1200" dirty="0">
                <a:solidFill>
                  <a:srgbClr val="002060"/>
                </a:solidFill>
                <a:latin typeface="_PDMS_Saleem_QuranFont" panose="02010000000000000000" pitchFamily="2" charset="-78"/>
                <a:ea typeface="+mn-ea"/>
                <a:cs typeface="_PDMS_Saleem_QuranFont" panose="02010000000000000000" pitchFamily="2" charset="-78"/>
              </a:rPr>
              <a:t>وَلَوْ رَفَدَنِي </a:t>
            </a:r>
            <a:r>
              <a:rPr lang="ar-SA" sz="6000" b="1" kern="1200" dirty="0" smtClean="0">
                <a:solidFill>
                  <a:srgbClr val="002060"/>
                </a:solidFill>
                <a:latin typeface="_PDMS_Saleem_QuranFont" panose="02010000000000000000" pitchFamily="2" charset="-78"/>
                <a:ea typeface="+mn-ea"/>
                <a:cs typeface="_PDMS_Saleem_QuranFont" panose="02010000000000000000" pitchFamily="2" charset="-78"/>
              </a:rPr>
              <a:t> عَلَىٰ </a:t>
            </a:r>
            <a:r>
              <a:rPr lang="ar-SA" sz="6000" b="1" kern="1200" dirty="0">
                <a:solidFill>
                  <a:srgbClr val="002060"/>
                </a:solidFill>
                <a:latin typeface="_PDMS_Saleem_QuranFont" panose="02010000000000000000" pitchFamily="2" charset="-78"/>
                <a:ea typeface="+mn-ea"/>
                <a:cs typeface="_PDMS_Saleem_QuranFont" panose="02010000000000000000" pitchFamily="2" charset="-78"/>
              </a:rPr>
              <a:t>قَدْرِ ذِكْرِ نِعْمَتِكَ جَمِيعُ </a:t>
            </a:r>
            <a:r>
              <a:rPr lang="ar-SA" sz="6000" b="1" kern="1200" dirty="0" smtClean="0">
                <a:solidFill>
                  <a:srgbClr val="002060"/>
                </a:solidFill>
                <a:latin typeface="_PDMS_Saleem_QuranFont" panose="02010000000000000000" pitchFamily="2" charset="-78"/>
                <a:ea typeface="+mn-ea"/>
                <a:cs typeface="_PDMS_Saleem_QuranFont" panose="02010000000000000000" pitchFamily="2" charset="-78"/>
              </a:rPr>
              <a:t> ٱلْعَالَمِينَ</a:t>
            </a:r>
            <a:endParaRPr lang="en-US" sz="60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803207"/>
            <a:ext cx="8686800" cy="1752600"/>
          </a:xfrm>
          <a:extLst/>
        </p:spPr>
        <p:txBody>
          <a:bodyPr/>
          <a:lstStyle/>
          <a:p>
            <a:pPr marL="342900" indent="-342900" eaLnBrk="1" hangingPunct="1">
              <a:defRPr/>
            </a:pPr>
            <a:r>
              <a:rPr lang="en-US" sz="3600" b="1" kern="1200" dirty="0">
                <a:ea typeface="MS Mincho" pitchFamily="49" charset="-128"/>
              </a:rPr>
              <a:t>If all creatures assist me to be able to mention Your bounties,</a:t>
            </a:r>
          </a:p>
        </p:txBody>
      </p:sp>
      <p:sp>
        <p:nvSpPr>
          <p:cNvPr id="507908" name="Subtitle 4"/>
          <p:cNvSpPr txBox="1">
            <a:spLocks/>
          </p:cNvSpPr>
          <p:nvPr/>
        </p:nvSpPr>
        <p:spPr bwMode="auto">
          <a:xfrm>
            <a:off x="228600" y="3289107"/>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law rafadani `ala qadri dhikri ni`matika jami`u al`alamina</a:t>
            </a:r>
            <a:endParaRPr lang="fi-FI" sz="3200" b="1" i="1" dirty="0">
              <a:solidFill>
                <a:srgbClr val="000066"/>
              </a:solidFill>
              <a:ea typeface="MS Mincho" pitchFamily="49" charset="-128"/>
            </a:endParaRPr>
          </a:p>
        </p:txBody>
      </p:sp>
      <p:sp>
        <p:nvSpPr>
          <p:cNvPr id="5079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0791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70796" y="5123741"/>
            <a:ext cx="880241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اگر تیری نعمتوں کا اندازہ کرنے کیلئے</a:t>
            </a:r>
            <a:r>
              <a:rPr lang="ur-PK" sz="4000" b="1" dirty="0">
                <a:solidFill>
                  <a:srgbClr val="002060"/>
                </a:solidFill>
                <a:latin typeface="Jameel Noori Nastaleeq" panose="02000503000000000004" pitchFamily="2" charset="-78"/>
                <a:cs typeface="Jameel Noori Nastaleeq" panose="02000503000000000004" pitchFamily="2" charset="-78"/>
              </a:rPr>
              <a:t> دنیا جہان کے لوگ میرا ساتھ دیں</a:t>
            </a:r>
            <a:r>
              <a:rPr lang="ar-SA" sz="4000" b="1" dirty="0">
                <a:solidFill>
                  <a:srgbClr val="002060"/>
                </a:solidFill>
                <a:latin typeface="Jameel Noori Nastaleeq" panose="02000503000000000004" pitchFamily="2" charset="-78"/>
                <a:cs typeface="Jameel Noori Nastaleeq" panose="02000503000000000004" pitchFamily="2" charset="-78"/>
              </a:rPr>
              <a:t>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164114" y="565150"/>
            <a:ext cx="493757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مِنَ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ٱلاوَّلِينَ</a:t>
            </a:r>
            <a:r>
              <a:rPr lang="en-US" sz="7200" b="1" kern="1200" dirty="0" smtClean="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 وَ</a:t>
            </a:r>
            <a:r>
              <a:rPr lang="en-US" sz="7200" b="1" kern="1200" dirty="0" smtClean="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ٱلآخِرِينَ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797806"/>
            <a:ext cx="8686800" cy="1752600"/>
          </a:xfrm>
          <a:extLst/>
        </p:spPr>
        <p:txBody>
          <a:bodyPr/>
          <a:lstStyle/>
          <a:p>
            <a:pPr marL="342900" indent="-342900" eaLnBrk="1" hangingPunct="1">
              <a:defRPr/>
            </a:pPr>
            <a:r>
              <a:rPr lang="en-US" sz="3600" b="1" kern="1200" dirty="0">
                <a:ea typeface="MS Mincho" pitchFamily="49" charset="-128"/>
              </a:rPr>
              <a:t>including the past and the coming generations,</a:t>
            </a:r>
          </a:p>
        </p:txBody>
      </p:sp>
      <p:sp>
        <p:nvSpPr>
          <p:cNvPr id="508932" name="Subtitle 4"/>
          <p:cNvSpPr txBox="1">
            <a:spLocks/>
          </p:cNvSpPr>
          <p:nvPr/>
        </p:nvSpPr>
        <p:spPr bwMode="auto">
          <a:xfrm>
            <a:off x="289499" y="3550406"/>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min al-awwalina wal-akhirina</a:t>
            </a:r>
            <a:endParaRPr lang="fi-FI" sz="3200" b="1" i="1">
              <a:solidFill>
                <a:srgbClr val="000066"/>
              </a:solidFill>
              <a:ea typeface="MS Mincho" pitchFamily="49" charset="-128"/>
            </a:endParaRPr>
          </a:p>
        </p:txBody>
      </p:sp>
      <p:sp>
        <p:nvSpPr>
          <p:cNvPr id="5089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0893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090650" y="4933674"/>
            <a:ext cx="3084499" cy="707886"/>
          </a:xfrm>
          <a:prstGeom prst="rect">
            <a:avLst/>
          </a:prstGeom>
        </p:spPr>
        <p:txBody>
          <a:bodyPr wrap="square">
            <a:spAutoFit/>
          </a:bodyPr>
          <a:lstStyle/>
          <a:p>
            <a:pPr algn="ctr" rtl="1"/>
            <a:r>
              <a:rPr lang="ur-PK" sz="4000" b="1" dirty="0">
                <a:solidFill>
                  <a:srgbClr val="002060"/>
                </a:solidFill>
                <a:latin typeface="Jameel Noori Nastaleeq" panose="02000503000000000004" pitchFamily="2" charset="-78"/>
                <a:cs typeface="Jameel Noori Nastaleeq" panose="02000503000000000004" pitchFamily="2" charset="-78"/>
              </a:rPr>
              <a:t>اولین اور آخرین میں سے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832365" y="457200"/>
            <a:ext cx="563167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مَا قَدَرْتُ وَلاَ هُمْ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عَلَىٰ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ذٰلِكَ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1760427"/>
            <a:ext cx="8686800" cy="1752600"/>
          </a:xfrm>
          <a:extLst/>
        </p:spPr>
        <p:txBody>
          <a:bodyPr/>
          <a:lstStyle/>
          <a:p>
            <a:pPr marL="342900" indent="-342900" eaLnBrk="1" hangingPunct="1">
              <a:defRPr/>
            </a:pPr>
            <a:r>
              <a:rPr lang="en-US" sz="3600" b="1" kern="1200" dirty="0">
                <a:ea typeface="MS Mincho" pitchFamily="49" charset="-128"/>
              </a:rPr>
              <a:t>neither I nor will they be able to do that.</a:t>
            </a:r>
          </a:p>
        </p:txBody>
      </p:sp>
      <p:sp>
        <p:nvSpPr>
          <p:cNvPr id="509956" name="Subtitle 4"/>
          <p:cNvSpPr txBox="1">
            <a:spLocks/>
          </p:cNvSpPr>
          <p:nvPr/>
        </p:nvSpPr>
        <p:spPr bwMode="auto">
          <a:xfrm>
            <a:off x="429491" y="3246327"/>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ma qadartu wa la hum `ala dhalika</a:t>
            </a:r>
            <a:endParaRPr lang="fi-FI" sz="3200" b="1" i="1">
              <a:solidFill>
                <a:srgbClr val="000066"/>
              </a:solidFill>
              <a:ea typeface="MS Mincho" pitchFamily="49" charset="-128"/>
            </a:endParaRPr>
          </a:p>
        </p:txBody>
      </p:sp>
      <p:sp>
        <p:nvSpPr>
          <p:cNvPr id="5099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0995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708660" y="4724400"/>
            <a:ext cx="7879080" cy="707886"/>
          </a:xfrm>
          <a:prstGeom prst="rect">
            <a:avLst/>
          </a:prstGeom>
        </p:spPr>
        <p:txBody>
          <a:bodyPr wrap="square">
            <a:spAutoFit/>
          </a:bodyPr>
          <a:lstStyle/>
          <a:p>
            <a:pPr algn="ctr" rtl="1"/>
            <a:r>
              <a:rPr lang="en-US" sz="4000" b="1" dirty="0" err="1">
                <a:solidFill>
                  <a:srgbClr val="002060"/>
                </a:solidFill>
                <a:latin typeface="Jameel Noori Nastaleeq" panose="02000503000000000004" pitchFamily="2" charset="-78"/>
                <a:cs typeface="Jameel Noori Nastaleeq" panose="02000503000000000004" pitchFamily="2" charset="-78"/>
              </a:rPr>
              <a:t>تو</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بھی</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میں</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اندازہ</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نہ</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کر</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سکوں</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گا</a:t>
            </a:r>
            <a:r>
              <a:rPr lang="ur-PK" sz="4000" b="1" dirty="0">
                <a:solidFill>
                  <a:srgbClr val="002060"/>
                </a:solidFill>
                <a:latin typeface="Jameel Noori Nastaleeq" panose="02000503000000000004" pitchFamily="2" charset="-78"/>
                <a:cs typeface="Jameel Noori Nastaleeq" panose="02000503000000000004" pitchFamily="2" charset="-78"/>
              </a:rPr>
              <a:t> اور نہ ہی وہ اندازہ کرسکیں گے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722461" y="592048"/>
            <a:ext cx="392767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تَقَدَّسْتَ وَتَعَالَيْتَ</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2133600"/>
            <a:ext cx="8686800" cy="1752600"/>
          </a:xfrm>
          <a:extLst/>
        </p:spPr>
        <p:txBody>
          <a:bodyPr/>
          <a:lstStyle/>
          <a:p>
            <a:pPr marL="342900" indent="-342900" eaLnBrk="1" hangingPunct="1">
              <a:defRPr/>
            </a:pPr>
            <a:r>
              <a:rPr lang="en-US" sz="3600" b="1" kern="1200" dirty="0">
                <a:ea typeface="MS Mincho" pitchFamily="49" charset="-128"/>
              </a:rPr>
              <a:t>Holy be You and Exalted be You;</a:t>
            </a:r>
          </a:p>
        </p:txBody>
      </p:sp>
      <p:sp>
        <p:nvSpPr>
          <p:cNvPr id="510980" name="Subtitle 4"/>
          <p:cNvSpPr txBox="1">
            <a:spLocks/>
          </p:cNvSpPr>
          <p:nvPr/>
        </p:nvSpPr>
        <p:spPr bwMode="auto">
          <a:xfrm>
            <a:off x="422564" y="3200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taqaddasta wa ta`alayta</a:t>
            </a:r>
            <a:endParaRPr lang="fi-FI" sz="3200" b="1" i="1" dirty="0">
              <a:solidFill>
                <a:srgbClr val="000066"/>
              </a:solidFill>
              <a:ea typeface="MS Mincho" pitchFamily="49" charset="-128"/>
            </a:endParaRPr>
          </a:p>
        </p:txBody>
      </p:sp>
      <p:sp>
        <p:nvSpPr>
          <p:cNvPr id="5109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1098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073833" y="5105400"/>
            <a:ext cx="299633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تو پاکیزہ ہے اور بلند تر ہے</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731838"/>
            <a:ext cx="8763000" cy="1470025"/>
          </a:xfrm>
          <a:extLst/>
        </p:spPr>
        <p:txBody>
          <a:bodyPr/>
          <a:lstStyle/>
          <a:p>
            <a:pPr rtl="1" eaLnBrk="1" hangingPunct="1">
              <a:lnSpc>
                <a:spcPts val="8000"/>
              </a:lnSpc>
              <a:defRPr/>
            </a:pPr>
            <a:r>
              <a:rPr lang="ar-SA" sz="9600" kern="1200" dirty="0">
                <a:latin typeface="_PDMS_Saleem_QuranFont" panose="02010000000000000000" pitchFamily="2" charset="-78"/>
                <a:ea typeface="+mn-ea"/>
                <a:cs typeface="_PDMS_Saleem_QuranFont" panose="02010000000000000000" pitchFamily="2" charset="-78"/>
              </a:rPr>
              <a:t>بِسْمِ اللَّهِ </a:t>
            </a:r>
            <a:r>
              <a:rPr lang="ar-SA" sz="9600" kern="1200" dirty="0" smtClean="0">
                <a:latin typeface="_PDMS_Saleem_QuranFont" panose="02010000000000000000" pitchFamily="2" charset="-78"/>
                <a:ea typeface="+mn-ea"/>
                <a:cs typeface="_PDMS_Saleem_QuranFont" panose="02010000000000000000" pitchFamily="2" charset="-78"/>
              </a:rPr>
              <a:t>الرَّحْمَٰنِ </a:t>
            </a:r>
            <a:r>
              <a:rPr lang="ar-SA" sz="9600" kern="1200" dirty="0">
                <a:latin typeface="_PDMS_Saleem_QuranFont" panose="02010000000000000000" pitchFamily="2" charset="-78"/>
                <a:ea typeface="+mn-ea"/>
                <a:cs typeface="_PDMS_Saleem_QuranFont" panose="02010000000000000000" pitchFamily="2" charset="-78"/>
              </a:rPr>
              <a:t>الرَّحِيمِ</a:t>
            </a:r>
            <a:endParaRPr lang="en-US" sz="9600" kern="1200" dirty="0">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286000"/>
            <a:ext cx="8686800" cy="1371600"/>
          </a:xfrm>
          <a:extLst/>
        </p:spPr>
        <p:txBody>
          <a:bodyPr/>
          <a:lstStyle/>
          <a:p>
            <a:pPr marL="342900" indent="-342900" eaLnBrk="1" hangingPunct="1">
              <a:defRPr/>
            </a:pPr>
            <a:r>
              <a:rPr lang="en-US" b="1" kern="1200" dirty="0">
                <a:ea typeface="MS Mincho" pitchFamily="49" charset="-128"/>
              </a:rPr>
              <a:t>In the Name of </a:t>
            </a:r>
            <a:r>
              <a:rPr lang="en-US" b="1" kern="1200" dirty="0" smtClean="0">
                <a:ea typeface="MS Mincho" pitchFamily="49" charset="-128"/>
              </a:rPr>
              <a:t>Allah</a:t>
            </a:r>
            <a:r>
              <a:rPr lang="en-US" b="1" kern="1200" dirty="0">
                <a:ea typeface="MS Mincho" pitchFamily="49" charset="-128"/>
              </a:rPr>
              <a:t>, </a:t>
            </a:r>
          </a:p>
          <a:p>
            <a:pPr marL="342900" indent="-342900" eaLnBrk="1" hangingPunct="1">
              <a:defRPr/>
            </a:pPr>
            <a:r>
              <a:rPr lang="en-US" b="1" kern="1200" dirty="0">
                <a:ea typeface="MS Mincho" pitchFamily="49" charset="-128"/>
              </a:rPr>
              <a:t>the All-beneficent, the All-merciful. </a:t>
            </a:r>
          </a:p>
        </p:txBody>
      </p:sp>
      <p:sp>
        <p:nvSpPr>
          <p:cNvPr id="5124" name="Subtitle 4"/>
          <p:cNvSpPr txBox="1">
            <a:spLocks/>
          </p:cNvSpPr>
          <p:nvPr/>
        </p:nvSpPr>
        <p:spPr bwMode="auto">
          <a:xfrm>
            <a:off x="304800" y="3810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bismi allahi alrrahmini alrrahimi </a:t>
            </a: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241519" y="457200"/>
            <a:ext cx="3047630" cy="1200329"/>
          </a:xfrm>
          <a:extLst/>
        </p:spPr>
        <p:txBody>
          <a:bodyPr wrap="none">
            <a:spAutoFit/>
          </a:bodyPr>
          <a:lstStyle/>
          <a:p>
            <a:pPr algn="r" rtl="1"/>
            <a:r>
              <a:rPr lang="ks-Arab" sz="7200" b="1" kern="1200" dirty="0">
                <a:solidFill>
                  <a:srgbClr val="002060"/>
                </a:solidFill>
                <a:latin typeface="_PDMS_Saleem_QuranFont" panose="02010000000000000000" pitchFamily="2" charset="-78"/>
                <a:ea typeface="+mn-ea"/>
                <a:cs typeface="_PDMS_Saleem_QuranFont" panose="02010000000000000000" pitchFamily="2" charset="-78"/>
              </a:rPr>
              <a:t> وَفِیہِ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ا</a:t>
            </a:r>
            <a:r>
              <a:rPr lang="ks-Arab" sz="7200" b="1" kern="1200" dirty="0" smtClean="0">
                <a:solidFill>
                  <a:srgbClr val="002060"/>
                </a:solidFill>
                <a:latin typeface="_PDMS_Saleem_QuranFont" panose="02010000000000000000" pitchFamily="2" charset="-78"/>
                <a:ea typeface="+mn-ea"/>
                <a:cs typeface="_PDMS_Saleem_QuranFont" panose="02010000000000000000" pitchFamily="2" charset="-78"/>
              </a:rPr>
              <a:t>َنْشَ</a:t>
            </a:r>
            <a:r>
              <a:rPr lang="ur-PK" sz="7200" b="1" kern="1200" dirty="0">
                <a:solidFill>
                  <a:srgbClr val="002060"/>
                </a:solidFill>
                <a:latin typeface="_PDMS_Saleem_QuranFont" panose="02010000000000000000" pitchFamily="2" charset="-78"/>
                <a:ea typeface="+mn-ea"/>
                <a:cs typeface="_PDMS_Saleem_QuranFont" panose="02010000000000000000" pitchFamily="2" charset="-78"/>
              </a:rPr>
              <a:t>ا</a:t>
            </a:r>
            <a:r>
              <a:rPr lang="ks-Arab" sz="7200" b="1" kern="1200" dirty="0" smtClean="0">
                <a:solidFill>
                  <a:srgbClr val="002060"/>
                </a:solidFill>
                <a:latin typeface="_PDMS_Saleem_QuranFont" panose="02010000000000000000" pitchFamily="2" charset="-78"/>
                <a:ea typeface="+mn-ea"/>
                <a:cs typeface="_PDMS_Saleem_QuranFont" panose="02010000000000000000" pitchFamily="2" charset="-78"/>
              </a:rPr>
              <a:t>ْتَنِی</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905000"/>
            <a:ext cx="8686800" cy="1752600"/>
          </a:xfrm>
          <a:extLst/>
        </p:spPr>
        <p:txBody>
          <a:bodyPr/>
          <a:lstStyle/>
          <a:p>
            <a:pPr marL="342900" indent="-342900" eaLnBrk="1" hangingPunct="1">
              <a:defRPr/>
            </a:pPr>
            <a:r>
              <a:rPr lang="en-US" sz="3600" b="1" kern="1200" dirty="0">
                <a:ea typeface="MS Mincho" pitchFamily="49" charset="-128"/>
              </a:rPr>
              <a:t>and You have brought me up in it.</a:t>
            </a:r>
          </a:p>
        </p:txBody>
      </p:sp>
      <p:sp>
        <p:nvSpPr>
          <p:cNvPr id="51204" name="Subtitle 4"/>
          <p:cNvSpPr txBox="1">
            <a:spLocks/>
          </p:cNvSpPr>
          <p:nvPr/>
        </p:nvSpPr>
        <p:spPr bwMode="auto">
          <a:xfrm>
            <a:off x="228600" y="337167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fihi ansha'tani</a:t>
            </a:r>
            <a:endParaRPr lang="fi-FI" sz="3200" b="1" i="1" dirty="0">
              <a:solidFill>
                <a:srgbClr val="000066"/>
              </a:solidFill>
              <a:ea typeface="MS Mincho" pitchFamily="49" charset="-128"/>
            </a:endParaRPr>
          </a:p>
        </p:txBody>
      </p:sp>
      <p:sp>
        <p:nvSpPr>
          <p:cNvPr id="512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1206" name="Text Box 13"/>
          <p:cNvSpPr txBox="1">
            <a:spLocks noChangeAspect="1" noChangeArrowheads="1"/>
          </p:cNvSpPr>
          <p:nvPr/>
        </p:nvSpPr>
        <p:spPr bwMode="auto">
          <a:xfrm>
            <a:off x="4800601" y="0"/>
            <a:ext cx="43434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3080245" y="4663856"/>
            <a:ext cx="2983509"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کہ اس میں تو نے مجھے پالا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540189" y="515848"/>
            <a:ext cx="613982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مِنْ رَبٍّ كَرِيمٍ عَظِيمٍ رَحِيمٍ</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057400"/>
            <a:ext cx="8686800" cy="1752600"/>
          </a:xfrm>
          <a:extLst/>
        </p:spPr>
        <p:txBody>
          <a:bodyPr/>
          <a:lstStyle/>
          <a:p>
            <a:pPr marL="342900" indent="-342900" eaLnBrk="1" hangingPunct="1">
              <a:defRPr/>
            </a:pPr>
            <a:r>
              <a:rPr lang="en-US" sz="3600" b="1" kern="1200" dirty="0">
                <a:ea typeface="MS Mincho" pitchFamily="49" charset="-128"/>
              </a:rPr>
              <a:t>You are All-generous, All-great, and All-merciful Sustainer.</a:t>
            </a:r>
          </a:p>
        </p:txBody>
      </p:sp>
      <p:sp>
        <p:nvSpPr>
          <p:cNvPr id="512004" name="Subtitle 4"/>
          <p:cNvSpPr txBox="1">
            <a:spLocks/>
          </p:cNvSpPr>
          <p:nvPr/>
        </p:nvSpPr>
        <p:spPr bwMode="auto">
          <a:xfrm>
            <a:off x="304800" y="4038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a:solidFill>
                  <a:srgbClr val="000066"/>
                </a:solidFill>
                <a:ea typeface="MS Mincho" pitchFamily="49" charset="-128"/>
              </a:rPr>
              <a:t>min rabbin karimin `azimin rahimin</a:t>
            </a:r>
          </a:p>
        </p:txBody>
      </p:sp>
      <p:sp>
        <p:nvSpPr>
          <p:cNvPr id="5120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1200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362200" y="5334000"/>
            <a:ext cx="470834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اے پروردگار شان والا بڑائی والا رحم والا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949228" y="1049248"/>
            <a:ext cx="332174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لاَ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تُحْصَىٰ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آلاَؤُكَ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Your bounties are innumerable,</a:t>
            </a:r>
          </a:p>
        </p:txBody>
      </p:sp>
      <p:sp>
        <p:nvSpPr>
          <p:cNvPr id="513028" name="Subtitle 4"/>
          <p:cNvSpPr txBox="1">
            <a:spLocks/>
          </p:cNvSpPr>
          <p:nvPr/>
        </p:nvSpPr>
        <p:spPr bwMode="auto">
          <a:xfrm>
            <a:off x="266699" y="374947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la tuhsa ala'uka</a:t>
            </a:r>
            <a:endParaRPr lang="fi-FI" sz="3200" b="1" i="1" dirty="0">
              <a:solidFill>
                <a:srgbClr val="000066"/>
              </a:solidFill>
              <a:ea typeface="MS Mincho" pitchFamily="49" charset="-128"/>
            </a:endParaRPr>
          </a:p>
        </p:txBody>
      </p:sp>
      <p:sp>
        <p:nvSpPr>
          <p:cNvPr id="5130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1303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832053" y="5638800"/>
            <a:ext cx="324640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تیری مہربانیوں کا شمار نہیں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991708" y="1049248"/>
            <a:ext cx="323678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وَلاَ يُبْلَغُ ثَنَاؤُكَ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(proper) praise of You is unreachable,</a:t>
            </a:r>
          </a:p>
        </p:txBody>
      </p:sp>
      <p:sp>
        <p:nvSpPr>
          <p:cNvPr id="514052" name="Subtitle 4"/>
          <p:cNvSpPr txBox="1">
            <a:spLocks/>
          </p:cNvSpPr>
          <p:nvPr/>
        </p:nvSpPr>
        <p:spPr bwMode="auto">
          <a:xfrm>
            <a:off x="304800" y="374076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la yublaghu thana'uka</a:t>
            </a:r>
            <a:endParaRPr lang="fi-FI" sz="3200" b="1" i="1" dirty="0">
              <a:solidFill>
                <a:srgbClr val="000066"/>
              </a:solidFill>
              <a:ea typeface="MS Mincho" pitchFamily="49" charset="-128"/>
            </a:endParaRPr>
          </a:p>
        </p:txBody>
      </p:sp>
      <p:sp>
        <p:nvSpPr>
          <p:cNvPr id="5140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1405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453631" y="5282868"/>
            <a:ext cx="399821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تیری تعریف کا حق ادا نہیں ہو پاتا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682328" y="1049248"/>
            <a:ext cx="385554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وَلاَ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تُكَافَىٰ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نَعْمَاؤُكَ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Your graces cannot be rewarded.</a:t>
            </a:r>
          </a:p>
        </p:txBody>
      </p:sp>
      <p:sp>
        <p:nvSpPr>
          <p:cNvPr id="515076" name="Subtitle 4"/>
          <p:cNvSpPr txBox="1">
            <a:spLocks/>
          </p:cNvSpPr>
          <p:nvPr/>
        </p:nvSpPr>
        <p:spPr bwMode="auto">
          <a:xfrm>
            <a:off x="228600" y="3810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la tukafa'u na`ma'uka</a:t>
            </a:r>
            <a:endParaRPr lang="fi-FI" sz="3200" b="1" i="1" dirty="0">
              <a:solidFill>
                <a:srgbClr val="000066"/>
              </a:solidFill>
              <a:ea typeface="MS Mincho" pitchFamily="49" charset="-128"/>
            </a:endParaRPr>
          </a:p>
        </p:txBody>
      </p:sp>
      <p:sp>
        <p:nvSpPr>
          <p:cNvPr id="5150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1507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406611" y="5193268"/>
            <a:ext cx="440697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تیری نعمتوں کا بدلہ نہیں دیا جاسکتا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873614" y="1049248"/>
            <a:ext cx="547297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صَلِّ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عَلَىٰ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مُحَمَّدٍ وَآلِ مُحَمَّدٍ</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2800" b="1" kern="1200" dirty="0">
                <a:ea typeface="MS Mincho" pitchFamily="49" charset="-128"/>
              </a:rPr>
              <a:t>(Please) send blessings upon Muhammad and the Household of Muhammad,</a:t>
            </a:r>
          </a:p>
        </p:txBody>
      </p:sp>
      <p:sp>
        <p:nvSpPr>
          <p:cNvPr id="516100" name="Subtitle 4"/>
          <p:cNvSpPr txBox="1">
            <a:spLocks/>
          </p:cNvSpPr>
          <p:nvPr/>
        </p:nvSpPr>
        <p:spPr bwMode="auto">
          <a:xfrm>
            <a:off x="381000" y="40767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salli `ala muhammadin wa ali muhammadin</a:t>
            </a:r>
          </a:p>
        </p:txBody>
      </p:sp>
      <p:sp>
        <p:nvSpPr>
          <p:cNvPr id="5161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1610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231683" y="5334000"/>
            <a:ext cx="630172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محمد(ص) و آل(ع) محمد(ص) پر رحمت نازل فرما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519623" y="1049248"/>
            <a:ext cx="418095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وَاتْمِمْ عَلَيْنَا نِعَمَكَ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perfect Your bounties for us,</a:t>
            </a:r>
          </a:p>
        </p:txBody>
      </p:sp>
      <p:sp>
        <p:nvSpPr>
          <p:cNvPr id="517124" name="Subtitle 4"/>
          <p:cNvSpPr txBox="1">
            <a:spLocks/>
          </p:cNvSpPr>
          <p:nvPr/>
        </p:nvSpPr>
        <p:spPr bwMode="auto">
          <a:xfrm>
            <a:off x="228600" y="380076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atmim `alayna ni`amaka</a:t>
            </a:r>
            <a:endParaRPr lang="fi-FI" sz="3200" b="1" i="1" dirty="0">
              <a:solidFill>
                <a:srgbClr val="000066"/>
              </a:solidFill>
              <a:ea typeface="MS Mincho" pitchFamily="49" charset="-128"/>
            </a:endParaRPr>
          </a:p>
        </p:txBody>
      </p:sp>
      <p:sp>
        <p:nvSpPr>
          <p:cNvPr id="5171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1712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540937" y="5174796"/>
            <a:ext cx="3469219"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ہم پر اپنی نعمتیں پوری فرما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603781" y="1049248"/>
            <a:ext cx="401263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وَاسْعِدْنَا بِطَاعَتِكَ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make us happy by obeying You.</a:t>
            </a:r>
          </a:p>
        </p:txBody>
      </p:sp>
      <p:sp>
        <p:nvSpPr>
          <p:cNvPr id="518148" name="Subtitle 4"/>
          <p:cNvSpPr txBox="1">
            <a:spLocks/>
          </p:cNvSpPr>
          <p:nvPr/>
        </p:nvSpPr>
        <p:spPr bwMode="auto">
          <a:xfrm>
            <a:off x="304800" y="40005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as`idna bita`atika</a:t>
            </a:r>
            <a:endParaRPr lang="fi-FI" sz="3200" b="1" i="1" dirty="0">
              <a:solidFill>
                <a:srgbClr val="000066"/>
              </a:solidFill>
              <a:ea typeface="MS Mincho" pitchFamily="49" charset="-128"/>
            </a:endParaRPr>
          </a:p>
        </p:txBody>
      </p:sp>
      <p:sp>
        <p:nvSpPr>
          <p:cNvPr id="5181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1815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062325" y="5181600"/>
            <a:ext cx="465063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اپنی بندگی کے ساتھ خوش بخت بنا دے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123682" y="1049248"/>
            <a:ext cx="497283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سُبْحَانَكَ لاَ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إِلٰهَ</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إِلاَّ انْتَ</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All glory be to You. There is no god save You.</a:t>
            </a:r>
          </a:p>
        </p:txBody>
      </p:sp>
      <p:sp>
        <p:nvSpPr>
          <p:cNvPr id="519172" name="Subtitle 4"/>
          <p:cNvSpPr txBox="1">
            <a:spLocks/>
          </p:cNvSpPr>
          <p:nvPr/>
        </p:nvSpPr>
        <p:spPr bwMode="auto">
          <a:xfrm>
            <a:off x="381000" y="409993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subhanaka la ilaha illa anta</a:t>
            </a:r>
            <a:endParaRPr lang="fi-FI" sz="3200" b="1" i="1" dirty="0">
              <a:solidFill>
                <a:srgbClr val="000066"/>
              </a:solidFill>
              <a:ea typeface="MS Mincho" pitchFamily="49" charset="-128"/>
            </a:endParaRPr>
          </a:p>
        </p:txBody>
      </p:sp>
      <p:sp>
        <p:nvSpPr>
          <p:cNvPr id="5191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1917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034273" y="5492439"/>
            <a:ext cx="4753225"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پاک تر ہے تو تیرے سوا کوئی معبود نہیں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834340" y="1049248"/>
            <a:ext cx="555152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اللَّهُمَّ إِنَّكَ تُجِيبُ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ٱلْمُضْطَرَّ</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66700" y="2249577"/>
            <a:ext cx="8686800" cy="1752600"/>
          </a:xfrm>
          <a:extLst/>
        </p:spPr>
        <p:txBody>
          <a:bodyPr/>
          <a:lstStyle/>
          <a:p>
            <a:pPr marL="342900" indent="-342900" eaLnBrk="1" hangingPunct="1">
              <a:defRPr/>
            </a:pPr>
            <a:r>
              <a:rPr lang="en-US" sz="3600" b="1" kern="1200" dirty="0">
                <a:ea typeface="MS Mincho" pitchFamily="49" charset="-128"/>
              </a:rPr>
              <a:t>O Allah, verily, You answer the distressed,</a:t>
            </a:r>
          </a:p>
        </p:txBody>
      </p:sp>
      <p:sp>
        <p:nvSpPr>
          <p:cNvPr id="520196" name="Subtitle 4"/>
          <p:cNvSpPr txBox="1">
            <a:spLocks/>
          </p:cNvSpPr>
          <p:nvPr/>
        </p:nvSpPr>
        <p:spPr bwMode="auto">
          <a:xfrm>
            <a:off x="457200" y="3735477"/>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allahumma innaka tujibu almudtarra</a:t>
            </a:r>
            <a:endParaRPr lang="fi-FI" sz="3200" b="1" i="1" dirty="0">
              <a:solidFill>
                <a:srgbClr val="000066"/>
              </a:solidFill>
              <a:ea typeface="MS Mincho" pitchFamily="49" charset="-128"/>
            </a:endParaRPr>
          </a:p>
        </p:txBody>
      </p:sp>
      <p:sp>
        <p:nvSpPr>
          <p:cNvPr id="5201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2019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838720" y="5334000"/>
            <a:ext cx="5466561"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اے اللہ تو بے شک لاچار کی دعا قبول کرتا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859460" y="1049248"/>
            <a:ext cx="350128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وَتَكْشِفُ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ٱلسُّوءَ</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remove the evil,</a:t>
            </a:r>
          </a:p>
        </p:txBody>
      </p:sp>
      <p:sp>
        <p:nvSpPr>
          <p:cNvPr id="521220" name="Subtitle 4"/>
          <p:cNvSpPr txBox="1">
            <a:spLocks/>
          </p:cNvSpPr>
          <p:nvPr/>
        </p:nvSpPr>
        <p:spPr bwMode="auto">
          <a:xfrm>
            <a:off x="221673" y="37338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takshifu alssu'a</a:t>
            </a:r>
            <a:endParaRPr lang="fi-FI" sz="3200" b="1" i="1" dirty="0">
              <a:solidFill>
                <a:srgbClr val="000066"/>
              </a:solidFill>
              <a:ea typeface="MS Mincho" pitchFamily="49" charset="-128"/>
            </a:endParaRPr>
          </a:p>
        </p:txBody>
      </p:sp>
      <p:sp>
        <p:nvSpPr>
          <p:cNvPr id="5212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2122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414974" y="5301734"/>
            <a:ext cx="2165979"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برائی دور کرتا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043160" y="625015"/>
            <a:ext cx="5210080" cy="1200329"/>
          </a:xfrm>
          <a:extLst/>
        </p:spPr>
        <p:txBody>
          <a:bodyPr wrap="none">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وَمِنْ قَبْلِ ذلِکَ رَؤُفْتَ بِی</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2112221"/>
            <a:ext cx="8686800" cy="1752600"/>
          </a:xfrm>
          <a:extLst/>
        </p:spPr>
        <p:txBody>
          <a:bodyPr/>
          <a:lstStyle/>
          <a:p>
            <a:pPr marL="342900" indent="-342900" eaLnBrk="1" hangingPunct="1">
              <a:defRPr/>
            </a:pPr>
            <a:r>
              <a:rPr lang="en-US" sz="3600" b="1" kern="1200" dirty="0">
                <a:ea typeface="MS Mincho" pitchFamily="49" charset="-128"/>
              </a:rPr>
              <a:t>Even before that, You had compassion on me,</a:t>
            </a:r>
          </a:p>
        </p:txBody>
      </p:sp>
      <p:sp>
        <p:nvSpPr>
          <p:cNvPr id="52228" name="Subtitle 4"/>
          <p:cNvSpPr txBox="1">
            <a:spLocks/>
          </p:cNvSpPr>
          <p:nvPr/>
        </p:nvSpPr>
        <p:spPr bwMode="auto">
          <a:xfrm>
            <a:off x="304800" y="361829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min qabli dhalika ra'ufta bi</a:t>
            </a:r>
            <a:endParaRPr lang="fi-FI" sz="3200" b="1" i="1" dirty="0">
              <a:solidFill>
                <a:srgbClr val="000066"/>
              </a:solidFill>
              <a:ea typeface="MS Mincho" pitchFamily="49" charset="-128"/>
            </a:endParaRPr>
          </a:p>
        </p:txBody>
      </p:sp>
      <p:sp>
        <p:nvSpPr>
          <p:cNvPr id="522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2230" name="Text Box 13"/>
          <p:cNvSpPr txBox="1">
            <a:spLocks noChangeAspect="1" noChangeArrowheads="1"/>
          </p:cNvSpPr>
          <p:nvPr/>
        </p:nvSpPr>
        <p:spPr bwMode="auto">
          <a:xfrm>
            <a:off x="4343401" y="0"/>
            <a:ext cx="48006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589179" y="4912730"/>
            <a:ext cx="7965642"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اس سے پہلے تو نے </a:t>
            </a:r>
            <a:r>
              <a:rPr lang="ar-SA" sz="4000" b="1" dirty="0" smtClean="0">
                <a:solidFill>
                  <a:srgbClr val="002060"/>
                </a:solidFill>
                <a:latin typeface="Jameel Noori Nastaleeq" panose="02000503000000000004" pitchFamily="2" charset="-78"/>
                <a:cs typeface="Jameel Noori Nastaleeq" panose="02000503000000000004" pitchFamily="2" charset="-78"/>
              </a:rPr>
              <a:t>میرے </a:t>
            </a:r>
            <a:r>
              <a:rPr lang="ar-SA" sz="4000" b="1" dirty="0">
                <a:solidFill>
                  <a:srgbClr val="002060"/>
                </a:solidFill>
                <a:latin typeface="Jameel Noori Nastaleeq" panose="02000503000000000004" pitchFamily="2" charset="-78"/>
                <a:cs typeface="Jameel Noori Nastaleeq" panose="02000503000000000004" pitchFamily="2" charset="-78"/>
              </a:rPr>
              <a:t>لیے محبت ظاہر فرمائی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682328" y="1049248"/>
            <a:ext cx="385554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وَتُغِيثُ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ٱلْمَكْرُوبَ</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aid the anguished,</a:t>
            </a:r>
          </a:p>
        </p:txBody>
      </p:sp>
      <p:sp>
        <p:nvSpPr>
          <p:cNvPr id="522244" name="Subtitle 4"/>
          <p:cNvSpPr txBox="1">
            <a:spLocks/>
          </p:cNvSpPr>
          <p:nvPr/>
        </p:nvSpPr>
        <p:spPr bwMode="auto">
          <a:xfrm>
            <a:off x="381000" y="378642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tughithu almakruba</a:t>
            </a:r>
            <a:endParaRPr lang="fi-FI" sz="3200" b="1" i="1" dirty="0">
              <a:solidFill>
                <a:srgbClr val="000066"/>
              </a:solidFill>
              <a:ea typeface="MS Mincho" pitchFamily="49" charset="-128"/>
            </a:endParaRPr>
          </a:p>
        </p:txBody>
      </p:sp>
      <p:sp>
        <p:nvSpPr>
          <p:cNvPr id="5222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2224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734798" y="5298510"/>
            <a:ext cx="3674404"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مصیبت زدہ کی فریاد کو پہنچتا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832209" y="1049248"/>
            <a:ext cx="355578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وَتَشْفِي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ٱلسَّقِيمَ</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cure the ailed,</a:t>
            </a:r>
          </a:p>
        </p:txBody>
      </p:sp>
      <p:sp>
        <p:nvSpPr>
          <p:cNvPr id="523268" name="Subtitle 4"/>
          <p:cNvSpPr txBox="1">
            <a:spLocks/>
          </p:cNvSpPr>
          <p:nvPr/>
        </p:nvSpPr>
        <p:spPr bwMode="auto">
          <a:xfrm>
            <a:off x="304800" y="3810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wa tashfi alssaqima</a:t>
            </a:r>
            <a:endParaRPr lang="fi-FI" sz="3200" b="1" i="1">
              <a:solidFill>
                <a:srgbClr val="000066"/>
              </a:solidFill>
              <a:ea typeface="MS Mincho" pitchFamily="49" charset="-128"/>
            </a:endParaRPr>
          </a:p>
        </p:txBody>
      </p:sp>
      <p:sp>
        <p:nvSpPr>
          <p:cNvPr id="5232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2327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262632" y="5029200"/>
            <a:ext cx="2440092"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بیمار کو صحت دیتا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204106" y="1049248"/>
            <a:ext cx="281198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وَتُغْنِي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ٱلْفَقِيرَ</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enrich the poor,</a:t>
            </a:r>
          </a:p>
        </p:txBody>
      </p:sp>
      <p:sp>
        <p:nvSpPr>
          <p:cNvPr id="524292" name="Subtitle 4"/>
          <p:cNvSpPr txBox="1">
            <a:spLocks/>
          </p:cNvSpPr>
          <p:nvPr/>
        </p:nvSpPr>
        <p:spPr bwMode="auto">
          <a:xfrm>
            <a:off x="266699" y="3810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tughni alfaqira</a:t>
            </a:r>
            <a:endParaRPr lang="fi-FI" sz="3200" b="1" i="1" dirty="0">
              <a:solidFill>
                <a:srgbClr val="000066"/>
              </a:solidFill>
              <a:ea typeface="MS Mincho" pitchFamily="49" charset="-128"/>
            </a:endParaRPr>
          </a:p>
        </p:txBody>
      </p:sp>
      <p:sp>
        <p:nvSpPr>
          <p:cNvPr id="5242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2429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328710" y="5377934"/>
            <a:ext cx="2486579"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مفلس کو مال دیتا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074262" y="1049248"/>
            <a:ext cx="307167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وَتَجْبُرُ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ٱلْكَسِيرَ</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set the broken,</a:t>
            </a:r>
          </a:p>
        </p:txBody>
      </p:sp>
      <p:sp>
        <p:nvSpPr>
          <p:cNvPr id="525316" name="Subtitle 4"/>
          <p:cNvSpPr txBox="1">
            <a:spLocks/>
          </p:cNvSpPr>
          <p:nvPr/>
        </p:nvSpPr>
        <p:spPr bwMode="auto">
          <a:xfrm>
            <a:off x="266699" y="3581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tajburu alkasira</a:t>
            </a:r>
            <a:endParaRPr lang="fi-FI" sz="3200" b="1" i="1" dirty="0">
              <a:solidFill>
                <a:srgbClr val="000066"/>
              </a:solidFill>
              <a:ea typeface="MS Mincho" pitchFamily="49" charset="-128"/>
            </a:endParaRPr>
          </a:p>
        </p:txBody>
      </p:sp>
      <p:sp>
        <p:nvSpPr>
          <p:cNvPr id="5253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2531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973176" y="4964668"/>
            <a:ext cx="3009157"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ٹوٹے ہوئے کو جوڑتا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887513" y="1049248"/>
            <a:ext cx="344517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وَتَرْحَمُ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ٱلصَّغِيرَ</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have mercy on the young,</a:t>
            </a:r>
          </a:p>
        </p:txBody>
      </p:sp>
      <p:sp>
        <p:nvSpPr>
          <p:cNvPr id="526340" name="Subtitle 4"/>
          <p:cNvSpPr txBox="1">
            <a:spLocks/>
          </p:cNvSpPr>
          <p:nvPr/>
        </p:nvSpPr>
        <p:spPr bwMode="auto">
          <a:xfrm>
            <a:off x="266700" y="398220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tarhamu alssaghira</a:t>
            </a:r>
            <a:endParaRPr lang="fi-FI" sz="3200" b="1" i="1" dirty="0">
              <a:solidFill>
                <a:srgbClr val="000066"/>
              </a:solidFill>
              <a:ea typeface="MS Mincho" pitchFamily="49" charset="-128"/>
            </a:endParaRPr>
          </a:p>
        </p:txBody>
      </p:sp>
      <p:sp>
        <p:nvSpPr>
          <p:cNvPr id="5263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2634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220937" y="5486400"/>
            <a:ext cx="277832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چھوٹے پر رحم کرتا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123154" y="1049248"/>
            <a:ext cx="297389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وَتُعِينُ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ٱلْكَبِيرَ</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help the old,</a:t>
            </a:r>
          </a:p>
        </p:txBody>
      </p:sp>
      <p:sp>
        <p:nvSpPr>
          <p:cNvPr id="527364" name="Subtitle 4"/>
          <p:cNvSpPr txBox="1">
            <a:spLocks/>
          </p:cNvSpPr>
          <p:nvPr/>
        </p:nvSpPr>
        <p:spPr bwMode="auto">
          <a:xfrm>
            <a:off x="266699" y="3936023"/>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tu`inu alkabira</a:t>
            </a:r>
            <a:endParaRPr lang="fi-FI" sz="3200" b="1" i="1" dirty="0">
              <a:solidFill>
                <a:srgbClr val="000066"/>
              </a:solidFill>
              <a:ea typeface="MS Mincho" pitchFamily="49" charset="-128"/>
            </a:endParaRPr>
          </a:p>
        </p:txBody>
      </p:sp>
      <p:sp>
        <p:nvSpPr>
          <p:cNvPr id="5273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2736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258179" y="5486400"/>
            <a:ext cx="2627642"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بڑے کی مدد کرتا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526837" y="1049248"/>
            <a:ext cx="416652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وَلَيْسَ دُونَكَ ظَهِيرٌ</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none can help against You,</a:t>
            </a:r>
          </a:p>
        </p:txBody>
      </p:sp>
      <p:sp>
        <p:nvSpPr>
          <p:cNvPr id="528388" name="Subtitle 4"/>
          <p:cNvSpPr txBox="1">
            <a:spLocks/>
          </p:cNvSpPr>
          <p:nvPr/>
        </p:nvSpPr>
        <p:spPr bwMode="auto">
          <a:xfrm>
            <a:off x="457200" y="3810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laysa dunaka zahirun</a:t>
            </a:r>
            <a:endParaRPr lang="fi-FI" sz="3200" b="1" i="1" dirty="0">
              <a:solidFill>
                <a:srgbClr val="000066"/>
              </a:solidFill>
              <a:ea typeface="MS Mincho" pitchFamily="49" charset="-128"/>
            </a:endParaRPr>
          </a:p>
        </p:txBody>
      </p:sp>
      <p:sp>
        <p:nvSpPr>
          <p:cNvPr id="5283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2839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935879" y="5486400"/>
            <a:ext cx="5109092"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تیرے سوا کوئی سہار ہ دینے والا نہیں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888314" y="1049248"/>
            <a:ext cx="344357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وَلاَ فَوْقَكَ قَدِيرٌ</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none is more powerful than You,</a:t>
            </a:r>
          </a:p>
        </p:txBody>
      </p:sp>
      <p:sp>
        <p:nvSpPr>
          <p:cNvPr id="529412" name="Subtitle 4"/>
          <p:cNvSpPr txBox="1">
            <a:spLocks/>
          </p:cNvSpPr>
          <p:nvPr/>
        </p:nvSpPr>
        <p:spPr bwMode="auto">
          <a:xfrm>
            <a:off x="266699" y="3657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la fawqaka qadirun</a:t>
            </a:r>
            <a:endParaRPr lang="fi-FI" sz="3200" b="1" i="1" dirty="0">
              <a:solidFill>
                <a:srgbClr val="000066"/>
              </a:solidFill>
              <a:ea typeface="MS Mincho" pitchFamily="49" charset="-128"/>
            </a:endParaRPr>
          </a:p>
        </p:txBody>
      </p:sp>
      <p:sp>
        <p:nvSpPr>
          <p:cNvPr id="5294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2941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818583" y="5225534"/>
            <a:ext cx="358303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تجھ پر کوئی بالادست نہیں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531646" y="1049248"/>
            <a:ext cx="415690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وَانْتَ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ٱلْعَلِيُّ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ٱلْكَبِيرُ</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You are the Most High, the All-great.</a:t>
            </a:r>
          </a:p>
        </p:txBody>
      </p:sp>
      <p:sp>
        <p:nvSpPr>
          <p:cNvPr id="530436" name="Subtitle 4"/>
          <p:cNvSpPr txBox="1">
            <a:spLocks/>
          </p:cNvSpPr>
          <p:nvPr/>
        </p:nvSpPr>
        <p:spPr bwMode="auto">
          <a:xfrm>
            <a:off x="381000" y="409993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anta al`aliyyu alkabiru</a:t>
            </a:r>
            <a:endParaRPr lang="fi-FI" sz="3200" b="1" i="1" dirty="0">
              <a:solidFill>
                <a:srgbClr val="000066"/>
              </a:solidFill>
              <a:ea typeface="MS Mincho" pitchFamily="49" charset="-128"/>
            </a:endParaRPr>
          </a:p>
        </p:txBody>
      </p:sp>
      <p:sp>
        <p:nvSpPr>
          <p:cNvPr id="5304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3043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222913" y="5562600"/>
            <a:ext cx="2698175"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تو برتر بزرگی والا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093225" y="1049248"/>
            <a:ext cx="503375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يَا مُطْلِقَ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ٱلْمُكَبَّلِ</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ٱلاسِيرِ</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O He Who release the shackled captive!</a:t>
            </a:r>
          </a:p>
        </p:txBody>
      </p:sp>
      <p:sp>
        <p:nvSpPr>
          <p:cNvPr id="531460" name="Subtitle 4"/>
          <p:cNvSpPr txBox="1">
            <a:spLocks/>
          </p:cNvSpPr>
          <p:nvPr/>
        </p:nvSpPr>
        <p:spPr bwMode="auto">
          <a:xfrm>
            <a:off x="381000" y="4146117"/>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ya mutliqa almukabbali al'asiri</a:t>
            </a:r>
            <a:endParaRPr lang="fi-FI" sz="3200" b="1" i="1" dirty="0">
              <a:solidFill>
                <a:srgbClr val="000066"/>
              </a:solidFill>
              <a:ea typeface="MS Mincho" pitchFamily="49" charset="-128"/>
            </a:endParaRPr>
          </a:p>
        </p:txBody>
      </p:sp>
      <p:sp>
        <p:nvSpPr>
          <p:cNvPr id="5314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3146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047288" y="5638800"/>
            <a:ext cx="4927952"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اے قیدی کو پھندے سے چھڑانے والے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928819" y="571902"/>
            <a:ext cx="3438762" cy="1200329"/>
          </a:xfrm>
          <a:extLst/>
        </p:spPr>
        <p:txBody>
          <a:bodyPr wrap="none">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بِجَمِیلِ صُنْعِکَ </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133600"/>
            <a:ext cx="8686800" cy="1752600"/>
          </a:xfrm>
          <a:extLst/>
        </p:spPr>
        <p:txBody>
          <a:bodyPr/>
          <a:lstStyle/>
          <a:p>
            <a:pPr marL="342900" indent="-342900" eaLnBrk="1" hangingPunct="1">
              <a:defRPr/>
            </a:pPr>
            <a:r>
              <a:rPr lang="en-US" sz="3600" b="1" kern="1200" dirty="0">
                <a:ea typeface="MS Mincho" pitchFamily="49" charset="-128"/>
              </a:rPr>
              <a:t>through Your excellent conferral</a:t>
            </a:r>
          </a:p>
        </p:txBody>
      </p:sp>
      <p:sp>
        <p:nvSpPr>
          <p:cNvPr id="53252" name="Subtitle 4"/>
          <p:cNvSpPr txBox="1">
            <a:spLocks/>
          </p:cNvSpPr>
          <p:nvPr/>
        </p:nvSpPr>
        <p:spPr bwMode="auto">
          <a:xfrm>
            <a:off x="304800" y="3567693"/>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bijamili sun`ika</a:t>
            </a:r>
            <a:endParaRPr lang="fi-FI" sz="3200" b="1" i="1" dirty="0">
              <a:solidFill>
                <a:srgbClr val="000066"/>
              </a:solidFill>
              <a:ea typeface="MS Mincho" pitchFamily="49" charset="-128"/>
            </a:endParaRPr>
          </a:p>
        </p:txBody>
      </p:sp>
      <p:sp>
        <p:nvSpPr>
          <p:cNvPr id="532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3254" name="Text Box 13"/>
          <p:cNvSpPr txBox="1">
            <a:spLocks noChangeAspect="1" noChangeArrowheads="1"/>
          </p:cNvSpPr>
          <p:nvPr/>
        </p:nvSpPr>
        <p:spPr bwMode="auto">
          <a:xfrm>
            <a:off x="4648201"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589179" y="4790724"/>
            <a:ext cx="7965642" cy="707886"/>
          </a:xfrm>
          <a:prstGeom prst="rect">
            <a:avLst/>
          </a:prstGeom>
        </p:spPr>
        <p:txBody>
          <a:bodyPr wrap="square">
            <a:spAutoFit/>
          </a:bodyPr>
          <a:lstStyle/>
          <a:p>
            <a:pPr algn="ctr" rtl="1"/>
            <a:r>
              <a:rPr lang="ur-PK" sz="4000" b="1" dirty="0" smtClean="0">
                <a:solidFill>
                  <a:srgbClr val="002060"/>
                </a:solidFill>
                <a:latin typeface="Jameel Noori Nastaleeq" panose="02000503000000000004" pitchFamily="2" charset="-78"/>
                <a:cs typeface="Jameel Noori Nastaleeq" panose="02000503000000000004" pitchFamily="2" charset="-78"/>
              </a:rPr>
              <a:t>بہترین </a:t>
            </a:r>
            <a:r>
              <a:rPr lang="ar-SA" sz="4000" b="1" dirty="0" smtClean="0">
                <a:solidFill>
                  <a:srgbClr val="002060"/>
                </a:solidFill>
                <a:latin typeface="Jameel Noori Nastaleeq" panose="02000503000000000004" pitchFamily="2" charset="-78"/>
                <a:cs typeface="Jameel Noori Nastaleeq" panose="02000503000000000004" pitchFamily="2" charset="-78"/>
              </a:rPr>
              <a:t>عنوان </a:t>
            </a:r>
            <a:r>
              <a:rPr lang="ar-SA" sz="4000" b="1" dirty="0">
                <a:solidFill>
                  <a:srgbClr val="002060"/>
                </a:solidFill>
                <a:latin typeface="Jameel Noori Nastaleeq" panose="02000503000000000004" pitchFamily="2" charset="-78"/>
                <a:cs typeface="Jameel Noori Nastaleeq" panose="02000503000000000004" pitchFamily="2" charset="-78"/>
              </a:rPr>
              <a:t>سے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103644" y="1049248"/>
            <a:ext cx="501291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يَا رَازِقَ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ٱلطِّفْلِ</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ٱلصَّغِيرِ</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O He Who provides sustenance to the young child!</a:t>
            </a:r>
          </a:p>
        </p:txBody>
      </p:sp>
      <p:sp>
        <p:nvSpPr>
          <p:cNvPr id="532484" name="Subtitle 4"/>
          <p:cNvSpPr txBox="1">
            <a:spLocks/>
          </p:cNvSpPr>
          <p:nvPr/>
        </p:nvSpPr>
        <p:spPr bwMode="auto">
          <a:xfrm>
            <a:off x="266699" y="396883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ya raziqa alttifli alssaghiri</a:t>
            </a:r>
            <a:endParaRPr lang="fi-FI" sz="3200" b="1" i="1" dirty="0">
              <a:solidFill>
                <a:srgbClr val="000066"/>
              </a:solidFill>
              <a:ea typeface="MS Mincho" pitchFamily="49" charset="-128"/>
            </a:endParaRPr>
          </a:p>
        </p:txBody>
      </p:sp>
      <p:sp>
        <p:nvSpPr>
          <p:cNvPr id="5324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3248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349377" y="5105400"/>
            <a:ext cx="4168129"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اے ننھے بچے کو روزی دینے والے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627552" y="1049248"/>
            <a:ext cx="596509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يَا عِصْمَةَ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ٱلْخَائِفِ</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ٱلْمُسْتَجِيرِ</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O He Who is the Preserver of the afraid seeker of refuge!</a:t>
            </a:r>
          </a:p>
        </p:txBody>
      </p:sp>
      <p:sp>
        <p:nvSpPr>
          <p:cNvPr id="533508" name="Subtitle 4"/>
          <p:cNvSpPr txBox="1">
            <a:spLocks/>
          </p:cNvSpPr>
          <p:nvPr/>
        </p:nvSpPr>
        <p:spPr bwMode="auto">
          <a:xfrm>
            <a:off x="304800" y="40767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ya `ismata alkha'ifi almustajiri</a:t>
            </a:r>
            <a:endParaRPr lang="fi-FI" sz="3200" b="1" i="1" dirty="0">
              <a:solidFill>
                <a:srgbClr val="000066"/>
              </a:solidFill>
              <a:ea typeface="MS Mincho" pitchFamily="49" charset="-128"/>
            </a:endParaRPr>
          </a:p>
        </p:txBody>
      </p:sp>
      <p:sp>
        <p:nvSpPr>
          <p:cNvPr id="5335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3351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590927" y="5257800"/>
            <a:ext cx="5745484"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اے ڈرے ہوئے پناہ کے طالب کو بچانے والے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46175" y="1049248"/>
            <a:ext cx="572785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يَا مَنْ لاَ شَرِيكَ لَهُ وَلاَ وَزِيرَ</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O He Who has neither partner nor assistant,</a:t>
            </a:r>
          </a:p>
        </p:txBody>
      </p:sp>
      <p:sp>
        <p:nvSpPr>
          <p:cNvPr id="534532" name="Subtitle 4"/>
          <p:cNvSpPr txBox="1">
            <a:spLocks/>
          </p:cNvSpPr>
          <p:nvPr/>
        </p:nvSpPr>
        <p:spPr bwMode="auto">
          <a:xfrm>
            <a:off x="381000" y="4151223"/>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3200" b="1" i="1" dirty="0">
                <a:solidFill>
                  <a:srgbClr val="000066"/>
                </a:solidFill>
                <a:ea typeface="MS Mincho" pitchFamily="49" charset="-128"/>
              </a:rPr>
              <a:t>ya </a:t>
            </a:r>
            <a:r>
              <a:rPr lang="es-ES" sz="3200" b="1" i="1" dirty="0" err="1">
                <a:solidFill>
                  <a:srgbClr val="000066"/>
                </a:solidFill>
                <a:ea typeface="MS Mincho" pitchFamily="49" charset="-128"/>
              </a:rPr>
              <a:t>man</a:t>
            </a:r>
            <a:r>
              <a:rPr lang="es-ES" sz="3200" b="1" i="1" dirty="0">
                <a:solidFill>
                  <a:srgbClr val="000066"/>
                </a:solidFill>
                <a:ea typeface="MS Mincho" pitchFamily="49" charset="-128"/>
              </a:rPr>
              <a:t> la </a:t>
            </a:r>
            <a:r>
              <a:rPr lang="es-ES" sz="3200" b="1" i="1" dirty="0" err="1">
                <a:solidFill>
                  <a:srgbClr val="000066"/>
                </a:solidFill>
                <a:ea typeface="MS Mincho" pitchFamily="49" charset="-128"/>
              </a:rPr>
              <a:t>sharika</a:t>
            </a:r>
            <a:r>
              <a:rPr lang="es-ES" sz="3200" b="1" i="1" dirty="0">
                <a:solidFill>
                  <a:srgbClr val="000066"/>
                </a:solidFill>
                <a:ea typeface="MS Mincho" pitchFamily="49" charset="-128"/>
              </a:rPr>
              <a:t> </a:t>
            </a:r>
            <a:r>
              <a:rPr lang="es-ES" sz="3200" b="1" i="1" dirty="0" err="1">
                <a:solidFill>
                  <a:srgbClr val="000066"/>
                </a:solidFill>
                <a:ea typeface="MS Mincho" pitchFamily="49" charset="-128"/>
              </a:rPr>
              <a:t>lahu</a:t>
            </a:r>
            <a:r>
              <a:rPr lang="es-ES" sz="3200" b="1" i="1" dirty="0">
                <a:solidFill>
                  <a:srgbClr val="000066"/>
                </a:solidFill>
                <a:ea typeface="MS Mincho" pitchFamily="49" charset="-128"/>
              </a:rPr>
              <a:t> wa la </a:t>
            </a:r>
            <a:r>
              <a:rPr lang="es-ES" sz="3200" b="1" i="1" dirty="0" err="1">
                <a:solidFill>
                  <a:srgbClr val="000066"/>
                </a:solidFill>
                <a:ea typeface="MS Mincho" pitchFamily="49" charset="-128"/>
              </a:rPr>
              <a:t>wazira</a:t>
            </a:r>
            <a:endParaRPr lang="fi-FI" sz="3200" b="1" i="1" dirty="0">
              <a:solidFill>
                <a:srgbClr val="000066"/>
              </a:solidFill>
              <a:ea typeface="MS Mincho" pitchFamily="49" charset="-128"/>
            </a:endParaRPr>
          </a:p>
        </p:txBody>
      </p:sp>
      <p:sp>
        <p:nvSpPr>
          <p:cNvPr id="5345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3453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800769" y="5562600"/>
            <a:ext cx="5256567"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اے وہ ذات جس کا کوئی ثانی نہیں نہ کوئی وزیر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873614" y="1049248"/>
            <a:ext cx="547297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صَلِّ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عَلَىٰ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مُحَمَّدٍ وَآلِ مُحَمَّدٍ</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(please) send blessings to Muhammad and the Household of Muhammad,</a:t>
            </a:r>
          </a:p>
        </p:txBody>
      </p:sp>
      <p:sp>
        <p:nvSpPr>
          <p:cNvPr id="535556" name="Subtitle 4"/>
          <p:cNvSpPr txBox="1">
            <a:spLocks/>
          </p:cNvSpPr>
          <p:nvPr/>
        </p:nvSpPr>
        <p:spPr bwMode="auto">
          <a:xfrm>
            <a:off x="266700" y="4191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salli `ala muhammadin wa ali muhammadin</a:t>
            </a:r>
          </a:p>
        </p:txBody>
      </p:sp>
      <p:sp>
        <p:nvSpPr>
          <p:cNvPr id="5355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3555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893222" y="5638800"/>
            <a:ext cx="5357557"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محمد(ص) و آل محمد(ص) پر رحمت نازل فرما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113262" y="1049248"/>
            <a:ext cx="499367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وَاعْطِنِي فِي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هٰذِهِ</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ٱلْعَشِيَّةِ</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grant me, in this evening,</a:t>
            </a:r>
          </a:p>
        </p:txBody>
      </p:sp>
      <p:sp>
        <p:nvSpPr>
          <p:cNvPr id="536580" name="Subtitle 4"/>
          <p:cNvSpPr txBox="1">
            <a:spLocks/>
          </p:cNvSpPr>
          <p:nvPr/>
        </p:nvSpPr>
        <p:spPr bwMode="auto">
          <a:xfrm>
            <a:off x="266699" y="3544977"/>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a`tini fi hadhihi al`ashiyyati</a:t>
            </a:r>
            <a:endParaRPr lang="fi-FI" sz="3200" b="1" i="1" dirty="0">
              <a:solidFill>
                <a:srgbClr val="000066"/>
              </a:solidFill>
              <a:ea typeface="MS Mincho" pitchFamily="49" charset="-128"/>
            </a:endParaRPr>
          </a:p>
        </p:txBody>
      </p:sp>
      <p:sp>
        <p:nvSpPr>
          <p:cNvPr id="5365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3658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099125" y="5028458"/>
            <a:ext cx="3041218"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آج کی شب مجھے دے</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908880" y="1049248"/>
            <a:ext cx="540244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افْضَلَ مَا اعْطَيْتَ وَانَلْتَ</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the best of what You have granted and awarded</a:t>
            </a:r>
          </a:p>
        </p:txBody>
      </p:sp>
      <p:sp>
        <p:nvSpPr>
          <p:cNvPr id="537604" name="Subtitle 4"/>
          <p:cNvSpPr txBox="1">
            <a:spLocks/>
          </p:cNvSpPr>
          <p:nvPr/>
        </p:nvSpPr>
        <p:spPr bwMode="auto">
          <a:xfrm>
            <a:off x="304800" y="40767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afdala ma a`tayta wa analta</a:t>
            </a:r>
            <a:endParaRPr lang="fi-FI" sz="3200" b="1" i="1" dirty="0">
              <a:solidFill>
                <a:srgbClr val="000066"/>
              </a:solidFill>
              <a:ea typeface="MS Mincho" pitchFamily="49" charset="-128"/>
            </a:endParaRPr>
          </a:p>
        </p:txBody>
      </p:sp>
      <p:sp>
        <p:nvSpPr>
          <p:cNvPr id="5376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3760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228427" y="5181600"/>
            <a:ext cx="468109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اس سے بہتر دے جو تو نے کسی کو دیا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798546" y="1049248"/>
            <a:ext cx="3623108"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احَداً مِنْ عِبَادِكَ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to any of Your servants,</a:t>
            </a:r>
          </a:p>
        </p:txBody>
      </p:sp>
      <p:sp>
        <p:nvSpPr>
          <p:cNvPr id="538628" name="Subtitle 4"/>
          <p:cNvSpPr txBox="1">
            <a:spLocks/>
          </p:cNvSpPr>
          <p:nvPr/>
        </p:nvSpPr>
        <p:spPr bwMode="auto">
          <a:xfrm>
            <a:off x="266700" y="37338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ahadan min `ibadika</a:t>
            </a:r>
            <a:endParaRPr lang="fi-FI" sz="3200" b="1" i="1" dirty="0">
              <a:solidFill>
                <a:srgbClr val="000066"/>
              </a:solidFill>
              <a:ea typeface="MS Mincho" pitchFamily="49" charset="-128"/>
            </a:endParaRPr>
          </a:p>
        </p:txBody>
      </p:sp>
      <p:sp>
        <p:nvSpPr>
          <p:cNvPr id="5386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3863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885481" y="4953000"/>
            <a:ext cx="3373039"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اپنے بندوں میں سے کسی</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879498" y="1049248"/>
            <a:ext cx="346120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مِنْ نِعْمَةٍ تُولِيهَا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including a grace that You donate,</a:t>
            </a:r>
          </a:p>
        </p:txBody>
      </p:sp>
      <p:sp>
        <p:nvSpPr>
          <p:cNvPr id="539652" name="Subtitle 4"/>
          <p:cNvSpPr txBox="1">
            <a:spLocks/>
          </p:cNvSpPr>
          <p:nvPr/>
        </p:nvSpPr>
        <p:spPr bwMode="auto">
          <a:xfrm>
            <a:off x="266699" y="396883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min ni`matin tuliha</a:t>
            </a:r>
            <a:endParaRPr lang="fi-FI" sz="3200" b="1" i="1" dirty="0">
              <a:solidFill>
                <a:srgbClr val="000066"/>
              </a:solidFill>
              <a:ea typeface="MS Mincho" pitchFamily="49" charset="-128"/>
            </a:endParaRPr>
          </a:p>
        </p:txBody>
      </p:sp>
      <p:sp>
        <p:nvSpPr>
          <p:cNvPr id="5396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3965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277844" y="5562600"/>
            <a:ext cx="2664512"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کو کوئی نعمت عطا فرمائی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175252" y="1049248"/>
            <a:ext cx="286969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وَآلاَءٍ تُجَدِّدُهَا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bounties that You re-offer,</a:t>
            </a:r>
          </a:p>
        </p:txBody>
      </p:sp>
      <p:sp>
        <p:nvSpPr>
          <p:cNvPr id="540676" name="Subtitle 4"/>
          <p:cNvSpPr txBox="1">
            <a:spLocks/>
          </p:cNvSpPr>
          <p:nvPr/>
        </p:nvSpPr>
        <p:spPr bwMode="auto">
          <a:xfrm>
            <a:off x="266699" y="396883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ala'in tujaddiduha</a:t>
            </a:r>
            <a:endParaRPr lang="fi-FI" sz="3200" b="1" i="1" dirty="0">
              <a:solidFill>
                <a:srgbClr val="000066"/>
              </a:solidFill>
              <a:ea typeface="MS Mincho" pitchFamily="49" charset="-128"/>
            </a:endParaRPr>
          </a:p>
        </p:txBody>
      </p:sp>
      <p:sp>
        <p:nvSpPr>
          <p:cNvPr id="5406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4067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747094" y="5410200"/>
            <a:ext cx="355257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جو مہربانیاں کسی پر کی ہیں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018959" y="1049248"/>
            <a:ext cx="318228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وَبَلِيَّةٍ تَصْرِفُهَا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 tribulation that You deter,</a:t>
            </a:r>
          </a:p>
        </p:txBody>
      </p:sp>
      <p:sp>
        <p:nvSpPr>
          <p:cNvPr id="541700" name="Subtitle 4"/>
          <p:cNvSpPr txBox="1">
            <a:spLocks/>
          </p:cNvSpPr>
          <p:nvPr/>
        </p:nvSpPr>
        <p:spPr bwMode="auto">
          <a:xfrm>
            <a:off x="304800" y="396883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baliyyatin tasrifuha</a:t>
            </a:r>
            <a:endParaRPr lang="fi-FI" sz="3200" b="1" i="1" dirty="0">
              <a:solidFill>
                <a:srgbClr val="000066"/>
              </a:solidFill>
              <a:ea typeface="MS Mincho" pitchFamily="49" charset="-128"/>
            </a:endParaRPr>
          </a:p>
        </p:txBody>
      </p:sp>
      <p:sp>
        <p:nvSpPr>
          <p:cNvPr id="5417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4170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228969" y="5638800"/>
            <a:ext cx="256352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جو سختی دور کی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852619" y="336550"/>
            <a:ext cx="3438762" cy="1200329"/>
          </a:xfrm>
          <a:extLst/>
        </p:spPr>
        <p:txBody>
          <a:bodyPr wrap="none">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وَسَوابِغِ نِعَمِکَ </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457200" y="1873429"/>
            <a:ext cx="8686800" cy="1752600"/>
          </a:xfrm>
          <a:extLst/>
        </p:spPr>
        <p:txBody>
          <a:bodyPr/>
          <a:lstStyle/>
          <a:p>
            <a:pPr marL="342900" indent="-342900" eaLnBrk="1" hangingPunct="1">
              <a:defRPr/>
            </a:pPr>
            <a:r>
              <a:rPr lang="en-US" sz="3600" b="1" kern="1200" dirty="0">
                <a:ea typeface="MS Mincho" pitchFamily="49" charset="-128"/>
              </a:rPr>
              <a:t>and Your affluent bestowals.</a:t>
            </a:r>
          </a:p>
        </p:txBody>
      </p:sp>
      <p:sp>
        <p:nvSpPr>
          <p:cNvPr id="54276" name="Subtitle 4"/>
          <p:cNvSpPr txBox="1">
            <a:spLocks/>
          </p:cNvSpPr>
          <p:nvPr/>
        </p:nvSpPr>
        <p:spPr bwMode="auto">
          <a:xfrm>
            <a:off x="228600" y="342917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sawabighi ni`amika</a:t>
            </a:r>
            <a:endParaRPr lang="fi-FI" sz="3200" b="1" i="1" dirty="0">
              <a:solidFill>
                <a:srgbClr val="000066"/>
              </a:solidFill>
              <a:ea typeface="MS Mincho" pitchFamily="49" charset="-128"/>
            </a:endParaRPr>
          </a:p>
        </p:txBody>
      </p:sp>
      <p:sp>
        <p:nvSpPr>
          <p:cNvPr id="542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4278" name="Text Box 13"/>
          <p:cNvSpPr txBox="1">
            <a:spLocks noChangeAspect="1" noChangeArrowheads="1"/>
          </p:cNvSpPr>
          <p:nvPr/>
        </p:nvSpPr>
        <p:spPr bwMode="auto">
          <a:xfrm>
            <a:off x="5410201" y="0"/>
            <a:ext cx="3733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976851" y="4792155"/>
            <a:ext cx="3190297"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بہترین نعمتیں عطا کیں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828202" y="1049248"/>
            <a:ext cx="356379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وَكُرْبَةٍ تَكْشِفُهَا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 anguish that You remove,</a:t>
            </a:r>
          </a:p>
        </p:txBody>
      </p:sp>
      <p:sp>
        <p:nvSpPr>
          <p:cNvPr id="542724" name="Subtitle 4"/>
          <p:cNvSpPr txBox="1">
            <a:spLocks/>
          </p:cNvSpPr>
          <p:nvPr/>
        </p:nvSpPr>
        <p:spPr bwMode="auto">
          <a:xfrm>
            <a:off x="266700" y="40767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kurbatin takshifuha</a:t>
            </a:r>
            <a:endParaRPr lang="fi-FI" sz="3200" b="1" i="1" dirty="0">
              <a:solidFill>
                <a:srgbClr val="000066"/>
              </a:solidFill>
              <a:ea typeface="MS Mincho" pitchFamily="49" charset="-128"/>
            </a:endParaRPr>
          </a:p>
        </p:txBody>
      </p:sp>
      <p:sp>
        <p:nvSpPr>
          <p:cNvPr id="5427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4272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351153" y="5486400"/>
            <a:ext cx="2441695"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جو مصیبت ہٹائی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922779" y="1049248"/>
            <a:ext cx="337464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وَدَعْوَةٍ تَسْمَعُهَا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 prayer that You answer,</a:t>
            </a:r>
          </a:p>
        </p:txBody>
      </p:sp>
      <p:sp>
        <p:nvSpPr>
          <p:cNvPr id="543748" name="Subtitle 4"/>
          <p:cNvSpPr txBox="1">
            <a:spLocks/>
          </p:cNvSpPr>
          <p:nvPr/>
        </p:nvSpPr>
        <p:spPr bwMode="auto">
          <a:xfrm>
            <a:off x="304800" y="374947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da`watin tasma`uha</a:t>
            </a:r>
            <a:endParaRPr lang="fi-FI" sz="3200" b="1" i="1" dirty="0">
              <a:solidFill>
                <a:srgbClr val="000066"/>
              </a:solidFill>
              <a:ea typeface="MS Mincho" pitchFamily="49" charset="-128"/>
            </a:endParaRPr>
          </a:p>
        </p:txBody>
      </p:sp>
      <p:sp>
        <p:nvSpPr>
          <p:cNvPr id="5437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4375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426551" y="5441550"/>
            <a:ext cx="2443298"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جو دعا تو نے سنی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918772" y="1049248"/>
            <a:ext cx="338265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وَحَسَنَةٍ تَتَقَبَّلُهَا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 good deed that You admit,</a:t>
            </a:r>
          </a:p>
        </p:txBody>
      </p:sp>
      <p:sp>
        <p:nvSpPr>
          <p:cNvPr id="544772" name="Subtitle 4"/>
          <p:cNvSpPr txBox="1">
            <a:spLocks/>
          </p:cNvSpPr>
          <p:nvPr/>
        </p:nvSpPr>
        <p:spPr bwMode="auto">
          <a:xfrm>
            <a:off x="266699" y="3954496"/>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hasanatin tataqabbaluha</a:t>
            </a:r>
            <a:endParaRPr lang="fi-FI" sz="3200" b="1" i="1" dirty="0">
              <a:solidFill>
                <a:srgbClr val="000066"/>
              </a:solidFill>
              <a:ea typeface="MS Mincho" pitchFamily="49" charset="-128"/>
            </a:endParaRPr>
          </a:p>
        </p:txBody>
      </p:sp>
      <p:sp>
        <p:nvSpPr>
          <p:cNvPr id="5447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4477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452571" y="5562600"/>
            <a:ext cx="2315057"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جو نیکی قبول کی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844232" y="1049248"/>
            <a:ext cx="353173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وَسَيِّئَةٍ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تَتَغَمَّدُهَا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an evildoing that You screen.</a:t>
            </a:r>
          </a:p>
        </p:txBody>
      </p:sp>
      <p:sp>
        <p:nvSpPr>
          <p:cNvPr id="545796" name="Subtitle 4"/>
          <p:cNvSpPr txBox="1">
            <a:spLocks/>
          </p:cNvSpPr>
          <p:nvPr/>
        </p:nvSpPr>
        <p:spPr bwMode="auto">
          <a:xfrm>
            <a:off x="304800" y="384694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sayyi'atin tataghammaduha</a:t>
            </a:r>
            <a:endParaRPr lang="fi-FI" sz="3200" b="1" i="1" dirty="0">
              <a:solidFill>
                <a:srgbClr val="000066"/>
              </a:solidFill>
              <a:ea typeface="MS Mincho" pitchFamily="49" charset="-128"/>
            </a:endParaRPr>
          </a:p>
        </p:txBody>
      </p:sp>
      <p:sp>
        <p:nvSpPr>
          <p:cNvPr id="5457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4579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841672" y="5370945"/>
            <a:ext cx="320953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جو برائی معاف کی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835943" y="1049248"/>
            <a:ext cx="554831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إِنَّكَ لَطِيفٌ بِمَا تَشَاءُ خَبِيرٌ</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Verily, You are All-tender to him You will, and All-aware,</a:t>
            </a:r>
          </a:p>
        </p:txBody>
      </p:sp>
      <p:sp>
        <p:nvSpPr>
          <p:cNvPr id="54682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innaka latifun bima tasha'u khabirun</a:t>
            </a:r>
            <a:endParaRPr lang="fi-FI" sz="3200" b="1" i="1">
              <a:solidFill>
                <a:srgbClr val="000066"/>
              </a:solidFill>
              <a:ea typeface="MS Mincho" pitchFamily="49" charset="-128"/>
            </a:endParaRPr>
          </a:p>
        </p:txBody>
      </p:sp>
      <p:sp>
        <p:nvSpPr>
          <p:cNvPr id="5468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4682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451466" y="5562600"/>
            <a:ext cx="6242415"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بے شک جس پر چاہے تو لطف کرتا ہے اور خبر رکھتا ہے</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476343" y="1049248"/>
            <a:ext cx="426751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وَعَلَىٰ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كُلِّ شَيْء قَدِيرٌ</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You have power over all things.</a:t>
            </a:r>
          </a:p>
        </p:txBody>
      </p:sp>
      <p:sp>
        <p:nvSpPr>
          <p:cNvPr id="547844" name="Subtitle 4"/>
          <p:cNvSpPr txBox="1">
            <a:spLocks/>
          </p:cNvSpPr>
          <p:nvPr/>
        </p:nvSpPr>
        <p:spPr bwMode="auto">
          <a:xfrm>
            <a:off x="266700" y="412120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 `ala kulli shay'in qadirun</a:t>
            </a:r>
          </a:p>
        </p:txBody>
      </p:sp>
      <p:sp>
        <p:nvSpPr>
          <p:cNvPr id="5478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4784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743200" y="5472506"/>
            <a:ext cx="341792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ہر چیز پر قدرت رکھتا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79036" y="1049248"/>
            <a:ext cx="566212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اللَّهُمَّ إِنَّكَ اقْرَبُ مَنْ دُعِيَ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O Allah, Verily, You are the nearest of those whom are prayed,</a:t>
            </a:r>
          </a:p>
        </p:txBody>
      </p:sp>
      <p:sp>
        <p:nvSpPr>
          <p:cNvPr id="548868" name="Subtitle 4"/>
          <p:cNvSpPr txBox="1">
            <a:spLocks/>
          </p:cNvSpPr>
          <p:nvPr/>
        </p:nvSpPr>
        <p:spPr bwMode="auto">
          <a:xfrm>
            <a:off x="381000" y="4151223"/>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3200" b="1" i="1">
                <a:solidFill>
                  <a:srgbClr val="000066"/>
                </a:solidFill>
                <a:ea typeface="MS Mincho" pitchFamily="49" charset="-128"/>
              </a:rPr>
              <a:t>allahumma innaka aqrabu man du`iya</a:t>
            </a:r>
            <a:endParaRPr lang="fi-FI" sz="3200" b="1" i="1">
              <a:solidFill>
                <a:srgbClr val="000066"/>
              </a:solidFill>
              <a:ea typeface="MS Mincho" pitchFamily="49" charset="-128"/>
            </a:endParaRPr>
          </a:p>
        </p:txBody>
      </p:sp>
      <p:sp>
        <p:nvSpPr>
          <p:cNvPr id="5488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4887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616330" y="5410200"/>
            <a:ext cx="5987537"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اے اللہ بے شک تو قریب تر ہے جسے پکارا جاتا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661489" y="1049248"/>
            <a:ext cx="389722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وَاسْرَعُ مَنْ اجَابَ</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You are the promptest of those who may respond,</a:t>
            </a:r>
          </a:p>
        </p:txBody>
      </p:sp>
      <p:sp>
        <p:nvSpPr>
          <p:cNvPr id="549892" name="Subtitle 4"/>
          <p:cNvSpPr txBox="1">
            <a:spLocks/>
          </p:cNvSpPr>
          <p:nvPr/>
        </p:nvSpPr>
        <p:spPr bwMode="auto">
          <a:xfrm>
            <a:off x="381000" y="4191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asra`u man ajaba</a:t>
            </a:r>
            <a:endParaRPr lang="fi-FI" sz="3200" b="1" i="1" dirty="0">
              <a:solidFill>
                <a:srgbClr val="000066"/>
              </a:solidFill>
              <a:ea typeface="MS Mincho" pitchFamily="49" charset="-128"/>
            </a:endParaRPr>
          </a:p>
        </p:txBody>
      </p:sp>
      <p:sp>
        <p:nvSpPr>
          <p:cNvPr id="5498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4989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890289" y="5638800"/>
            <a:ext cx="3363421"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تو تیز تر ہے جو قبول کرتا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958846" y="1049248"/>
            <a:ext cx="330250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وَاكْرَمُ مَنْ عَفَا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the most generous of those who may pardon,</a:t>
            </a:r>
          </a:p>
        </p:txBody>
      </p:sp>
      <p:sp>
        <p:nvSpPr>
          <p:cNvPr id="550916" name="Subtitle 4"/>
          <p:cNvSpPr txBox="1">
            <a:spLocks/>
          </p:cNvSpPr>
          <p:nvPr/>
        </p:nvSpPr>
        <p:spPr bwMode="auto">
          <a:xfrm>
            <a:off x="381000" y="423553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akramu man `afa</a:t>
            </a:r>
            <a:endParaRPr lang="fi-FI" sz="3200" b="1" i="1" dirty="0">
              <a:solidFill>
                <a:srgbClr val="000066"/>
              </a:solidFill>
              <a:ea typeface="MS Mincho" pitchFamily="49" charset="-128"/>
            </a:endParaRPr>
          </a:p>
        </p:txBody>
      </p:sp>
      <p:sp>
        <p:nvSpPr>
          <p:cNvPr id="5509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5091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615001" y="5334000"/>
            <a:ext cx="3990195"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معاف کرنے والوں میں بہترین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865872" y="1049248"/>
            <a:ext cx="348845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وَاوْسَعُ مَنْ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اعْطَىٰ</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the most liberal of those who give,</a:t>
            </a:r>
          </a:p>
        </p:txBody>
      </p:sp>
      <p:sp>
        <p:nvSpPr>
          <p:cNvPr id="551940" name="Subtitle 4"/>
          <p:cNvSpPr txBox="1">
            <a:spLocks/>
          </p:cNvSpPr>
          <p:nvPr/>
        </p:nvSpPr>
        <p:spPr bwMode="auto">
          <a:xfrm>
            <a:off x="266699" y="3810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awsa`u man a`ta</a:t>
            </a:r>
            <a:endParaRPr lang="fi-FI" sz="3200" b="1" i="1" dirty="0">
              <a:solidFill>
                <a:srgbClr val="000066"/>
              </a:solidFill>
              <a:ea typeface="MS Mincho" pitchFamily="49" charset="-128"/>
            </a:endParaRPr>
          </a:p>
        </p:txBody>
      </p:sp>
      <p:sp>
        <p:nvSpPr>
          <p:cNvPr id="5519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5194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3" name="Rectangle 2"/>
          <p:cNvSpPr/>
          <p:nvPr/>
        </p:nvSpPr>
        <p:spPr>
          <a:xfrm>
            <a:off x="2448822" y="5352107"/>
            <a:ext cx="401744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عطا کرنے والوں میں زیادہ عطا والا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404306" y="457200"/>
            <a:ext cx="6335388" cy="1200329"/>
          </a:xfrm>
          <a:extLst/>
        </p:spPr>
        <p:txBody>
          <a:bodyPr wrap="none">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فَابْتَدَعْتَ خَلْقِی مِنْ مَنِیٍّ یُمْنی،</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238464"/>
            <a:ext cx="8686800" cy="1752600"/>
          </a:xfrm>
          <a:extLst/>
        </p:spPr>
        <p:txBody>
          <a:bodyPr/>
          <a:lstStyle/>
          <a:p>
            <a:pPr marL="342900" indent="-342900" eaLnBrk="1" hangingPunct="1">
              <a:defRPr/>
            </a:pPr>
            <a:r>
              <a:rPr lang="en-US" sz="3600" b="1" kern="1200" dirty="0">
                <a:ea typeface="MS Mincho" pitchFamily="49" charset="-128"/>
              </a:rPr>
              <a:t>So, You fashioned my creation from semen that gushed forth</a:t>
            </a:r>
          </a:p>
        </p:txBody>
      </p:sp>
      <p:sp>
        <p:nvSpPr>
          <p:cNvPr id="55300" name="Subtitle 4"/>
          <p:cNvSpPr txBox="1">
            <a:spLocks/>
          </p:cNvSpPr>
          <p:nvPr/>
        </p:nvSpPr>
        <p:spPr bwMode="auto">
          <a:xfrm>
            <a:off x="381001" y="3886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fabtada`ta khalqi min maniyyin yumna</a:t>
            </a:r>
            <a:endParaRPr lang="fi-FI" sz="3200" b="1" i="1">
              <a:solidFill>
                <a:srgbClr val="000066"/>
              </a:solidFill>
              <a:ea typeface="MS Mincho" pitchFamily="49" charset="-128"/>
            </a:endParaRPr>
          </a:p>
        </p:txBody>
      </p:sp>
      <p:sp>
        <p:nvSpPr>
          <p:cNvPr id="553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5302" name="Text Box 13"/>
          <p:cNvSpPr txBox="1">
            <a:spLocks noChangeAspect="1" noChangeArrowheads="1"/>
          </p:cNvSpPr>
          <p:nvPr/>
        </p:nvSpPr>
        <p:spPr bwMode="auto">
          <a:xfrm>
            <a:off x="4724401" y="0"/>
            <a:ext cx="44196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208739" y="4933962"/>
            <a:ext cx="6726521"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پھر میرے پیدا کرنے کاآغاز ٹپکنے والے آب حیات سے کیا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899536" y="1049248"/>
            <a:ext cx="3421128"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وَاسْمَعُ مَنْ سُئِلَ</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the most responding of those whom are asked.</a:t>
            </a:r>
          </a:p>
        </p:txBody>
      </p:sp>
      <p:sp>
        <p:nvSpPr>
          <p:cNvPr id="552964" name="Subtitle 4"/>
          <p:cNvSpPr txBox="1">
            <a:spLocks/>
          </p:cNvSpPr>
          <p:nvPr/>
        </p:nvSpPr>
        <p:spPr bwMode="auto">
          <a:xfrm>
            <a:off x="266700" y="423553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asma`u man su'ila</a:t>
            </a:r>
            <a:endParaRPr lang="fi-FI" sz="3200" b="1" i="1" dirty="0">
              <a:solidFill>
                <a:srgbClr val="000066"/>
              </a:solidFill>
              <a:ea typeface="MS Mincho" pitchFamily="49" charset="-128"/>
            </a:endParaRPr>
          </a:p>
        </p:txBody>
      </p:sp>
      <p:sp>
        <p:nvSpPr>
          <p:cNvPr id="5529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5296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7" name="Rectangle 6"/>
          <p:cNvSpPr/>
          <p:nvPr/>
        </p:nvSpPr>
        <p:spPr>
          <a:xfrm>
            <a:off x="2916739" y="5562600"/>
            <a:ext cx="331052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سوالی کی بہت سننے والا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722658" y="1049248"/>
            <a:ext cx="777488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يَا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رَحْمٰنَ</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ٱلدُّنْيَا</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وَٱلآخِرَةِ</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وَرَحِيمَهُمَا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O All-beneficent of the world and the Hereafter, and All-merciful!</a:t>
            </a:r>
          </a:p>
        </p:txBody>
      </p:sp>
      <p:sp>
        <p:nvSpPr>
          <p:cNvPr id="553988" name="Subtitle 4"/>
          <p:cNvSpPr txBox="1">
            <a:spLocks/>
          </p:cNvSpPr>
          <p:nvPr/>
        </p:nvSpPr>
        <p:spPr bwMode="auto">
          <a:xfrm>
            <a:off x="266700" y="3810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ya rahmana alddunya wal-akhirati wa rahimahuma</a:t>
            </a:r>
            <a:endParaRPr lang="fi-FI" sz="3200" b="1" i="1" dirty="0">
              <a:solidFill>
                <a:srgbClr val="000066"/>
              </a:solidFill>
              <a:ea typeface="MS Mincho" pitchFamily="49" charset="-128"/>
            </a:endParaRPr>
          </a:p>
        </p:txBody>
      </p:sp>
      <p:sp>
        <p:nvSpPr>
          <p:cNvPr id="5539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5399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722658" y="5486400"/>
            <a:ext cx="735329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اے دنیا و آخرت میں رحم کرنے والے اور دونوں جگہ پر مہربان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186199" y="1049248"/>
            <a:ext cx="484780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لَيْسَ كَمِثْلِكَ مَسْؤُولٌ</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No besought one is like You</a:t>
            </a:r>
          </a:p>
        </p:txBody>
      </p:sp>
      <p:sp>
        <p:nvSpPr>
          <p:cNvPr id="555012" name="Subtitle 4"/>
          <p:cNvSpPr txBox="1">
            <a:spLocks/>
          </p:cNvSpPr>
          <p:nvPr/>
        </p:nvSpPr>
        <p:spPr bwMode="auto">
          <a:xfrm>
            <a:off x="304800" y="396883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laysa kamithlika mas'ulun</a:t>
            </a:r>
            <a:endParaRPr lang="fi-FI" sz="3200" b="1" i="1" dirty="0">
              <a:solidFill>
                <a:srgbClr val="000066"/>
              </a:solidFill>
              <a:ea typeface="MS Mincho" pitchFamily="49" charset="-128"/>
            </a:endParaRPr>
          </a:p>
        </p:txBody>
      </p:sp>
      <p:sp>
        <p:nvSpPr>
          <p:cNvPr id="5550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5501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634514" y="5334000"/>
            <a:ext cx="5500224"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کوئی تیرے جیسا نہیں جس سے سوال کیا جائے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736831" y="1049248"/>
            <a:ext cx="3746538"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وَلاَ سِوَاكَ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مَامُولٌ</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none save You is hoped.</a:t>
            </a:r>
          </a:p>
        </p:txBody>
      </p:sp>
      <p:sp>
        <p:nvSpPr>
          <p:cNvPr id="556036" name="Subtitle 4"/>
          <p:cNvSpPr txBox="1">
            <a:spLocks/>
          </p:cNvSpPr>
          <p:nvPr/>
        </p:nvSpPr>
        <p:spPr bwMode="auto">
          <a:xfrm>
            <a:off x="381000" y="3886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la siwaka ma'mulun</a:t>
            </a:r>
            <a:endParaRPr lang="fi-FI" sz="3200" b="1" i="1" dirty="0">
              <a:solidFill>
                <a:srgbClr val="000066"/>
              </a:solidFill>
              <a:ea typeface="MS Mincho" pitchFamily="49" charset="-128"/>
            </a:endParaRPr>
          </a:p>
        </p:txBody>
      </p:sp>
      <p:sp>
        <p:nvSpPr>
          <p:cNvPr id="5560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5603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522928" y="5638800"/>
            <a:ext cx="6098144"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سوائے تیرے کوئی نہیں جس پر امید رکھی جائے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788928" y="1049248"/>
            <a:ext cx="364234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دَعَوْتُكَ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فَاجَبْتَنِي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I prayed You and You answered me.</a:t>
            </a:r>
          </a:p>
        </p:txBody>
      </p:sp>
      <p:sp>
        <p:nvSpPr>
          <p:cNvPr id="557060" name="Subtitle 4"/>
          <p:cNvSpPr txBox="1">
            <a:spLocks/>
          </p:cNvSpPr>
          <p:nvPr/>
        </p:nvSpPr>
        <p:spPr bwMode="auto">
          <a:xfrm>
            <a:off x="381000" y="3963733"/>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da`awtuka fa'ajabtani</a:t>
            </a:r>
            <a:endParaRPr lang="fi-FI" sz="3200" b="1" i="1" dirty="0">
              <a:solidFill>
                <a:srgbClr val="000066"/>
              </a:solidFill>
              <a:ea typeface="MS Mincho" pitchFamily="49" charset="-128"/>
            </a:endParaRPr>
          </a:p>
        </p:txBody>
      </p:sp>
      <p:sp>
        <p:nvSpPr>
          <p:cNvPr id="5570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5706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779155" y="5486400"/>
            <a:ext cx="343395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میں نے دعا کی تو نے قبول کی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554889" y="1049248"/>
            <a:ext cx="411042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وَسَالْتُكَ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فَاعْطَيْتَنِي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I besought You and You gave me.</a:t>
            </a:r>
          </a:p>
        </p:txBody>
      </p:sp>
      <p:sp>
        <p:nvSpPr>
          <p:cNvPr id="558084" name="Subtitle 4"/>
          <p:cNvSpPr txBox="1">
            <a:spLocks/>
          </p:cNvSpPr>
          <p:nvPr/>
        </p:nvSpPr>
        <p:spPr bwMode="auto">
          <a:xfrm>
            <a:off x="266699" y="3810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smtClean="0">
                <a:solidFill>
                  <a:srgbClr val="000066"/>
                </a:solidFill>
                <a:ea typeface="MS Mincho" pitchFamily="49" charset="-128"/>
              </a:rPr>
              <a:t>wa sa'altuka fa'a`taytani</a:t>
            </a:r>
            <a:endParaRPr lang="fi-FI" sz="3200" b="1" i="1" dirty="0">
              <a:solidFill>
                <a:srgbClr val="000066"/>
              </a:solidFill>
              <a:ea typeface="MS Mincho" pitchFamily="49" charset="-128"/>
            </a:endParaRPr>
          </a:p>
        </p:txBody>
      </p:sp>
      <p:sp>
        <p:nvSpPr>
          <p:cNvPr id="5580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5808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872656" y="5029200"/>
            <a:ext cx="3398687"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میں نے مانگا پس تو نے عطا کیا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090820" y="1049248"/>
            <a:ext cx="503855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وَرَغِبْتُ إِلَيْكَ فَرَحِمْتَنِي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I desired for You and You had mercy on me.</a:t>
            </a:r>
          </a:p>
        </p:txBody>
      </p:sp>
      <p:sp>
        <p:nvSpPr>
          <p:cNvPr id="559108" name="Subtitle 4"/>
          <p:cNvSpPr txBox="1">
            <a:spLocks/>
          </p:cNvSpPr>
          <p:nvPr/>
        </p:nvSpPr>
        <p:spPr bwMode="auto">
          <a:xfrm>
            <a:off x="304800" y="40767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raghibtu ilayka farahimtani</a:t>
            </a:r>
            <a:endParaRPr lang="fi-FI" sz="3200" b="1" i="1" dirty="0">
              <a:solidFill>
                <a:srgbClr val="000066"/>
              </a:solidFill>
              <a:ea typeface="MS Mincho" pitchFamily="49" charset="-128"/>
            </a:endParaRPr>
          </a:p>
        </p:txBody>
      </p:sp>
      <p:sp>
        <p:nvSpPr>
          <p:cNvPr id="5591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5911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596723" y="5334000"/>
            <a:ext cx="6102954"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میں نے تیری طرف توجہ کی پس تو نے رحمت فرمائی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351309" y="1049248"/>
            <a:ext cx="451758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وَوَثِقْتُ بِكَ فَنَجَّيْتَنِي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I had confidence in You and You saved me.</a:t>
            </a:r>
          </a:p>
        </p:txBody>
      </p:sp>
      <p:sp>
        <p:nvSpPr>
          <p:cNvPr id="560132" name="Subtitle 4"/>
          <p:cNvSpPr txBox="1">
            <a:spLocks/>
          </p:cNvSpPr>
          <p:nvPr/>
        </p:nvSpPr>
        <p:spPr bwMode="auto">
          <a:xfrm>
            <a:off x="304800" y="40767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wathiqtu bika fanajjaytani</a:t>
            </a:r>
            <a:endParaRPr lang="fi-FI" sz="3200" b="1" i="1" dirty="0">
              <a:solidFill>
                <a:srgbClr val="000066"/>
              </a:solidFill>
              <a:ea typeface="MS Mincho" pitchFamily="49" charset="-128"/>
            </a:endParaRPr>
          </a:p>
        </p:txBody>
      </p:sp>
      <p:sp>
        <p:nvSpPr>
          <p:cNvPr id="5601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6013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500919" y="5313218"/>
            <a:ext cx="382508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تیرا سہار الیا پس تو نے نجات دی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065172" y="1049248"/>
            <a:ext cx="508985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وَفَزِعْتُ إِلَيْكَ فَكَفَيْتَنِي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I resorted to You in awe and You delivered me.</a:t>
            </a:r>
          </a:p>
        </p:txBody>
      </p:sp>
      <p:sp>
        <p:nvSpPr>
          <p:cNvPr id="561156" name="Subtitle 4"/>
          <p:cNvSpPr txBox="1">
            <a:spLocks/>
          </p:cNvSpPr>
          <p:nvPr/>
        </p:nvSpPr>
        <p:spPr bwMode="auto">
          <a:xfrm>
            <a:off x="266699" y="4151223"/>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fazi`tu ilayka fakafaytani</a:t>
            </a:r>
            <a:endParaRPr lang="fi-FI" sz="3200" b="1" i="1" dirty="0">
              <a:solidFill>
                <a:srgbClr val="000066"/>
              </a:solidFill>
              <a:ea typeface="MS Mincho" pitchFamily="49" charset="-128"/>
            </a:endParaRPr>
          </a:p>
        </p:txBody>
      </p:sp>
      <p:sp>
        <p:nvSpPr>
          <p:cNvPr id="5611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6115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268426" y="5410200"/>
            <a:ext cx="4456669"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میں تجھ سے ڈرا تو نے میری مدد فرمائی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10244" y="1049248"/>
            <a:ext cx="479971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اللَّهُمَّ فَصَلِّ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عَلَىٰ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مُحَمَّدٍ</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O Allah, (please) send blessings to Muhammad,</a:t>
            </a:r>
          </a:p>
        </p:txBody>
      </p:sp>
      <p:sp>
        <p:nvSpPr>
          <p:cNvPr id="562180" name="Subtitle 4"/>
          <p:cNvSpPr txBox="1">
            <a:spLocks/>
          </p:cNvSpPr>
          <p:nvPr/>
        </p:nvSpPr>
        <p:spPr bwMode="auto">
          <a:xfrm>
            <a:off x="266699" y="4118407"/>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allahumma fasalli `ala muhammadin</a:t>
            </a:r>
            <a:endParaRPr lang="fi-FI" sz="3200" b="1" i="1" dirty="0">
              <a:solidFill>
                <a:srgbClr val="000066"/>
              </a:solidFill>
              <a:ea typeface="MS Mincho" pitchFamily="49" charset="-128"/>
            </a:endParaRPr>
          </a:p>
        </p:txBody>
      </p:sp>
      <p:sp>
        <p:nvSpPr>
          <p:cNvPr id="5621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6218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800921" y="5486400"/>
            <a:ext cx="500169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اے اللہ حضرت محمد(ص) پر رحمت فرما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36243" y="548753"/>
            <a:ext cx="5976315" cy="1200329"/>
          </a:xfrm>
          <a:extLst/>
        </p:spPr>
        <p:txBody>
          <a:bodyPr wrap="none">
            <a:spAutoFit/>
          </a:bodyPr>
          <a:lstStyle/>
          <a:p>
            <a:pPr algn="r" rtl="1"/>
            <a:r>
              <a:rPr lang="ks-Arab" sz="7200" b="1" kern="1200" dirty="0">
                <a:solidFill>
                  <a:srgbClr val="002060"/>
                </a:solidFill>
                <a:latin typeface="_PDMS_Saleem_QuranFont" panose="02010000000000000000" pitchFamily="2" charset="-78"/>
                <a:ea typeface="+mn-ea"/>
                <a:cs typeface="_PDMS_Saleem_QuranFont" panose="02010000000000000000" pitchFamily="2" charset="-78"/>
              </a:rPr>
              <a:t> وَٲَسْکَنْتَنِی فِی ظُلُماتٍ </a:t>
            </a:r>
            <a:r>
              <a:rPr lang="ks-Arab" sz="7200" b="1" kern="1200" dirty="0" smtClean="0">
                <a:solidFill>
                  <a:srgbClr val="002060"/>
                </a:solidFill>
                <a:latin typeface="_PDMS_Saleem_QuranFont" panose="02010000000000000000" pitchFamily="2" charset="-78"/>
                <a:ea typeface="+mn-ea"/>
                <a:cs typeface="_PDMS_Saleem_QuranFont" panose="02010000000000000000" pitchFamily="2" charset="-78"/>
              </a:rPr>
              <a:t>ثَل</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a:t>
            </a:r>
            <a:r>
              <a:rPr lang="ks-Arab" sz="7200" b="1" kern="1200" dirty="0" smtClean="0">
                <a:solidFill>
                  <a:srgbClr val="002060"/>
                </a:solidFill>
                <a:latin typeface="_PDMS_Saleem_QuranFont" panose="02010000000000000000" pitchFamily="2" charset="-78"/>
                <a:ea typeface="+mn-ea"/>
                <a:cs typeface="_PDMS_Saleem_QuranFont" panose="02010000000000000000" pitchFamily="2" charset="-78"/>
              </a:rPr>
              <a:t>اثٍ </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81000" y="2133600"/>
            <a:ext cx="8686800" cy="1752600"/>
          </a:xfrm>
          <a:extLst/>
        </p:spPr>
        <p:txBody>
          <a:bodyPr/>
          <a:lstStyle/>
          <a:p>
            <a:pPr marL="342900" indent="-342900" eaLnBrk="1" hangingPunct="1">
              <a:defRPr/>
            </a:pPr>
            <a:r>
              <a:rPr lang="en-US" sz="3600" b="1" kern="1200" dirty="0">
                <a:ea typeface="MS Mincho" pitchFamily="49" charset="-128"/>
              </a:rPr>
              <a:t>and put me up in triple darkness</a:t>
            </a:r>
          </a:p>
        </p:txBody>
      </p:sp>
      <p:sp>
        <p:nvSpPr>
          <p:cNvPr id="56324" name="Subtitle 4"/>
          <p:cNvSpPr txBox="1">
            <a:spLocks/>
          </p:cNvSpPr>
          <p:nvPr/>
        </p:nvSpPr>
        <p:spPr bwMode="auto">
          <a:xfrm>
            <a:off x="228600" y="373731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a:solidFill>
                  <a:srgbClr val="000066"/>
                </a:solidFill>
                <a:ea typeface="MS Mincho" pitchFamily="49" charset="-128"/>
              </a:rPr>
              <a:t>wa askantani fi zulumatin thalathin</a:t>
            </a:r>
          </a:p>
        </p:txBody>
      </p:sp>
      <p:sp>
        <p:nvSpPr>
          <p:cNvPr id="563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6326" name="Text Box 13"/>
          <p:cNvSpPr txBox="1">
            <a:spLocks noChangeAspect="1" noChangeArrowheads="1"/>
          </p:cNvSpPr>
          <p:nvPr/>
        </p:nvSpPr>
        <p:spPr bwMode="auto">
          <a:xfrm>
            <a:off x="4724401" y="0"/>
            <a:ext cx="44196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510377" y="5113274"/>
            <a:ext cx="4123245"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مجھ کو تین تاریکیوں میں ٹھرادیا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949756" y="1049248"/>
            <a:ext cx="532068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عَبْدِكَ وَرَسُولِكَ وَنَبِيِّكَ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Your servant, messenger, and prophet,</a:t>
            </a:r>
          </a:p>
        </p:txBody>
      </p:sp>
      <p:sp>
        <p:nvSpPr>
          <p:cNvPr id="563204" name="Subtitle 4"/>
          <p:cNvSpPr txBox="1">
            <a:spLocks/>
          </p:cNvSpPr>
          <p:nvPr/>
        </p:nvSpPr>
        <p:spPr bwMode="auto">
          <a:xfrm>
            <a:off x="228600" y="3886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pl-PL" sz="3200" b="1" i="1" dirty="0">
                <a:solidFill>
                  <a:srgbClr val="000066"/>
                </a:solidFill>
                <a:ea typeface="MS Mincho" pitchFamily="49" charset="-128"/>
              </a:rPr>
              <a:t>`abdika wa rasulika wa nabiyyika</a:t>
            </a:r>
            <a:endParaRPr lang="fi-FI" sz="3200" b="1" i="1" dirty="0">
              <a:solidFill>
                <a:srgbClr val="000066"/>
              </a:solidFill>
              <a:ea typeface="MS Mincho" pitchFamily="49" charset="-128"/>
            </a:endParaRPr>
          </a:p>
        </p:txBody>
      </p:sp>
      <p:sp>
        <p:nvSpPr>
          <p:cNvPr id="5632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6320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775128" y="5322455"/>
            <a:ext cx="7593745"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جو تیرے بندے تیرے رسول(ص) اور تیرے نبی(ص) ہیں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681781" y="1049248"/>
            <a:ext cx="7856638"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وَعَلَىٰ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آلِهِ</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ٱلطَّيِّبِينَ</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ٱلطَّاهِرِينَ</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اجْمَعِينَ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to all of his Household, the pure and immaculate,</a:t>
            </a:r>
          </a:p>
        </p:txBody>
      </p:sp>
      <p:sp>
        <p:nvSpPr>
          <p:cNvPr id="564228" name="Subtitle 4"/>
          <p:cNvSpPr txBox="1">
            <a:spLocks/>
          </p:cNvSpPr>
          <p:nvPr/>
        </p:nvSpPr>
        <p:spPr bwMode="auto">
          <a:xfrm>
            <a:off x="266700" y="3810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 `ala alihi alttayyibina alttahirina ajma`ina</a:t>
            </a:r>
          </a:p>
        </p:txBody>
      </p:sp>
      <p:sp>
        <p:nvSpPr>
          <p:cNvPr id="5642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6423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262197" y="5160452"/>
            <a:ext cx="644439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انکی آل پر جو سب کے سب بے عیب اور پاک تر ہیں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695954" y="1049248"/>
            <a:ext cx="382829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وَتَمِّمْ لَنَا نَعْمَاءَكَ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perfect for us Your graces,</a:t>
            </a:r>
          </a:p>
        </p:txBody>
      </p:sp>
      <p:sp>
        <p:nvSpPr>
          <p:cNvPr id="565252" name="Subtitle 4"/>
          <p:cNvSpPr txBox="1">
            <a:spLocks/>
          </p:cNvSpPr>
          <p:nvPr/>
        </p:nvSpPr>
        <p:spPr bwMode="auto">
          <a:xfrm>
            <a:off x="228600" y="3926787"/>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tammim lana na`ma'aka</a:t>
            </a:r>
            <a:endParaRPr lang="fi-FI" sz="3200" b="1" i="1" dirty="0">
              <a:solidFill>
                <a:srgbClr val="000066"/>
              </a:solidFill>
              <a:ea typeface="MS Mincho" pitchFamily="49" charset="-128"/>
            </a:endParaRPr>
          </a:p>
        </p:txBody>
      </p:sp>
      <p:sp>
        <p:nvSpPr>
          <p:cNvPr id="5652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6525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783691" y="5486400"/>
            <a:ext cx="357662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ہم پر اپنی نعمتیں پوری کر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927588" y="1049248"/>
            <a:ext cx="336502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وَهَنِّئْنَا عَطَاءَكَ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make us taste the pleasure of Your gifts,</a:t>
            </a:r>
          </a:p>
        </p:txBody>
      </p:sp>
      <p:sp>
        <p:nvSpPr>
          <p:cNvPr id="566276" name="Subtitle 4"/>
          <p:cNvSpPr txBox="1">
            <a:spLocks/>
          </p:cNvSpPr>
          <p:nvPr/>
        </p:nvSpPr>
        <p:spPr bwMode="auto">
          <a:xfrm>
            <a:off x="266700" y="423553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hanni'na `ata'aka</a:t>
            </a:r>
            <a:endParaRPr lang="fi-FI" sz="3200" b="1" i="1" dirty="0">
              <a:solidFill>
                <a:srgbClr val="000066"/>
              </a:solidFill>
              <a:ea typeface="MS Mincho" pitchFamily="49" charset="-128"/>
            </a:endParaRPr>
          </a:p>
        </p:txBody>
      </p:sp>
      <p:sp>
        <p:nvSpPr>
          <p:cNvPr id="5662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6627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883878" y="5334000"/>
            <a:ext cx="3376245"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ہم پر خوشگوار عطائیں فرما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348904" y="1049248"/>
            <a:ext cx="452239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وَٱكْتُبْنَا</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لَكَ شَاكِرِينَ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register us as thankful for You</a:t>
            </a:r>
          </a:p>
        </p:txBody>
      </p:sp>
      <p:sp>
        <p:nvSpPr>
          <p:cNvPr id="567300" name="Subtitle 4"/>
          <p:cNvSpPr txBox="1">
            <a:spLocks/>
          </p:cNvSpPr>
          <p:nvPr/>
        </p:nvSpPr>
        <p:spPr bwMode="auto">
          <a:xfrm>
            <a:off x="381000" y="396883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waktubna laka shakirina</a:t>
            </a:r>
            <a:endParaRPr lang="fi-FI" sz="3200" b="1" i="1" dirty="0">
              <a:solidFill>
                <a:srgbClr val="000066"/>
              </a:solidFill>
              <a:ea typeface="MS Mincho" pitchFamily="49" charset="-128"/>
            </a:endParaRPr>
          </a:p>
        </p:txBody>
      </p:sp>
      <p:sp>
        <p:nvSpPr>
          <p:cNvPr id="5673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6730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251594" y="5334000"/>
            <a:ext cx="445346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ہمیں اپنے شکر گزاروں میں رکھ دے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686336" y="1049248"/>
            <a:ext cx="3847528"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وَلآِلاَئِكَ ذَاكِرِينَ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as oft-referring to You.</a:t>
            </a:r>
          </a:p>
        </p:txBody>
      </p:sp>
      <p:sp>
        <p:nvSpPr>
          <p:cNvPr id="568324" name="Subtitle 4"/>
          <p:cNvSpPr txBox="1">
            <a:spLocks/>
          </p:cNvSpPr>
          <p:nvPr/>
        </p:nvSpPr>
        <p:spPr bwMode="auto">
          <a:xfrm>
            <a:off x="304800" y="3954496"/>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li'ala'ika dhakirina</a:t>
            </a:r>
            <a:endParaRPr lang="fi-FI" sz="3200" b="1" i="1" dirty="0">
              <a:solidFill>
                <a:srgbClr val="000066"/>
              </a:solidFill>
              <a:ea typeface="MS Mincho" pitchFamily="49" charset="-128"/>
            </a:endParaRPr>
          </a:p>
        </p:txBody>
      </p:sp>
      <p:sp>
        <p:nvSpPr>
          <p:cNvPr id="5683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6832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831506" y="5715000"/>
            <a:ext cx="5480988"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اپنے احسانوں کا ذکر کرنے والوں میں رکھ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038722" y="1049248"/>
            <a:ext cx="514275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آمِينَ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آمِينَ</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رَبَّ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ٱلْعَالَمِينَ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Respond, respond! O Lord of the worlds!</a:t>
            </a:r>
          </a:p>
        </p:txBody>
      </p:sp>
      <p:sp>
        <p:nvSpPr>
          <p:cNvPr id="569348" name="Subtitle 4"/>
          <p:cNvSpPr txBox="1">
            <a:spLocks/>
          </p:cNvSpPr>
          <p:nvPr/>
        </p:nvSpPr>
        <p:spPr bwMode="auto">
          <a:xfrm>
            <a:off x="266699" y="4191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amina amina rabba al`alamina</a:t>
            </a:r>
            <a:endParaRPr lang="fi-FI" sz="3200" b="1" i="1" dirty="0">
              <a:solidFill>
                <a:srgbClr val="000066"/>
              </a:solidFill>
              <a:ea typeface="MS Mincho" pitchFamily="49" charset="-128"/>
            </a:endParaRPr>
          </a:p>
        </p:txBody>
      </p:sp>
      <p:sp>
        <p:nvSpPr>
          <p:cNvPr id="5693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6935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124213" y="5638800"/>
            <a:ext cx="5181227"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ایسا ہی ہو ایسا ہی ہو اے جہانوں کے پروردگار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092423" y="1049248"/>
            <a:ext cx="503535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اللَّهُمَّ يَا مَنْ مَلَكَ فَقَدَرَ</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O Allah, Who owns; therefore, He controls,</a:t>
            </a:r>
          </a:p>
        </p:txBody>
      </p:sp>
      <p:sp>
        <p:nvSpPr>
          <p:cNvPr id="570372" name="Subtitle 4"/>
          <p:cNvSpPr txBox="1">
            <a:spLocks/>
          </p:cNvSpPr>
          <p:nvPr/>
        </p:nvSpPr>
        <p:spPr bwMode="auto">
          <a:xfrm>
            <a:off x="447964" y="409993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3200" b="1" i="1" dirty="0">
                <a:solidFill>
                  <a:srgbClr val="000066"/>
                </a:solidFill>
                <a:ea typeface="MS Mincho" pitchFamily="49" charset="-128"/>
              </a:rPr>
              <a:t>allahumma ya man malaka faqadara</a:t>
            </a:r>
            <a:endParaRPr lang="fi-FI" sz="3200" b="1" i="1" dirty="0">
              <a:solidFill>
                <a:srgbClr val="000066"/>
              </a:solidFill>
              <a:ea typeface="MS Mincho" pitchFamily="49" charset="-128"/>
            </a:endParaRPr>
          </a:p>
        </p:txBody>
      </p:sp>
      <p:sp>
        <p:nvSpPr>
          <p:cNvPr id="5703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7037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447116" y="5715000"/>
            <a:ext cx="4402167"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اے اللہ اے وہ مالک جو باقدرت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325133" y="1049248"/>
            <a:ext cx="256993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وَقَدَرَ فَقَهَرَ</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controls; therefore, He has absolute authority,</a:t>
            </a:r>
          </a:p>
        </p:txBody>
      </p:sp>
      <p:sp>
        <p:nvSpPr>
          <p:cNvPr id="571396" name="Subtitle 4"/>
          <p:cNvSpPr txBox="1">
            <a:spLocks/>
          </p:cNvSpPr>
          <p:nvPr/>
        </p:nvSpPr>
        <p:spPr bwMode="auto">
          <a:xfrm>
            <a:off x="304800" y="40767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qadara faqahara</a:t>
            </a:r>
            <a:endParaRPr lang="fi-FI" sz="3200" b="1" i="1" dirty="0">
              <a:solidFill>
                <a:srgbClr val="000066"/>
              </a:solidFill>
              <a:ea typeface="MS Mincho" pitchFamily="49" charset="-128"/>
            </a:endParaRPr>
          </a:p>
        </p:txBody>
      </p:sp>
      <p:sp>
        <p:nvSpPr>
          <p:cNvPr id="5713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7139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979314" y="5638800"/>
            <a:ext cx="333777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اے با قدرت جو غالب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144795" y="1049248"/>
            <a:ext cx="293061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وَعُصِيَ فَسَتَرَ</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is disobeyed; yet, He covers,</a:t>
            </a:r>
          </a:p>
        </p:txBody>
      </p:sp>
      <p:sp>
        <p:nvSpPr>
          <p:cNvPr id="572420" name="Subtitle 4"/>
          <p:cNvSpPr txBox="1">
            <a:spLocks/>
          </p:cNvSpPr>
          <p:nvPr/>
        </p:nvSpPr>
        <p:spPr bwMode="auto">
          <a:xfrm>
            <a:off x="304800" y="396883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`usiya fasatara</a:t>
            </a:r>
            <a:endParaRPr lang="fi-FI" sz="3200" b="1" i="1" dirty="0">
              <a:solidFill>
                <a:srgbClr val="000066"/>
              </a:solidFill>
              <a:ea typeface="MS Mincho" pitchFamily="49" charset="-128"/>
            </a:endParaRPr>
          </a:p>
        </p:txBody>
      </p:sp>
      <p:sp>
        <p:nvSpPr>
          <p:cNvPr id="5724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7242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745275" y="5562600"/>
            <a:ext cx="380585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اے وہ جو نافرمانی کو ڈھانپتا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507172" y="565150"/>
            <a:ext cx="4129656" cy="1200329"/>
          </a:xfrm>
          <a:extLst/>
        </p:spPr>
        <p:txBody>
          <a:bodyPr wrap="none">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بَیْنَ لَحْمٍ وَدَمٍ وَجِلْدٍ</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2025286"/>
            <a:ext cx="8686800" cy="1752600"/>
          </a:xfrm>
          <a:extLst/>
        </p:spPr>
        <p:txBody>
          <a:bodyPr/>
          <a:lstStyle/>
          <a:p>
            <a:pPr marL="342900" indent="-342900" eaLnBrk="1" hangingPunct="1">
              <a:defRPr/>
            </a:pPr>
            <a:r>
              <a:rPr lang="en-US" sz="3600" b="1" kern="1200" dirty="0">
                <a:ea typeface="MS Mincho" pitchFamily="49" charset="-128"/>
              </a:rPr>
              <a:t>among flesh, blood, and skin.</a:t>
            </a:r>
          </a:p>
        </p:txBody>
      </p:sp>
      <p:sp>
        <p:nvSpPr>
          <p:cNvPr id="57348" name="Subtitle 4"/>
          <p:cNvSpPr txBox="1">
            <a:spLocks/>
          </p:cNvSpPr>
          <p:nvPr/>
        </p:nvSpPr>
        <p:spPr bwMode="auto">
          <a:xfrm>
            <a:off x="439838" y="3452627"/>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bayna lahmin wa damin wa jildin</a:t>
            </a:r>
            <a:endParaRPr lang="fi-FI" sz="3200" b="1" i="1" dirty="0">
              <a:solidFill>
                <a:srgbClr val="000066"/>
              </a:solidFill>
              <a:ea typeface="MS Mincho" pitchFamily="49" charset="-128"/>
            </a:endParaRPr>
          </a:p>
        </p:txBody>
      </p:sp>
      <p:sp>
        <p:nvSpPr>
          <p:cNvPr id="573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7350" name="Text Box 13"/>
          <p:cNvSpPr txBox="1">
            <a:spLocks noChangeAspect="1" noChangeArrowheads="1"/>
          </p:cNvSpPr>
          <p:nvPr/>
        </p:nvSpPr>
        <p:spPr bwMode="auto">
          <a:xfrm>
            <a:off x="5257801" y="0"/>
            <a:ext cx="38862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498029" y="4705482"/>
            <a:ext cx="408477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یعنی گوشت خون اور جلد کے نیچے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047813" y="1049248"/>
            <a:ext cx="312457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وَٱسْتُغْفِرَ</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فَغَفَرَ</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is prayed for forgiveness; therefore, He forgives.</a:t>
            </a:r>
          </a:p>
        </p:txBody>
      </p:sp>
      <p:sp>
        <p:nvSpPr>
          <p:cNvPr id="573444" name="Subtitle 4"/>
          <p:cNvSpPr txBox="1">
            <a:spLocks/>
          </p:cNvSpPr>
          <p:nvPr/>
        </p:nvSpPr>
        <p:spPr bwMode="auto">
          <a:xfrm>
            <a:off x="266699" y="413688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wastughfira faghafara</a:t>
            </a:r>
            <a:endParaRPr lang="fi-FI" sz="3200" b="1" i="1" dirty="0">
              <a:solidFill>
                <a:srgbClr val="000066"/>
              </a:solidFill>
              <a:ea typeface="MS Mincho" pitchFamily="49" charset="-128"/>
            </a:endParaRPr>
          </a:p>
        </p:txBody>
      </p:sp>
      <p:sp>
        <p:nvSpPr>
          <p:cNvPr id="5734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7344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911128" y="5638800"/>
            <a:ext cx="332174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بخشش چاہنے پر بخشتا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814302" y="1049248"/>
            <a:ext cx="559159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يَا غَايَةَ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ٱلطَّالِبِينَ</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ٱلرَّاغِبِينَ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O He Who is the aim of seekers and desirers</a:t>
            </a:r>
          </a:p>
        </p:txBody>
      </p:sp>
      <p:sp>
        <p:nvSpPr>
          <p:cNvPr id="574468" name="Subtitle 4"/>
          <p:cNvSpPr txBox="1">
            <a:spLocks/>
          </p:cNvSpPr>
          <p:nvPr/>
        </p:nvSpPr>
        <p:spPr bwMode="auto">
          <a:xfrm>
            <a:off x="266699" y="40767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ya ghayata alttalibina alrraghibina</a:t>
            </a:r>
            <a:endParaRPr lang="fi-FI" sz="3200" b="1" i="1" dirty="0">
              <a:solidFill>
                <a:srgbClr val="000066"/>
              </a:solidFill>
              <a:ea typeface="MS Mincho" pitchFamily="49" charset="-128"/>
            </a:endParaRPr>
          </a:p>
        </p:txBody>
      </p:sp>
      <p:sp>
        <p:nvSpPr>
          <p:cNvPr id="5744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7447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920307" y="5562600"/>
            <a:ext cx="5142755"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اے طلبگاروں توجہ کرنے والوں کی امید گاہ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302417" y="1049248"/>
            <a:ext cx="461536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وَمُنْتَهَىٰ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امَلِ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ٱلرَّاجِينَ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the ultimate purpose of the hope of hopers!</a:t>
            </a:r>
          </a:p>
        </p:txBody>
      </p:sp>
      <p:sp>
        <p:nvSpPr>
          <p:cNvPr id="575492" name="Subtitle 4"/>
          <p:cNvSpPr txBox="1">
            <a:spLocks/>
          </p:cNvSpPr>
          <p:nvPr/>
        </p:nvSpPr>
        <p:spPr bwMode="auto">
          <a:xfrm>
            <a:off x="289673" y="423553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muntaha amali alrrajina</a:t>
            </a:r>
            <a:endParaRPr lang="fi-FI" sz="3200" b="1" i="1" dirty="0">
              <a:solidFill>
                <a:srgbClr val="000066"/>
              </a:solidFill>
              <a:ea typeface="MS Mincho" pitchFamily="49" charset="-128"/>
            </a:endParaRPr>
          </a:p>
        </p:txBody>
      </p:sp>
      <p:sp>
        <p:nvSpPr>
          <p:cNvPr id="5754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7549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644228" y="5439092"/>
            <a:ext cx="3855544"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آرزومندوں کے مقام آرزو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49381" y="1049248"/>
            <a:ext cx="5721438"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يَا مَنْ احَاطَ بِكُلِّ شَيْء عِلْماً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O He Who encompasses all things in knowledge</a:t>
            </a:r>
          </a:p>
        </p:txBody>
      </p:sp>
      <p:sp>
        <p:nvSpPr>
          <p:cNvPr id="576516" name="Subtitle 4"/>
          <p:cNvSpPr txBox="1">
            <a:spLocks/>
          </p:cNvSpPr>
          <p:nvPr/>
        </p:nvSpPr>
        <p:spPr bwMode="auto">
          <a:xfrm>
            <a:off x="266700" y="410917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ya man ahata bikulli shay'in `ilman</a:t>
            </a:r>
          </a:p>
        </p:txBody>
      </p:sp>
      <p:sp>
        <p:nvSpPr>
          <p:cNvPr id="5765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7651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600200" y="5312724"/>
            <a:ext cx="565411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اے وہ کہ جس کا علم ہر چیز کو گھیرے ہوئے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550707" y="676007"/>
            <a:ext cx="804258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وَوَسِعَ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ٱلْمُسْتَقِيلِينَ</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رَافَةً</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وَرَحْمَةً وَحِلْماً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041236"/>
            <a:ext cx="8686800" cy="1752600"/>
          </a:xfrm>
          <a:extLst/>
        </p:spPr>
        <p:txBody>
          <a:bodyPr/>
          <a:lstStyle/>
          <a:p>
            <a:pPr marL="342900" indent="-342900" eaLnBrk="1" hangingPunct="1">
              <a:defRPr/>
            </a:pPr>
            <a:r>
              <a:rPr lang="en-US" sz="3600" b="1" kern="1200" dirty="0">
                <a:ea typeface="MS Mincho" pitchFamily="49" charset="-128"/>
              </a:rPr>
              <a:t>and covers those who quit (their sins) with tender, mercy, and forbearance!</a:t>
            </a:r>
          </a:p>
        </p:txBody>
      </p:sp>
      <p:sp>
        <p:nvSpPr>
          <p:cNvPr id="577540" name="Subtitle 4"/>
          <p:cNvSpPr txBox="1">
            <a:spLocks/>
          </p:cNvSpPr>
          <p:nvPr/>
        </p:nvSpPr>
        <p:spPr bwMode="auto">
          <a:xfrm>
            <a:off x="251691" y="379499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wasi`a almustaqilina ra'fatan wa rahmatan wa hilman</a:t>
            </a:r>
            <a:endParaRPr lang="fi-FI" sz="3200" b="1" i="1" dirty="0">
              <a:solidFill>
                <a:srgbClr val="000066"/>
              </a:solidFill>
              <a:ea typeface="MS Mincho" pitchFamily="49" charset="-128"/>
            </a:endParaRPr>
          </a:p>
        </p:txBody>
      </p:sp>
      <p:sp>
        <p:nvSpPr>
          <p:cNvPr id="5775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7754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823190" y="5181600"/>
            <a:ext cx="7543801" cy="1323439"/>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تو بہ کرنے والوں کے لئے محبت و مہربانی اور ملائمت سے جس کا دامن وسیع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743124" y="701451"/>
            <a:ext cx="781015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اللَّهُمَّ إِنَّا نَتَوَجَّهُ إِلَيْكَ فِي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هٰذِهِ</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ٱلْعَشِيَّةِ</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2214651"/>
            <a:ext cx="8686800" cy="1752600"/>
          </a:xfrm>
          <a:extLst/>
        </p:spPr>
        <p:txBody>
          <a:bodyPr/>
          <a:lstStyle/>
          <a:p>
            <a:pPr marL="342900" indent="-342900" eaLnBrk="1" hangingPunct="1">
              <a:defRPr/>
            </a:pPr>
            <a:r>
              <a:rPr lang="en-US" sz="3600" b="1" kern="1200" dirty="0">
                <a:ea typeface="MS Mincho" pitchFamily="49" charset="-128"/>
              </a:rPr>
              <a:t>O Allah, we turn our faces to You in this evening</a:t>
            </a:r>
          </a:p>
        </p:txBody>
      </p:sp>
      <p:sp>
        <p:nvSpPr>
          <p:cNvPr id="578564" name="Subtitle 4"/>
          <p:cNvSpPr txBox="1">
            <a:spLocks/>
          </p:cNvSpPr>
          <p:nvPr/>
        </p:nvSpPr>
        <p:spPr bwMode="auto">
          <a:xfrm>
            <a:off x="304799" y="372386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allahumma inna natawajjahu ilayka fi hadhihi al`ashiyyati</a:t>
            </a:r>
            <a:endParaRPr lang="fi-FI" sz="3200" b="1" i="1" dirty="0">
              <a:solidFill>
                <a:srgbClr val="000066"/>
              </a:solidFill>
              <a:ea typeface="MS Mincho" pitchFamily="49" charset="-128"/>
            </a:endParaRPr>
          </a:p>
        </p:txBody>
      </p:sp>
      <p:sp>
        <p:nvSpPr>
          <p:cNvPr id="5785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7856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066800" y="5412534"/>
            <a:ext cx="6744154"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اے اللہ ہم نے توجہ کی ہے تیری طرف آج کی رات میں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183795" y="1049248"/>
            <a:ext cx="485261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ٱلَّتِي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شَرَّفْتَهَا وَعَظَّمْتَهَا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that You deem honorable and reverential</a:t>
            </a:r>
          </a:p>
        </p:txBody>
      </p:sp>
      <p:sp>
        <p:nvSpPr>
          <p:cNvPr id="579588" name="Subtitle 4"/>
          <p:cNvSpPr txBox="1">
            <a:spLocks/>
          </p:cNvSpPr>
          <p:nvPr/>
        </p:nvSpPr>
        <p:spPr bwMode="auto">
          <a:xfrm>
            <a:off x="304799" y="40767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allati sharraftaha wa `azzamtaha</a:t>
            </a:r>
            <a:endParaRPr lang="fi-FI" sz="3200" b="1" i="1" dirty="0">
              <a:solidFill>
                <a:srgbClr val="000066"/>
              </a:solidFill>
              <a:ea typeface="MS Mincho" pitchFamily="49" charset="-128"/>
            </a:endParaRPr>
          </a:p>
        </p:txBody>
      </p:sp>
      <p:sp>
        <p:nvSpPr>
          <p:cNvPr id="5795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7959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818955" y="5475357"/>
            <a:ext cx="3506089"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جسے تو نے بزرگی اور بڑائی دی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031137" y="704671"/>
            <a:ext cx="523412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بِمُحَمَّدٍ نَبِيِّكَ وَرَسُولِكَ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2127250"/>
            <a:ext cx="8686800" cy="1752600"/>
          </a:xfrm>
          <a:extLst/>
        </p:spPr>
        <p:txBody>
          <a:bodyPr/>
          <a:lstStyle/>
          <a:p>
            <a:pPr marL="342900" indent="-342900" eaLnBrk="1" hangingPunct="1">
              <a:defRPr/>
            </a:pPr>
            <a:r>
              <a:rPr lang="en-US" sz="3600" b="1" kern="1200" dirty="0">
                <a:ea typeface="MS Mincho" pitchFamily="49" charset="-128"/>
              </a:rPr>
              <a:t>(asking You) in the name of Muhammad, Your Prophet, Messenger,</a:t>
            </a:r>
          </a:p>
        </p:txBody>
      </p:sp>
      <p:sp>
        <p:nvSpPr>
          <p:cNvPr id="580612" name="Subtitle 4"/>
          <p:cNvSpPr txBox="1">
            <a:spLocks/>
          </p:cNvSpPr>
          <p:nvPr/>
        </p:nvSpPr>
        <p:spPr bwMode="auto">
          <a:xfrm>
            <a:off x="438727" y="403542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bimuhammadin nabiyyika wa rasulika</a:t>
            </a:r>
            <a:endParaRPr lang="fi-FI" sz="3200" b="1" i="1">
              <a:solidFill>
                <a:srgbClr val="000066"/>
              </a:solidFill>
              <a:ea typeface="MS Mincho" pitchFamily="49" charset="-128"/>
            </a:endParaRPr>
          </a:p>
        </p:txBody>
      </p:sp>
      <p:sp>
        <p:nvSpPr>
          <p:cNvPr id="5806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8061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97243" y="5311914"/>
            <a:ext cx="8749511"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حضرت محمد(ص) کے ذریعے جو تیرے نبی(ص) تیرے رسول(ص)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372147" y="1049248"/>
            <a:ext cx="447590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وَخِيَرَتِكَ مِنْ خَلْقِكَ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the best of Your creation,</a:t>
            </a:r>
          </a:p>
        </p:txBody>
      </p:sp>
      <p:sp>
        <p:nvSpPr>
          <p:cNvPr id="581636" name="Subtitle 4"/>
          <p:cNvSpPr txBox="1">
            <a:spLocks/>
          </p:cNvSpPr>
          <p:nvPr/>
        </p:nvSpPr>
        <p:spPr bwMode="auto">
          <a:xfrm>
            <a:off x="266699" y="378642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khiyaratika min khalqika</a:t>
            </a:r>
            <a:endParaRPr lang="fi-FI" sz="3200" b="1" i="1" dirty="0">
              <a:solidFill>
                <a:srgbClr val="000066"/>
              </a:solidFill>
              <a:ea typeface="MS Mincho" pitchFamily="49" charset="-128"/>
            </a:endParaRPr>
          </a:p>
        </p:txBody>
      </p:sp>
      <p:sp>
        <p:nvSpPr>
          <p:cNvPr id="5816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8163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229800" y="5508515"/>
            <a:ext cx="468269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مخلوقات میں سے تیرے چنے ہوئے</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453099" y="1049248"/>
            <a:ext cx="431400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وَامِينِكَ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عَلَىٰ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وَحْيِكَ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Your trustee on Your Revelation,</a:t>
            </a:r>
          </a:p>
        </p:txBody>
      </p:sp>
      <p:sp>
        <p:nvSpPr>
          <p:cNvPr id="582660" name="Subtitle 4"/>
          <p:cNvSpPr txBox="1">
            <a:spLocks/>
          </p:cNvSpPr>
          <p:nvPr/>
        </p:nvSpPr>
        <p:spPr bwMode="auto">
          <a:xfrm>
            <a:off x="203200" y="3936023"/>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aminika `ala wahyika</a:t>
            </a:r>
            <a:endParaRPr lang="fi-FI" sz="3200" b="1" i="1" dirty="0">
              <a:solidFill>
                <a:srgbClr val="000066"/>
              </a:solidFill>
              <a:ea typeface="MS Mincho" pitchFamily="49" charset="-128"/>
            </a:endParaRPr>
          </a:p>
        </p:txBody>
      </p:sp>
      <p:sp>
        <p:nvSpPr>
          <p:cNvPr id="5826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8266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433524" y="5562600"/>
            <a:ext cx="272222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تیری وحی کے امانتدار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605814" y="565150"/>
            <a:ext cx="4084772" cy="1200329"/>
          </a:xfrm>
          <a:extLst/>
        </p:spPr>
        <p:txBody>
          <a:bodyPr wrap="none">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لَمْ تُشْھِدْنِی خَلْقِی، </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133600"/>
            <a:ext cx="8686800" cy="1752600"/>
          </a:xfrm>
          <a:extLst/>
        </p:spPr>
        <p:txBody>
          <a:bodyPr/>
          <a:lstStyle/>
          <a:p>
            <a:pPr marL="342900" indent="-342900" eaLnBrk="1" hangingPunct="1">
              <a:defRPr/>
            </a:pPr>
            <a:r>
              <a:rPr lang="en-US" sz="3600" b="1" kern="1200" dirty="0">
                <a:ea typeface="MS Mincho" pitchFamily="49" charset="-128"/>
              </a:rPr>
              <a:t>You have not made me witness my creation,</a:t>
            </a:r>
          </a:p>
        </p:txBody>
      </p:sp>
      <p:sp>
        <p:nvSpPr>
          <p:cNvPr id="58372" name="Subtitle 4"/>
          <p:cNvSpPr txBox="1">
            <a:spLocks/>
          </p:cNvSpPr>
          <p:nvPr/>
        </p:nvSpPr>
        <p:spPr bwMode="auto">
          <a:xfrm>
            <a:off x="304800" y="3886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lam tushhidni khalqi</a:t>
            </a:r>
            <a:endParaRPr lang="fi-FI" sz="3200" b="1" i="1" dirty="0">
              <a:solidFill>
                <a:srgbClr val="000066"/>
              </a:solidFill>
              <a:ea typeface="MS Mincho" pitchFamily="49" charset="-128"/>
            </a:endParaRPr>
          </a:p>
        </p:txBody>
      </p:sp>
      <p:sp>
        <p:nvSpPr>
          <p:cNvPr id="583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8374" name="Text Box 13"/>
          <p:cNvSpPr txBox="1">
            <a:spLocks noChangeAspect="1" noChangeArrowheads="1"/>
          </p:cNvSpPr>
          <p:nvPr/>
        </p:nvSpPr>
        <p:spPr bwMode="auto">
          <a:xfrm>
            <a:off x="4876801" y="0"/>
            <a:ext cx="42672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954209" y="5284857"/>
            <a:ext cx="5056192"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جہاں میں نے بھی اپنی خلقت کو نہ دیکھا </a:t>
            </a:r>
            <a:r>
              <a:rPr lang="ar-SA" sz="4000" b="1" dirty="0" smtClean="0">
                <a:solidFill>
                  <a:srgbClr val="002060"/>
                </a:solidFill>
                <a:latin typeface="Jameel Noori Nastaleeq" panose="02000503000000000004" pitchFamily="2" charset="-78"/>
                <a:cs typeface="Jameel Noori Nastaleeq" panose="02000503000000000004" pitchFamily="2" charset="-78"/>
              </a:rPr>
              <a:t>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039798" y="1049248"/>
            <a:ext cx="314060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ٱلْبَشِيرِ</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ٱلنَّذِيرِ</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the bearer of glad tidings, the warner,</a:t>
            </a:r>
          </a:p>
        </p:txBody>
      </p:sp>
      <p:sp>
        <p:nvSpPr>
          <p:cNvPr id="583684" name="Subtitle 4"/>
          <p:cNvSpPr txBox="1">
            <a:spLocks/>
          </p:cNvSpPr>
          <p:nvPr/>
        </p:nvSpPr>
        <p:spPr bwMode="auto">
          <a:xfrm>
            <a:off x="266699" y="3810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albashiri alnnadhiri</a:t>
            </a:r>
            <a:endParaRPr lang="fi-FI" sz="3200" b="1" i="1" dirty="0">
              <a:solidFill>
                <a:srgbClr val="000066"/>
              </a:solidFill>
              <a:ea typeface="MS Mincho" pitchFamily="49" charset="-128"/>
            </a:endParaRPr>
          </a:p>
        </p:txBody>
      </p:sp>
      <p:sp>
        <p:nvSpPr>
          <p:cNvPr id="5836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8368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608590" y="5029200"/>
            <a:ext cx="4003019"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بشارت دینے والے ڈرانے والے</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030982" y="1049248"/>
            <a:ext cx="315823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ٱلسِّرَاجِ</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ٱلْمُنِيرِ</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the shining lantern,</a:t>
            </a:r>
          </a:p>
        </p:txBody>
      </p:sp>
      <p:sp>
        <p:nvSpPr>
          <p:cNvPr id="584708" name="Subtitle 4"/>
          <p:cNvSpPr txBox="1">
            <a:spLocks/>
          </p:cNvSpPr>
          <p:nvPr/>
        </p:nvSpPr>
        <p:spPr bwMode="auto">
          <a:xfrm>
            <a:off x="263236" y="396883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alssiraji almuniri</a:t>
            </a:r>
            <a:endParaRPr lang="fi-FI" sz="3200" b="1" i="1">
              <a:solidFill>
                <a:srgbClr val="000066"/>
              </a:solidFill>
              <a:ea typeface="MS Mincho" pitchFamily="49" charset="-128"/>
            </a:endParaRPr>
          </a:p>
        </p:txBody>
      </p:sp>
      <p:sp>
        <p:nvSpPr>
          <p:cNvPr id="5847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8471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559543" y="5486400"/>
            <a:ext cx="202491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روشن چراغ ہیں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256457" y="1049248"/>
            <a:ext cx="670728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ٱلَّذِي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انْعَمْتَ بِهِ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عَلَىٰ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ٱلْمُسْلِمِينَ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with whom You have conferred upon the Muslims,</a:t>
            </a:r>
          </a:p>
        </p:txBody>
      </p:sp>
      <p:sp>
        <p:nvSpPr>
          <p:cNvPr id="585732" name="Subtitle 4"/>
          <p:cNvSpPr txBox="1">
            <a:spLocks/>
          </p:cNvSpPr>
          <p:nvPr/>
        </p:nvSpPr>
        <p:spPr bwMode="auto">
          <a:xfrm>
            <a:off x="266699" y="4151223"/>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alladhi an`amta bihi `ala almuslimina</a:t>
            </a:r>
            <a:endParaRPr lang="fi-FI" sz="3200" b="1" i="1" dirty="0">
              <a:solidFill>
                <a:srgbClr val="000066"/>
              </a:solidFill>
              <a:ea typeface="MS Mincho" pitchFamily="49" charset="-128"/>
            </a:endParaRPr>
          </a:p>
        </p:txBody>
      </p:sp>
      <p:sp>
        <p:nvSpPr>
          <p:cNvPr id="5857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8573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849139" y="5410200"/>
            <a:ext cx="544572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جن کے وجود کو تو نے مسلمانوں کیلئے نعمت بنایا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12649" y="1049248"/>
            <a:ext cx="479490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وَجَعَلْتَهُ رَحْمَةً لِلْعَالَمِينَ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whom You made mercy for the worlds.</a:t>
            </a:r>
          </a:p>
        </p:txBody>
      </p:sp>
      <p:sp>
        <p:nvSpPr>
          <p:cNvPr id="586756" name="Subtitle 4"/>
          <p:cNvSpPr txBox="1">
            <a:spLocks/>
          </p:cNvSpPr>
          <p:nvPr/>
        </p:nvSpPr>
        <p:spPr bwMode="auto">
          <a:xfrm>
            <a:off x="381000" y="40767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ja`altahu rahmatan lil`alamina</a:t>
            </a:r>
            <a:endParaRPr lang="fi-FI" sz="3200" b="1" i="1" dirty="0">
              <a:solidFill>
                <a:srgbClr val="000066"/>
              </a:solidFill>
              <a:ea typeface="MS Mincho" pitchFamily="49" charset="-128"/>
            </a:endParaRPr>
          </a:p>
        </p:txBody>
      </p:sp>
      <p:sp>
        <p:nvSpPr>
          <p:cNvPr id="5867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8675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758569" y="5388114"/>
            <a:ext cx="5626861"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ان کو سارے جہانوں کے لئے رحمت قراردیا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067675" y="666571"/>
            <a:ext cx="700865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اللَّهُمَّ فَصَلِّ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عَلَىٰ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مُحَمَّدٍ وَآلِ مُحَمَّدٍ</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600" b="1" kern="1200" dirty="0">
                <a:ea typeface="MS Mincho" pitchFamily="49" charset="-128"/>
              </a:rPr>
              <a:t>So, O Allah, bless Muhammad and the Household of Muhammad,</a:t>
            </a:r>
          </a:p>
        </p:txBody>
      </p:sp>
      <p:sp>
        <p:nvSpPr>
          <p:cNvPr id="587780" name="Subtitle 4"/>
          <p:cNvSpPr txBox="1">
            <a:spLocks/>
          </p:cNvSpPr>
          <p:nvPr/>
        </p:nvSpPr>
        <p:spPr bwMode="auto">
          <a:xfrm>
            <a:off x="266700" y="3886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allahumma fasalli `ala muhammadin wa ali muhammadin</a:t>
            </a:r>
            <a:endParaRPr lang="fi-FI" sz="3200" b="1" i="1" dirty="0">
              <a:solidFill>
                <a:srgbClr val="000066"/>
              </a:solidFill>
              <a:ea typeface="MS Mincho" pitchFamily="49" charset="-128"/>
            </a:endParaRPr>
          </a:p>
        </p:txBody>
      </p:sp>
      <p:sp>
        <p:nvSpPr>
          <p:cNvPr id="5877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8778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476068" y="5562600"/>
            <a:ext cx="626806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اے اللہ محمد(ص) پر رحمت نازل فرما اور ان کی آل پر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654902" y="862046"/>
            <a:ext cx="783419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كَمَا مُحَمَّدٌ اهْلٌ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لِذٰلِكَ</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مِنْكَ يَا عَظِيمُ</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2384981"/>
            <a:ext cx="8686800" cy="1752600"/>
          </a:xfrm>
          <a:extLst/>
        </p:spPr>
        <p:txBody>
          <a:bodyPr/>
          <a:lstStyle/>
          <a:p>
            <a:pPr marL="342900" indent="-342900" eaLnBrk="1" hangingPunct="1">
              <a:defRPr/>
            </a:pPr>
            <a:r>
              <a:rPr lang="en-US" sz="3600" b="1" kern="1200" dirty="0">
                <a:ea typeface="MS Mincho" pitchFamily="49" charset="-128"/>
              </a:rPr>
              <a:t>forasmuch as Muhammad deserves that from You, O All-great.</a:t>
            </a:r>
          </a:p>
        </p:txBody>
      </p:sp>
      <p:sp>
        <p:nvSpPr>
          <p:cNvPr id="588804" name="Subtitle 4"/>
          <p:cNvSpPr txBox="1">
            <a:spLocks/>
          </p:cNvSpPr>
          <p:nvPr/>
        </p:nvSpPr>
        <p:spPr bwMode="auto">
          <a:xfrm>
            <a:off x="304800" y="3926787"/>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kama muhammadun ahlun lidhalika minka ya `azimu</a:t>
            </a:r>
          </a:p>
        </p:txBody>
      </p:sp>
      <p:sp>
        <p:nvSpPr>
          <p:cNvPr id="5888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8880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950505" y="5181600"/>
            <a:ext cx="7242990" cy="1323439"/>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جیسا کہ حضرت محمد(ص) تیری طرف سے اس کے لائق ہیں</a:t>
            </a:r>
            <a:r>
              <a:rPr lang="ur-PK" sz="4000" b="1" dirty="0">
                <a:solidFill>
                  <a:srgbClr val="002060"/>
                </a:solidFill>
                <a:latin typeface="Jameel Noori Nastaleeq" panose="02000503000000000004" pitchFamily="2" charset="-78"/>
                <a:cs typeface="Jameel Noori Nastaleeq" panose="02000503000000000004" pitchFamily="2" charset="-78"/>
              </a:rPr>
              <a:t>، </a:t>
            </a:r>
            <a:r>
              <a:rPr lang="ar-SA" sz="4000" b="1" dirty="0">
                <a:solidFill>
                  <a:srgbClr val="002060"/>
                </a:solidFill>
                <a:latin typeface="Jameel Noori Nastaleeq" panose="02000503000000000004" pitchFamily="2" charset="-78"/>
                <a:cs typeface="Jameel Noori Nastaleeq" panose="02000503000000000004" pitchFamily="2" charset="-78"/>
              </a:rPr>
              <a:t> اے بزرگ تر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425848" y="1049248"/>
            <a:ext cx="436850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فَصَلِّ عَلَيْهِ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وَعَلَىٰ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آلِهِ</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So, (please) send blessings to him and his Household,</a:t>
            </a:r>
          </a:p>
        </p:txBody>
      </p:sp>
      <p:sp>
        <p:nvSpPr>
          <p:cNvPr id="589828" name="Subtitle 4"/>
          <p:cNvSpPr txBox="1">
            <a:spLocks/>
          </p:cNvSpPr>
          <p:nvPr/>
        </p:nvSpPr>
        <p:spPr bwMode="auto">
          <a:xfrm>
            <a:off x="304800" y="4151223"/>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fasalli `alayhi wa `ala alihi</a:t>
            </a:r>
          </a:p>
        </p:txBody>
      </p:sp>
      <p:sp>
        <p:nvSpPr>
          <p:cNvPr id="5898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8983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411396" y="5223646"/>
            <a:ext cx="6321207" cy="707886"/>
          </a:xfrm>
          <a:prstGeom prst="rect">
            <a:avLst/>
          </a:prstGeom>
        </p:spPr>
        <p:txBody>
          <a:bodyPr wrap="square">
            <a:spAutoFit/>
          </a:bodyPr>
          <a:lstStyle/>
          <a:p>
            <a:pPr algn="ctr" rtl="1"/>
            <a:r>
              <a:rPr lang="en-US" sz="4000" b="1" dirty="0" err="1">
                <a:solidFill>
                  <a:srgbClr val="002060"/>
                </a:solidFill>
                <a:latin typeface="Jameel Noori Nastaleeq" panose="02000503000000000004" pitchFamily="2" charset="-78"/>
                <a:cs typeface="Jameel Noori Nastaleeq" panose="02000503000000000004" pitchFamily="2" charset="-78"/>
              </a:rPr>
              <a:t>اور</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ان</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کی</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smtClean="0">
                <a:solidFill>
                  <a:srgbClr val="002060"/>
                </a:solidFill>
                <a:latin typeface="Jameel Noori Nastaleeq" panose="02000503000000000004" pitchFamily="2" charset="-78"/>
                <a:cs typeface="Jameel Noori Nastaleeq" panose="02000503000000000004" pitchFamily="2" charset="-78"/>
              </a:rPr>
              <a:t>آل</a:t>
            </a:r>
            <a:r>
              <a:rPr lang="ar-SA" sz="4000" b="1" dirty="0" smtClean="0">
                <a:solidFill>
                  <a:srgbClr val="002060"/>
                </a:solidFill>
                <a:latin typeface="Jameel Noori Nastaleeq" panose="02000503000000000004" pitchFamily="2" charset="-78"/>
                <a:cs typeface="Jameel Noori Nastaleeq" panose="02000503000000000004" pitchFamily="2" charset="-78"/>
              </a:rPr>
              <a:t> (</a:t>
            </a:r>
            <a:r>
              <a:rPr lang="en-US" sz="4000" b="1" dirty="0" smtClean="0">
                <a:solidFill>
                  <a:srgbClr val="002060"/>
                </a:solidFill>
                <a:latin typeface="Jameel Noori Nastaleeq" panose="02000503000000000004" pitchFamily="2" charset="-78"/>
                <a:cs typeface="Jameel Noori Nastaleeq" panose="02000503000000000004" pitchFamily="2" charset="-78"/>
              </a:rPr>
              <a:t>ع</a:t>
            </a:r>
            <a:r>
              <a:rPr lang="ar-SA" sz="4000" b="1" dirty="0" smtClean="0">
                <a:solidFill>
                  <a:srgbClr val="002060"/>
                </a:solidFill>
                <a:latin typeface="Jameel Noori Nastaleeq" panose="02000503000000000004" pitchFamily="2" charset="-78"/>
                <a:cs typeface="Jameel Noori Nastaleeq" panose="02000503000000000004" pitchFamily="2" charset="-78"/>
              </a:rPr>
              <a:t>) </a:t>
            </a:r>
            <a:r>
              <a:rPr lang="en-US" sz="4000" b="1" dirty="0" err="1" smtClean="0">
                <a:solidFill>
                  <a:srgbClr val="002060"/>
                </a:solidFill>
                <a:latin typeface="Jameel Noori Nastaleeq" panose="02000503000000000004" pitchFamily="2" charset="-78"/>
                <a:cs typeface="Jameel Noori Nastaleeq" panose="02000503000000000004" pitchFamily="2" charset="-78"/>
              </a:rPr>
              <a:t>پر</a:t>
            </a:r>
            <a:r>
              <a:rPr lang="en-US" sz="4000" b="1" dirty="0" smtClean="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رحمت</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نازل</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کر</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539114" y="1049248"/>
            <a:ext cx="814197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ٱلْمُنْتَجَبِينَ</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ٱلطَّيِّبِينَ</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ٱلطَّاهِرِينَ</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اجْمَعِينَ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the elite, pure, and immaculate—all of them,</a:t>
            </a:r>
          </a:p>
        </p:txBody>
      </p:sp>
      <p:sp>
        <p:nvSpPr>
          <p:cNvPr id="590852" name="Subtitle 4"/>
          <p:cNvSpPr txBox="1">
            <a:spLocks/>
          </p:cNvSpPr>
          <p:nvPr/>
        </p:nvSpPr>
        <p:spPr bwMode="auto">
          <a:xfrm>
            <a:off x="396215" y="394526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almuntajabina alttayyibina alttahirina ajma`ina</a:t>
            </a:r>
            <a:endParaRPr lang="fi-FI" sz="3200" b="1" i="1" dirty="0">
              <a:solidFill>
                <a:srgbClr val="000066"/>
              </a:solidFill>
              <a:ea typeface="MS Mincho" pitchFamily="49" charset="-128"/>
            </a:endParaRPr>
          </a:p>
        </p:txBody>
      </p:sp>
      <p:sp>
        <p:nvSpPr>
          <p:cNvPr id="5908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9085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913460" y="5502756"/>
            <a:ext cx="5538697"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جو سب کے سب بلند تر نیک نہاد اور پاک ہیں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399399" y="1049248"/>
            <a:ext cx="442140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وَتَغَمَّدْنَا بِعَفْوِكَ عَنَّا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encompass us with Your pardoning us.</a:t>
            </a:r>
          </a:p>
        </p:txBody>
      </p:sp>
      <p:sp>
        <p:nvSpPr>
          <p:cNvPr id="591876" name="Subtitle 4"/>
          <p:cNvSpPr txBox="1">
            <a:spLocks/>
          </p:cNvSpPr>
          <p:nvPr/>
        </p:nvSpPr>
        <p:spPr bwMode="auto">
          <a:xfrm>
            <a:off x="266700" y="4267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taghammadna bi`afwika `anna</a:t>
            </a:r>
            <a:endParaRPr lang="fi-FI" sz="3200" b="1" i="1" dirty="0">
              <a:solidFill>
                <a:srgbClr val="000066"/>
              </a:solidFill>
              <a:ea typeface="MS Mincho" pitchFamily="49" charset="-128"/>
            </a:endParaRPr>
          </a:p>
        </p:txBody>
      </p:sp>
      <p:sp>
        <p:nvSpPr>
          <p:cNvPr id="5918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9187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308828" y="5470753"/>
            <a:ext cx="460254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ہمیں معافی دیکر ہماری پردہ پوشی کر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80616" y="579005"/>
            <a:ext cx="849783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فَإِلَيْكَ عَجَّتِ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ٱلاصْوَاتُ</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بِصُنُوفِ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ٱللُّغَاتِ</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86135" y="2052528"/>
            <a:ext cx="8686800" cy="1752600"/>
          </a:xfrm>
          <a:extLst/>
        </p:spPr>
        <p:txBody>
          <a:bodyPr/>
          <a:lstStyle/>
          <a:p>
            <a:pPr marL="342900" indent="-342900" eaLnBrk="1" hangingPunct="1">
              <a:defRPr/>
            </a:pPr>
            <a:r>
              <a:rPr lang="en-US" sz="3600" b="1" kern="1200" dirty="0">
                <a:ea typeface="MS Mincho" pitchFamily="49" charset="-128"/>
              </a:rPr>
              <a:t>To You are the voices of various languages clamoring;</a:t>
            </a:r>
          </a:p>
        </p:txBody>
      </p:sp>
      <p:sp>
        <p:nvSpPr>
          <p:cNvPr id="592900" name="Subtitle 4"/>
          <p:cNvSpPr txBox="1">
            <a:spLocks/>
          </p:cNvSpPr>
          <p:nvPr/>
        </p:nvSpPr>
        <p:spPr bwMode="auto">
          <a:xfrm>
            <a:off x="359834" y="4078322"/>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fa'ilayka `ajjat al'aswatu bisunufi allughati</a:t>
            </a:r>
            <a:endParaRPr lang="fi-FI" sz="3200" b="1" i="1" dirty="0">
              <a:solidFill>
                <a:srgbClr val="000066"/>
              </a:solidFill>
              <a:ea typeface="MS Mincho" pitchFamily="49" charset="-128"/>
            </a:endParaRPr>
          </a:p>
        </p:txBody>
      </p:sp>
      <p:sp>
        <p:nvSpPr>
          <p:cNvPr id="5929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9290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958497" y="5334000"/>
            <a:ext cx="7342075"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کیونکہ تیرے حضور فریادیں ہو رہی ہیں ہر ہر دیس کی زبان میں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828800" y="565150"/>
            <a:ext cx="5968301" cy="1200329"/>
          </a:xfrm>
          <a:extLst/>
        </p:spPr>
        <p:txBody>
          <a:bodyPr wrap="none">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وَلَمْ تَجْعَلْ إِلَيَّ شَيْئاً مِنْ امْرِي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133600"/>
            <a:ext cx="8686800" cy="1752600"/>
          </a:xfrm>
          <a:extLst/>
        </p:spPr>
        <p:txBody>
          <a:bodyPr/>
          <a:lstStyle/>
          <a:p>
            <a:pPr marL="342900" indent="-342900" eaLnBrk="1" hangingPunct="1">
              <a:defRPr/>
            </a:pPr>
            <a:r>
              <a:rPr lang="en-US" sz="3600" b="1" kern="1200" dirty="0">
                <a:ea typeface="MS Mincho" pitchFamily="49" charset="-128"/>
              </a:rPr>
              <a:t>and You have not referred any part of my creation to me.</a:t>
            </a:r>
          </a:p>
        </p:txBody>
      </p:sp>
      <p:sp>
        <p:nvSpPr>
          <p:cNvPr id="59396" name="Subtitle 4"/>
          <p:cNvSpPr txBox="1">
            <a:spLocks/>
          </p:cNvSpPr>
          <p:nvPr/>
        </p:nvSpPr>
        <p:spPr bwMode="auto">
          <a:xfrm>
            <a:off x="242104" y="3886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lam taj`al ilayya shay'an min amri</a:t>
            </a:r>
            <a:endParaRPr lang="fi-FI" sz="3200" b="1" i="1" dirty="0">
              <a:solidFill>
                <a:srgbClr val="000066"/>
              </a:solidFill>
              <a:ea typeface="MS Mincho" pitchFamily="49" charset="-128"/>
            </a:endParaRPr>
          </a:p>
        </p:txBody>
      </p:sp>
      <p:sp>
        <p:nvSpPr>
          <p:cNvPr id="593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9398" name="Text Box 13"/>
          <p:cNvSpPr txBox="1">
            <a:spLocks noChangeAspect="1" noChangeArrowheads="1"/>
          </p:cNvSpPr>
          <p:nvPr/>
        </p:nvSpPr>
        <p:spPr bwMode="auto">
          <a:xfrm>
            <a:off x="4876801" y="0"/>
            <a:ext cx="42672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421137" y="5276965"/>
            <a:ext cx="6301725"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تو نے میرے اس معاملے میں سے کچھ بھی مجھ پر نہ ڈالا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308985" y="708334"/>
            <a:ext cx="667843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فَٱجْعَلْ</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لَنَا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ٱللَّهُمَّ</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فِي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هٰذِهِ</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ٱلْعَشِيَّةِ</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244223"/>
            <a:ext cx="8686800" cy="1752600"/>
          </a:xfrm>
          <a:extLst/>
        </p:spPr>
        <p:txBody>
          <a:bodyPr/>
          <a:lstStyle/>
          <a:p>
            <a:pPr marL="342900" indent="-342900" eaLnBrk="1" hangingPunct="1">
              <a:defRPr/>
            </a:pPr>
            <a:r>
              <a:rPr lang="en-US" sz="3600" b="1" kern="1200" dirty="0">
                <a:ea typeface="MS Mincho" pitchFamily="49" charset="-128"/>
              </a:rPr>
              <a:t>so, decide for us, O Allah, in this evening</a:t>
            </a:r>
          </a:p>
        </p:txBody>
      </p:sp>
      <p:sp>
        <p:nvSpPr>
          <p:cNvPr id="593924" name="Subtitle 4"/>
          <p:cNvSpPr txBox="1">
            <a:spLocks/>
          </p:cNvSpPr>
          <p:nvPr/>
        </p:nvSpPr>
        <p:spPr bwMode="auto">
          <a:xfrm>
            <a:off x="304800" y="4065683"/>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faj`al lana allahumma fi hadhihi al`ashiyyati</a:t>
            </a:r>
            <a:endParaRPr lang="fi-FI" sz="3200" b="1" i="1">
              <a:solidFill>
                <a:srgbClr val="000066"/>
              </a:solidFill>
              <a:ea typeface="MS Mincho" pitchFamily="49" charset="-128"/>
            </a:endParaRPr>
          </a:p>
        </p:txBody>
      </p:sp>
      <p:sp>
        <p:nvSpPr>
          <p:cNvPr id="5939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9392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889149" y="5282265"/>
            <a:ext cx="5530681"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پس اے اللہ آج کی رات قراردے ہمارے لئے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533400" y="652987"/>
            <a:ext cx="809548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نَصِيباً مِنْ كُلِّ خَيْرٍ تَقْسِمُهُ بَيْنَ عِبَادِكَ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37742" y="2178934"/>
            <a:ext cx="8686800" cy="1752600"/>
          </a:xfrm>
          <a:extLst/>
        </p:spPr>
        <p:txBody>
          <a:bodyPr/>
          <a:lstStyle/>
          <a:p>
            <a:pPr marL="342900" indent="-342900" eaLnBrk="1" hangingPunct="1">
              <a:defRPr/>
            </a:pPr>
            <a:r>
              <a:rPr lang="en-US" sz="3600" b="1" kern="1200" dirty="0">
                <a:ea typeface="MS Mincho" pitchFamily="49" charset="-128"/>
              </a:rPr>
              <a:t>a share from every good item that You distribute among Your servants,</a:t>
            </a:r>
          </a:p>
        </p:txBody>
      </p:sp>
      <p:sp>
        <p:nvSpPr>
          <p:cNvPr id="594948" name="Subtitle 4"/>
          <p:cNvSpPr txBox="1">
            <a:spLocks/>
          </p:cNvSpPr>
          <p:nvPr/>
        </p:nvSpPr>
        <p:spPr bwMode="auto">
          <a:xfrm>
            <a:off x="304800" y="3990452"/>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nasiban min kulli khayrin taqsimuhu bayna `ibadika</a:t>
            </a:r>
            <a:endParaRPr lang="fi-FI" sz="3200" b="1" i="1" dirty="0">
              <a:solidFill>
                <a:srgbClr val="000066"/>
              </a:solidFill>
              <a:ea typeface="MS Mincho" pitchFamily="49" charset="-128"/>
            </a:endParaRPr>
          </a:p>
        </p:txBody>
      </p:sp>
      <p:sp>
        <p:nvSpPr>
          <p:cNvPr id="5949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9495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011627" y="5505630"/>
            <a:ext cx="727314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ہر نیکی میں سے حصہ جو تو نے اپنے بندوں کے درمیان تقسیم کی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066248" y="1049248"/>
            <a:ext cx="308770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وَنُورٍ تَهْدِي بِهِ</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illumination by which You guide,</a:t>
            </a:r>
          </a:p>
        </p:txBody>
      </p:sp>
      <p:sp>
        <p:nvSpPr>
          <p:cNvPr id="595972" name="Subtitle 4"/>
          <p:cNvSpPr txBox="1">
            <a:spLocks/>
          </p:cNvSpPr>
          <p:nvPr/>
        </p:nvSpPr>
        <p:spPr bwMode="auto">
          <a:xfrm>
            <a:off x="266700" y="407274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wa nurin tahdi bihi</a:t>
            </a:r>
            <a:endParaRPr lang="fi-FI" sz="3200" b="1" i="1">
              <a:solidFill>
                <a:srgbClr val="000066"/>
              </a:solidFill>
              <a:ea typeface="MS Mincho" pitchFamily="49" charset="-128"/>
            </a:endParaRPr>
          </a:p>
        </p:txBody>
      </p:sp>
      <p:sp>
        <p:nvSpPr>
          <p:cNvPr id="5959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9597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882452" y="5486400"/>
            <a:ext cx="377860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نور میں جس سے ہدایت فرمائی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900337" y="1049248"/>
            <a:ext cx="341952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وَرَحْمَةٍ تَنْشُرُهَا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mercy that You spread,</a:t>
            </a:r>
          </a:p>
        </p:txBody>
      </p:sp>
      <p:sp>
        <p:nvSpPr>
          <p:cNvPr id="596996" name="Subtitle 4"/>
          <p:cNvSpPr txBox="1">
            <a:spLocks/>
          </p:cNvSpPr>
          <p:nvPr/>
        </p:nvSpPr>
        <p:spPr bwMode="auto">
          <a:xfrm>
            <a:off x="266700" y="3810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rahmatin tanshuruha</a:t>
            </a:r>
            <a:endParaRPr lang="fi-FI" sz="3200" b="1" i="1" dirty="0">
              <a:solidFill>
                <a:srgbClr val="000066"/>
              </a:solidFill>
              <a:ea typeface="MS Mincho" pitchFamily="49" charset="-128"/>
            </a:endParaRPr>
          </a:p>
        </p:txBody>
      </p:sp>
      <p:sp>
        <p:nvSpPr>
          <p:cNvPr id="5969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9699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172807" y="5638800"/>
            <a:ext cx="256031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رحمت میں جو عام کی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115940" y="1049248"/>
            <a:ext cx="298831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وَبَرَكَةٍ تُنْزِلُهَا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blessing that You bring down,</a:t>
            </a:r>
          </a:p>
        </p:txBody>
      </p:sp>
      <p:sp>
        <p:nvSpPr>
          <p:cNvPr id="598020" name="Subtitle 4"/>
          <p:cNvSpPr txBox="1">
            <a:spLocks/>
          </p:cNvSpPr>
          <p:nvPr/>
        </p:nvSpPr>
        <p:spPr bwMode="auto">
          <a:xfrm>
            <a:off x="381000" y="40767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barakatin tunziluha</a:t>
            </a:r>
            <a:endParaRPr lang="fi-FI" sz="3200" b="1" i="1" dirty="0">
              <a:solidFill>
                <a:srgbClr val="000066"/>
              </a:solidFill>
              <a:ea typeface="MS Mincho" pitchFamily="49" charset="-128"/>
            </a:endParaRPr>
          </a:p>
        </p:txBody>
      </p:sp>
      <p:sp>
        <p:nvSpPr>
          <p:cNvPr id="5980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9802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670894" y="5715000"/>
            <a:ext cx="355097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برکت میں جو تو نے نازل کی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119948" y="1049248"/>
            <a:ext cx="298030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وَعَافِيَةٍ تُجَلِّلُهَا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wellbeing that You extend,</a:t>
            </a:r>
          </a:p>
        </p:txBody>
      </p:sp>
      <p:sp>
        <p:nvSpPr>
          <p:cNvPr id="599044" name="Subtitle 4"/>
          <p:cNvSpPr txBox="1">
            <a:spLocks/>
          </p:cNvSpPr>
          <p:nvPr/>
        </p:nvSpPr>
        <p:spPr bwMode="auto">
          <a:xfrm>
            <a:off x="381000" y="409069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`afiyatin tujalliluha</a:t>
            </a:r>
            <a:endParaRPr lang="fi-FI" sz="3200" b="1" i="1" dirty="0">
              <a:solidFill>
                <a:srgbClr val="000066"/>
              </a:solidFill>
              <a:ea typeface="MS Mincho" pitchFamily="49" charset="-128"/>
            </a:endParaRPr>
          </a:p>
        </p:txBody>
      </p:sp>
      <p:sp>
        <p:nvSpPr>
          <p:cNvPr id="5990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59904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577330" y="5562600"/>
            <a:ext cx="4065537"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عافیت کے لباس میں جو تو نے پہنایا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038195" y="1049248"/>
            <a:ext cx="314380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وَرِزْقٍ تَبْسُطُهُ</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sustenance that You stretch,</a:t>
            </a:r>
          </a:p>
        </p:txBody>
      </p:sp>
      <p:sp>
        <p:nvSpPr>
          <p:cNvPr id="600068" name="Subtitle 4"/>
          <p:cNvSpPr txBox="1">
            <a:spLocks/>
          </p:cNvSpPr>
          <p:nvPr/>
        </p:nvSpPr>
        <p:spPr bwMode="auto">
          <a:xfrm>
            <a:off x="304800" y="3810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rizqin tabsutuhu</a:t>
            </a:r>
            <a:endParaRPr lang="fi-FI" sz="3200" b="1" i="1" dirty="0">
              <a:solidFill>
                <a:srgbClr val="000066"/>
              </a:solidFill>
              <a:ea typeface="MS Mincho" pitchFamily="49" charset="-128"/>
            </a:endParaRPr>
          </a:p>
        </p:txBody>
      </p:sp>
      <p:sp>
        <p:nvSpPr>
          <p:cNvPr id="6000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0007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278216" y="5193268"/>
            <a:ext cx="2587568"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رزق میں جو وسیع کیا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579736" y="1049248"/>
            <a:ext cx="406072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يَا ارْحَمَ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ٱلرَّاحِمِينَ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O most Merciful of all those who show mercy!</a:t>
            </a:r>
          </a:p>
        </p:txBody>
      </p:sp>
      <p:sp>
        <p:nvSpPr>
          <p:cNvPr id="601092" name="Subtitle 4"/>
          <p:cNvSpPr txBox="1">
            <a:spLocks/>
          </p:cNvSpPr>
          <p:nvPr/>
        </p:nvSpPr>
        <p:spPr bwMode="auto">
          <a:xfrm>
            <a:off x="266699" y="40767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ya arhama alrrahimina</a:t>
            </a:r>
            <a:endParaRPr lang="fi-FI" sz="3200" b="1" i="1" dirty="0">
              <a:solidFill>
                <a:srgbClr val="000066"/>
              </a:solidFill>
              <a:ea typeface="MS Mincho" pitchFamily="49" charset="-128"/>
            </a:endParaRPr>
          </a:p>
        </p:txBody>
      </p:sp>
      <p:sp>
        <p:nvSpPr>
          <p:cNvPr id="6010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0109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195432" y="5334000"/>
            <a:ext cx="4384535"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اے سب سے زیادہ رحم کرنے والے</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812700" y="1049248"/>
            <a:ext cx="559480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اللَّهُمَّ اقْلِبْنَا فِي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هٰذَا</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ٱلْوَقْتِ</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O Allah, turn us in this hour</a:t>
            </a:r>
          </a:p>
        </p:txBody>
      </p:sp>
      <p:sp>
        <p:nvSpPr>
          <p:cNvPr id="602116" name="Subtitle 4"/>
          <p:cNvSpPr txBox="1">
            <a:spLocks/>
          </p:cNvSpPr>
          <p:nvPr/>
        </p:nvSpPr>
        <p:spPr bwMode="auto">
          <a:xfrm>
            <a:off x="266700" y="40767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allahumma aqlibna fi hadha alwaqti</a:t>
            </a:r>
            <a:endParaRPr lang="fi-FI" sz="3200" b="1" i="1" dirty="0">
              <a:solidFill>
                <a:srgbClr val="000066"/>
              </a:solidFill>
              <a:ea typeface="MS Mincho" pitchFamily="49" charset="-128"/>
            </a:endParaRPr>
          </a:p>
        </p:txBody>
      </p:sp>
      <p:sp>
        <p:nvSpPr>
          <p:cNvPr id="6021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0211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230831" y="5562600"/>
            <a:ext cx="4676281"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اے اللہ اس وقت ہمیں بدل کر بنا دے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645459" y="1049248"/>
            <a:ext cx="392928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مُنْجِحِينَ مُفْلِحِينَ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successful, flourishing,</a:t>
            </a:r>
          </a:p>
        </p:txBody>
      </p:sp>
      <p:sp>
        <p:nvSpPr>
          <p:cNvPr id="603140" name="Subtitle 4"/>
          <p:cNvSpPr txBox="1">
            <a:spLocks/>
          </p:cNvSpPr>
          <p:nvPr/>
        </p:nvSpPr>
        <p:spPr bwMode="auto">
          <a:xfrm>
            <a:off x="441036" y="3657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munjihina muflihina</a:t>
            </a:r>
            <a:endParaRPr lang="fi-FI" sz="3200" b="1" i="1" dirty="0">
              <a:solidFill>
                <a:srgbClr val="000066"/>
              </a:solidFill>
              <a:ea typeface="MS Mincho" pitchFamily="49" charset="-128"/>
            </a:endParaRPr>
          </a:p>
        </p:txBody>
      </p:sp>
      <p:sp>
        <p:nvSpPr>
          <p:cNvPr id="6031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0314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361515" y="5040868"/>
            <a:ext cx="4544834"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کامیاب ہو نے والے فلاح پانے والے</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663719" y="676007"/>
            <a:ext cx="7816562" cy="1200329"/>
          </a:xfrm>
          <a:extLst/>
        </p:spPr>
        <p:txBody>
          <a:bodyPr wrap="none">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ثُمَّ اخْرَجْتَنِي لِلَّذِي سَبَقَ لِي مِنَ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ٱلْهُدَىٰ</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981200"/>
            <a:ext cx="8686800" cy="1752600"/>
          </a:xfrm>
          <a:extLst/>
        </p:spPr>
        <p:txBody>
          <a:bodyPr/>
          <a:lstStyle/>
          <a:p>
            <a:pPr marL="342900" indent="-342900" eaLnBrk="1" hangingPunct="1">
              <a:defRPr/>
            </a:pPr>
            <a:r>
              <a:rPr lang="en-US" sz="3600" b="1" kern="1200" dirty="0">
                <a:ea typeface="MS Mincho" pitchFamily="49" charset="-128"/>
              </a:rPr>
              <a:t>You then took me out on account of the guidance that You have already known about me</a:t>
            </a:r>
          </a:p>
        </p:txBody>
      </p:sp>
      <p:sp>
        <p:nvSpPr>
          <p:cNvPr id="60420" name="Subtitle 4"/>
          <p:cNvSpPr txBox="1">
            <a:spLocks/>
          </p:cNvSpPr>
          <p:nvPr/>
        </p:nvSpPr>
        <p:spPr bwMode="auto">
          <a:xfrm>
            <a:off x="229565" y="4038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thumma akhrajtani lilladhi sabaqa li min alhuda</a:t>
            </a:r>
            <a:endParaRPr lang="fi-FI" sz="3200" b="1" i="1" dirty="0">
              <a:solidFill>
                <a:srgbClr val="000066"/>
              </a:solidFill>
              <a:ea typeface="MS Mincho" pitchFamily="49" charset="-128"/>
            </a:endParaRPr>
          </a:p>
        </p:txBody>
      </p:sp>
      <p:sp>
        <p:nvSpPr>
          <p:cNvPr id="604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0422" name="Text Box 13"/>
          <p:cNvSpPr txBox="1">
            <a:spLocks noChangeAspect="1" noChangeArrowheads="1"/>
          </p:cNvSpPr>
          <p:nvPr/>
        </p:nvSpPr>
        <p:spPr bwMode="auto">
          <a:xfrm>
            <a:off x="4724401" y="0"/>
            <a:ext cx="44196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546973" y="5401246"/>
            <a:ext cx="6050054"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پھر تو نے مجھے رحم مادر سے </a:t>
            </a:r>
            <a:r>
              <a:rPr lang="ar-SA" sz="4000" b="1" dirty="0" smtClean="0">
                <a:solidFill>
                  <a:srgbClr val="002060"/>
                </a:solidFill>
                <a:latin typeface="Jameel Noori Nastaleeq" panose="02000503000000000004" pitchFamily="2" charset="-78"/>
                <a:cs typeface="Jameel Noori Nastaleeq" panose="02000503000000000004" pitchFamily="2" charset="-78"/>
              </a:rPr>
              <a:t>نکالا</a:t>
            </a:r>
            <a:r>
              <a:rPr lang="ur-PK" sz="4000" b="1" dirty="0" smtClean="0">
                <a:solidFill>
                  <a:srgbClr val="002060"/>
                </a:solidFill>
                <a:latin typeface="Jameel Noori Nastaleeq" panose="02000503000000000004" pitchFamily="2" charset="-78"/>
                <a:cs typeface="Jameel Noori Nastaleeq" panose="02000503000000000004" pitchFamily="2" charset="-78"/>
              </a:rPr>
              <a:t>، </a:t>
            </a:r>
            <a:r>
              <a:rPr lang="ur-PK" sz="4000" b="1" dirty="0">
                <a:solidFill>
                  <a:srgbClr val="002060"/>
                </a:solidFill>
                <a:latin typeface="Jameel Noori Nastaleeq" panose="02000503000000000004" pitchFamily="2" charset="-78"/>
                <a:cs typeface="Jameel Noori Nastaleeq" panose="02000503000000000004" pitchFamily="2" charset="-78"/>
              </a:rPr>
              <a:t>ہدایت </a:t>
            </a:r>
            <a:r>
              <a:rPr lang="ur-PK" sz="4000" b="1" dirty="0" smtClean="0">
                <a:solidFill>
                  <a:srgbClr val="002060"/>
                </a:solidFill>
                <a:latin typeface="Jameel Noori Nastaleeq" panose="02000503000000000004" pitchFamily="2" charset="-78"/>
                <a:cs typeface="Jameel Noori Nastaleeq" panose="02000503000000000004" pitchFamily="2" charset="-78"/>
              </a:rPr>
              <a:t>دے</a:t>
            </a:r>
            <a:r>
              <a:rPr lang="en-US" sz="4000" b="1" dirty="0" smtClean="0">
                <a:solidFill>
                  <a:srgbClr val="002060"/>
                </a:solidFill>
                <a:latin typeface="Jameel Noori Nastaleeq" panose="02000503000000000004" pitchFamily="2" charset="-78"/>
                <a:cs typeface="Jameel Noori Nastaleeq" panose="02000503000000000004" pitchFamily="2" charset="-78"/>
              </a:rPr>
              <a:t> </a:t>
            </a:r>
            <a:r>
              <a:rPr lang="ur-PK" sz="4000" b="1" dirty="0" smtClean="0">
                <a:solidFill>
                  <a:srgbClr val="002060"/>
                </a:solidFill>
                <a:latin typeface="Jameel Noori Nastaleeq" panose="02000503000000000004" pitchFamily="2" charset="-78"/>
                <a:cs typeface="Jameel Noori Nastaleeq" panose="02000503000000000004" pitchFamily="2" charset="-78"/>
              </a:rPr>
              <a:t>کر</a:t>
            </a:r>
            <a:r>
              <a:rPr lang="ar-SA" sz="4000" b="1" dirty="0" smtClean="0">
                <a:solidFill>
                  <a:srgbClr val="002060"/>
                </a:solidFill>
                <a:latin typeface="Jameel Noori Nastaleeq" panose="02000503000000000004" pitchFamily="2" charset="-78"/>
                <a:cs typeface="Jameel Noori Nastaleeq" panose="02000503000000000004" pitchFamily="2" charset="-78"/>
              </a:rPr>
              <a:t>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725610" y="1049248"/>
            <a:ext cx="376898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مَبْرُورِينَ غَانِمِينَ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blessed, and gainers.</a:t>
            </a:r>
          </a:p>
        </p:txBody>
      </p:sp>
      <p:sp>
        <p:nvSpPr>
          <p:cNvPr id="604164" name="Subtitle 4"/>
          <p:cNvSpPr txBox="1">
            <a:spLocks/>
          </p:cNvSpPr>
          <p:nvPr/>
        </p:nvSpPr>
        <p:spPr bwMode="auto">
          <a:xfrm>
            <a:off x="304800" y="396883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mabrurina ghanimina</a:t>
            </a:r>
            <a:endParaRPr lang="fi-FI" sz="3200" b="1" i="1" dirty="0">
              <a:solidFill>
                <a:srgbClr val="000066"/>
              </a:solidFill>
              <a:ea typeface="MS Mincho" pitchFamily="49" charset="-128"/>
            </a:endParaRPr>
          </a:p>
        </p:txBody>
      </p:sp>
      <p:sp>
        <p:nvSpPr>
          <p:cNvPr id="6041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0416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166963" y="5410200"/>
            <a:ext cx="4886274"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پسندیدہ عمل والے اور نفع اٹھانے والے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173375" y="1049248"/>
            <a:ext cx="487345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وَلاَ تَجْعَلْنَا مِنَ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ٱلْقَانِطِينَ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Do not include us with the despondent.</a:t>
            </a:r>
          </a:p>
        </p:txBody>
      </p:sp>
      <p:sp>
        <p:nvSpPr>
          <p:cNvPr id="605188" name="Subtitle 4"/>
          <p:cNvSpPr txBox="1">
            <a:spLocks/>
          </p:cNvSpPr>
          <p:nvPr/>
        </p:nvSpPr>
        <p:spPr bwMode="auto">
          <a:xfrm>
            <a:off x="266700" y="4038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la taj`alna min alqanitina</a:t>
            </a:r>
            <a:endParaRPr lang="fi-FI" sz="3200" b="1" i="1" dirty="0">
              <a:solidFill>
                <a:srgbClr val="000066"/>
              </a:solidFill>
              <a:ea typeface="MS Mincho" pitchFamily="49" charset="-128"/>
            </a:endParaRPr>
          </a:p>
        </p:txBody>
      </p:sp>
      <p:sp>
        <p:nvSpPr>
          <p:cNvPr id="6051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0519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979412" y="5334000"/>
            <a:ext cx="5261377"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ہمیں مایوس ہونے والوں میں قرار نہ دے</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437069" y="1049248"/>
            <a:ext cx="434606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وَلاَ تُخْلِنَا مِنْ رَحْمَتِكَ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Do not leave us without Your mercy.</a:t>
            </a:r>
          </a:p>
        </p:txBody>
      </p:sp>
      <p:sp>
        <p:nvSpPr>
          <p:cNvPr id="606212" name="Subtitle 4"/>
          <p:cNvSpPr txBox="1">
            <a:spLocks/>
          </p:cNvSpPr>
          <p:nvPr/>
        </p:nvSpPr>
        <p:spPr bwMode="auto">
          <a:xfrm>
            <a:off x="266700" y="396883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 la tukhlina min rahmatika</a:t>
            </a:r>
          </a:p>
        </p:txBody>
      </p:sp>
      <p:sp>
        <p:nvSpPr>
          <p:cNvPr id="6062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0621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818584" y="5334000"/>
            <a:ext cx="358303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ہمیں اپنی رحمت سے دور نہ کر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417559" y="1049248"/>
            <a:ext cx="638508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وَلاَ تَحْرِمْنَا مَا نُؤَمِّلُهُ مِنْ فَضْلِكَ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Do not deprive us of that which we hope from Your favor.</a:t>
            </a:r>
          </a:p>
        </p:txBody>
      </p:sp>
      <p:sp>
        <p:nvSpPr>
          <p:cNvPr id="607236" name="Subtitle 4"/>
          <p:cNvSpPr txBox="1">
            <a:spLocks/>
          </p:cNvSpPr>
          <p:nvPr/>
        </p:nvSpPr>
        <p:spPr bwMode="auto">
          <a:xfrm>
            <a:off x="266699" y="4151223"/>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la tahrimna ma nu'ammiluhu min fadlika</a:t>
            </a:r>
            <a:endParaRPr lang="fi-FI" sz="3200" b="1" i="1" dirty="0">
              <a:solidFill>
                <a:srgbClr val="000066"/>
              </a:solidFill>
              <a:ea typeface="MS Mincho" pitchFamily="49" charset="-128"/>
            </a:endParaRPr>
          </a:p>
        </p:txBody>
      </p:sp>
      <p:sp>
        <p:nvSpPr>
          <p:cNvPr id="6072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0723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02053" y="5486400"/>
            <a:ext cx="873989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ہمیں اس چیز میں سے محروم نہ فرما جس کی تیرے فضل میں سے امید کریں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345424" y="1049248"/>
            <a:ext cx="652935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وَلاَ تَجْعَلْنَا مِنْ رَحْمَتِكَ مَحْرُومِينَ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Do not make us deprived of Your mercy,</a:t>
            </a:r>
          </a:p>
        </p:txBody>
      </p:sp>
      <p:sp>
        <p:nvSpPr>
          <p:cNvPr id="608260" name="Subtitle 4"/>
          <p:cNvSpPr txBox="1">
            <a:spLocks/>
          </p:cNvSpPr>
          <p:nvPr/>
        </p:nvSpPr>
        <p:spPr bwMode="auto">
          <a:xfrm>
            <a:off x="266700" y="431058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 la taj`alna min rahmatika mahrumina</a:t>
            </a:r>
          </a:p>
        </p:txBody>
      </p:sp>
      <p:sp>
        <p:nvSpPr>
          <p:cNvPr id="6082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0826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759371" y="5638800"/>
            <a:ext cx="5625258"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ہم کو اپنی رحمت سے محروم و خالی قرارنہ دے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422094" y="1049248"/>
            <a:ext cx="837601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وَلاَ لِفَضْلِ مَا نُؤَمِّلُهُ مِنْ عَطَائِكَ قَانِطِينَ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or despair of the favor of what we hope from Your gifts.</a:t>
            </a:r>
          </a:p>
        </p:txBody>
      </p:sp>
      <p:sp>
        <p:nvSpPr>
          <p:cNvPr id="609284" name="Subtitle 4"/>
          <p:cNvSpPr txBox="1">
            <a:spLocks/>
          </p:cNvSpPr>
          <p:nvPr/>
        </p:nvSpPr>
        <p:spPr bwMode="auto">
          <a:xfrm>
            <a:off x="422094" y="40767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la lifadli ma nu'ammiluhu min `ata'ika qanitina</a:t>
            </a:r>
            <a:endParaRPr lang="fi-FI" sz="3200" b="1" i="1" dirty="0">
              <a:solidFill>
                <a:srgbClr val="000066"/>
              </a:solidFill>
              <a:ea typeface="MS Mincho" pitchFamily="49" charset="-128"/>
            </a:endParaRPr>
          </a:p>
        </p:txBody>
      </p:sp>
      <p:sp>
        <p:nvSpPr>
          <p:cNvPr id="6092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0928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581493" y="5715000"/>
            <a:ext cx="7808548"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تیری عطا میں سے جس عنایت کی امید کریں اس سے مایوس نہ فرما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772898" y="1049248"/>
            <a:ext cx="367440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وَلاَ تَرُدَّنَا خَائِبِينَ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Do not turns us down disappointed</a:t>
            </a:r>
          </a:p>
        </p:txBody>
      </p:sp>
      <p:sp>
        <p:nvSpPr>
          <p:cNvPr id="610308" name="Subtitle 4"/>
          <p:cNvSpPr txBox="1">
            <a:spLocks/>
          </p:cNvSpPr>
          <p:nvPr/>
        </p:nvSpPr>
        <p:spPr bwMode="auto">
          <a:xfrm>
            <a:off x="381000" y="3963733"/>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la taruddana kha'ibina</a:t>
            </a:r>
            <a:endParaRPr lang="fi-FI" sz="3200" b="1" i="1" dirty="0">
              <a:solidFill>
                <a:srgbClr val="000066"/>
              </a:solidFill>
              <a:ea typeface="MS Mincho" pitchFamily="49" charset="-128"/>
            </a:endParaRPr>
          </a:p>
        </p:txBody>
      </p:sp>
      <p:sp>
        <p:nvSpPr>
          <p:cNvPr id="6103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1031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220937" y="5257800"/>
            <a:ext cx="277832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ہمیں ناکام کرکے نہ پلٹا</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083607" y="1049248"/>
            <a:ext cx="505298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وَلاَ مِنْ بَابِكَ مَطْرُودِينَ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or driven away from Your door.</a:t>
            </a:r>
          </a:p>
        </p:txBody>
      </p:sp>
      <p:sp>
        <p:nvSpPr>
          <p:cNvPr id="611332" name="Subtitle 4"/>
          <p:cNvSpPr txBox="1">
            <a:spLocks/>
          </p:cNvSpPr>
          <p:nvPr/>
        </p:nvSpPr>
        <p:spPr bwMode="auto">
          <a:xfrm>
            <a:off x="266700" y="3926787"/>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la min babika matrudina</a:t>
            </a:r>
            <a:endParaRPr lang="fi-FI" sz="3200" b="1" i="1" dirty="0">
              <a:solidFill>
                <a:srgbClr val="000066"/>
              </a:solidFill>
              <a:ea typeface="MS Mincho" pitchFamily="49" charset="-128"/>
            </a:endParaRPr>
          </a:p>
        </p:txBody>
      </p:sp>
      <p:sp>
        <p:nvSpPr>
          <p:cNvPr id="6113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1133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836745" y="5310055"/>
            <a:ext cx="5546711"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اپنی بارگاہ سے دھتکارے ہوئے قرار نہ دے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697557" y="1049248"/>
            <a:ext cx="382508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يَا اجْوَدَ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ٱلاجْوَدِينَ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O most Magnanimous of all those who treat magnanimously</a:t>
            </a:r>
          </a:p>
        </p:txBody>
      </p:sp>
      <p:sp>
        <p:nvSpPr>
          <p:cNvPr id="612356" name="Subtitle 4"/>
          <p:cNvSpPr txBox="1">
            <a:spLocks/>
          </p:cNvSpPr>
          <p:nvPr/>
        </p:nvSpPr>
        <p:spPr bwMode="auto">
          <a:xfrm>
            <a:off x="304799" y="423553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ya ajwada al-ajwadina</a:t>
            </a:r>
            <a:endParaRPr lang="fi-FI" sz="3200" b="1" i="1" dirty="0">
              <a:solidFill>
                <a:srgbClr val="000066"/>
              </a:solidFill>
              <a:ea typeface="MS Mincho" pitchFamily="49" charset="-128"/>
            </a:endParaRPr>
          </a:p>
        </p:txBody>
      </p:sp>
      <p:sp>
        <p:nvSpPr>
          <p:cNvPr id="6123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1235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300441" y="5562600"/>
            <a:ext cx="4695517"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اے بہت عطاوالوں میں بڑی عطا والے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5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658283" y="1049248"/>
            <a:ext cx="390363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وَاكْرَمَ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ٱلاكْرَمِينَ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most Generous of all those who act generously!</a:t>
            </a:r>
          </a:p>
        </p:txBody>
      </p:sp>
      <p:sp>
        <p:nvSpPr>
          <p:cNvPr id="613380" name="Subtitle 4"/>
          <p:cNvSpPr txBox="1">
            <a:spLocks/>
          </p:cNvSpPr>
          <p:nvPr/>
        </p:nvSpPr>
        <p:spPr bwMode="auto">
          <a:xfrm>
            <a:off x="381000" y="4151223"/>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akrama al-akramina</a:t>
            </a:r>
            <a:endParaRPr lang="fi-FI" sz="3200" b="1" i="1" dirty="0">
              <a:solidFill>
                <a:srgbClr val="000066"/>
              </a:solidFill>
              <a:ea typeface="MS Mincho" pitchFamily="49" charset="-128"/>
            </a:endParaRPr>
          </a:p>
        </p:txBody>
      </p:sp>
      <p:sp>
        <p:nvSpPr>
          <p:cNvPr id="6133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1338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246683" y="5354776"/>
            <a:ext cx="465063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عزت داروں میں بڑی عزت والے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4"/>
          <p:cNvSpPr>
            <a:spLocks noGrp="1"/>
          </p:cNvSpPr>
          <p:nvPr>
            <p:ph type="subTitle" idx="1"/>
          </p:nvPr>
        </p:nvSpPr>
        <p:spPr>
          <a:xfrm>
            <a:off x="338282" y="2351087"/>
            <a:ext cx="8686800" cy="1219200"/>
          </a:xfrm>
          <a:extLst/>
        </p:spPr>
        <p:txBody>
          <a:bodyPr/>
          <a:lstStyle/>
          <a:p>
            <a:pPr marL="342900" indent="-342900" eaLnBrk="1" hangingPunct="1">
              <a:defRPr/>
            </a:pPr>
            <a:r>
              <a:rPr lang="en-US" b="1" kern="1200" dirty="0">
                <a:ea typeface="MS Mincho" pitchFamily="49" charset="-128"/>
              </a:rPr>
              <a:t>Praise be to Allah Whose determination cannot be repelled by anything,</a:t>
            </a:r>
          </a:p>
        </p:txBody>
      </p:sp>
      <p:sp>
        <p:nvSpPr>
          <p:cNvPr id="6148" name="Subtitle 4"/>
          <p:cNvSpPr txBox="1">
            <a:spLocks/>
          </p:cNvSpPr>
          <p:nvPr/>
        </p:nvSpPr>
        <p:spPr bwMode="auto">
          <a:xfrm>
            <a:off x="366550" y="3817793"/>
            <a:ext cx="868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alhamdu lillahi alladhi laysa liqada'ihi dafi`un</a:t>
            </a:r>
            <a:endParaRPr lang="fi-FI" sz="3200" b="1" i="1" dirty="0">
              <a:solidFill>
                <a:srgbClr val="000066"/>
              </a:solidFill>
              <a:ea typeface="MS Mincho" pitchFamily="49" charset="-128"/>
            </a:endParaRPr>
          </a:p>
        </p:txBody>
      </p:sp>
      <p:sp>
        <p:nvSpPr>
          <p:cNvPr id="2" name="Rectangle 1"/>
          <p:cNvSpPr/>
          <p:nvPr/>
        </p:nvSpPr>
        <p:spPr>
          <a:xfrm>
            <a:off x="1066800" y="5257800"/>
            <a:ext cx="701040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حمد ہے خدا کے لیے جس کے فیصلے کو کوئی بدلنے والا نہیں</a:t>
            </a:r>
            <a:r>
              <a:rPr lang="ar-SA" sz="4000" dirty="0">
                <a:solidFill>
                  <a:srgbClr val="002060"/>
                </a:solidFill>
              </a:rPr>
              <a:t> </a:t>
            </a:r>
            <a:endParaRPr lang="en-US" sz="4000" dirty="0">
              <a:solidFill>
                <a:srgbClr val="002060"/>
              </a:solidFill>
            </a:endParaRPr>
          </a:p>
        </p:txBody>
      </p:sp>
      <p:sp>
        <p:nvSpPr>
          <p:cNvPr id="3" name="Rectangle 2"/>
          <p:cNvSpPr/>
          <p:nvPr/>
        </p:nvSpPr>
        <p:spPr>
          <a:xfrm>
            <a:off x="762000" y="642357"/>
            <a:ext cx="7388561" cy="1200329"/>
          </a:xfrm>
          <a:prstGeom prst="rect">
            <a:avLst/>
          </a:prstGeom>
        </p:spPr>
        <p:txBody>
          <a:bodyPr wrap="none">
            <a:spAutoFit/>
          </a:bodyPr>
          <a:lstStyle/>
          <a:p>
            <a:pPr algn="r" rtl="1"/>
            <a:r>
              <a:rPr lang="ar-SA" sz="7200" b="1" dirty="0">
                <a:solidFill>
                  <a:srgbClr val="002060"/>
                </a:solidFill>
                <a:latin typeface="_PDMS_Saleem_QuranFont" panose="02010000000000000000" pitchFamily="2" charset="-78"/>
                <a:cs typeface="_PDMS_Saleem_QuranFont" panose="02010000000000000000" pitchFamily="2" charset="-78"/>
              </a:rPr>
              <a:t>اَلْحَمْدُ لِلّٰہِ الَّذِی لَیْسَ </a:t>
            </a:r>
            <a:r>
              <a:rPr lang="ar-SA" sz="7200" b="1" dirty="0" smtClean="0">
                <a:solidFill>
                  <a:srgbClr val="002060"/>
                </a:solidFill>
                <a:latin typeface="_PDMS_Saleem_QuranFont" panose="02010000000000000000" pitchFamily="2" charset="-78"/>
                <a:cs typeface="_PDMS_Saleem_QuranFont" panose="02010000000000000000" pitchFamily="2" charset="-78"/>
              </a:rPr>
              <a:t>لِقَضَائِہِ دَافِعٌ</a:t>
            </a:r>
            <a:r>
              <a:rPr lang="ar-SA" sz="7200" b="1" dirty="0">
                <a:solidFill>
                  <a:srgbClr val="002060"/>
                </a:solidFill>
                <a:latin typeface="_PDMS_Saleem_QuranFont" panose="02010000000000000000" pitchFamily="2" charset="-78"/>
                <a:cs typeface="_PDMS_Saleem_QuranFont" panose="02010000000000000000" pitchFamily="2" charset="-78"/>
              </a:rPr>
              <a:t>، </a:t>
            </a:r>
            <a:endParaRPr lang="en-US" sz="7200" dirty="0">
              <a:solidFill>
                <a:srgbClr val="002060"/>
              </a:solidFill>
            </a:endParaRP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667000" y="341168"/>
            <a:ext cx="412965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l"/>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إلَی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الدُّنْیَا تَآمَّاً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سَوِیّاً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614453"/>
            <a:ext cx="8686800" cy="1752600"/>
          </a:xfrm>
          <a:extLst/>
        </p:spPr>
        <p:txBody>
          <a:bodyPr/>
          <a:lstStyle/>
          <a:p>
            <a:pPr marL="342900" indent="-342900" eaLnBrk="1" hangingPunct="1">
              <a:defRPr/>
            </a:pPr>
            <a:r>
              <a:rPr lang="en-US" sz="3600" b="1" kern="1200" dirty="0">
                <a:ea typeface="MS Mincho" pitchFamily="49" charset="-128"/>
              </a:rPr>
              <a:t>to the world, perfect and in sound health.</a:t>
            </a:r>
          </a:p>
        </p:txBody>
      </p:sp>
      <p:sp>
        <p:nvSpPr>
          <p:cNvPr id="61444" name="Subtitle 4"/>
          <p:cNvSpPr txBox="1">
            <a:spLocks/>
          </p:cNvSpPr>
          <p:nvPr/>
        </p:nvSpPr>
        <p:spPr bwMode="auto">
          <a:xfrm>
            <a:off x="304801" y="4191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ila alddunya tamman sawiyyan</a:t>
            </a:r>
            <a:endParaRPr lang="fi-FI" sz="3200" b="1" i="1" dirty="0">
              <a:solidFill>
                <a:srgbClr val="000066"/>
              </a:solidFill>
              <a:ea typeface="MS Mincho" pitchFamily="49" charset="-128"/>
            </a:endParaRPr>
          </a:p>
        </p:txBody>
      </p:sp>
      <p:sp>
        <p:nvSpPr>
          <p:cNvPr id="614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1446" name="Text Box 13"/>
          <p:cNvSpPr txBox="1">
            <a:spLocks noChangeAspect="1" noChangeArrowheads="1"/>
          </p:cNvSpPr>
          <p:nvPr/>
        </p:nvSpPr>
        <p:spPr bwMode="auto">
          <a:xfrm>
            <a:off x="4648201"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852105" y="5394359"/>
            <a:ext cx="5187639" cy="707886"/>
          </a:xfrm>
          <a:prstGeom prst="rect">
            <a:avLst/>
          </a:prstGeom>
        </p:spPr>
        <p:txBody>
          <a:bodyPr wrap="square">
            <a:spAutoFit/>
          </a:bodyPr>
          <a:lstStyle/>
          <a:p>
            <a:pPr algn="ctr" rtl="1"/>
            <a:r>
              <a:rPr lang="en-US" sz="4000" b="1" dirty="0" err="1">
                <a:solidFill>
                  <a:srgbClr val="002060"/>
                </a:solidFill>
                <a:latin typeface="Jameel Noori Nastaleeq" panose="02000503000000000004" pitchFamily="2" charset="-78"/>
                <a:cs typeface="Jameel Noori Nastaleeq" panose="02000503000000000004" pitchFamily="2" charset="-78"/>
              </a:rPr>
              <a:t>دنیا</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میں</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درست</a:t>
            </a:r>
            <a:r>
              <a:rPr lang="en-US" sz="4000" b="1" dirty="0">
                <a:solidFill>
                  <a:srgbClr val="002060"/>
                </a:solidFill>
                <a:latin typeface="Jameel Noori Nastaleeq" panose="02000503000000000004" pitchFamily="2" charset="-78"/>
                <a:cs typeface="Jameel Noori Nastaleeq" panose="02000503000000000004" pitchFamily="2" charset="-78"/>
              </a:rPr>
              <a:t> و </a:t>
            </a:r>
            <a:r>
              <a:rPr lang="en-US" sz="4000" b="1" dirty="0" err="1">
                <a:solidFill>
                  <a:srgbClr val="002060"/>
                </a:solidFill>
                <a:latin typeface="Jameel Noori Nastaleeq" panose="02000503000000000004" pitchFamily="2" charset="-78"/>
                <a:cs typeface="Jameel Noori Nastaleeq" panose="02000503000000000004" pitchFamily="2" charset="-78"/>
              </a:rPr>
              <a:t>سالم</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جسم</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کے</a:t>
            </a:r>
            <a:r>
              <a:rPr lang="en-US" sz="4000" b="1" dirty="0">
                <a:solidFill>
                  <a:srgbClr val="002060"/>
                </a:solidFill>
                <a:latin typeface="Jameel Noori Nastaleeq" panose="02000503000000000004" pitchFamily="2" charset="-78"/>
                <a:cs typeface="Jameel Noori Nastaleeq" panose="02000503000000000004" pitchFamily="2" charset="-78"/>
              </a:rPr>
              <a:t> </a:t>
            </a:r>
            <a:r>
              <a:rPr lang="en-US" sz="4000" b="1" dirty="0" err="1">
                <a:solidFill>
                  <a:srgbClr val="002060"/>
                </a:solidFill>
                <a:latin typeface="Jameel Noori Nastaleeq" panose="02000503000000000004" pitchFamily="2" charset="-78"/>
                <a:cs typeface="Jameel Noori Nastaleeq" panose="02000503000000000004" pitchFamily="2" charset="-78"/>
              </a:rPr>
              <a:t>ساتھ</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548477" y="1049248"/>
            <a:ext cx="412324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إِلَيْكَ اقْبَلْنَا مُوقِنِينَ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To You are we advancing with full conviction</a:t>
            </a:r>
          </a:p>
        </p:txBody>
      </p:sp>
      <p:sp>
        <p:nvSpPr>
          <p:cNvPr id="614404" name="Subtitle 4"/>
          <p:cNvSpPr txBox="1">
            <a:spLocks/>
          </p:cNvSpPr>
          <p:nvPr/>
        </p:nvSpPr>
        <p:spPr bwMode="auto">
          <a:xfrm>
            <a:off x="304800" y="423553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ilayka aqbalna muqinina</a:t>
            </a:r>
            <a:endParaRPr lang="fi-FI" sz="3200" b="1" i="1" dirty="0">
              <a:solidFill>
                <a:srgbClr val="000066"/>
              </a:solidFill>
              <a:ea typeface="MS Mincho" pitchFamily="49" charset="-128"/>
            </a:endParaRPr>
          </a:p>
        </p:txBody>
      </p:sp>
      <p:sp>
        <p:nvSpPr>
          <p:cNvPr id="6144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1440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391812" y="5452947"/>
            <a:ext cx="4512775"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ہم تیری درگاہ میں لوٹ کے آئے ہیں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367065" y="1049248"/>
            <a:ext cx="648607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وَلِبَيْتِكَ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ٱلْحَرَامِ</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آمِّينَ قَاصِدِينَ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to Your Holy House are we betaking ourselves purposefully;</a:t>
            </a:r>
          </a:p>
        </p:txBody>
      </p:sp>
      <p:sp>
        <p:nvSpPr>
          <p:cNvPr id="615428" name="Subtitle 4"/>
          <p:cNvSpPr txBox="1">
            <a:spLocks/>
          </p:cNvSpPr>
          <p:nvPr/>
        </p:nvSpPr>
        <p:spPr bwMode="auto">
          <a:xfrm>
            <a:off x="266700" y="40767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libaytika alharami ammina qasidina</a:t>
            </a:r>
            <a:endParaRPr lang="fi-FI" sz="3200" b="1" i="1" dirty="0">
              <a:solidFill>
                <a:srgbClr val="000066"/>
              </a:solidFill>
              <a:ea typeface="MS Mincho" pitchFamily="49" charset="-128"/>
            </a:endParaRPr>
          </a:p>
        </p:txBody>
      </p:sp>
      <p:sp>
        <p:nvSpPr>
          <p:cNvPr id="6154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1543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582767" y="5303982"/>
            <a:ext cx="797846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معتقد بن کر ہم تیرے محترم گھر کعبہ میں پکار کرتے ہوئے آئے ہیں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625422" y="1049248"/>
            <a:ext cx="396935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فَاعِنَّا</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عَلَىٰ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مَنَاسِكِنَا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So, (please) help us do our rituals (perfectly)</a:t>
            </a:r>
          </a:p>
        </p:txBody>
      </p:sp>
      <p:sp>
        <p:nvSpPr>
          <p:cNvPr id="616452" name="Subtitle 4"/>
          <p:cNvSpPr txBox="1">
            <a:spLocks/>
          </p:cNvSpPr>
          <p:nvPr/>
        </p:nvSpPr>
        <p:spPr bwMode="auto">
          <a:xfrm>
            <a:off x="266700" y="4063512"/>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fa'a`inna `ala manasikina</a:t>
            </a:r>
            <a:endParaRPr lang="fi-FI" sz="3200" b="1" i="1" dirty="0">
              <a:solidFill>
                <a:srgbClr val="000066"/>
              </a:solidFill>
              <a:ea typeface="MS Mincho" pitchFamily="49" charset="-128"/>
            </a:endParaRPr>
          </a:p>
        </p:txBody>
      </p:sp>
      <p:sp>
        <p:nvSpPr>
          <p:cNvPr id="6164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1645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627614" y="5105400"/>
            <a:ext cx="3639138"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پس اعمال حج میں ہماری مدد فرما</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775303" y="1049248"/>
            <a:ext cx="366959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وَاكْمِلْ لَنَا حَجَّنَا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perfect for us our pilgrimage</a:t>
            </a:r>
          </a:p>
        </p:txBody>
      </p:sp>
      <p:sp>
        <p:nvSpPr>
          <p:cNvPr id="617476" name="Subtitle 4"/>
          <p:cNvSpPr txBox="1">
            <a:spLocks/>
          </p:cNvSpPr>
          <p:nvPr/>
        </p:nvSpPr>
        <p:spPr bwMode="auto">
          <a:xfrm>
            <a:off x="266700" y="396883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akmil lana hajjana</a:t>
            </a:r>
            <a:endParaRPr lang="fi-FI" sz="3200" b="1" i="1" dirty="0">
              <a:solidFill>
                <a:srgbClr val="000066"/>
              </a:solidFill>
              <a:ea typeface="MS Mincho" pitchFamily="49" charset="-128"/>
            </a:endParaRPr>
          </a:p>
        </p:txBody>
      </p:sp>
      <p:sp>
        <p:nvSpPr>
          <p:cNvPr id="6174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1747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926688" y="5334000"/>
            <a:ext cx="3110147"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ہمارا حج مکمل کرادے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756868" y="1049248"/>
            <a:ext cx="370646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وَٱعْفُ</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عَنَّا وَعَافِنَا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pardon us, and grant us wellbeing.</a:t>
            </a:r>
          </a:p>
        </p:txBody>
      </p:sp>
      <p:sp>
        <p:nvSpPr>
          <p:cNvPr id="618500" name="Subtitle 4"/>
          <p:cNvSpPr txBox="1">
            <a:spLocks/>
          </p:cNvSpPr>
          <p:nvPr/>
        </p:nvSpPr>
        <p:spPr bwMode="auto">
          <a:xfrm>
            <a:off x="266700" y="3810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wa`fu `anna wa `afina</a:t>
            </a:r>
            <a:endParaRPr lang="fi-FI" sz="3200" b="1" i="1" dirty="0">
              <a:solidFill>
                <a:srgbClr val="000066"/>
              </a:solidFill>
              <a:ea typeface="MS Mincho" pitchFamily="49" charset="-128"/>
            </a:endParaRPr>
          </a:p>
        </p:txBody>
      </p:sp>
      <p:sp>
        <p:nvSpPr>
          <p:cNvPr id="6185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1850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956343" y="5029200"/>
            <a:ext cx="3005952"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ہمیں معاف فرما پناہ دے</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134903" y="1049248"/>
            <a:ext cx="495039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فَقَدْ مَدَدْنَا إِلَيْكَ ايْدِيَنَا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We are stretching our hands toward You;</a:t>
            </a:r>
          </a:p>
        </p:txBody>
      </p:sp>
      <p:sp>
        <p:nvSpPr>
          <p:cNvPr id="619524" name="Subtitle 4"/>
          <p:cNvSpPr txBox="1">
            <a:spLocks/>
          </p:cNvSpPr>
          <p:nvPr/>
        </p:nvSpPr>
        <p:spPr bwMode="auto">
          <a:xfrm>
            <a:off x="266700" y="410556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faqad madadna ilayka aydiyana</a:t>
            </a:r>
            <a:endParaRPr lang="fi-FI" sz="3200" b="1" i="1" dirty="0">
              <a:solidFill>
                <a:srgbClr val="000066"/>
              </a:solidFill>
              <a:ea typeface="MS Mincho" pitchFamily="49" charset="-128"/>
            </a:endParaRPr>
          </a:p>
        </p:txBody>
      </p:sp>
      <p:sp>
        <p:nvSpPr>
          <p:cNvPr id="6195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1952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942543" y="5334000"/>
            <a:ext cx="5335115"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کہ ہم نے اپنے ہاتھ تیرے آگے پھیلائے ہیں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515342" y="1049248"/>
            <a:ext cx="618951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فَهِيَ بِذِلَّةِ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ٱلاِﹾعْتِرَافِ</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مَوْسُومَةٌ</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so, they are marked by the humiliation of confession.</a:t>
            </a:r>
          </a:p>
        </p:txBody>
      </p:sp>
      <p:sp>
        <p:nvSpPr>
          <p:cNvPr id="620548" name="Subtitle 4"/>
          <p:cNvSpPr txBox="1">
            <a:spLocks/>
          </p:cNvSpPr>
          <p:nvPr/>
        </p:nvSpPr>
        <p:spPr bwMode="auto">
          <a:xfrm>
            <a:off x="266699" y="4151223"/>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fahiya bidhillati ali`tirafi mawsumatun</a:t>
            </a:r>
            <a:endParaRPr lang="fi-FI" sz="3200" b="1" i="1" dirty="0">
              <a:solidFill>
                <a:srgbClr val="000066"/>
              </a:solidFill>
              <a:ea typeface="MS Mincho" pitchFamily="49" charset="-128"/>
            </a:endParaRPr>
          </a:p>
        </p:txBody>
      </p:sp>
      <p:sp>
        <p:nvSpPr>
          <p:cNvPr id="6205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2055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515342" y="5354776"/>
            <a:ext cx="608852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کہ جن پر گناہوں کے اقرارو اعتراف کے نشان ہیں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475794" y="699032"/>
            <a:ext cx="826860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اللَّهُمَّ فَاعْطِنَا فِي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هٰذِهِ</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ٱلْعَشِيَّةِ</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مَا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سَالْنَاكَ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263432"/>
            <a:ext cx="8686800" cy="1752600"/>
          </a:xfrm>
          <a:extLst/>
        </p:spPr>
        <p:txBody>
          <a:bodyPr/>
          <a:lstStyle/>
          <a:p>
            <a:pPr marL="342900" indent="-342900" eaLnBrk="1" hangingPunct="1">
              <a:defRPr/>
            </a:pPr>
            <a:r>
              <a:rPr lang="en-US" sz="3600" b="1" kern="1200" dirty="0">
                <a:ea typeface="MS Mincho" pitchFamily="49" charset="-128"/>
              </a:rPr>
              <a:t>O Allah, grant us in this evening that which we have besought from You</a:t>
            </a:r>
          </a:p>
        </p:txBody>
      </p:sp>
      <p:sp>
        <p:nvSpPr>
          <p:cNvPr id="621572" name="Subtitle 4"/>
          <p:cNvSpPr txBox="1">
            <a:spLocks/>
          </p:cNvSpPr>
          <p:nvPr/>
        </p:nvSpPr>
        <p:spPr bwMode="auto">
          <a:xfrm>
            <a:off x="266699" y="3936023"/>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allahumma fa'a`tina fi hadhihi al`ashiyyati ma sa'alnaka</a:t>
            </a:r>
            <a:endParaRPr lang="fi-FI" sz="3200" b="1" i="1" dirty="0">
              <a:solidFill>
                <a:srgbClr val="000066"/>
              </a:solidFill>
              <a:ea typeface="MS Mincho" pitchFamily="49" charset="-128"/>
            </a:endParaRPr>
          </a:p>
        </p:txBody>
      </p:sp>
      <p:sp>
        <p:nvSpPr>
          <p:cNvPr id="6215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2157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894176" y="5334680"/>
            <a:ext cx="743184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اے اللہ پس ہمیں آج کی رات میں جو ہم نے تجھ سے مانگا عطا فرما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42304" y="1049248"/>
            <a:ext cx="473559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وَٱكْفِنَا</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مَا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ٱسْتَكْفَيْنَاكَ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2272668"/>
            <a:ext cx="8686800" cy="1752600"/>
          </a:xfrm>
          <a:extLst/>
        </p:spPr>
        <p:txBody>
          <a:bodyPr/>
          <a:lstStyle/>
          <a:p>
            <a:pPr marL="342900" indent="-342900" eaLnBrk="1" hangingPunct="1">
              <a:defRPr/>
            </a:pPr>
            <a:r>
              <a:rPr lang="en-US" sz="3600" b="1" kern="1200" dirty="0">
                <a:ea typeface="MS Mincho" pitchFamily="49" charset="-128"/>
              </a:rPr>
              <a:t>and save us from that which we have besought You to save us;</a:t>
            </a:r>
          </a:p>
        </p:txBody>
      </p:sp>
      <p:sp>
        <p:nvSpPr>
          <p:cNvPr id="622596" name="Subtitle 4"/>
          <p:cNvSpPr txBox="1">
            <a:spLocks/>
          </p:cNvSpPr>
          <p:nvPr/>
        </p:nvSpPr>
        <p:spPr bwMode="auto">
          <a:xfrm>
            <a:off x="266699" y="3810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wakfina ma istakfaynaka</a:t>
            </a:r>
            <a:endParaRPr lang="fi-FI" sz="3200" b="1" i="1" dirty="0">
              <a:solidFill>
                <a:srgbClr val="000066"/>
              </a:solidFill>
              <a:ea typeface="MS Mincho" pitchFamily="49" charset="-128"/>
            </a:endParaRPr>
          </a:p>
        </p:txBody>
      </p:sp>
      <p:sp>
        <p:nvSpPr>
          <p:cNvPr id="6225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2259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853420" y="5334000"/>
            <a:ext cx="3437159"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تمام کاموں میں ہماری مدد کر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749655" y="1049248"/>
            <a:ext cx="372089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فَلاَ كَافِيَ لَنَا سِوَاكَ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for we have no savior but You</a:t>
            </a:r>
          </a:p>
        </p:txBody>
      </p:sp>
      <p:sp>
        <p:nvSpPr>
          <p:cNvPr id="623620" name="Subtitle 4"/>
          <p:cNvSpPr txBox="1">
            <a:spLocks/>
          </p:cNvSpPr>
          <p:nvPr/>
        </p:nvSpPr>
        <p:spPr bwMode="auto">
          <a:xfrm>
            <a:off x="266700" y="3810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fala kafiya lana siwaka</a:t>
            </a:r>
            <a:endParaRPr lang="fi-FI" sz="3200" b="1" i="1" dirty="0">
              <a:solidFill>
                <a:srgbClr val="000066"/>
              </a:solidFill>
              <a:ea typeface="MS Mincho" pitchFamily="49" charset="-128"/>
            </a:endParaRPr>
          </a:p>
        </p:txBody>
      </p:sp>
      <p:sp>
        <p:nvSpPr>
          <p:cNvPr id="6236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2362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486236" y="5149334"/>
            <a:ext cx="570380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کہ تیرے سوا کوئی ہماری کفایت کرنے والا نہیں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499742" y="359641"/>
            <a:ext cx="629691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وَحَفِظْتَنِی فِی الْمَھْدِ طِفْلاً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صَبِیَّا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88636" y="1555352"/>
            <a:ext cx="8686800" cy="1752600"/>
          </a:xfrm>
          <a:extLst/>
        </p:spPr>
        <p:txBody>
          <a:bodyPr/>
          <a:lstStyle/>
          <a:p>
            <a:pPr marL="342900" indent="-342900" eaLnBrk="1" hangingPunct="1">
              <a:defRPr/>
            </a:pPr>
            <a:r>
              <a:rPr lang="en-US" sz="3600" b="1" kern="1200" dirty="0" smtClean="0">
                <a:ea typeface="MS Mincho" pitchFamily="49" charset="-128"/>
              </a:rPr>
              <a:t>You have safeguarded me in the cradle as small child.</a:t>
            </a:r>
            <a:endParaRPr lang="en-US" sz="3600" b="1" kern="1200" dirty="0">
              <a:ea typeface="MS Mincho" pitchFamily="49" charset="-128"/>
            </a:endParaRPr>
          </a:p>
        </p:txBody>
      </p:sp>
      <p:sp>
        <p:nvSpPr>
          <p:cNvPr id="62468" name="Subtitle 4"/>
          <p:cNvSpPr txBox="1">
            <a:spLocks/>
          </p:cNvSpPr>
          <p:nvPr/>
        </p:nvSpPr>
        <p:spPr bwMode="auto">
          <a:xfrm>
            <a:off x="304800" y="3814866"/>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hafiztani fi almahdi tiflan sabiyyan</a:t>
            </a:r>
            <a:endParaRPr lang="fi-FI" sz="3200" b="1" i="1" dirty="0">
              <a:solidFill>
                <a:srgbClr val="000066"/>
              </a:solidFill>
              <a:ea typeface="MS Mincho" pitchFamily="49" charset="-128"/>
            </a:endParaRPr>
          </a:p>
        </p:txBody>
      </p:sp>
      <p:sp>
        <p:nvSpPr>
          <p:cNvPr id="624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2470" name="Text Box 13"/>
          <p:cNvSpPr txBox="1">
            <a:spLocks noChangeAspect="1" noChangeArrowheads="1"/>
          </p:cNvSpPr>
          <p:nvPr/>
        </p:nvSpPr>
        <p:spPr bwMode="auto">
          <a:xfrm>
            <a:off x="4876801" y="0"/>
            <a:ext cx="42672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421730" y="5609682"/>
            <a:ext cx="390684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گہوارے میں میری نگہبانی کی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710381" y="1049248"/>
            <a:ext cx="379943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وَلاَ رَبَّ لَنَا غَيْرُكَ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we have no sustainer but You.</a:t>
            </a:r>
          </a:p>
        </p:txBody>
      </p:sp>
      <p:sp>
        <p:nvSpPr>
          <p:cNvPr id="624644" name="Subtitle 4"/>
          <p:cNvSpPr txBox="1">
            <a:spLocks/>
          </p:cNvSpPr>
          <p:nvPr/>
        </p:nvSpPr>
        <p:spPr bwMode="auto">
          <a:xfrm>
            <a:off x="304800" y="3581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la rabba lana ghayruka</a:t>
            </a:r>
            <a:endParaRPr lang="fi-FI" sz="3200" b="1" i="1" dirty="0">
              <a:solidFill>
                <a:srgbClr val="000066"/>
              </a:solidFill>
              <a:ea typeface="MS Mincho" pitchFamily="49" charset="-128"/>
            </a:endParaRPr>
          </a:p>
        </p:txBody>
      </p:sp>
      <p:sp>
        <p:nvSpPr>
          <p:cNvPr id="6246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2464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274736" y="5334000"/>
            <a:ext cx="4594528"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سوائے تیرے کوئی ہمارا رب نہیں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655879" y="1049248"/>
            <a:ext cx="390844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نَافِذٌ فِينَا حُكْمُكَ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Your decree is prevalent on us,</a:t>
            </a:r>
          </a:p>
        </p:txBody>
      </p:sp>
      <p:sp>
        <p:nvSpPr>
          <p:cNvPr id="625668" name="Subtitle 4"/>
          <p:cNvSpPr txBox="1">
            <a:spLocks/>
          </p:cNvSpPr>
          <p:nvPr/>
        </p:nvSpPr>
        <p:spPr bwMode="auto">
          <a:xfrm>
            <a:off x="223982" y="3657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nafidhun fina hukmuka</a:t>
            </a:r>
            <a:endParaRPr lang="fi-FI" sz="3200" b="1" i="1" dirty="0">
              <a:solidFill>
                <a:srgbClr val="000066"/>
              </a:solidFill>
              <a:ea typeface="MS Mincho" pitchFamily="49" charset="-128"/>
            </a:endParaRPr>
          </a:p>
        </p:txBody>
      </p:sp>
      <p:sp>
        <p:nvSpPr>
          <p:cNvPr id="6256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2567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816742" y="5024704"/>
            <a:ext cx="350128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کہ تیرا حکم ہی ہم پر جاری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901940" y="1049248"/>
            <a:ext cx="341632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مُحِيطٌ بِنَا عِلْمُكَ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Your knowledge is encompassing us,</a:t>
            </a:r>
          </a:p>
        </p:txBody>
      </p:sp>
      <p:sp>
        <p:nvSpPr>
          <p:cNvPr id="626692" name="Subtitle 4"/>
          <p:cNvSpPr txBox="1">
            <a:spLocks/>
          </p:cNvSpPr>
          <p:nvPr/>
        </p:nvSpPr>
        <p:spPr bwMode="auto">
          <a:xfrm>
            <a:off x="266700" y="3810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muhitun bina `ilmuka</a:t>
            </a:r>
            <a:endParaRPr lang="fi-FI" sz="3200" b="1" i="1" dirty="0">
              <a:solidFill>
                <a:srgbClr val="000066"/>
              </a:solidFill>
              <a:ea typeface="MS Mincho" pitchFamily="49" charset="-128"/>
            </a:endParaRPr>
          </a:p>
        </p:txBody>
      </p:sp>
      <p:sp>
        <p:nvSpPr>
          <p:cNvPr id="6266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2669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468859" y="4876800"/>
            <a:ext cx="4007828"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تیرا علم ہمیں گھیرے ہوئے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648665" y="1049248"/>
            <a:ext cx="392286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عَدْلٌ فِينَا قَضَاؤُكَ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Your decisions about us is just.</a:t>
            </a:r>
          </a:p>
        </p:txBody>
      </p:sp>
      <p:sp>
        <p:nvSpPr>
          <p:cNvPr id="627716" name="Subtitle 4"/>
          <p:cNvSpPr txBox="1">
            <a:spLocks/>
          </p:cNvSpPr>
          <p:nvPr/>
        </p:nvSpPr>
        <p:spPr bwMode="auto">
          <a:xfrm>
            <a:off x="590550" y="3810000"/>
            <a:ext cx="7962899"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`adlun fina qada'uka</a:t>
            </a:r>
            <a:endParaRPr lang="fi-FI" sz="3200" b="1" i="1" dirty="0">
              <a:solidFill>
                <a:srgbClr val="000066"/>
              </a:solidFill>
              <a:ea typeface="MS Mincho" pitchFamily="49" charset="-128"/>
            </a:endParaRPr>
          </a:p>
        </p:txBody>
      </p:sp>
      <p:sp>
        <p:nvSpPr>
          <p:cNvPr id="6277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2771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361400" y="5257800"/>
            <a:ext cx="4121641"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ہمارے لئے تیرا فیصلہ درست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112734" y="1049248"/>
            <a:ext cx="299473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إِقْضِ</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لَنَا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ٱلْخَيْرَ</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(Please) decree for us that which is good</a:t>
            </a:r>
          </a:p>
        </p:txBody>
      </p:sp>
      <p:sp>
        <p:nvSpPr>
          <p:cNvPr id="628740" name="Subtitle 4"/>
          <p:cNvSpPr txBox="1">
            <a:spLocks/>
          </p:cNvSpPr>
          <p:nvPr/>
        </p:nvSpPr>
        <p:spPr bwMode="auto">
          <a:xfrm>
            <a:off x="266699" y="40767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iqdi lana alkhayra</a:t>
            </a:r>
            <a:endParaRPr lang="fi-FI" sz="3200" b="1" i="1" dirty="0">
              <a:solidFill>
                <a:srgbClr val="000066"/>
              </a:solidFill>
              <a:ea typeface="MS Mincho" pitchFamily="49" charset="-128"/>
            </a:endParaRPr>
          </a:p>
        </p:txBody>
      </p:sp>
      <p:sp>
        <p:nvSpPr>
          <p:cNvPr id="6287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2874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033759" y="5257800"/>
            <a:ext cx="307648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ہمارے لئے اچھا فیصلہ کر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43907" y="1049248"/>
            <a:ext cx="473238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وَٱجْعَلْنَا</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مِنْ اهْلِ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ٱلْخَيْرِ</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make us of the people of goodness.</a:t>
            </a:r>
          </a:p>
        </p:txBody>
      </p:sp>
      <p:sp>
        <p:nvSpPr>
          <p:cNvPr id="629764" name="Subtitle 4"/>
          <p:cNvSpPr txBox="1">
            <a:spLocks/>
          </p:cNvSpPr>
          <p:nvPr/>
        </p:nvSpPr>
        <p:spPr bwMode="auto">
          <a:xfrm>
            <a:off x="266700" y="423553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waj`alna min ahli alkhayri</a:t>
            </a:r>
            <a:endParaRPr lang="fi-FI" sz="3200" b="1" i="1" dirty="0">
              <a:solidFill>
                <a:srgbClr val="000066"/>
              </a:solidFill>
              <a:ea typeface="MS Mincho" pitchFamily="49" charset="-128"/>
            </a:endParaRPr>
          </a:p>
        </p:txBody>
      </p:sp>
      <p:sp>
        <p:nvSpPr>
          <p:cNvPr id="6297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2976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129651" y="5363497"/>
            <a:ext cx="4408579"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ہمیں نیکوکارں میں سے قراردے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685800" y="835677"/>
            <a:ext cx="784221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اللَّهُمَّ اوْجِبْ لَنَا بِجُودِكَ عَظِيمَ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ٱلاجْرِ</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63505" y="2279354"/>
            <a:ext cx="8686800" cy="1752600"/>
          </a:xfrm>
          <a:extLst/>
        </p:spPr>
        <p:txBody>
          <a:bodyPr/>
          <a:lstStyle/>
          <a:p>
            <a:pPr marL="342900" indent="-342900" eaLnBrk="1" hangingPunct="1">
              <a:defRPr/>
            </a:pPr>
            <a:r>
              <a:rPr lang="en-US" sz="3600" b="1" kern="1200" dirty="0">
                <a:ea typeface="MS Mincho" pitchFamily="49" charset="-128"/>
              </a:rPr>
              <a:t>O Allah, decide for us, on account of Your magnanimity, a great reward,</a:t>
            </a:r>
          </a:p>
        </p:txBody>
      </p:sp>
      <p:sp>
        <p:nvSpPr>
          <p:cNvPr id="630788" name="Subtitle 4"/>
          <p:cNvSpPr txBox="1">
            <a:spLocks/>
          </p:cNvSpPr>
          <p:nvPr/>
        </p:nvSpPr>
        <p:spPr bwMode="auto">
          <a:xfrm>
            <a:off x="263505" y="3830392"/>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allahumma awjib lana bijudika `azima al'ajri</a:t>
            </a:r>
            <a:endParaRPr lang="fi-FI" sz="3200" b="1" i="1" dirty="0">
              <a:solidFill>
                <a:srgbClr val="000066"/>
              </a:solidFill>
              <a:ea typeface="MS Mincho" pitchFamily="49" charset="-128"/>
            </a:endParaRPr>
          </a:p>
        </p:txBody>
      </p:sp>
      <p:sp>
        <p:nvSpPr>
          <p:cNvPr id="6307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3079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749610" y="4953000"/>
            <a:ext cx="5322291"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اے اللہ ہمارے لئے اپنی عطا سے بہت بڑا اجر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962854" y="1049248"/>
            <a:ext cx="329449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وَكَرِيمَ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ٱلذُّخْرِ</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 generous reserve,</a:t>
            </a:r>
          </a:p>
        </p:txBody>
      </p:sp>
      <p:sp>
        <p:nvSpPr>
          <p:cNvPr id="631812" name="Subtitle 4"/>
          <p:cNvSpPr txBox="1">
            <a:spLocks/>
          </p:cNvSpPr>
          <p:nvPr/>
        </p:nvSpPr>
        <p:spPr bwMode="auto">
          <a:xfrm>
            <a:off x="228600" y="3810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karima aldhdhikhri</a:t>
            </a:r>
            <a:endParaRPr lang="fi-FI" sz="3200" b="1" i="1" dirty="0">
              <a:solidFill>
                <a:srgbClr val="000066"/>
              </a:solidFill>
              <a:ea typeface="MS Mincho" pitchFamily="49" charset="-128"/>
            </a:endParaRPr>
          </a:p>
        </p:txBody>
      </p:sp>
      <p:sp>
        <p:nvSpPr>
          <p:cNvPr id="6318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3181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507949" y="5149334"/>
            <a:ext cx="1896674"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بہترین ذخیرہ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159222" y="1049248"/>
            <a:ext cx="290175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وَدَوَامَ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ٱلْيُسْرِ</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a permanent easiness,</a:t>
            </a:r>
          </a:p>
        </p:txBody>
      </p:sp>
      <p:sp>
        <p:nvSpPr>
          <p:cNvPr id="632836" name="Subtitle 4"/>
          <p:cNvSpPr txBox="1">
            <a:spLocks/>
          </p:cNvSpPr>
          <p:nvPr/>
        </p:nvSpPr>
        <p:spPr bwMode="auto">
          <a:xfrm>
            <a:off x="266699" y="377804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dawama alyusri</a:t>
            </a:r>
            <a:endParaRPr lang="fi-FI" sz="3200" b="1" i="1" dirty="0">
              <a:solidFill>
                <a:srgbClr val="000066"/>
              </a:solidFill>
              <a:ea typeface="MS Mincho" pitchFamily="49" charset="-128"/>
            </a:endParaRPr>
          </a:p>
        </p:txBody>
      </p:sp>
      <p:sp>
        <p:nvSpPr>
          <p:cNvPr id="6328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3283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473508" y="4953000"/>
            <a:ext cx="419698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ہمیشہ کی آسائش واجب کردے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063569" y="1049248"/>
            <a:ext cx="509306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وَٱغْفِرْ</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لَنَا ذُنُوبَنَا اجْمَعِينَ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forgive us all our sins,</a:t>
            </a:r>
          </a:p>
        </p:txBody>
      </p:sp>
      <p:sp>
        <p:nvSpPr>
          <p:cNvPr id="633860" name="Subtitle 4"/>
          <p:cNvSpPr txBox="1">
            <a:spLocks/>
          </p:cNvSpPr>
          <p:nvPr/>
        </p:nvSpPr>
        <p:spPr bwMode="auto">
          <a:xfrm>
            <a:off x="266699" y="3810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waghfir lana dhunubana ajma`ina</a:t>
            </a:r>
            <a:endParaRPr lang="fi-FI" sz="3200" b="1" i="1" dirty="0">
              <a:solidFill>
                <a:srgbClr val="000066"/>
              </a:solidFill>
              <a:ea typeface="MS Mincho" pitchFamily="49" charset="-128"/>
            </a:endParaRPr>
          </a:p>
        </p:txBody>
      </p:sp>
      <p:sp>
        <p:nvSpPr>
          <p:cNvPr id="6338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3386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848516" y="5029200"/>
            <a:ext cx="5205271"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ہمارے سارے کے سارے گناہ بخش دے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523999" y="338859"/>
            <a:ext cx="644118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وَرَزَقْتَنِی مِنَ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الْغِذَائِ لَبَنًا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مَرِیّاً،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562279"/>
            <a:ext cx="8686800" cy="1752600"/>
          </a:xfrm>
          <a:extLst/>
        </p:spPr>
        <p:txBody>
          <a:bodyPr/>
          <a:lstStyle/>
          <a:p>
            <a:pPr marL="342900" indent="-342900" eaLnBrk="1" hangingPunct="1">
              <a:defRPr/>
            </a:pPr>
            <a:r>
              <a:rPr lang="en-US" sz="3600" b="1" kern="1200" dirty="0">
                <a:ea typeface="MS Mincho" pitchFamily="49" charset="-128"/>
              </a:rPr>
              <a:t>You have provided me with wholesome milk as food.</a:t>
            </a:r>
          </a:p>
        </p:txBody>
      </p:sp>
      <p:sp>
        <p:nvSpPr>
          <p:cNvPr id="63492" name="Subtitle 4"/>
          <p:cNvSpPr txBox="1">
            <a:spLocks/>
          </p:cNvSpPr>
          <p:nvPr/>
        </p:nvSpPr>
        <p:spPr bwMode="auto">
          <a:xfrm>
            <a:off x="228600" y="3657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razaqtani min alghidha'i labanan mariyyan</a:t>
            </a:r>
            <a:endParaRPr lang="fi-FI" sz="3200" b="1" i="1" dirty="0">
              <a:solidFill>
                <a:srgbClr val="000066"/>
              </a:solidFill>
              <a:ea typeface="MS Mincho" pitchFamily="49" charset="-128"/>
            </a:endParaRPr>
          </a:p>
        </p:txBody>
      </p:sp>
      <p:sp>
        <p:nvSpPr>
          <p:cNvPr id="634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3494" name="Text Box 13"/>
          <p:cNvSpPr txBox="1">
            <a:spLocks noChangeAspect="1" noChangeArrowheads="1"/>
          </p:cNvSpPr>
          <p:nvPr/>
        </p:nvSpPr>
        <p:spPr bwMode="auto">
          <a:xfrm>
            <a:off x="4876801" y="0"/>
            <a:ext cx="42672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706197" y="5334000"/>
            <a:ext cx="7731605"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جب میں چھوٹا بچہ تھا تو نے میرے لیے تازہ دودھ کی غذا بہم پہنچائی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06237" y="1049248"/>
            <a:ext cx="480772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وَلاَ تُهْلِكْنَا مَعَ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ٱلْهَالِكِينَ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do not annihilate us with those annihilated,</a:t>
            </a:r>
          </a:p>
        </p:txBody>
      </p:sp>
      <p:sp>
        <p:nvSpPr>
          <p:cNvPr id="634884" name="Subtitle 4"/>
          <p:cNvSpPr txBox="1">
            <a:spLocks/>
          </p:cNvSpPr>
          <p:nvPr/>
        </p:nvSpPr>
        <p:spPr bwMode="auto">
          <a:xfrm>
            <a:off x="266700" y="4038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la tuhlikna ma`a alhalikina</a:t>
            </a:r>
            <a:endParaRPr lang="fi-FI" sz="3200" b="1" i="1" dirty="0">
              <a:solidFill>
                <a:srgbClr val="000066"/>
              </a:solidFill>
              <a:ea typeface="MS Mincho" pitchFamily="49" charset="-128"/>
            </a:endParaRPr>
          </a:p>
        </p:txBody>
      </p:sp>
      <p:sp>
        <p:nvSpPr>
          <p:cNvPr id="6348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3488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920651" y="5334000"/>
            <a:ext cx="512993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ہمیں تباہ ہونے والوں کے ساتھ تباہ نہ کر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159476" y="787016"/>
            <a:ext cx="6901248"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وَلاَ تَصْرِفْ عَنَّا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رَافَتَكَ</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وَرَحْمَتَكَ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66700" y="2089150"/>
            <a:ext cx="8686800" cy="1752600"/>
          </a:xfrm>
          <a:extLst/>
        </p:spPr>
        <p:txBody>
          <a:bodyPr/>
          <a:lstStyle/>
          <a:p>
            <a:pPr marL="342900" indent="-342900" eaLnBrk="1" hangingPunct="1">
              <a:defRPr/>
            </a:pPr>
            <a:r>
              <a:rPr lang="en-US" sz="3600" b="1" kern="1200" dirty="0">
                <a:ea typeface="MS Mincho" pitchFamily="49" charset="-128"/>
              </a:rPr>
              <a:t>and do not drive away from us Your tenderness and mercy;</a:t>
            </a:r>
          </a:p>
        </p:txBody>
      </p:sp>
      <p:sp>
        <p:nvSpPr>
          <p:cNvPr id="635908" name="Subtitle 4"/>
          <p:cNvSpPr txBox="1">
            <a:spLocks/>
          </p:cNvSpPr>
          <p:nvPr/>
        </p:nvSpPr>
        <p:spPr bwMode="auto">
          <a:xfrm>
            <a:off x="278990" y="367685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la tasrif `anna ra'fataka wa rahmataka</a:t>
            </a:r>
            <a:endParaRPr lang="fi-FI" sz="3200" b="1" i="1" dirty="0">
              <a:solidFill>
                <a:srgbClr val="000066"/>
              </a:solidFill>
              <a:ea typeface="MS Mincho" pitchFamily="49" charset="-128"/>
            </a:endParaRPr>
          </a:p>
        </p:txBody>
      </p:sp>
      <p:sp>
        <p:nvSpPr>
          <p:cNvPr id="6359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3591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080950" y="4956730"/>
            <a:ext cx="491032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اپنی مہربانی اور رحمت ہم سے دور نہ فرما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583369" y="862716"/>
            <a:ext cx="406072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يَا ارْحَمَ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ٱلرَّاحِمِينَ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70332" y="2113945"/>
            <a:ext cx="8686800" cy="1752600"/>
          </a:xfrm>
          <a:extLst/>
        </p:spPr>
        <p:txBody>
          <a:bodyPr/>
          <a:lstStyle/>
          <a:p>
            <a:pPr marL="342900" indent="-342900" eaLnBrk="1" hangingPunct="1">
              <a:defRPr/>
            </a:pPr>
            <a:r>
              <a:rPr lang="en-US" sz="3600" b="1" kern="1200" dirty="0">
                <a:ea typeface="MS Mincho" pitchFamily="49" charset="-128"/>
              </a:rPr>
              <a:t>O most Merciful of all those who show mercy!</a:t>
            </a:r>
          </a:p>
        </p:txBody>
      </p:sp>
      <p:sp>
        <p:nvSpPr>
          <p:cNvPr id="636932" name="Subtitle 4"/>
          <p:cNvSpPr txBox="1">
            <a:spLocks/>
          </p:cNvSpPr>
          <p:nvPr/>
        </p:nvSpPr>
        <p:spPr bwMode="auto">
          <a:xfrm>
            <a:off x="270332" y="359984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ya arhama alrrahimina</a:t>
            </a:r>
            <a:endParaRPr lang="fi-FI" sz="3200" b="1" i="1" dirty="0">
              <a:solidFill>
                <a:srgbClr val="000066"/>
              </a:solidFill>
              <a:ea typeface="MS Mincho" pitchFamily="49" charset="-128"/>
            </a:endParaRPr>
          </a:p>
        </p:txBody>
      </p:sp>
      <p:sp>
        <p:nvSpPr>
          <p:cNvPr id="6369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3693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378931" y="4876800"/>
            <a:ext cx="4386137"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اے سب سے زیادہ رحم کرنے والے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820390" y="386304"/>
            <a:ext cx="7503220" cy="212365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rtl="1"/>
            <a:r>
              <a:rPr lang="ar-SA" sz="6600" b="1" kern="1200" dirty="0">
                <a:solidFill>
                  <a:srgbClr val="002060"/>
                </a:solidFill>
                <a:latin typeface="_PDMS_Saleem_QuranFont" panose="02010000000000000000" pitchFamily="2" charset="-78"/>
                <a:ea typeface="+mn-ea"/>
                <a:cs typeface="_PDMS_Saleem_QuranFont" panose="02010000000000000000" pitchFamily="2" charset="-78"/>
              </a:rPr>
              <a:t>اللَّهُمَّ ٱجْعَلْنَا فِي هٰذَا </a:t>
            </a:r>
            <a:r>
              <a:rPr lang="ar-SA" sz="6600" b="1" kern="1200" dirty="0" smtClean="0">
                <a:solidFill>
                  <a:srgbClr val="002060"/>
                </a:solidFill>
                <a:latin typeface="_PDMS_Saleem_QuranFont" panose="02010000000000000000" pitchFamily="2" charset="-78"/>
                <a:ea typeface="+mn-ea"/>
                <a:cs typeface="_PDMS_Saleem_QuranFont" panose="02010000000000000000" pitchFamily="2" charset="-78"/>
              </a:rPr>
              <a:t>ٱلْوَقْتِ</a:t>
            </a:r>
            <a:br>
              <a:rPr lang="ar-SA" sz="6600" b="1" kern="1200" dirty="0" smtClean="0">
                <a:solidFill>
                  <a:srgbClr val="002060"/>
                </a:solidFill>
                <a:latin typeface="_PDMS_Saleem_QuranFont" panose="02010000000000000000" pitchFamily="2" charset="-78"/>
                <a:ea typeface="+mn-ea"/>
                <a:cs typeface="_PDMS_Saleem_QuranFont" panose="02010000000000000000" pitchFamily="2" charset="-78"/>
              </a:rPr>
            </a:br>
            <a:r>
              <a:rPr lang="ar-SA" sz="6600" b="1" kern="1200" dirty="0" smtClean="0">
                <a:solidFill>
                  <a:srgbClr val="002060"/>
                </a:solidFill>
                <a:latin typeface="_PDMS_Saleem_QuranFont" panose="02010000000000000000" pitchFamily="2" charset="-78"/>
                <a:ea typeface="+mn-ea"/>
                <a:cs typeface="_PDMS_Saleem_QuranFont" panose="02010000000000000000" pitchFamily="2" charset="-78"/>
              </a:rPr>
              <a:t> </a:t>
            </a:r>
            <a:r>
              <a:rPr lang="ar-SA" sz="6600" b="1" kern="1200" dirty="0">
                <a:solidFill>
                  <a:srgbClr val="002060"/>
                </a:solidFill>
                <a:latin typeface="_PDMS_Saleem_QuranFont" panose="02010000000000000000" pitchFamily="2" charset="-78"/>
                <a:ea typeface="+mn-ea"/>
                <a:cs typeface="_PDMS_Saleem_QuranFont" panose="02010000000000000000" pitchFamily="2" charset="-78"/>
              </a:rPr>
              <a:t>مِمَّنْ سَالَكَ فَاعْطَيْتَهُ</a:t>
            </a:r>
            <a:endParaRPr lang="en-US" sz="66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066800"/>
          </a:xfrm>
          <a:extLst/>
        </p:spPr>
        <p:txBody>
          <a:bodyPr/>
          <a:lstStyle/>
          <a:p>
            <a:pPr marL="342900" indent="-342900" eaLnBrk="1" hangingPunct="1">
              <a:defRPr/>
            </a:pPr>
            <a:r>
              <a:rPr lang="en-US" sz="2800" b="1" kern="1200" dirty="0">
                <a:ea typeface="MS Mincho" pitchFamily="49" charset="-128"/>
              </a:rPr>
              <a:t>O Allah, include us, at this hour, with them who besought You and You thus gave them,</a:t>
            </a:r>
          </a:p>
        </p:txBody>
      </p:sp>
      <p:sp>
        <p:nvSpPr>
          <p:cNvPr id="637956" name="Subtitle 4"/>
          <p:cNvSpPr txBox="1">
            <a:spLocks/>
          </p:cNvSpPr>
          <p:nvPr/>
        </p:nvSpPr>
        <p:spPr bwMode="auto">
          <a:xfrm>
            <a:off x="304800" y="377804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allahumma ij`alna fi hadha alwaqti mimman sa'alaka fa'a`taytahu</a:t>
            </a:r>
            <a:endParaRPr lang="fi-FI" sz="3200" b="1" i="1" dirty="0">
              <a:solidFill>
                <a:srgbClr val="000066"/>
              </a:solidFill>
              <a:ea typeface="MS Mincho" pitchFamily="49" charset="-128"/>
            </a:endParaRPr>
          </a:p>
        </p:txBody>
      </p:sp>
      <p:sp>
        <p:nvSpPr>
          <p:cNvPr id="6379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3795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138393" y="5029200"/>
            <a:ext cx="6867213" cy="1323439"/>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اے اللہ اس وقت ہمیں ان </a:t>
            </a:r>
            <a:r>
              <a:rPr lang="ar-SA" sz="4000" b="1" dirty="0" smtClean="0">
                <a:solidFill>
                  <a:srgbClr val="002060"/>
                </a:solidFill>
                <a:latin typeface="Jameel Noori Nastaleeq" panose="02000503000000000004" pitchFamily="2" charset="-78"/>
                <a:cs typeface="Jameel Noori Nastaleeq" panose="02000503000000000004" pitchFamily="2" charset="-78"/>
              </a:rPr>
              <a:t>لوگوں  م</a:t>
            </a:r>
            <a:r>
              <a:rPr lang="ur-PK" sz="4000" b="1" dirty="0" smtClean="0">
                <a:solidFill>
                  <a:srgbClr val="002060"/>
                </a:solidFill>
                <a:latin typeface="Jameel Noori Nastaleeq" panose="02000503000000000004" pitchFamily="2" charset="-78"/>
                <a:cs typeface="Jameel Noori Nastaleeq" panose="02000503000000000004" pitchFamily="2" charset="-78"/>
              </a:rPr>
              <a:t>یں ق</a:t>
            </a:r>
            <a:r>
              <a:rPr lang="ar-SA" sz="4000" b="1" dirty="0" smtClean="0">
                <a:solidFill>
                  <a:srgbClr val="002060"/>
                </a:solidFill>
                <a:latin typeface="Jameel Noori Nastaleeq" panose="02000503000000000004" pitchFamily="2" charset="-78"/>
                <a:cs typeface="Jameel Noori Nastaleeq" panose="02000503000000000004" pitchFamily="2" charset="-78"/>
              </a:rPr>
              <a:t>راردے </a:t>
            </a:r>
            <a:r>
              <a:rPr lang="ar-SA" sz="4000" b="1" dirty="0">
                <a:solidFill>
                  <a:srgbClr val="002060"/>
                </a:solidFill>
                <a:latin typeface="Jameel Noori Nastaleeq" panose="02000503000000000004" pitchFamily="2" charset="-78"/>
                <a:cs typeface="Jameel Noori Nastaleeq" panose="02000503000000000004" pitchFamily="2" charset="-78"/>
              </a:rPr>
              <a:t>جنہوں نے تجھ سے مانگا تو نے عطا کیا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852247" y="1049248"/>
            <a:ext cx="351570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وَشَكَرَكَ فَزِدْتَهُ</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249577"/>
            <a:ext cx="8686800" cy="1752600"/>
          </a:xfrm>
          <a:extLst/>
        </p:spPr>
        <p:txBody>
          <a:bodyPr/>
          <a:lstStyle/>
          <a:p>
            <a:pPr marL="342900" indent="-342900" eaLnBrk="1" hangingPunct="1">
              <a:defRPr/>
            </a:pPr>
            <a:r>
              <a:rPr lang="en-US" sz="3600" b="1" kern="1200" dirty="0">
                <a:ea typeface="MS Mincho" pitchFamily="49" charset="-128"/>
              </a:rPr>
              <a:t>who thanked You and You thus increased them,</a:t>
            </a:r>
          </a:p>
        </p:txBody>
      </p:sp>
      <p:sp>
        <p:nvSpPr>
          <p:cNvPr id="638980" name="Subtitle 4"/>
          <p:cNvSpPr txBox="1">
            <a:spLocks/>
          </p:cNvSpPr>
          <p:nvPr/>
        </p:nvSpPr>
        <p:spPr bwMode="auto">
          <a:xfrm>
            <a:off x="266700" y="3894316"/>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wa shakaraka fazidtahu</a:t>
            </a:r>
            <a:endParaRPr lang="fi-FI" sz="3200" b="1" i="1">
              <a:solidFill>
                <a:srgbClr val="000066"/>
              </a:solidFill>
              <a:ea typeface="MS Mincho" pitchFamily="49" charset="-128"/>
            </a:endParaRPr>
          </a:p>
        </p:txBody>
      </p:sp>
      <p:sp>
        <p:nvSpPr>
          <p:cNvPr id="6389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3898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649037" y="5185300"/>
            <a:ext cx="384592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جنہوں نے شکر کیا تو نے زیادہ دیا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611424" y="621032"/>
            <a:ext cx="407355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وَثَابَ إِلَيْكَ فَقَبِلْتَهُ</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2027838"/>
            <a:ext cx="8686800" cy="1752600"/>
          </a:xfrm>
          <a:extLst/>
        </p:spPr>
        <p:txBody>
          <a:bodyPr/>
          <a:lstStyle/>
          <a:p>
            <a:pPr marL="342900" indent="-342900" eaLnBrk="1" hangingPunct="1">
              <a:defRPr/>
            </a:pPr>
            <a:r>
              <a:rPr lang="en-US" sz="3600" b="1" kern="1200" dirty="0">
                <a:ea typeface="MS Mincho" pitchFamily="49" charset="-128"/>
              </a:rPr>
              <a:t>who returned to You and You thus accepted them,</a:t>
            </a:r>
          </a:p>
        </p:txBody>
      </p:sp>
      <p:sp>
        <p:nvSpPr>
          <p:cNvPr id="640004" name="Subtitle 4"/>
          <p:cNvSpPr txBox="1">
            <a:spLocks/>
          </p:cNvSpPr>
          <p:nvPr/>
        </p:nvSpPr>
        <p:spPr bwMode="auto">
          <a:xfrm>
            <a:off x="427703" y="372021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wa thaba ilayka faqabiltahu</a:t>
            </a:r>
            <a:endParaRPr lang="fi-FI" sz="3200" b="1" i="1">
              <a:solidFill>
                <a:srgbClr val="000066"/>
              </a:solidFill>
              <a:ea typeface="MS Mincho" pitchFamily="49" charset="-128"/>
            </a:endParaRPr>
          </a:p>
        </p:txBody>
      </p:sp>
      <p:sp>
        <p:nvSpPr>
          <p:cNvPr id="6400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4000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346069" y="4834106"/>
            <a:ext cx="445186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تیری طرف پلٹے تو نے انہیں قبول کیا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480975" y="611265"/>
            <a:ext cx="8182048"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وَتَنَصَّلَ إِلَيْكَ مِنْ ذُنُوبِهِ كُلِّهَا فَغَفَرْتَهَا لَهُ</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2057400"/>
            <a:ext cx="8686800" cy="1752600"/>
          </a:xfrm>
          <a:extLst/>
        </p:spPr>
        <p:txBody>
          <a:bodyPr/>
          <a:lstStyle/>
          <a:p>
            <a:pPr marL="342900" indent="-342900" eaLnBrk="1" hangingPunct="1">
              <a:defRPr/>
            </a:pPr>
            <a:r>
              <a:rPr lang="en-US" b="1" kern="1200" dirty="0">
                <a:ea typeface="MS Mincho" pitchFamily="49" charset="-128"/>
              </a:rPr>
              <a:t>and who renounced all their sins before You and You thus forgave them;</a:t>
            </a:r>
          </a:p>
        </p:txBody>
      </p:sp>
      <p:sp>
        <p:nvSpPr>
          <p:cNvPr id="641028" name="Subtitle 4"/>
          <p:cNvSpPr txBox="1">
            <a:spLocks/>
          </p:cNvSpPr>
          <p:nvPr/>
        </p:nvSpPr>
        <p:spPr bwMode="auto">
          <a:xfrm>
            <a:off x="260554" y="360229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wa tanassala ilayka min dhunubihi kullihafaghafartaha lahu</a:t>
            </a:r>
            <a:endParaRPr lang="fi-FI" sz="3200" b="1" i="1">
              <a:solidFill>
                <a:srgbClr val="000066"/>
              </a:solidFill>
              <a:ea typeface="MS Mincho" pitchFamily="49" charset="-128"/>
            </a:endParaRPr>
          </a:p>
        </p:txBody>
      </p:sp>
      <p:sp>
        <p:nvSpPr>
          <p:cNvPr id="6410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4103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262756" y="5075750"/>
            <a:ext cx="6682395" cy="1323439"/>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اپنے گناہوں کے ساتھ تیری طرف آئے تو ان کے سبھی گناہ معاف کردیئے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310861" y="658801"/>
            <a:ext cx="4674678"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يَا ذَا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ٱلْجَلاَلِ</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وَٱلاِكْرَامِ</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057400"/>
            <a:ext cx="8686800" cy="1752600"/>
          </a:xfrm>
          <a:extLst/>
        </p:spPr>
        <p:txBody>
          <a:bodyPr/>
          <a:lstStyle/>
          <a:p>
            <a:pPr marL="342900" indent="-342900" eaLnBrk="1" hangingPunct="1">
              <a:defRPr/>
            </a:pPr>
            <a:r>
              <a:rPr lang="en-US" sz="3600" b="1" kern="1200" dirty="0">
                <a:ea typeface="MS Mincho" pitchFamily="49" charset="-128"/>
              </a:rPr>
              <a:t>O Lord of Majesty and Honor!</a:t>
            </a:r>
          </a:p>
        </p:txBody>
      </p:sp>
      <p:sp>
        <p:nvSpPr>
          <p:cNvPr id="642052" name="Subtitle 4"/>
          <p:cNvSpPr txBox="1">
            <a:spLocks/>
          </p:cNvSpPr>
          <p:nvPr/>
        </p:nvSpPr>
        <p:spPr bwMode="auto">
          <a:xfrm>
            <a:off x="304800" y="344291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ya dhaljalali wal-ikrami</a:t>
            </a:r>
            <a:endParaRPr lang="fi-FI" sz="3200" b="1" i="1" dirty="0">
              <a:solidFill>
                <a:srgbClr val="000066"/>
              </a:solidFill>
              <a:ea typeface="MS Mincho" pitchFamily="49" charset="-128"/>
            </a:endParaRPr>
          </a:p>
        </p:txBody>
      </p:sp>
      <p:sp>
        <p:nvSpPr>
          <p:cNvPr id="6420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4205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679834" y="4963907"/>
            <a:ext cx="3784331"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اے جلالت و عزت کے مالک</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438400" y="830761"/>
            <a:ext cx="429636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اللَّهُمَّ وَنَقِّنَا وَسَدِّدْنَا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031090"/>
            <a:ext cx="8686800" cy="1752600"/>
          </a:xfrm>
          <a:extLst/>
        </p:spPr>
        <p:txBody>
          <a:bodyPr/>
          <a:lstStyle/>
          <a:p>
            <a:pPr marL="342900" indent="-342900" eaLnBrk="1" hangingPunct="1">
              <a:defRPr/>
            </a:pPr>
            <a:r>
              <a:rPr lang="en-US" sz="3600" b="1" kern="1200" dirty="0">
                <a:ea typeface="MS Mincho" pitchFamily="49" charset="-128"/>
              </a:rPr>
              <a:t>O Allah, purify us and lead us to success</a:t>
            </a:r>
          </a:p>
        </p:txBody>
      </p:sp>
      <p:sp>
        <p:nvSpPr>
          <p:cNvPr id="643076" name="Subtitle 4"/>
          <p:cNvSpPr txBox="1">
            <a:spLocks/>
          </p:cNvSpPr>
          <p:nvPr/>
        </p:nvSpPr>
        <p:spPr bwMode="auto">
          <a:xfrm>
            <a:off x="457200" y="383494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allahumma wa naqqina wa saddidna</a:t>
            </a:r>
            <a:endParaRPr lang="fi-FI" sz="3200" b="1" i="1" dirty="0">
              <a:solidFill>
                <a:srgbClr val="000066"/>
              </a:solidFill>
              <a:ea typeface="MS Mincho" pitchFamily="49" charset="-128"/>
            </a:endParaRPr>
          </a:p>
        </p:txBody>
      </p:sp>
      <p:sp>
        <p:nvSpPr>
          <p:cNvPr id="6430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4307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240272" y="4768756"/>
            <a:ext cx="466345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اے اللہ ہمیں پاک کر ہماری رہنمائی فرما</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939610" y="1049248"/>
            <a:ext cx="334097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وَٱقْبَلْ</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تَضَرُّعَنَا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admit our earnest entreaty;</a:t>
            </a:r>
          </a:p>
        </p:txBody>
      </p:sp>
      <p:sp>
        <p:nvSpPr>
          <p:cNvPr id="644100" name="Subtitle 4"/>
          <p:cNvSpPr txBox="1">
            <a:spLocks/>
          </p:cNvSpPr>
          <p:nvPr/>
        </p:nvSpPr>
        <p:spPr bwMode="auto">
          <a:xfrm>
            <a:off x="266699" y="381398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waqbal tadarru`ana</a:t>
            </a:r>
            <a:endParaRPr lang="fi-FI" sz="3200" b="1" i="1" dirty="0">
              <a:solidFill>
                <a:srgbClr val="000066"/>
              </a:solidFill>
              <a:ea typeface="MS Mincho" pitchFamily="49" charset="-128"/>
            </a:endParaRPr>
          </a:p>
        </p:txBody>
      </p:sp>
      <p:sp>
        <p:nvSpPr>
          <p:cNvPr id="6441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4410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819400" y="4988037"/>
            <a:ext cx="3148619"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ہماری زاری قبول کر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524000" y="350405"/>
            <a:ext cx="664316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وَعَطَفْتَ عَلَیَّ قُلُوبَ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الْحَوَاضِنِ</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1550734"/>
            <a:ext cx="8686800" cy="1752600"/>
          </a:xfrm>
          <a:extLst/>
        </p:spPr>
        <p:txBody>
          <a:bodyPr/>
          <a:lstStyle/>
          <a:p>
            <a:pPr marL="342900" indent="-342900" eaLnBrk="1" hangingPunct="1">
              <a:defRPr/>
            </a:pPr>
            <a:r>
              <a:rPr lang="en-US" sz="3600" b="1" kern="1200" dirty="0">
                <a:ea typeface="MS Mincho" pitchFamily="49" charset="-128"/>
              </a:rPr>
              <a:t>You have made the hearts of the nursemaids tender.</a:t>
            </a:r>
          </a:p>
        </p:txBody>
      </p:sp>
      <p:sp>
        <p:nvSpPr>
          <p:cNvPr id="64516" name="Subtitle 4"/>
          <p:cNvSpPr txBox="1">
            <a:spLocks/>
          </p:cNvSpPr>
          <p:nvPr/>
        </p:nvSpPr>
        <p:spPr bwMode="auto">
          <a:xfrm>
            <a:off x="304800" y="389990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`atafta `alayya quluba alhawadini</a:t>
            </a:r>
            <a:endParaRPr lang="fi-FI" sz="3200" b="1" i="1" dirty="0">
              <a:solidFill>
                <a:srgbClr val="000066"/>
              </a:solidFill>
              <a:ea typeface="MS Mincho" pitchFamily="49" charset="-128"/>
            </a:endParaRPr>
          </a:p>
        </p:txBody>
      </p:sp>
      <p:sp>
        <p:nvSpPr>
          <p:cNvPr id="645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4518" name="Text Box 13"/>
          <p:cNvSpPr txBox="1">
            <a:spLocks noChangeAspect="1" noChangeArrowheads="1"/>
          </p:cNvSpPr>
          <p:nvPr/>
        </p:nvSpPr>
        <p:spPr bwMode="auto">
          <a:xfrm>
            <a:off x="4724401" y="0"/>
            <a:ext cx="44196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336178" y="5410200"/>
            <a:ext cx="647164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دودھ پلانے والیوں کے دل میرے لیے نرم کردیے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883076" y="680923"/>
            <a:ext cx="3377848"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يَا خَيْرَ مَنْ سُئِلَ</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150998"/>
            <a:ext cx="8686800" cy="1752600"/>
          </a:xfrm>
          <a:extLst/>
        </p:spPr>
        <p:txBody>
          <a:bodyPr/>
          <a:lstStyle/>
          <a:p>
            <a:pPr marL="342900" indent="-342900" eaLnBrk="1" hangingPunct="1">
              <a:defRPr/>
            </a:pPr>
            <a:r>
              <a:rPr lang="en-US" sz="3600" b="1" kern="1200" dirty="0">
                <a:ea typeface="MS Mincho" pitchFamily="49" charset="-128"/>
              </a:rPr>
              <a:t>O He Who is the best of all those who are besought</a:t>
            </a:r>
          </a:p>
        </p:txBody>
      </p:sp>
      <p:sp>
        <p:nvSpPr>
          <p:cNvPr id="645124" name="Subtitle 4"/>
          <p:cNvSpPr txBox="1">
            <a:spLocks/>
          </p:cNvSpPr>
          <p:nvPr/>
        </p:nvSpPr>
        <p:spPr bwMode="auto">
          <a:xfrm>
            <a:off x="233516" y="390359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ya khayra man su'ila</a:t>
            </a:r>
            <a:endParaRPr lang="fi-FI" sz="3200" b="1" i="1" dirty="0">
              <a:solidFill>
                <a:srgbClr val="000066"/>
              </a:solidFill>
              <a:ea typeface="MS Mincho" pitchFamily="49" charset="-128"/>
            </a:endParaRPr>
          </a:p>
        </p:txBody>
      </p:sp>
      <p:sp>
        <p:nvSpPr>
          <p:cNvPr id="6451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4512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910601" y="5047883"/>
            <a:ext cx="2957861"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اے بہترین سوال شدہ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133600" y="676007"/>
            <a:ext cx="492153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وَيَا</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ارْحَمَ مَنِ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ٱسْتُرْحِمَ</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50969" y="2155914"/>
            <a:ext cx="8686800" cy="1752600"/>
          </a:xfrm>
          <a:extLst/>
        </p:spPr>
        <p:txBody>
          <a:bodyPr/>
          <a:lstStyle/>
          <a:p>
            <a:pPr marL="342900" indent="-342900" eaLnBrk="1" hangingPunct="1">
              <a:defRPr/>
            </a:pPr>
            <a:r>
              <a:rPr lang="en-US" sz="3600" b="1" kern="1200" dirty="0">
                <a:ea typeface="MS Mincho" pitchFamily="49" charset="-128"/>
              </a:rPr>
              <a:t>and most Merciful of all those whose mercy is sought!</a:t>
            </a:r>
          </a:p>
        </p:txBody>
      </p:sp>
      <p:sp>
        <p:nvSpPr>
          <p:cNvPr id="646148" name="Subtitle 4"/>
          <p:cNvSpPr txBox="1">
            <a:spLocks/>
          </p:cNvSpPr>
          <p:nvPr/>
        </p:nvSpPr>
        <p:spPr bwMode="auto">
          <a:xfrm>
            <a:off x="250969" y="3694112"/>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wa ya arhama man isturhima</a:t>
            </a:r>
            <a:endParaRPr lang="fi-FI" sz="3200" b="1" i="1">
              <a:solidFill>
                <a:srgbClr val="000066"/>
              </a:solidFill>
              <a:ea typeface="MS Mincho" pitchFamily="49" charset="-128"/>
            </a:endParaRPr>
          </a:p>
        </p:txBody>
      </p:sp>
      <p:sp>
        <p:nvSpPr>
          <p:cNvPr id="6461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4615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827429" y="4953000"/>
            <a:ext cx="5160387"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طلب رحمت پر زیادہ رحمت کرنے والے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978335" y="721275"/>
            <a:ext cx="726352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يَا مَنْ لاَ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يَخْفَىٰ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عَلَيْهِ إِغْمَاضُ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ٱلْجُفُونِ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66699" y="2298085"/>
            <a:ext cx="8686800" cy="1752600"/>
          </a:xfrm>
          <a:extLst/>
        </p:spPr>
        <p:txBody>
          <a:bodyPr/>
          <a:lstStyle/>
          <a:p>
            <a:pPr marL="342900" indent="-342900" eaLnBrk="1" hangingPunct="1">
              <a:defRPr/>
            </a:pPr>
            <a:r>
              <a:rPr lang="en-US" sz="3600" b="1" kern="1200" dirty="0">
                <a:ea typeface="MS Mincho" pitchFamily="49" charset="-128"/>
              </a:rPr>
              <a:t>O He from Whom the closing of eyelids cannot be hidden,</a:t>
            </a:r>
          </a:p>
        </p:txBody>
      </p:sp>
      <p:sp>
        <p:nvSpPr>
          <p:cNvPr id="647172" name="Subtitle 4"/>
          <p:cNvSpPr txBox="1">
            <a:spLocks/>
          </p:cNvSpPr>
          <p:nvPr/>
        </p:nvSpPr>
        <p:spPr bwMode="auto">
          <a:xfrm>
            <a:off x="266699" y="388155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ya man la yakhfa `alayhi ighmadu aljufuni</a:t>
            </a:r>
            <a:endParaRPr lang="fi-FI" sz="3200" b="1" i="1" dirty="0">
              <a:solidFill>
                <a:srgbClr val="000066"/>
              </a:solidFill>
              <a:ea typeface="MS Mincho" pitchFamily="49" charset="-128"/>
            </a:endParaRPr>
          </a:p>
        </p:txBody>
      </p:sp>
      <p:sp>
        <p:nvSpPr>
          <p:cNvPr id="6471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4717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010899" y="5348748"/>
            <a:ext cx="498566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اے وہ جس پر پوشیدہ نہیں ہے پلک کا جھپکنا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985296" y="1049248"/>
            <a:ext cx="3249608"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وَلاَ لَحْظُ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ٱلْعُيُونِ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nor are the glances of eyes,</a:t>
            </a:r>
          </a:p>
        </p:txBody>
      </p:sp>
      <p:sp>
        <p:nvSpPr>
          <p:cNvPr id="648196" name="Subtitle 4"/>
          <p:cNvSpPr txBox="1">
            <a:spLocks/>
          </p:cNvSpPr>
          <p:nvPr/>
        </p:nvSpPr>
        <p:spPr bwMode="auto">
          <a:xfrm>
            <a:off x="266700" y="3998336"/>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la lahzu al`uyuni</a:t>
            </a:r>
            <a:endParaRPr lang="fi-FI" sz="3200" b="1" i="1" dirty="0">
              <a:solidFill>
                <a:srgbClr val="000066"/>
              </a:solidFill>
              <a:ea typeface="MS Mincho" pitchFamily="49" charset="-128"/>
            </a:endParaRPr>
          </a:p>
        </p:txBody>
      </p:sp>
      <p:sp>
        <p:nvSpPr>
          <p:cNvPr id="6481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4819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419280" y="5181600"/>
            <a:ext cx="2305439"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نہ آنکھوں کا اشارہ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103644" y="1049248"/>
            <a:ext cx="501291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وَلاَ مَا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ٱسْتَقَرَّ</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فِي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ٱلْمَكْنُونِ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nor is that which settles in the unseen,</a:t>
            </a:r>
          </a:p>
        </p:txBody>
      </p:sp>
      <p:sp>
        <p:nvSpPr>
          <p:cNvPr id="649220" name="Subtitle 4"/>
          <p:cNvSpPr txBox="1">
            <a:spLocks/>
          </p:cNvSpPr>
          <p:nvPr/>
        </p:nvSpPr>
        <p:spPr bwMode="auto">
          <a:xfrm>
            <a:off x="457200" y="3657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wa la ma istaqarra fi almaknuni</a:t>
            </a:r>
            <a:endParaRPr lang="fi-FI" sz="3200" b="1" i="1">
              <a:solidFill>
                <a:srgbClr val="000066"/>
              </a:solidFill>
              <a:ea typeface="MS Mincho" pitchFamily="49" charset="-128"/>
            </a:endParaRPr>
          </a:p>
        </p:txBody>
      </p:sp>
      <p:sp>
        <p:nvSpPr>
          <p:cNvPr id="6492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4922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590800" y="5215096"/>
            <a:ext cx="3546164"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نہ وہ چیز جو پردے کے نیچے ہو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576784" y="719215"/>
            <a:ext cx="806663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وَلاَ مَا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ٱنْطَوَتْ</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عَلَيْهِ مُضْمَرَاتُ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ٱلْقُلُوبِ</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2148144"/>
            <a:ext cx="8686800" cy="1752600"/>
          </a:xfrm>
          <a:extLst/>
        </p:spPr>
        <p:txBody>
          <a:bodyPr/>
          <a:lstStyle/>
          <a:p>
            <a:pPr marL="342900" indent="-342900" eaLnBrk="1" hangingPunct="1">
              <a:defRPr/>
            </a:pPr>
            <a:r>
              <a:rPr lang="en-US" sz="3600" b="1" kern="1200" dirty="0">
                <a:ea typeface="MS Mincho" pitchFamily="49" charset="-128"/>
              </a:rPr>
              <a:t>nor are things vanished under the secrets of hearts.</a:t>
            </a:r>
          </a:p>
        </p:txBody>
      </p:sp>
      <p:sp>
        <p:nvSpPr>
          <p:cNvPr id="650244" name="Subtitle 4"/>
          <p:cNvSpPr txBox="1">
            <a:spLocks/>
          </p:cNvSpPr>
          <p:nvPr/>
        </p:nvSpPr>
        <p:spPr bwMode="auto">
          <a:xfrm>
            <a:off x="266700" y="359594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la ma intawat `alayhi mudmaratu alqulubi</a:t>
            </a:r>
            <a:endParaRPr lang="fi-FI" sz="3200" b="1" i="1" dirty="0">
              <a:solidFill>
                <a:srgbClr val="000066"/>
              </a:solidFill>
              <a:ea typeface="MS Mincho" pitchFamily="49" charset="-128"/>
            </a:endParaRPr>
          </a:p>
        </p:txBody>
      </p:sp>
      <p:sp>
        <p:nvSpPr>
          <p:cNvPr id="2" name="Rectangle 1"/>
          <p:cNvSpPr/>
          <p:nvPr/>
        </p:nvSpPr>
        <p:spPr>
          <a:xfrm>
            <a:off x="1490246" y="5163878"/>
            <a:ext cx="575189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نہ وہ بات جو دلوں کے پردوں میں لپٹی ہوئی ہو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490925" y="658801"/>
            <a:ext cx="631454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الاَ كُلُّ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ذٰلِكَ</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قَدْ احْصَاهُ عِلْمُكَ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859130"/>
            <a:ext cx="8686800" cy="1752600"/>
          </a:xfrm>
          <a:extLst/>
        </p:spPr>
        <p:txBody>
          <a:bodyPr/>
          <a:lstStyle/>
          <a:p>
            <a:pPr marL="342900" indent="-342900" eaLnBrk="1" hangingPunct="1">
              <a:defRPr/>
            </a:pPr>
            <a:r>
              <a:rPr lang="en-US" sz="3600" b="1" kern="1200" dirty="0">
                <a:ea typeface="MS Mincho" pitchFamily="49" charset="-128"/>
              </a:rPr>
              <a:t>Verily, all that has been encompassed by Your knowledge</a:t>
            </a:r>
          </a:p>
        </p:txBody>
      </p:sp>
      <p:sp>
        <p:nvSpPr>
          <p:cNvPr id="651268" name="Subtitle 4"/>
          <p:cNvSpPr txBox="1">
            <a:spLocks/>
          </p:cNvSpPr>
          <p:nvPr/>
        </p:nvSpPr>
        <p:spPr bwMode="auto">
          <a:xfrm>
            <a:off x="457200" y="37338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a:solidFill>
                  <a:srgbClr val="000066"/>
                </a:solidFill>
                <a:ea typeface="MS Mincho" pitchFamily="49" charset="-128"/>
              </a:rPr>
              <a:t>ala kullu dhalika qad ahsahu `ilmuka</a:t>
            </a:r>
          </a:p>
        </p:txBody>
      </p:sp>
      <p:sp>
        <p:nvSpPr>
          <p:cNvPr id="2" name="Rectangle 1"/>
          <p:cNvSpPr/>
          <p:nvPr/>
        </p:nvSpPr>
        <p:spPr>
          <a:xfrm>
            <a:off x="1842727" y="4948056"/>
            <a:ext cx="5458547"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ہاں ان سب کو تیرے علم نے شمار کررکھا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944420" y="1049248"/>
            <a:ext cx="333136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وَوَسِعَهُ حِلْمُكَ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covered by Your forbearance.</a:t>
            </a:r>
          </a:p>
        </p:txBody>
      </p:sp>
      <p:sp>
        <p:nvSpPr>
          <p:cNvPr id="652292" name="Subtitle 4"/>
          <p:cNvSpPr txBox="1">
            <a:spLocks/>
          </p:cNvSpPr>
          <p:nvPr/>
        </p:nvSpPr>
        <p:spPr bwMode="auto">
          <a:xfrm>
            <a:off x="228600" y="3810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wasi`ahu hilmuka</a:t>
            </a:r>
            <a:endParaRPr lang="fi-FI" sz="3200" b="1" i="1" dirty="0">
              <a:solidFill>
                <a:srgbClr val="000066"/>
              </a:solidFill>
              <a:ea typeface="MS Mincho" pitchFamily="49" charset="-128"/>
            </a:endParaRPr>
          </a:p>
        </p:txBody>
      </p:sp>
      <p:sp>
        <p:nvSpPr>
          <p:cNvPr id="6522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5229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352583" y="5486400"/>
            <a:ext cx="414889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تیری نرمی ان پر چھائی ہوئی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457200" y="676007"/>
            <a:ext cx="828143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سُبْحَانَكَ وَتَعَالَيْتَ عَمَّا يَقُولُ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ٱلظَّالِمُونَ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1876336"/>
            <a:ext cx="8686800" cy="1752600"/>
          </a:xfrm>
          <a:extLst/>
        </p:spPr>
        <p:txBody>
          <a:bodyPr/>
          <a:lstStyle/>
          <a:p>
            <a:pPr marL="342900" indent="-342900" eaLnBrk="1" hangingPunct="1">
              <a:defRPr/>
            </a:pPr>
            <a:r>
              <a:rPr lang="en-US" b="1" kern="1200" dirty="0">
                <a:ea typeface="MS Mincho" pitchFamily="49" charset="-128"/>
              </a:rPr>
              <a:t>All glory be to You; and Exalted be You above all that the wrongdoers say,</a:t>
            </a:r>
          </a:p>
        </p:txBody>
      </p:sp>
      <p:sp>
        <p:nvSpPr>
          <p:cNvPr id="653316" name="Subtitle 4"/>
          <p:cNvSpPr txBox="1">
            <a:spLocks/>
          </p:cNvSpPr>
          <p:nvPr/>
        </p:nvSpPr>
        <p:spPr bwMode="auto">
          <a:xfrm>
            <a:off x="304800" y="36195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subhanaka wa ta`alayta `amma yaqulu alzzalimuna</a:t>
            </a:r>
            <a:endParaRPr lang="fi-FI" sz="3200" b="1" i="1" dirty="0">
              <a:solidFill>
                <a:srgbClr val="000066"/>
              </a:solidFill>
              <a:ea typeface="MS Mincho" pitchFamily="49" charset="-128"/>
            </a:endParaRPr>
          </a:p>
        </p:txBody>
      </p:sp>
      <p:sp>
        <p:nvSpPr>
          <p:cNvPr id="6533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5331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076492" y="5187434"/>
            <a:ext cx="699101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تو پاک تر اور بلند تر ہے اس سے جو ناحق کہنے والے کہتے ہیں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435740" y="1049248"/>
            <a:ext cx="234872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عُلُوّاً كَبِيراً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in high exaltation!</a:t>
            </a:r>
          </a:p>
        </p:txBody>
      </p:sp>
      <p:sp>
        <p:nvSpPr>
          <p:cNvPr id="654340" name="Subtitle 4"/>
          <p:cNvSpPr txBox="1">
            <a:spLocks/>
          </p:cNvSpPr>
          <p:nvPr/>
        </p:nvSpPr>
        <p:spPr bwMode="auto">
          <a:xfrm>
            <a:off x="266700" y="3657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`uluwwan kabiran</a:t>
            </a:r>
            <a:endParaRPr lang="fi-FI" sz="3200" b="1" i="1" dirty="0">
              <a:solidFill>
                <a:srgbClr val="000066"/>
              </a:solidFill>
              <a:ea typeface="MS Mincho" pitchFamily="49" charset="-128"/>
            </a:endParaRPr>
          </a:p>
        </p:txBody>
      </p:sp>
      <p:sp>
        <p:nvSpPr>
          <p:cNvPr id="6543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5434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895600" y="4861153"/>
            <a:ext cx="335280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تو بلندتر بزرگ تر ہے</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930321" y="359641"/>
            <a:ext cx="589295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وَکَفَّلْتَنِی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الْاُمَّہَاتِ الرَّوَاحِمَ</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1595980"/>
            <a:ext cx="8686800" cy="1752600"/>
          </a:xfrm>
          <a:extLst/>
        </p:spPr>
        <p:txBody>
          <a:bodyPr/>
          <a:lstStyle/>
          <a:p>
            <a:pPr marL="342900" indent="-342900" eaLnBrk="1" hangingPunct="1">
              <a:defRPr/>
            </a:pPr>
            <a:r>
              <a:rPr lang="en-US" sz="3600" b="1" kern="1200" dirty="0">
                <a:ea typeface="MS Mincho" pitchFamily="49" charset="-128"/>
              </a:rPr>
              <a:t>You have given me into the charge of merciful mothers.</a:t>
            </a:r>
          </a:p>
        </p:txBody>
      </p:sp>
      <p:sp>
        <p:nvSpPr>
          <p:cNvPr id="65540" name="Subtitle 4"/>
          <p:cNvSpPr txBox="1">
            <a:spLocks/>
          </p:cNvSpPr>
          <p:nvPr/>
        </p:nvSpPr>
        <p:spPr bwMode="auto">
          <a:xfrm>
            <a:off x="457200" y="384599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wa kaffaltani al-ummahati alrrawahima</a:t>
            </a:r>
            <a:endParaRPr lang="fi-FI" sz="3200" b="1" i="1">
              <a:solidFill>
                <a:srgbClr val="000066"/>
              </a:solidFill>
              <a:ea typeface="MS Mincho" pitchFamily="49" charset="-128"/>
            </a:endParaRPr>
          </a:p>
        </p:txBody>
      </p:sp>
      <p:sp>
        <p:nvSpPr>
          <p:cNvPr id="655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5542" name="Text Box 13"/>
          <p:cNvSpPr txBox="1">
            <a:spLocks noChangeAspect="1" noChangeArrowheads="1"/>
          </p:cNvSpPr>
          <p:nvPr/>
        </p:nvSpPr>
        <p:spPr bwMode="auto">
          <a:xfrm>
            <a:off x="4876801" y="0"/>
            <a:ext cx="42672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530492" y="5410200"/>
            <a:ext cx="5682967"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تو نے مہربان ماؤں کو میری پرورش کا ذمہ دار بنایا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594691" y="1049248"/>
            <a:ext cx="603081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تُسَبِّحُ لَكَ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ٱلسَّمَاوَاتُ</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ٱلسَّبْعُ</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2304435"/>
            <a:ext cx="8686800" cy="1752600"/>
          </a:xfrm>
          <a:extLst/>
        </p:spPr>
        <p:txBody>
          <a:bodyPr/>
          <a:lstStyle/>
          <a:p>
            <a:pPr marL="342900" indent="-342900" eaLnBrk="1" hangingPunct="1">
              <a:defRPr/>
            </a:pPr>
            <a:r>
              <a:rPr lang="en-US" sz="3600" b="1" kern="1200" dirty="0">
                <a:ea typeface="MS Mincho" pitchFamily="49" charset="-128"/>
              </a:rPr>
              <a:t>Declaring You glory are the seven heavens,</a:t>
            </a:r>
          </a:p>
        </p:txBody>
      </p:sp>
      <p:sp>
        <p:nvSpPr>
          <p:cNvPr id="655364" name="Subtitle 4"/>
          <p:cNvSpPr txBox="1">
            <a:spLocks/>
          </p:cNvSpPr>
          <p:nvPr/>
        </p:nvSpPr>
        <p:spPr bwMode="auto">
          <a:xfrm>
            <a:off x="266699" y="4038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tusabbihu laka alssamawatu alssab`u</a:t>
            </a:r>
            <a:endParaRPr lang="fi-FI" sz="3200" b="1" i="1" dirty="0">
              <a:solidFill>
                <a:srgbClr val="000066"/>
              </a:solidFill>
              <a:ea typeface="MS Mincho" pitchFamily="49" charset="-128"/>
            </a:endParaRPr>
          </a:p>
        </p:txBody>
      </p:sp>
      <p:sp>
        <p:nvSpPr>
          <p:cNvPr id="6553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5536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876320" y="5257800"/>
            <a:ext cx="498566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تیری پاکیزگی بیان کرتے ہیں ساتوں آسمان</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07038" y="1049248"/>
            <a:ext cx="480612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وَٱلارَضُونَ</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وَمَنْ فِيهِنَّ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the (layers of the) earth, and all beings therein.</a:t>
            </a:r>
          </a:p>
        </p:txBody>
      </p:sp>
      <p:sp>
        <p:nvSpPr>
          <p:cNvPr id="656388" name="Subtitle 4"/>
          <p:cNvSpPr txBox="1">
            <a:spLocks/>
          </p:cNvSpPr>
          <p:nvPr/>
        </p:nvSpPr>
        <p:spPr bwMode="auto">
          <a:xfrm>
            <a:off x="266699" y="423553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wal-araduna wa man fihinna</a:t>
            </a:r>
            <a:endParaRPr lang="fi-FI" sz="3200" b="1" i="1">
              <a:solidFill>
                <a:srgbClr val="000066"/>
              </a:solidFill>
              <a:ea typeface="MS Mincho" pitchFamily="49" charset="-128"/>
            </a:endParaRPr>
          </a:p>
        </p:txBody>
      </p:sp>
      <p:sp>
        <p:nvSpPr>
          <p:cNvPr id="6563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5639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274736" y="5410200"/>
            <a:ext cx="4594528"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ساتوں زمینیں اور جو کچھ ان میں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336607" y="1049248"/>
            <a:ext cx="654698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وَإِنْ مِنْ شَيْء إِلاَّ يُسَبِّحُ بِحَمْدِكَ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There is not a thing but celebrates Your praise.</a:t>
            </a:r>
          </a:p>
        </p:txBody>
      </p:sp>
      <p:sp>
        <p:nvSpPr>
          <p:cNvPr id="657412" name="Subtitle 4"/>
          <p:cNvSpPr txBox="1">
            <a:spLocks/>
          </p:cNvSpPr>
          <p:nvPr/>
        </p:nvSpPr>
        <p:spPr bwMode="auto">
          <a:xfrm>
            <a:off x="266699" y="405334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2800" b="1" i="1" dirty="0">
                <a:solidFill>
                  <a:srgbClr val="000066"/>
                </a:solidFill>
                <a:ea typeface="MS Mincho" pitchFamily="49" charset="-128"/>
              </a:rPr>
              <a:t>wa in min shay'in illa yusabbihu bihamdika</a:t>
            </a:r>
            <a:endParaRPr lang="fi-FI" sz="2800" b="1" i="1" dirty="0">
              <a:solidFill>
                <a:srgbClr val="000066"/>
              </a:solidFill>
              <a:ea typeface="MS Mincho" pitchFamily="49" charset="-128"/>
            </a:endParaRPr>
          </a:p>
        </p:txBody>
      </p:sp>
      <p:sp>
        <p:nvSpPr>
          <p:cNvPr id="6574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5741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454615" y="5105400"/>
            <a:ext cx="5963492"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نہیں کوئی چیز موجود ہے مگر وہ تیری حمد کررہی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471533" y="1049248"/>
            <a:ext cx="427713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فَلَكَ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ٱلْحَمْدُ</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وَٱلْمَجْدُ</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Yours are all praise, glory,</a:t>
            </a:r>
          </a:p>
        </p:txBody>
      </p:sp>
      <p:sp>
        <p:nvSpPr>
          <p:cNvPr id="658436" name="Subtitle 4"/>
          <p:cNvSpPr txBox="1">
            <a:spLocks/>
          </p:cNvSpPr>
          <p:nvPr/>
        </p:nvSpPr>
        <p:spPr bwMode="auto">
          <a:xfrm>
            <a:off x="266699" y="3544977"/>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falaka alhamdu walmajdu</a:t>
            </a:r>
            <a:endParaRPr lang="fi-FI" sz="3200" b="1" i="1" dirty="0">
              <a:solidFill>
                <a:srgbClr val="000066"/>
              </a:solidFill>
              <a:ea typeface="MS Mincho" pitchFamily="49" charset="-128"/>
            </a:endParaRPr>
          </a:p>
        </p:txBody>
      </p:sp>
      <p:sp>
        <p:nvSpPr>
          <p:cNvPr id="6584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5843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519195" y="4746523"/>
            <a:ext cx="4105611"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پس حمد تیرے لئے ہے اے بزرگی</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519096" y="1049248"/>
            <a:ext cx="2182008"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وَعُلُوُّ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ٱلْجَدِّ</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exaltation of majesty.</a:t>
            </a:r>
          </a:p>
        </p:txBody>
      </p:sp>
      <p:sp>
        <p:nvSpPr>
          <p:cNvPr id="659460" name="Subtitle 4"/>
          <p:cNvSpPr txBox="1">
            <a:spLocks/>
          </p:cNvSpPr>
          <p:nvPr/>
        </p:nvSpPr>
        <p:spPr bwMode="auto">
          <a:xfrm>
            <a:off x="266700" y="3581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`uluwwu aljaddi</a:t>
            </a:r>
            <a:endParaRPr lang="fi-FI" sz="3200" b="1" i="1" dirty="0">
              <a:solidFill>
                <a:srgbClr val="000066"/>
              </a:solidFill>
              <a:ea typeface="MS Mincho" pitchFamily="49" charset="-128"/>
            </a:endParaRPr>
          </a:p>
        </p:txBody>
      </p:sp>
      <p:sp>
        <p:nvSpPr>
          <p:cNvPr id="6594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5946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902586" y="4964668"/>
            <a:ext cx="1338828"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بلند شان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72761" y="1049248"/>
            <a:ext cx="4674678"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يَا ذَا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ٱلْجَلاَلِ</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وَٱلاِكْرَامِ</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O Owner of majesty, honor,</a:t>
            </a:r>
          </a:p>
        </p:txBody>
      </p:sp>
      <p:sp>
        <p:nvSpPr>
          <p:cNvPr id="660484" name="Subtitle 4"/>
          <p:cNvSpPr txBox="1">
            <a:spLocks/>
          </p:cNvSpPr>
          <p:nvPr/>
        </p:nvSpPr>
        <p:spPr bwMode="auto">
          <a:xfrm>
            <a:off x="442452" y="376452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ya dhaljalali wal-ikrami</a:t>
            </a:r>
            <a:endParaRPr lang="fi-FI" sz="3200" b="1" i="1" dirty="0">
              <a:solidFill>
                <a:srgbClr val="000066"/>
              </a:solidFill>
              <a:ea typeface="MS Mincho" pitchFamily="49" charset="-128"/>
            </a:endParaRPr>
          </a:p>
        </p:txBody>
      </p:sp>
      <p:sp>
        <p:nvSpPr>
          <p:cNvPr id="6604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6048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805330" y="5102318"/>
            <a:ext cx="353334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اے جلالت و عزت کے مالک</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614201" y="1049248"/>
            <a:ext cx="399179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وَٱلْفَضْلِ</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وَٱلاِنْعَامِ</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grace, favoring,</a:t>
            </a:r>
          </a:p>
        </p:txBody>
      </p:sp>
      <p:sp>
        <p:nvSpPr>
          <p:cNvPr id="661508" name="Subtitle 4"/>
          <p:cNvSpPr txBox="1">
            <a:spLocks/>
          </p:cNvSpPr>
          <p:nvPr/>
        </p:nvSpPr>
        <p:spPr bwMode="auto">
          <a:xfrm>
            <a:off x="266699" y="3657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walfadli wal-in`ami</a:t>
            </a:r>
            <a:endParaRPr lang="fi-FI" sz="3200" b="1" i="1" dirty="0">
              <a:solidFill>
                <a:srgbClr val="000066"/>
              </a:solidFill>
              <a:ea typeface="MS Mincho" pitchFamily="49" charset="-128"/>
            </a:endParaRPr>
          </a:p>
        </p:txBody>
      </p:sp>
      <p:sp>
        <p:nvSpPr>
          <p:cNvPr id="6615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6151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263617" y="5073134"/>
            <a:ext cx="4480715"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فضل کرنے والے نعمت دینے والے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715190" y="1049248"/>
            <a:ext cx="378982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وَٱلايَادِي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ٱلْجِسَامِ</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huge bestowals.</a:t>
            </a:r>
          </a:p>
        </p:txBody>
      </p:sp>
      <p:sp>
        <p:nvSpPr>
          <p:cNvPr id="662532" name="Subtitle 4"/>
          <p:cNvSpPr txBox="1">
            <a:spLocks/>
          </p:cNvSpPr>
          <p:nvPr/>
        </p:nvSpPr>
        <p:spPr bwMode="auto">
          <a:xfrm>
            <a:off x="266700" y="3810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wal-ayadi aljisami</a:t>
            </a:r>
            <a:endParaRPr lang="fi-FI" sz="3200" b="1" i="1" dirty="0">
              <a:solidFill>
                <a:srgbClr val="000066"/>
              </a:solidFill>
              <a:ea typeface="MS Mincho" pitchFamily="49" charset="-128"/>
            </a:endParaRPr>
          </a:p>
        </p:txBody>
      </p:sp>
      <p:sp>
        <p:nvSpPr>
          <p:cNvPr id="6625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6253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780913" y="4953000"/>
            <a:ext cx="3658374"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بڑی بڑی عطائیں کرنے والے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322455" y="1049248"/>
            <a:ext cx="457529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وَانْتَ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ٱلْجَوَادُ</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ٱلْكَرِيمُ</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You are the All-magnanimous, the All-generous,</a:t>
            </a:r>
          </a:p>
        </p:txBody>
      </p:sp>
      <p:sp>
        <p:nvSpPr>
          <p:cNvPr id="663556" name="Subtitle 4"/>
          <p:cNvSpPr txBox="1">
            <a:spLocks/>
          </p:cNvSpPr>
          <p:nvPr/>
        </p:nvSpPr>
        <p:spPr bwMode="auto">
          <a:xfrm>
            <a:off x="304799" y="4038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wa anta aljawadu alkarimu</a:t>
            </a:r>
            <a:endParaRPr lang="fi-FI" sz="3200" b="1" i="1">
              <a:solidFill>
                <a:srgbClr val="000066"/>
              </a:solidFill>
              <a:ea typeface="MS Mincho" pitchFamily="49" charset="-128"/>
            </a:endParaRPr>
          </a:p>
        </p:txBody>
      </p:sp>
      <p:sp>
        <p:nvSpPr>
          <p:cNvPr id="6635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6355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473582" y="5029200"/>
            <a:ext cx="4408579"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تو بخشش کرنے والا کرم کرنے والا</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713587" y="1049248"/>
            <a:ext cx="379302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ٱلرَّؤُوفُ</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ٱلرَّحِيمُ</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the All-tender, the All-merciful.</a:t>
            </a:r>
          </a:p>
        </p:txBody>
      </p:sp>
      <p:sp>
        <p:nvSpPr>
          <p:cNvPr id="664580" name="Subtitle 4"/>
          <p:cNvSpPr txBox="1">
            <a:spLocks/>
          </p:cNvSpPr>
          <p:nvPr/>
        </p:nvSpPr>
        <p:spPr bwMode="auto">
          <a:xfrm>
            <a:off x="410497" y="3810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alrra'ufu alrrahimu</a:t>
            </a:r>
            <a:endParaRPr lang="fi-FI" sz="3200" b="1" i="1" dirty="0">
              <a:solidFill>
                <a:srgbClr val="000066"/>
              </a:solidFill>
              <a:ea typeface="MS Mincho" pitchFamily="49" charset="-128"/>
            </a:endParaRPr>
          </a:p>
        </p:txBody>
      </p:sp>
      <p:sp>
        <p:nvSpPr>
          <p:cNvPr id="6645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6458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832053" y="4953000"/>
            <a:ext cx="3243197"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نرمی کرنے والا مہربان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5364" y="457200"/>
            <a:ext cx="563327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وَکَلاَ تَنِی مِنْ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طَوَارِقِ الْجَانِّ</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776591"/>
            <a:ext cx="8686800" cy="1752600"/>
          </a:xfrm>
          <a:extLst/>
        </p:spPr>
        <p:txBody>
          <a:bodyPr/>
          <a:lstStyle/>
          <a:p>
            <a:pPr marL="342900" indent="-342900" eaLnBrk="1" hangingPunct="1">
              <a:defRPr/>
            </a:pPr>
            <a:r>
              <a:rPr lang="en-US" sz="3600" b="1" kern="1200" dirty="0">
                <a:ea typeface="MS Mincho" pitchFamily="49" charset="-128"/>
              </a:rPr>
              <a:t>You have saved me from the visits of the Jinn.</a:t>
            </a:r>
          </a:p>
        </p:txBody>
      </p:sp>
      <p:sp>
        <p:nvSpPr>
          <p:cNvPr id="66564" name="Subtitle 4"/>
          <p:cNvSpPr txBox="1">
            <a:spLocks/>
          </p:cNvSpPr>
          <p:nvPr/>
        </p:nvSpPr>
        <p:spPr bwMode="auto">
          <a:xfrm>
            <a:off x="304799" y="385127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 kala'tani min tawariqi aljanni</a:t>
            </a:r>
          </a:p>
        </p:txBody>
      </p:sp>
      <p:sp>
        <p:nvSpPr>
          <p:cNvPr id="665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6566" name="Text Box 13"/>
          <p:cNvSpPr txBox="1">
            <a:spLocks noChangeAspect="1" noChangeArrowheads="1"/>
          </p:cNvSpPr>
          <p:nvPr/>
        </p:nvSpPr>
        <p:spPr bwMode="auto">
          <a:xfrm>
            <a:off x="4724401" y="0"/>
            <a:ext cx="44196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887611" y="5486400"/>
            <a:ext cx="5368777"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جن و پری کے آسیب سے میری حفاظت فرمائی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975130" y="1049248"/>
            <a:ext cx="726993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اللَّهُمَّ اوْسِعْ عَلَيَّ مِنْ رِزْقِكَ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ٱلْحَلاَلِ</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O Allah, provide me largely with Your legally gotten sustenance,</a:t>
            </a:r>
          </a:p>
        </p:txBody>
      </p:sp>
      <p:sp>
        <p:nvSpPr>
          <p:cNvPr id="665604" name="Subtitle 4"/>
          <p:cNvSpPr txBox="1">
            <a:spLocks/>
          </p:cNvSpPr>
          <p:nvPr/>
        </p:nvSpPr>
        <p:spPr bwMode="auto">
          <a:xfrm>
            <a:off x="266699" y="40767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allahumma awsi` `alayya min rizqika alhalali</a:t>
            </a:r>
            <a:endParaRPr lang="fi-FI" sz="3200" b="1" i="1" dirty="0">
              <a:solidFill>
                <a:srgbClr val="000066"/>
              </a:solidFill>
              <a:ea typeface="MS Mincho" pitchFamily="49" charset="-128"/>
            </a:endParaRPr>
          </a:p>
        </p:txBody>
      </p:sp>
      <p:sp>
        <p:nvSpPr>
          <p:cNvPr id="6656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6560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751229" y="5316794"/>
            <a:ext cx="516359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اے اللہ میرے لئے اپنا رزق حلال وسیع فرما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386575" y="1049248"/>
            <a:ext cx="444705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وَعَافِنِي فِي بَدَنِي وَدِينِي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grant me wellbeing in my body and my faith,</a:t>
            </a:r>
          </a:p>
        </p:txBody>
      </p:sp>
      <p:sp>
        <p:nvSpPr>
          <p:cNvPr id="666628" name="Subtitle 4"/>
          <p:cNvSpPr txBox="1">
            <a:spLocks/>
          </p:cNvSpPr>
          <p:nvPr/>
        </p:nvSpPr>
        <p:spPr bwMode="auto">
          <a:xfrm>
            <a:off x="266700" y="404503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`afini fi badani wa dini</a:t>
            </a:r>
            <a:endParaRPr lang="fi-FI" sz="3200" b="1" i="1" dirty="0">
              <a:solidFill>
                <a:srgbClr val="000066"/>
              </a:solidFill>
              <a:ea typeface="MS Mincho" pitchFamily="49" charset="-128"/>
            </a:endParaRPr>
          </a:p>
        </p:txBody>
      </p:sp>
      <p:sp>
        <p:nvSpPr>
          <p:cNvPr id="6666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6663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054323" y="5089753"/>
            <a:ext cx="5035354"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میرے بدن اور میرے دین کی حفاظت فرما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343567" y="1049248"/>
            <a:ext cx="253306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وَآمِنْ خَوْفِي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secure my fears,</a:t>
            </a:r>
          </a:p>
        </p:txBody>
      </p:sp>
      <p:sp>
        <p:nvSpPr>
          <p:cNvPr id="667652" name="Subtitle 4"/>
          <p:cNvSpPr txBox="1">
            <a:spLocks/>
          </p:cNvSpPr>
          <p:nvPr/>
        </p:nvSpPr>
        <p:spPr bwMode="auto">
          <a:xfrm>
            <a:off x="278162" y="374023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amin khawfi</a:t>
            </a:r>
            <a:endParaRPr lang="fi-FI" sz="3200" b="1" i="1" dirty="0">
              <a:solidFill>
                <a:srgbClr val="000066"/>
              </a:solidFill>
              <a:ea typeface="MS Mincho" pitchFamily="49" charset="-128"/>
            </a:endParaRPr>
          </a:p>
        </p:txBody>
      </p:sp>
      <p:sp>
        <p:nvSpPr>
          <p:cNvPr id="6676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6765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479393" y="5149334"/>
            <a:ext cx="2185214"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مجھے خوف سے بچا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0776" y="1049248"/>
            <a:ext cx="465864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وَاعْتِقْ رَقَبَتِي مِنَ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ٱلنَّارِ</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release me from Hellfire.</a:t>
            </a:r>
          </a:p>
        </p:txBody>
      </p:sp>
      <p:sp>
        <p:nvSpPr>
          <p:cNvPr id="668676" name="Subtitle 4"/>
          <p:cNvSpPr txBox="1">
            <a:spLocks/>
          </p:cNvSpPr>
          <p:nvPr/>
        </p:nvSpPr>
        <p:spPr bwMode="auto">
          <a:xfrm>
            <a:off x="266699" y="3581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i`tiq raqabati min alnnari</a:t>
            </a:r>
            <a:endParaRPr lang="fi-FI" sz="3200" b="1" i="1" dirty="0">
              <a:solidFill>
                <a:srgbClr val="000066"/>
              </a:solidFill>
              <a:ea typeface="MS Mincho" pitchFamily="49" charset="-128"/>
            </a:endParaRPr>
          </a:p>
        </p:txBody>
      </p:sp>
      <p:sp>
        <p:nvSpPr>
          <p:cNvPr id="6686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6867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643153" y="4723952"/>
            <a:ext cx="5857694"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میری گردن کو جہنم کی آگ سے آزاد کردے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800149" y="1049248"/>
            <a:ext cx="361990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اللَّهُمَّ لاَ تَمْكُرْ بِي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O Allah, (please) do not plan against me,</a:t>
            </a:r>
          </a:p>
        </p:txBody>
      </p:sp>
      <p:sp>
        <p:nvSpPr>
          <p:cNvPr id="669700" name="Subtitle 4"/>
          <p:cNvSpPr txBox="1">
            <a:spLocks/>
          </p:cNvSpPr>
          <p:nvPr/>
        </p:nvSpPr>
        <p:spPr bwMode="auto">
          <a:xfrm>
            <a:off x="304799" y="4081462"/>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allahumma la tamkur bi</a:t>
            </a:r>
            <a:endParaRPr lang="fi-FI" sz="3200" b="1" i="1" dirty="0">
              <a:solidFill>
                <a:srgbClr val="000066"/>
              </a:solidFill>
              <a:ea typeface="MS Mincho" pitchFamily="49" charset="-128"/>
            </a:endParaRPr>
          </a:p>
        </p:txBody>
      </p:sp>
      <p:sp>
        <p:nvSpPr>
          <p:cNvPr id="6697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6970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474470" y="5029200"/>
            <a:ext cx="398538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اے اللہ مجھے غلط فہمی میں نہ ڈال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931596" y="1049248"/>
            <a:ext cx="3357008"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وَلاَ تَسْتَدْرِجْنِي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do not draw me near to destruction,</a:t>
            </a:r>
          </a:p>
        </p:txBody>
      </p:sp>
      <p:sp>
        <p:nvSpPr>
          <p:cNvPr id="670724" name="Subtitle 4"/>
          <p:cNvSpPr txBox="1">
            <a:spLocks/>
          </p:cNvSpPr>
          <p:nvPr/>
        </p:nvSpPr>
        <p:spPr bwMode="auto">
          <a:xfrm>
            <a:off x="266700" y="3810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la tastadrijni</a:t>
            </a:r>
            <a:endParaRPr lang="fi-FI" sz="3200" b="1" i="1" dirty="0">
              <a:solidFill>
                <a:srgbClr val="000066"/>
              </a:solidFill>
              <a:ea typeface="MS Mincho" pitchFamily="49" charset="-128"/>
            </a:endParaRPr>
          </a:p>
        </p:txBody>
      </p:sp>
      <p:sp>
        <p:nvSpPr>
          <p:cNvPr id="6707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7072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416074" y="4706746"/>
            <a:ext cx="2311851"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دھوکے میں نہ رکھ</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345972" y="1049248"/>
            <a:ext cx="252825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وَلاَ تَخْدَعْنِي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do not overreach me,</a:t>
            </a:r>
          </a:p>
        </p:txBody>
      </p:sp>
      <p:sp>
        <p:nvSpPr>
          <p:cNvPr id="671748" name="Subtitle 4"/>
          <p:cNvSpPr txBox="1">
            <a:spLocks/>
          </p:cNvSpPr>
          <p:nvPr/>
        </p:nvSpPr>
        <p:spPr bwMode="auto">
          <a:xfrm>
            <a:off x="228600" y="3810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la takhda`ni</a:t>
            </a:r>
            <a:endParaRPr lang="fi-FI" sz="3200" b="1" i="1" dirty="0">
              <a:solidFill>
                <a:srgbClr val="000066"/>
              </a:solidFill>
              <a:ea typeface="MS Mincho" pitchFamily="49" charset="-128"/>
            </a:endParaRPr>
          </a:p>
        </p:txBody>
      </p:sp>
      <p:sp>
        <p:nvSpPr>
          <p:cNvPr id="6717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7175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987271" y="5102942"/>
            <a:ext cx="3169458"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مجھے فریب نہ کھانے دے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985550" y="1049248"/>
            <a:ext cx="724909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وَٱدْرَا</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عَنِّي شَرَّ فَسَقَةِ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ٱلْجِنِّ</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وَٱلإِنْسِ</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drive away from me the evils of the corruptive Jinn and men.</a:t>
            </a:r>
          </a:p>
        </p:txBody>
      </p:sp>
      <p:sp>
        <p:nvSpPr>
          <p:cNvPr id="672772" name="Subtitle 4"/>
          <p:cNvSpPr txBox="1">
            <a:spLocks/>
          </p:cNvSpPr>
          <p:nvPr/>
        </p:nvSpPr>
        <p:spPr bwMode="auto">
          <a:xfrm>
            <a:off x="266699" y="4022622"/>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wadra' `anni sharra fasaqati aljinni wal-insi</a:t>
            </a:r>
            <a:endParaRPr lang="fi-FI" sz="3200" b="1" i="1" dirty="0">
              <a:solidFill>
                <a:srgbClr val="000066"/>
              </a:solidFill>
              <a:ea typeface="MS Mincho" pitchFamily="49" charset="-128"/>
            </a:endParaRPr>
          </a:p>
        </p:txBody>
      </p:sp>
      <p:sp>
        <p:nvSpPr>
          <p:cNvPr id="6727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67277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478660" y="5302045"/>
            <a:ext cx="5933035"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نابکارجنّوں اور انسانوں کو مجھ سے دور کر دے ۔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1447801"/>
            <a:ext cx="6858000" cy="4708981"/>
          </a:xfrm>
          <a:prstGeom prst="rect">
            <a:avLst/>
          </a:prstGeom>
        </p:spPr>
        <p:txBody>
          <a:bodyPr wrap="square">
            <a:spAutoFit/>
          </a:bodyPr>
          <a:lstStyle/>
          <a:p>
            <a:pPr algn="ctr" rtl="1"/>
            <a:r>
              <a:rPr lang="en-US" sz="6000" b="1" dirty="0" err="1">
                <a:solidFill>
                  <a:srgbClr val="000000"/>
                </a:solidFill>
                <a:latin typeface="Jameel Noori Nastaleeq" panose="02000503000000000004" pitchFamily="2" charset="-78"/>
                <a:cs typeface="Jameel Noori Nastaleeq" panose="02000503000000000004" pitchFamily="2" charset="-78"/>
              </a:rPr>
              <a:t>پھر</a:t>
            </a:r>
            <a:r>
              <a:rPr lang="en-US" sz="6000" b="1" dirty="0">
                <a:solidFill>
                  <a:srgbClr val="000000"/>
                </a:solidFill>
                <a:latin typeface="Jameel Noori Nastaleeq" panose="02000503000000000004" pitchFamily="2" charset="-78"/>
                <a:cs typeface="Jameel Noori Nastaleeq" panose="02000503000000000004" pitchFamily="2" charset="-78"/>
              </a:rPr>
              <a:t> </a:t>
            </a:r>
            <a:r>
              <a:rPr lang="en-US" sz="6000" b="1" dirty="0" err="1">
                <a:solidFill>
                  <a:srgbClr val="000000"/>
                </a:solidFill>
                <a:latin typeface="Jameel Noori Nastaleeq" panose="02000503000000000004" pitchFamily="2" charset="-78"/>
                <a:cs typeface="Jameel Noori Nastaleeq" panose="02000503000000000004" pitchFamily="2" charset="-78"/>
              </a:rPr>
              <a:t>آپ</a:t>
            </a:r>
            <a:r>
              <a:rPr lang="en-US" sz="6000" b="1" dirty="0">
                <a:solidFill>
                  <a:srgbClr val="000000"/>
                </a:solidFill>
                <a:latin typeface="Jameel Noori Nastaleeq" panose="02000503000000000004" pitchFamily="2" charset="-78"/>
                <a:cs typeface="Jameel Noori Nastaleeq" panose="02000503000000000004" pitchFamily="2" charset="-78"/>
              </a:rPr>
              <a:t> </a:t>
            </a:r>
            <a:r>
              <a:rPr lang="en-US" sz="6000" b="1" dirty="0" err="1">
                <a:solidFill>
                  <a:srgbClr val="000000"/>
                </a:solidFill>
                <a:latin typeface="Jameel Noori Nastaleeq" panose="02000503000000000004" pitchFamily="2" charset="-78"/>
                <a:cs typeface="Jameel Noori Nastaleeq" panose="02000503000000000004" pitchFamily="2" charset="-78"/>
              </a:rPr>
              <a:t>نے</a:t>
            </a:r>
            <a:r>
              <a:rPr lang="en-US" sz="6000" b="1" dirty="0">
                <a:solidFill>
                  <a:srgbClr val="000000"/>
                </a:solidFill>
                <a:latin typeface="Jameel Noori Nastaleeq" panose="02000503000000000004" pitchFamily="2" charset="-78"/>
                <a:cs typeface="Jameel Noori Nastaleeq" panose="02000503000000000004" pitchFamily="2" charset="-78"/>
              </a:rPr>
              <a:t> </a:t>
            </a:r>
            <a:r>
              <a:rPr lang="en-US" sz="6000" b="1" dirty="0" err="1">
                <a:solidFill>
                  <a:srgbClr val="000000"/>
                </a:solidFill>
                <a:latin typeface="Jameel Noori Nastaleeq" panose="02000503000000000004" pitchFamily="2" charset="-78"/>
                <a:cs typeface="Jameel Noori Nastaleeq" panose="02000503000000000004" pitchFamily="2" charset="-78"/>
              </a:rPr>
              <a:t>اپنے</a:t>
            </a:r>
            <a:r>
              <a:rPr lang="en-US" sz="6000" b="1" dirty="0">
                <a:solidFill>
                  <a:srgbClr val="000000"/>
                </a:solidFill>
                <a:latin typeface="Jameel Noori Nastaleeq" panose="02000503000000000004" pitchFamily="2" charset="-78"/>
                <a:cs typeface="Jameel Noori Nastaleeq" panose="02000503000000000004" pitchFamily="2" charset="-78"/>
              </a:rPr>
              <a:t> </a:t>
            </a:r>
            <a:r>
              <a:rPr lang="en-US" sz="6000" b="1" dirty="0" err="1">
                <a:solidFill>
                  <a:srgbClr val="000000"/>
                </a:solidFill>
                <a:latin typeface="Jameel Noori Nastaleeq" panose="02000503000000000004" pitchFamily="2" charset="-78"/>
                <a:cs typeface="Jameel Noori Nastaleeq" panose="02000503000000000004" pitchFamily="2" charset="-78"/>
              </a:rPr>
              <a:t>سر</a:t>
            </a:r>
            <a:r>
              <a:rPr lang="en-US" sz="6000" b="1" dirty="0">
                <a:solidFill>
                  <a:srgbClr val="000000"/>
                </a:solidFill>
                <a:latin typeface="Jameel Noori Nastaleeq" panose="02000503000000000004" pitchFamily="2" charset="-78"/>
                <a:cs typeface="Jameel Noori Nastaleeq" panose="02000503000000000004" pitchFamily="2" charset="-78"/>
              </a:rPr>
              <a:t> </a:t>
            </a:r>
            <a:r>
              <a:rPr lang="en-US" sz="6000" b="1" dirty="0" err="1">
                <a:solidFill>
                  <a:srgbClr val="000000"/>
                </a:solidFill>
                <a:latin typeface="Jameel Noori Nastaleeq" panose="02000503000000000004" pitchFamily="2" charset="-78"/>
                <a:cs typeface="Jameel Noori Nastaleeq" panose="02000503000000000004" pitchFamily="2" charset="-78"/>
              </a:rPr>
              <a:t>اور</a:t>
            </a:r>
            <a:r>
              <a:rPr lang="en-US" sz="6000" b="1" dirty="0">
                <a:solidFill>
                  <a:srgbClr val="000000"/>
                </a:solidFill>
                <a:latin typeface="Jameel Noori Nastaleeq" panose="02000503000000000004" pitchFamily="2" charset="-78"/>
                <a:cs typeface="Jameel Noori Nastaleeq" panose="02000503000000000004" pitchFamily="2" charset="-78"/>
              </a:rPr>
              <a:t> </a:t>
            </a:r>
            <a:r>
              <a:rPr lang="en-US" sz="6000" b="1" dirty="0" err="1">
                <a:solidFill>
                  <a:srgbClr val="000000"/>
                </a:solidFill>
                <a:latin typeface="Jameel Noori Nastaleeq" panose="02000503000000000004" pitchFamily="2" charset="-78"/>
                <a:cs typeface="Jameel Noori Nastaleeq" panose="02000503000000000004" pitchFamily="2" charset="-78"/>
              </a:rPr>
              <a:t>انکھوں</a:t>
            </a:r>
            <a:r>
              <a:rPr lang="en-US" sz="6000" b="1" dirty="0">
                <a:solidFill>
                  <a:srgbClr val="000000"/>
                </a:solidFill>
                <a:latin typeface="Jameel Noori Nastaleeq" panose="02000503000000000004" pitchFamily="2" charset="-78"/>
                <a:cs typeface="Jameel Noori Nastaleeq" panose="02000503000000000004" pitchFamily="2" charset="-78"/>
              </a:rPr>
              <a:t> </a:t>
            </a:r>
            <a:r>
              <a:rPr lang="en-US" sz="6000" b="1" dirty="0" err="1">
                <a:solidFill>
                  <a:srgbClr val="000000"/>
                </a:solidFill>
                <a:latin typeface="Jameel Noori Nastaleeq" panose="02000503000000000004" pitchFamily="2" charset="-78"/>
                <a:cs typeface="Jameel Noori Nastaleeq" panose="02000503000000000004" pitchFamily="2" charset="-78"/>
              </a:rPr>
              <a:t>کو</a:t>
            </a:r>
            <a:r>
              <a:rPr lang="en-US" sz="6000" b="1" dirty="0">
                <a:solidFill>
                  <a:srgbClr val="000000"/>
                </a:solidFill>
                <a:latin typeface="Jameel Noori Nastaleeq" panose="02000503000000000004" pitchFamily="2" charset="-78"/>
                <a:cs typeface="Jameel Noori Nastaleeq" panose="02000503000000000004" pitchFamily="2" charset="-78"/>
              </a:rPr>
              <a:t> </a:t>
            </a:r>
            <a:r>
              <a:rPr lang="en-US" sz="6000" b="1" dirty="0" err="1">
                <a:solidFill>
                  <a:srgbClr val="000000"/>
                </a:solidFill>
                <a:latin typeface="Jameel Noori Nastaleeq" panose="02000503000000000004" pitchFamily="2" charset="-78"/>
                <a:cs typeface="Jameel Noori Nastaleeq" panose="02000503000000000004" pitchFamily="2" charset="-78"/>
              </a:rPr>
              <a:t>آسمان</a:t>
            </a:r>
            <a:r>
              <a:rPr lang="en-US" sz="6000" b="1" dirty="0">
                <a:solidFill>
                  <a:srgbClr val="000000"/>
                </a:solidFill>
                <a:latin typeface="Jameel Noori Nastaleeq" panose="02000503000000000004" pitchFamily="2" charset="-78"/>
                <a:cs typeface="Jameel Noori Nastaleeq" panose="02000503000000000004" pitchFamily="2" charset="-78"/>
              </a:rPr>
              <a:t> </a:t>
            </a:r>
            <a:r>
              <a:rPr lang="en-US" sz="6000" b="1" dirty="0" err="1">
                <a:solidFill>
                  <a:srgbClr val="000000"/>
                </a:solidFill>
                <a:latin typeface="Jameel Noori Nastaleeq" panose="02000503000000000004" pitchFamily="2" charset="-78"/>
                <a:cs typeface="Jameel Noori Nastaleeq" panose="02000503000000000004" pitchFamily="2" charset="-78"/>
              </a:rPr>
              <a:t>کی</a:t>
            </a:r>
            <a:r>
              <a:rPr lang="en-US" sz="6000" b="1" dirty="0">
                <a:solidFill>
                  <a:srgbClr val="000000"/>
                </a:solidFill>
                <a:latin typeface="Jameel Noori Nastaleeq" panose="02000503000000000004" pitchFamily="2" charset="-78"/>
                <a:cs typeface="Jameel Noori Nastaleeq" panose="02000503000000000004" pitchFamily="2" charset="-78"/>
              </a:rPr>
              <a:t> </a:t>
            </a:r>
            <a:r>
              <a:rPr lang="en-US" sz="6000" b="1" dirty="0" err="1">
                <a:solidFill>
                  <a:srgbClr val="000000"/>
                </a:solidFill>
                <a:latin typeface="Jameel Noori Nastaleeq" panose="02000503000000000004" pitchFamily="2" charset="-78"/>
                <a:cs typeface="Jameel Noori Nastaleeq" panose="02000503000000000004" pitchFamily="2" charset="-78"/>
              </a:rPr>
              <a:t>طرف</a:t>
            </a:r>
            <a:r>
              <a:rPr lang="en-US" sz="6000" b="1" dirty="0">
                <a:solidFill>
                  <a:srgbClr val="000000"/>
                </a:solidFill>
                <a:latin typeface="Jameel Noori Nastaleeq" panose="02000503000000000004" pitchFamily="2" charset="-78"/>
                <a:cs typeface="Jameel Noori Nastaleeq" panose="02000503000000000004" pitchFamily="2" charset="-78"/>
              </a:rPr>
              <a:t> </a:t>
            </a:r>
            <a:r>
              <a:rPr lang="en-US" sz="6000" b="1" dirty="0" err="1">
                <a:solidFill>
                  <a:srgbClr val="000000"/>
                </a:solidFill>
                <a:latin typeface="Jameel Noori Nastaleeq" panose="02000503000000000004" pitchFamily="2" charset="-78"/>
                <a:cs typeface="Jameel Noori Nastaleeq" panose="02000503000000000004" pitchFamily="2" charset="-78"/>
              </a:rPr>
              <a:t>بلند</a:t>
            </a:r>
            <a:r>
              <a:rPr lang="en-US" sz="6000" b="1" dirty="0">
                <a:solidFill>
                  <a:srgbClr val="000000"/>
                </a:solidFill>
                <a:latin typeface="Jameel Noori Nastaleeq" panose="02000503000000000004" pitchFamily="2" charset="-78"/>
                <a:cs typeface="Jameel Noori Nastaleeq" panose="02000503000000000004" pitchFamily="2" charset="-78"/>
              </a:rPr>
              <a:t> </a:t>
            </a:r>
            <a:r>
              <a:rPr lang="en-US" sz="6000" b="1" dirty="0" err="1">
                <a:solidFill>
                  <a:srgbClr val="000000"/>
                </a:solidFill>
                <a:latin typeface="Jameel Noori Nastaleeq" panose="02000503000000000004" pitchFamily="2" charset="-78"/>
                <a:cs typeface="Jameel Noori Nastaleeq" panose="02000503000000000004" pitchFamily="2" charset="-78"/>
              </a:rPr>
              <a:t>کیا</a:t>
            </a:r>
            <a:r>
              <a:rPr lang="en-US" sz="6000" b="1" dirty="0">
                <a:solidFill>
                  <a:srgbClr val="000000"/>
                </a:solidFill>
                <a:latin typeface="Jameel Noori Nastaleeq" panose="02000503000000000004" pitchFamily="2" charset="-78"/>
                <a:cs typeface="Jameel Noori Nastaleeq" panose="02000503000000000004" pitchFamily="2" charset="-78"/>
              </a:rPr>
              <a:t> </a:t>
            </a:r>
            <a:r>
              <a:rPr lang="en-US" sz="6000" b="1" dirty="0" err="1">
                <a:solidFill>
                  <a:srgbClr val="000000"/>
                </a:solidFill>
                <a:latin typeface="Jameel Noori Nastaleeq" panose="02000503000000000004" pitchFamily="2" charset="-78"/>
                <a:cs typeface="Jameel Noori Nastaleeq" panose="02000503000000000004" pitchFamily="2" charset="-78"/>
              </a:rPr>
              <a:t>جبکہ</a:t>
            </a:r>
            <a:r>
              <a:rPr lang="en-US" sz="6000" b="1" dirty="0">
                <a:solidFill>
                  <a:srgbClr val="000000"/>
                </a:solidFill>
                <a:latin typeface="Jameel Noori Nastaleeq" panose="02000503000000000004" pitchFamily="2" charset="-78"/>
                <a:cs typeface="Jameel Noori Nastaleeq" panose="02000503000000000004" pitchFamily="2" charset="-78"/>
              </a:rPr>
              <a:t> </a:t>
            </a:r>
            <a:r>
              <a:rPr lang="en-US" sz="6000" b="1" dirty="0" err="1">
                <a:solidFill>
                  <a:srgbClr val="000000"/>
                </a:solidFill>
                <a:latin typeface="Jameel Noori Nastaleeq" panose="02000503000000000004" pitchFamily="2" charset="-78"/>
                <a:cs typeface="Jameel Noori Nastaleeq" panose="02000503000000000004" pitchFamily="2" charset="-78"/>
              </a:rPr>
              <a:t>آپ</a:t>
            </a:r>
            <a:r>
              <a:rPr lang="en-US" sz="6000" b="1" dirty="0">
                <a:solidFill>
                  <a:srgbClr val="000000"/>
                </a:solidFill>
                <a:latin typeface="Jameel Noori Nastaleeq" panose="02000503000000000004" pitchFamily="2" charset="-78"/>
                <a:cs typeface="Jameel Noori Nastaleeq" panose="02000503000000000004" pitchFamily="2" charset="-78"/>
              </a:rPr>
              <a:t> </a:t>
            </a:r>
            <a:r>
              <a:rPr lang="en-US" sz="6000" b="1" dirty="0" err="1">
                <a:solidFill>
                  <a:srgbClr val="000000"/>
                </a:solidFill>
                <a:latin typeface="Jameel Noori Nastaleeq" panose="02000503000000000004" pitchFamily="2" charset="-78"/>
                <a:cs typeface="Jameel Noori Nastaleeq" panose="02000503000000000004" pitchFamily="2" charset="-78"/>
              </a:rPr>
              <a:t>کی</a:t>
            </a:r>
            <a:r>
              <a:rPr lang="en-US" sz="6000" b="1" dirty="0">
                <a:solidFill>
                  <a:srgbClr val="000000"/>
                </a:solidFill>
                <a:latin typeface="Jameel Noori Nastaleeq" panose="02000503000000000004" pitchFamily="2" charset="-78"/>
                <a:cs typeface="Jameel Noori Nastaleeq" panose="02000503000000000004" pitchFamily="2" charset="-78"/>
              </a:rPr>
              <a:t> </a:t>
            </a:r>
            <a:r>
              <a:rPr lang="en-US" sz="6000" b="1" dirty="0" err="1">
                <a:solidFill>
                  <a:srgbClr val="000000"/>
                </a:solidFill>
                <a:latin typeface="Jameel Noori Nastaleeq" panose="02000503000000000004" pitchFamily="2" charset="-78"/>
                <a:cs typeface="Jameel Noori Nastaleeq" panose="02000503000000000004" pitchFamily="2" charset="-78"/>
              </a:rPr>
              <a:t>انکھوں</a:t>
            </a:r>
            <a:r>
              <a:rPr lang="en-US" sz="6000" b="1" dirty="0">
                <a:solidFill>
                  <a:srgbClr val="000000"/>
                </a:solidFill>
                <a:latin typeface="Jameel Noori Nastaleeq" panose="02000503000000000004" pitchFamily="2" charset="-78"/>
                <a:cs typeface="Jameel Noori Nastaleeq" panose="02000503000000000004" pitchFamily="2" charset="-78"/>
              </a:rPr>
              <a:t> </a:t>
            </a:r>
            <a:r>
              <a:rPr lang="en-US" sz="6000" b="1" dirty="0" err="1">
                <a:solidFill>
                  <a:srgbClr val="000000"/>
                </a:solidFill>
                <a:latin typeface="Jameel Noori Nastaleeq" panose="02000503000000000004" pitchFamily="2" charset="-78"/>
                <a:cs typeface="Jameel Noori Nastaleeq" panose="02000503000000000004" pitchFamily="2" charset="-78"/>
              </a:rPr>
              <a:t>سے</a:t>
            </a:r>
            <a:r>
              <a:rPr lang="en-US" sz="6000" b="1" dirty="0">
                <a:solidFill>
                  <a:srgbClr val="000000"/>
                </a:solidFill>
                <a:latin typeface="Jameel Noori Nastaleeq" panose="02000503000000000004" pitchFamily="2" charset="-78"/>
                <a:cs typeface="Jameel Noori Nastaleeq" panose="02000503000000000004" pitchFamily="2" charset="-78"/>
              </a:rPr>
              <a:t> </a:t>
            </a:r>
            <a:r>
              <a:rPr lang="en-US" sz="6000" b="1" dirty="0" err="1">
                <a:solidFill>
                  <a:srgbClr val="000000"/>
                </a:solidFill>
                <a:latin typeface="Jameel Noori Nastaleeq" panose="02000503000000000004" pitchFamily="2" charset="-78"/>
                <a:cs typeface="Jameel Noori Nastaleeq" panose="02000503000000000004" pitchFamily="2" charset="-78"/>
              </a:rPr>
              <a:t>آنسو</a:t>
            </a:r>
            <a:r>
              <a:rPr lang="en-US" sz="6000" b="1" dirty="0">
                <a:solidFill>
                  <a:srgbClr val="000000"/>
                </a:solidFill>
                <a:latin typeface="Jameel Noori Nastaleeq" panose="02000503000000000004" pitchFamily="2" charset="-78"/>
                <a:cs typeface="Jameel Noori Nastaleeq" panose="02000503000000000004" pitchFamily="2" charset="-78"/>
              </a:rPr>
              <a:t> </a:t>
            </a:r>
            <a:r>
              <a:rPr lang="en-US" sz="6000" b="1" dirty="0" err="1">
                <a:solidFill>
                  <a:srgbClr val="000000"/>
                </a:solidFill>
                <a:latin typeface="Jameel Noori Nastaleeq" panose="02000503000000000004" pitchFamily="2" charset="-78"/>
                <a:cs typeface="Jameel Noori Nastaleeq" panose="02000503000000000004" pitchFamily="2" charset="-78"/>
              </a:rPr>
              <a:t>رواں</a:t>
            </a:r>
            <a:r>
              <a:rPr lang="en-US" sz="6000" b="1" dirty="0">
                <a:solidFill>
                  <a:srgbClr val="000000"/>
                </a:solidFill>
                <a:latin typeface="Jameel Noori Nastaleeq" panose="02000503000000000004" pitchFamily="2" charset="-78"/>
                <a:cs typeface="Jameel Noori Nastaleeq" panose="02000503000000000004" pitchFamily="2" charset="-78"/>
              </a:rPr>
              <a:t> </a:t>
            </a:r>
            <a:r>
              <a:rPr lang="en-US" sz="6000" b="1" dirty="0" err="1">
                <a:solidFill>
                  <a:srgbClr val="000000"/>
                </a:solidFill>
                <a:latin typeface="Jameel Noori Nastaleeq" panose="02000503000000000004" pitchFamily="2" charset="-78"/>
                <a:cs typeface="Jameel Noori Nastaleeq" panose="02000503000000000004" pitchFamily="2" charset="-78"/>
              </a:rPr>
              <a:t>تھے</a:t>
            </a:r>
            <a:r>
              <a:rPr lang="en-US" sz="6000" b="1" dirty="0">
                <a:solidFill>
                  <a:srgbClr val="000000"/>
                </a:solidFill>
                <a:latin typeface="Jameel Noori Nastaleeq" panose="02000503000000000004" pitchFamily="2" charset="-78"/>
                <a:cs typeface="Jameel Noori Nastaleeq" panose="02000503000000000004" pitchFamily="2" charset="-78"/>
              </a:rPr>
              <a:t> </a:t>
            </a:r>
            <a:r>
              <a:rPr lang="en-US" sz="6000" b="1" dirty="0" err="1">
                <a:solidFill>
                  <a:srgbClr val="000000"/>
                </a:solidFill>
                <a:latin typeface="Jameel Noori Nastaleeq" panose="02000503000000000004" pitchFamily="2" charset="-78"/>
                <a:cs typeface="Jameel Noori Nastaleeq" panose="02000503000000000004" pitchFamily="2" charset="-78"/>
              </a:rPr>
              <a:t>اور</a:t>
            </a:r>
            <a:r>
              <a:rPr lang="en-US" sz="6000" b="1" dirty="0">
                <a:solidFill>
                  <a:srgbClr val="000000"/>
                </a:solidFill>
                <a:latin typeface="Jameel Noori Nastaleeq" panose="02000503000000000004" pitchFamily="2" charset="-78"/>
                <a:cs typeface="Jameel Noori Nastaleeq" panose="02000503000000000004" pitchFamily="2" charset="-78"/>
              </a:rPr>
              <a:t> </a:t>
            </a:r>
            <a:r>
              <a:rPr lang="en-US" sz="6000" b="1" dirty="0" err="1">
                <a:solidFill>
                  <a:srgbClr val="000000"/>
                </a:solidFill>
                <a:latin typeface="Jameel Noori Nastaleeq" panose="02000503000000000004" pitchFamily="2" charset="-78"/>
                <a:cs typeface="Jameel Noori Nastaleeq" panose="02000503000000000004" pitchFamily="2" charset="-78"/>
              </a:rPr>
              <a:t>آپ</a:t>
            </a:r>
            <a:r>
              <a:rPr lang="en-US" sz="6000" b="1" dirty="0">
                <a:solidFill>
                  <a:srgbClr val="000000"/>
                </a:solidFill>
                <a:latin typeface="Jameel Noori Nastaleeq" panose="02000503000000000004" pitchFamily="2" charset="-78"/>
                <a:cs typeface="Jameel Noori Nastaleeq" panose="02000503000000000004" pitchFamily="2" charset="-78"/>
              </a:rPr>
              <a:t> </a:t>
            </a:r>
            <a:r>
              <a:rPr lang="en-US" sz="6000" b="1" dirty="0" err="1">
                <a:solidFill>
                  <a:srgbClr val="000000"/>
                </a:solidFill>
                <a:latin typeface="Jameel Noori Nastaleeq" panose="02000503000000000004" pitchFamily="2" charset="-78"/>
                <a:cs typeface="Jameel Noori Nastaleeq" panose="02000503000000000004" pitchFamily="2" charset="-78"/>
              </a:rPr>
              <a:t>با</a:t>
            </a:r>
            <a:r>
              <a:rPr lang="en-US" sz="6000" b="1" dirty="0">
                <a:solidFill>
                  <a:srgbClr val="000000"/>
                </a:solidFill>
                <a:latin typeface="Jameel Noori Nastaleeq" panose="02000503000000000004" pitchFamily="2" charset="-78"/>
                <a:cs typeface="Jameel Noori Nastaleeq" panose="02000503000000000004" pitchFamily="2" charset="-78"/>
              </a:rPr>
              <a:t> </a:t>
            </a:r>
            <a:r>
              <a:rPr lang="en-US" sz="6000" b="1" dirty="0" err="1">
                <a:solidFill>
                  <a:srgbClr val="000000"/>
                </a:solidFill>
                <a:latin typeface="Jameel Noori Nastaleeq" panose="02000503000000000004" pitchFamily="2" charset="-78"/>
                <a:cs typeface="Jameel Noori Nastaleeq" panose="02000503000000000004" pitchFamily="2" charset="-78"/>
              </a:rPr>
              <a:t>آواز</a:t>
            </a:r>
            <a:r>
              <a:rPr lang="en-US" sz="6000" b="1" dirty="0">
                <a:solidFill>
                  <a:srgbClr val="000000"/>
                </a:solidFill>
                <a:latin typeface="Jameel Noori Nastaleeq" panose="02000503000000000004" pitchFamily="2" charset="-78"/>
                <a:cs typeface="Jameel Noori Nastaleeq" panose="02000503000000000004" pitchFamily="2" charset="-78"/>
              </a:rPr>
              <a:t> </a:t>
            </a:r>
            <a:r>
              <a:rPr lang="en-US" sz="6000" b="1" dirty="0" err="1">
                <a:solidFill>
                  <a:srgbClr val="000000"/>
                </a:solidFill>
                <a:latin typeface="Jameel Noori Nastaleeq" panose="02000503000000000004" pitchFamily="2" charset="-78"/>
                <a:cs typeface="Jameel Noori Nastaleeq" panose="02000503000000000004" pitchFamily="2" charset="-78"/>
              </a:rPr>
              <a:t>بلند</a:t>
            </a:r>
            <a:r>
              <a:rPr lang="en-US" sz="6000" b="1" dirty="0">
                <a:solidFill>
                  <a:srgbClr val="000000"/>
                </a:solidFill>
                <a:latin typeface="Jameel Noori Nastaleeq" panose="02000503000000000004" pitchFamily="2" charset="-78"/>
                <a:cs typeface="Jameel Noori Nastaleeq" panose="02000503000000000004" pitchFamily="2" charset="-78"/>
              </a:rPr>
              <a:t> </a:t>
            </a:r>
            <a:r>
              <a:rPr lang="en-US" sz="6000" b="1" dirty="0" err="1">
                <a:solidFill>
                  <a:srgbClr val="000000"/>
                </a:solidFill>
                <a:latin typeface="Jameel Noori Nastaleeq" panose="02000503000000000004" pitchFamily="2" charset="-78"/>
                <a:cs typeface="Jameel Noori Nastaleeq" panose="02000503000000000004" pitchFamily="2" charset="-78"/>
              </a:rPr>
              <a:t>عرض</a:t>
            </a:r>
            <a:r>
              <a:rPr lang="en-US" sz="6000" b="1" dirty="0">
                <a:solidFill>
                  <a:srgbClr val="000000"/>
                </a:solidFill>
                <a:latin typeface="Jameel Noori Nastaleeq" panose="02000503000000000004" pitchFamily="2" charset="-78"/>
                <a:cs typeface="Jameel Noori Nastaleeq" panose="02000503000000000004" pitchFamily="2" charset="-78"/>
              </a:rPr>
              <a:t> </a:t>
            </a:r>
            <a:r>
              <a:rPr lang="en-US" sz="6000" b="1" dirty="0" err="1">
                <a:solidFill>
                  <a:srgbClr val="000000"/>
                </a:solidFill>
                <a:latin typeface="Jameel Noori Nastaleeq" panose="02000503000000000004" pitchFamily="2" charset="-78"/>
                <a:cs typeface="Jameel Noori Nastaleeq" panose="02000503000000000004" pitchFamily="2" charset="-78"/>
              </a:rPr>
              <a:t>کر</a:t>
            </a:r>
            <a:r>
              <a:rPr lang="en-US" sz="6000" b="1" dirty="0">
                <a:solidFill>
                  <a:srgbClr val="000000"/>
                </a:solidFill>
                <a:latin typeface="Jameel Noori Nastaleeq" panose="02000503000000000004" pitchFamily="2" charset="-78"/>
                <a:cs typeface="Jameel Noori Nastaleeq" panose="02000503000000000004" pitchFamily="2" charset="-78"/>
              </a:rPr>
              <a:t> </a:t>
            </a:r>
            <a:r>
              <a:rPr lang="en-US" sz="6000" b="1" dirty="0" err="1">
                <a:solidFill>
                  <a:srgbClr val="000000"/>
                </a:solidFill>
                <a:latin typeface="Jameel Noori Nastaleeq" panose="02000503000000000004" pitchFamily="2" charset="-78"/>
                <a:cs typeface="Jameel Noori Nastaleeq" panose="02000503000000000004" pitchFamily="2" charset="-78"/>
              </a:rPr>
              <a:t>رہے</a:t>
            </a:r>
            <a:r>
              <a:rPr lang="en-US" sz="6000" b="1" dirty="0">
                <a:solidFill>
                  <a:srgbClr val="000000"/>
                </a:solidFill>
                <a:latin typeface="Jameel Noori Nastaleeq" panose="02000503000000000004" pitchFamily="2" charset="-78"/>
                <a:cs typeface="Jameel Noori Nastaleeq" panose="02000503000000000004" pitchFamily="2" charset="-78"/>
              </a:rPr>
              <a:t> </a:t>
            </a:r>
            <a:r>
              <a:rPr lang="en-US" sz="6000" b="1" dirty="0" err="1">
                <a:solidFill>
                  <a:srgbClr val="000000"/>
                </a:solidFill>
                <a:latin typeface="Jameel Noori Nastaleeq" panose="02000503000000000004" pitchFamily="2" charset="-78"/>
                <a:cs typeface="Jameel Noori Nastaleeq" panose="02000503000000000004" pitchFamily="2" charset="-78"/>
              </a:rPr>
              <a:t>تھے</a:t>
            </a:r>
            <a:r>
              <a:rPr lang="en-US" sz="6000" b="1" dirty="0">
                <a:solidFill>
                  <a:srgbClr val="000000"/>
                </a:solidFill>
                <a:latin typeface="Jameel Noori Nastaleeq" panose="02000503000000000004" pitchFamily="2" charset="-78"/>
                <a:cs typeface="Jameel Noori Nastaleeq" panose="02000503000000000004" pitchFamily="2" charset="-78"/>
              </a:rPr>
              <a:t>:</a:t>
            </a:r>
          </a:p>
        </p:txBody>
      </p:sp>
      <p:sp>
        <p:nvSpPr>
          <p:cNvPr id="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6" name="Rectangle 5"/>
          <p:cNvSpPr/>
          <p:nvPr/>
        </p:nvSpPr>
        <p:spPr>
          <a:xfrm>
            <a:off x="4648200" y="-7382"/>
            <a:ext cx="4419600" cy="369332"/>
          </a:xfrm>
          <a:prstGeom prst="rect">
            <a:avLst/>
          </a:prstGeom>
        </p:spPr>
        <p:txBody>
          <a:bodyPr wrap="square">
            <a:spAutoFit/>
          </a:bodyPr>
          <a:lstStyle/>
          <a:p>
            <a:pPr algn="r" rtl="1" eaLnBrk="1" hangingPunct="1"/>
            <a:r>
              <a:rPr lang="ar-SA"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b="1" dirty="0">
              <a:solidFill>
                <a:srgbClr val="FFFF99"/>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861748690"/>
      </p:ext>
    </p:extLst>
  </p:cSld>
  <p:clrMapOvr>
    <a:masterClrMapping/>
  </p:clrMapOvr>
  <p:transition>
    <p:fade/>
  </p:transition>
  <p:timing>
    <p:tnLst>
      <p:par>
        <p:cTn id="1" dur="indefinite" restart="never" nodeType="tmRoot"/>
      </p:par>
    </p:tnLst>
  </p:timing>
</p:sld>
</file>

<file path=ppt/slides/slide6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304800"/>
            <a:ext cx="77724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1" eaLnBrk="0" hangingPunct="0"/>
            <a:r>
              <a:rPr lang="ks-Arab" sz="7200" b="1" dirty="0">
                <a:solidFill>
                  <a:srgbClr val="002060"/>
                </a:solidFill>
                <a:latin typeface="_PDMS_Saleem_QuranFont" panose="02010000000000000000" pitchFamily="2" charset="-78"/>
                <a:cs typeface="_PDMS_Saleem_QuranFont" panose="02010000000000000000" pitchFamily="2" charset="-78"/>
              </a:rPr>
              <a:t>یَا ٲَسْمَعَ السَّامِعِینَ  یَا ٲَبْصَرَ النَّاظِرِینَ </a:t>
            </a:r>
            <a:r>
              <a:rPr lang="ur-PK" sz="7200" b="1" dirty="0">
                <a:solidFill>
                  <a:srgbClr val="002060"/>
                </a:solidFill>
                <a:latin typeface="_PDMS_Saleem_QuranFont" panose="02010000000000000000" pitchFamily="2" charset="-78"/>
                <a:cs typeface="_PDMS_Saleem_QuranFont" panose="02010000000000000000" pitchFamily="2" charset="-78"/>
              </a:rPr>
              <a:t> </a:t>
            </a:r>
            <a:r>
              <a:rPr lang="ks-Arab" sz="7200" b="1" dirty="0">
                <a:solidFill>
                  <a:srgbClr val="002060"/>
                </a:solidFill>
                <a:latin typeface="_PDMS_Saleem_QuranFont" panose="02010000000000000000" pitchFamily="2" charset="-78"/>
                <a:cs typeface="_PDMS_Saleem_QuranFont" panose="02010000000000000000" pitchFamily="2" charset="-78"/>
              </a:rPr>
              <a:t>وَیَا ٲَسْرَعَ الْحاسِبِینَ وَیَا ٲَرحَمَ الرَّاحِمِینَ </a:t>
            </a:r>
            <a:endParaRPr lang="en-US" sz="7200" b="1" dirty="0">
              <a:solidFill>
                <a:srgbClr val="002060"/>
              </a:solidFill>
              <a:latin typeface="_PDMS_Saleem_QuranFont" panose="02010000000000000000" pitchFamily="2" charset="-78"/>
              <a:cs typeface="_PDMS_Saleem_QuranFont" panose="02010000000000000000" pitchFamily="2" charset="-78"/>
            </a:endParaRPr>
          </a:p>
        </p:txBody>
      </p:sp>
      <p:sp>
        <p:nvSpPr>
          <p:cNvPr id="5" name="Rectangle 4"/>
          <p:cNvSpPr/>
          <p:nvPr/>
        </p:nvSpPr>
        <p:spPr>
          <a:xfrm>
            <a:off x="1562100" y="4191000"/>
            <a:ext cx="6172200" cy="1754326"/>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اے سب سے زیادہ سننے والے </a:t>
            </a:r>
            <a:r>
              <a:rPr lang="ur-PK" sz="3600" b="1" dirty="0">
                <a:solidFill>
                  <a:srgbClr val="002060"/>
                </a:solidFill>
                <a:latin typeface="Jameel Noori Nastaleeq" panose="02000503000000000004" pitchFamily="2" charset="-78"/>
                <a:cs typeface="Jameel Noori Nastaleeq" panose="02000503000000000004" pitchFamily="2" charset="-78"/>
              </a:rPr>
              <a:t>، </a:t>
            </a:r>
            <a:r>
              <a:rPr lang="ar-SA" sz="3600" b="1" dirty="0">
                <a:solidFill>
                  <a:srgbClr val="002060"/>
                </a:solidFill>
                <a:latin typeface="Jameel Noori Nastaleeq" panose="02000503000000000004" pitchFamily="2" charset="-78"/>
                <a:cs typeface="Jameel Noori Nastaleeq" panose="02000503000000000004" pitchFamily="2" charset="-78"/>
              </a:rPr>
              <a:t>اے سب سے زیادہ دیکھنے والے </a:t>
            </a:r>
            <a:r>
              <a:rPr lang="ur-PK" sz="3600" b="1" dirty="0">
                <a:solidFill>
                  <a:srgbClr val="002060"/>
                </a:solidFill>
                <a:latin typeface="Jameel Noori Nastaleeq" panose="02000503000000000004" pitchFamily="2" charset="-78"/>
                <a:cs typeface="Jameel Noori Nastaleeq" panose="02000503000000000004" pitchFamily="2" charset="-78"/>
              </a:rPr>
              <a:t>، </a:t>
            </a:r>
            <a:r>
              <a:rPr lang="ar-SA" sz="3600" b="1" dirty="0">
                <a:solidFill>
                  <a:srgbClr val="002060"/>
                </a:solidFill>
                <a:latin typeface="Jameel Noori Nastaleeq" panose="02000503000000000004" pitchFamily="2" charset="-78"/>
                <a:cs typeface="Jameel Noori Nastaleeq" panose="02000503000000000004" pitchFamily="2" charset="-78"/>
              </a:rPr>
              <a:t>اے سب سے تیز ترحساب کرنے والے </a:t>
            </a:r>
            <a:r>
              <a:rPr lang="ur-PK" sz="3600" b="1" dirty="0">
                <a:solidFill>
                  <a:srgbClr val="002060"/>
                </a:solidFill>
                <a:latin typeface="Jameel Noori Nastaleeq" panose="02000503000000000004" pitchFamily="2" charset="-78"/>
                <a:cs typeface="Jameel Noori Nastaleeq" panose="02000503000000000004" pitchFamily="2" charset="-78"/>
              </a:rPr>
              <a:t>، </a:t>
            </a:r>
            <a:r>
              <a:rPr lang="ar-SA" sz="3600" b="1" dirty="0">
                <a:solidFill>
                  <a:srgbClr val="002060"/>
                </a:solidFill>
                <a:latin typeface="Jameel Noori Nastaleeq" panose="02000503000000000004" pitchFamily="2" charset="-78"/>
                <a:cs typeface="Jameel Noori Nastaleeq" panose="02000503000000000004" pitchFamily="2" charset="-78"/>
              </a:rPr>
              <a:t>اے سب سے زیادہ رحم کرنے والے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
        <p:nvSpPr>
          <p:cNvPr id="6"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a:solidFill>
                  <a:srgbClr val="FFFF99"/>
                </a:solidFill>
                <a:latin typeface="Trebuchet MS" pitchFamily="34" charset="0"/>
              </a:rPr>
              <a:t>A'rafah</a:t>
            </a:r>
            <a:r>
              <a:rPr lang="en-US" sz="1600" b="1" dirty="0">
                <a:solidFill>
                  <a:srgbClr val="FFFF99"/>
                </a:solidFill>
                <a:latin typeface="Trebuchet MS" pitchFamily="34" charset="0"/>
              </a:rPr>
              <a:t> </a:t>
            </a:r>
          </a:p>
        </p:txBody>
      </p:sp>
      <p:sp>
        <p:nvSpPr>
          <p:cNvPr id="7" name="Rectangle 6"/>
          <p:cNvSpPr/>
          <p:nvPr/>
        </p:nvSpPr>
        <p:spPr>
          <a:xfrm>
            <a:off x="4648200" y="-7382"/>
            <a:ext cx="4419600" cy="369332"/>
          </a:xfrm>
          <a:prstGeom prst="rect">
            <a:avLst/>
          </a:prstGeom>
        </p:spPr>
        <p:txBody>
          <a:bodyPr wrap="square">
            <a:spAutoFit/>
          </a:bodyPr>
          <a:lstStyle/>
          <a:p>
            <a:pPr algn="r" rtl="1" eaLnBrk="1" hangingPunct="1"/>
            <a:r>
              <a:rPr lang="ar-SA"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b="1" dirty="0">
              <a:solidFill>
                <a:srgbClr val="FFFF99"/>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459225878"/>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289749" y="381000"/>
            <a:ext cx="671690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وَسَلَّمْتَنِی مِنَ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الزِّیَادَۃِ وَالنُّقْصَانِ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152400" y="1676400"/>
            <a:ext cx="8686800" cy="1752600"/>
          </a:xfrm>
          <a:extLst/>
        </p:spPr>
        <p:txBody>
          <a:bodyPr/>
          <a:lstStyle/>
          <a:p>
            <a:pPr marL="342900" indent="-342900" eaLnBrk="1" hangingPunct="1">
              <a:defRPr/>
            </a:pPr>
            <a:r>
              <a:rPr lang="en-US" sz="3600" b="1" kern="1200" dirty="0">
                <a:ea typeface="MS Mincho" pitchFamily="49" charset="-128"/>
              </a:rPr>
              <a:t>You have delivered me from increase and decrease.</a:t>
            </a:r>
          </a:p>
        </p:txBody>
      </p:sp>
      <p:sp>
        <p:nvSpPr>
          <p:cNvPr id="67588" name="Subtitle 4"/>
          <p:cNvSpPr txBox="1">
            <a:spLocks/>
          </p:cNvSpPr>
          <p:nvPr/>
        </p:nvSpPr>
        <p:spPr bwMode="auto">
          <a:xfrm>
            <a:off x="304800" y="363219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sallamtani min alzziyadati walnnuqsani</a:t>
            </a:r>
            <a:endParaRPr lang="fi-FI" sz="3200" b="1" i="1" dirty="0">
              <a:solidFill>
                <a:srgbClr val="000066"/>
              </a:solidFill>
              <a:ea typeface="MS Mincho" pitchFamily="49" charset="-128"/>
            </a:endParaRPr>
          </a:p>
        </p:txBody>
      </p:sp>
      <p:sp>
        <p:nvSpPr>
          <p:cNvPr id="675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7590" name="Text Box 13"/>
          <p:cNvSpPr txBox="1">
            <a:spLocks noChangeAspect="1" noChangeArrowheads="1"/>
          </p:cNvSpPr>
          <p:nvPr/>
        </p:nvSpPr>
        <p:spPr bwMode="auto">
          <a:xfrm>
            <a:off x="5181601" y="0"/>
            <a:ext cx="39624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937247" y="5181600"/>
            <a:ext cx="511710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مجھے ہر قسم کی کمی بیشی سے بچائے رکھا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819186" y="729914"/>
            <a:ext cx="7505625" cy="230832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وصَلِّ عَلَی مُحَمَّدٍ وَآلِ مُحَمَّدٍ السَّادَۃِ الْمَیامِینِ </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6707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7072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4" name="Rectangle 3"/>
          <p:cNvSpPr/>
          <p:nvPr/>
        </p:nvSpPr>
        <p:spPr>
          <a:xfrm>
            <a:off x="1168942" y="3962400"/>
            <a:ext cx="6806112" cy="1200329"/>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محمد(ص) و آل(ع) محمد(ص) پر رحمت نازل فرما جو برکت والے سردار ہیں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extLst>
      <p:ext uri="{BB962C8B-B14F-4D97-AF65-F5344CB8AC3E}">
        <p14:creationId xmlns:p14="http://schemas.microsoft.com/office/powerpoint/2010/main" val="1323513384"/>
      </p:ext>
    </p:extLst>
  </p:cSld>
  <p:clrMapOvr>
    <a:masterClrMapping/>
  </p:clrMapOvr>
  <p:transition>
    <p:fade/>
  </p:transition>
  <p:timing>
    <p:tnLst>
      <p:par>
        <p:cTn id="1" dur="indefinite" restart="never" nodeType="tmRoot"/>
      </p:par>
    </p:tnLst>
  </p:timing>
</p:sld>
</file>

<file path=ppt/slides/slide6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819185" y="1143000"/>
            <a:ext cx="750562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rtl="1"/>
            <a:r>
              <a:rPr lang="ks-Arab" sz="7200" b="1" kern="1200" dirty="0">
                <a:solidFill>
                  <a:srgbClr val="002060"/>
                </a:solidFill>
                <a:latin typeface="_PDMS_Saleem_QuranFont" panose="02010000000000000000" pitchFamily="2" charset="-78"/>
                <a:ea typeface="+mn-ea"/>
                <a:cs typeface="_PDMS_Saleem_QuranFont" panose="02010000000000000000" pitchFamily="2" charset="-78"/>
              </a:rPr>
              <a:t>وَٲَسْٲَ لُکَ اَللّٰھُمَّ حاجَتِیَ الَّتِی </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6707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7072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4" name="Rectangle 3"/>
          <p:cNvSpPr/>
          <p:nvPr/>
        </p:nvSpPr>
        <p:spPr>
          <a:xfrm>
            <a:off x="1168942" y="3962400"/>
            <a:ext cx="6806112"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اورمیں تجھ سے سوال کرتا ہوں اے اللہ اپنی اس حاجت کا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extLst>
      <p:ext uri="{BB962C8B-B14F-4D97-AF65-F5344CB8AC3E}">
        <p14:creationId xmlns:p14="http://schemas.microsoft.com/office/powerpoint/2010/main" val="3961868736"/>
      </p:ext>
    </p:extLst>
  </p:cSld>
  <p:clrMapOvr>
    <a:masterClrMapping/>
  </p:clrMapOvr>
  <p:transition>
    <p:fade/>
  </p:transition>
  <p:timing>
    <p:tnLst>
      <p:par>
        <p:cTn id="1" dur="indefinite" restart="never" nodeType="tmRoot"/>
      </p:par>
    </p:tnLst>
  </p:timing>
</p:sld>
</file>

<file path=ppt/slides/slide6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819186" y="729914"/>
            <a:ext cx="7505625" cy="230832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rtl="1"/>
            <a:r>
              <a:rPr lang="ks-Arab" sz="7200" b="1" kern="1200" dirty="0">
                <a:solidFill>
                  <a:srgbClr val="002060"/>
                </a:solidFill>
                <a:latin typeface="_PDMS_Saleem_QuranFont" panose="02010000000000000000" pitchFamily="2" charset="-78"/>
                <a:ea typeface="+mn-ea"/>
                <a:cs typeface="_PDMS_Saleem_QuranFont" panose="02010000000000000000" pitchFamily="2" charset="-78"/>
              </a:rPr>
              <a:t> إنْ ٲَعْطَیْتَنِیھا لَمْ یَضُرَّنِی مَا مَنَعْتَنِی،  </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6707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7072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810391" y="4114800"/>
            <a:ext cx="7523213"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کہ اگر تو وہ عطا کردے تو جو کچھ تو نے نہیں دیا اس سے مجھے نقصان نہیں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extLst>
      <p:ext uri="{BB962C8B-B14F-4D97-AF65-F5344CB8AC3E}">
        <p14:creationId xmlns:p14="http://schemas.microsoft.com/office/powerpoint/2010/main" val="4125698457"/>
      </p:ext>
    </p:extLst>
  </p:cSld>
  <p:clrMapOvr>
    <a:masterClrMapping/>
  </p:clrMapOvr>
  <p:transition>
    <p:fade/>
  </p:transition>
  <p:timing>
    <p:tnLst>
      <p:par>
        <p:cTn id="1" dur="indefinite" restart="never" nodeType="tmRoot"/>
      </p:par>
    </p:tnLst>
  </p:timing>
</p:sld>
</file>

<file path=ppt/slides/slide6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819185" y="589003"/>
            <a:ext cx="7505625" cy="230832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rtl="1"/>
            <a:r>
              <a:rPr lang="ks-Arab" sz="7200" b="1" kern="1200" dirty="0">
                <a:solidFill>
                  <a:srgbClr val="002060"/>
                </a:solidFill>
                <a:latin typeface="_PDMS_Saleem_QuranFont" panose="02010000000000000000" pitchFamily="2" charset="-78"/>
                <a:ea typeface="+mn-ea"/>
                <a:cs typeface="_PDMS_Saleem_QuranFont" panose="02010000000000000000" pitchFamily="2" charset="-78"/>
              </a:rPr>
              <a:t> وَ إنْ مَنَعْتَنِیھا لَمْ یَنْفَعْنِی مَا ٲَعْطَیْتَنِی، </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6707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7072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4" name="Rectangle 3"/>
          <p:cNvSpPr/>
          <p:nvPr/>
        </p:nvSpPr>
        <p:spPr>
          <a:xfrm>
            <a:off x="990600" y="4114800"/>
            <a:ext cx="6806112"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اور اگر تو وہ عطا نہ کرے تو جو تونے دیا اس سے مجھے کوئی نفع نہیں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extLst>
      <p:ext uri="{BB962C8B-B14F-4D97-AF65-F5344CB8AC3E}">
        <p14:creationId xmlns:p14="http://schemas.microsoft.com/office/powerpoint/2010/main" val="655054028"/>
      </p:ext>
    </p:extLst>
  </p:cSld>
  <p:clrMapOvr>
    <a:masterClrMapping/>
  </p:clrMapOvr>
  <p:transition>
    <p:fade/>
  </p:transition>
  <p:timing>
    <p:tnLst>
      <p:par>
        <p:cTn id="1" dur="indefinite" restart="never" nodeType="tmRoot"/>
      </p:par>
    </p:tnLst>
  </p:timing>
</p:sld>
</file>

<file path=ppt/slides/slide6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819186" y="1283911"/>
            <a:ext cx="750562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rtl="1"/>
            <a:r>
              <a:rPr lang="ks-Arab" sz="7200" b="1" kern="1200" dirty="0">
                <a:solidFill>
                  <a:srgbClr val="002060"/>
                </a:solidFill>
                <a:latin typeface="_PDMS_Saleem_QuranFont" panose="02010000000000000000" pitchFamily="2" charset="-78"/>
                <a:ea typeface="+mn-ea"/>
                <a:cs typeface="_PDMS_Saleem_QuranFont" panose="02010000000000000000" pitchFamily="2" charset="-78"/>
              </a:rPr>
              <a:t>ٲَسْٲَ لُکَ فَکاکَ رَقَبَتِی مِنَ النَّارِ   </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6707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7072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810391" y="4114800"/>
            <a:ext cx="7523213"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سوال کرتا ہوں کہ میری گردن جہنم سے آزاد کردے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extLst>
      <p:ext uri="{BB962C8B-B14F-4D97-AF65-F5344CB8AC3E}">
        <p14:creationId xmlns:p14="http://schemas.microsoft.com/office/powerpoint/2010/main" val="568944817"/>
      </p:ext>
    </p:extLst>
  </p:cSld>
  <p:clrMapOvr>
    <a:masterClrMapping/>
  </p:clrMapOvr>
  <p:transition>
    <p:fade/>
  </p:transition>
  <p:timing>
    <p:tnLst>
      <p:par>
        <p:cTn id="1" dur="indefinite" restart="never" nodeType="tmRoot"/>
      </p:par>
    </p:tnLst>
  </p:timing>
</p:sld>
</file>

<file path=ppt/slides/slide6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638190" y="516721"/>
            <a:ext cx="7867614" cy="341632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rtl="1"/>
            <a:r>
              <a:rPr lang="ks-Arab" sz="7200" b="1" kern="1200" dirty="0">
                <a:solidFill>
                  <a:srgbClr val="002060"/>
                </a:solidFill>
                <a:latin typeface="_PDMS_Saleem_QuranFont" panose="02010000000000000000" pitchFamily="2" charset="-78"/>
                <a:ea typeface="+mn-ea"/>
                <a:cs typeface="_PDMS_Saleem_QuranFont" panose="02010000000000000000" pitchFamily="2" charset="-78"/>
              </a:rPr>
              <a:t>لاَ إلہَ إلاَّ ٲَنْتَ وَحْدَکَ لا شَرِیکَ لَکَ</a:t>
            </a:r>
            <a:r>
              <a:rPr lang="ur-PK" sz="7200" b="1" kern="1200" dirty="0">
                <a:solidFill>
                  <a:srgbClr val="002060"/>
                </a:solidFill>
                <a:latin typeface="_PDMS_Saleem_QuranFont" panose="02010000000000000000" pitchFamily="2" charset="-78"/>
                <a:ea typeface="+mn-ea"/>
                <a:cs typeface="_PDMS_Saleem_QuranFont" panose="02010000000000000000" pitchFamily="2" charset="-78"/>
              </a:rPr>
              <a:t/>
            </a:r>
            <a:br>
              <a:rPr lang="ur-PK" sz="7200" b="1" kern="1200" dirty="0">
                <a:solidFill>
                  <a:srgbClr val="002060"/>
                </a:solidFill>
                <a:latin typeface="_PDMS_Saleem_QuranFont" panose="02010000000000000000" pitchFamily="2" charset="-78"/>
                <a:ea typeface="+mn-ea"/>
                <a:cs typeface="_PDMS_Saleem_QuranFont" panose="02010000000000000000" pitchFamily="2" charset="-78"/>
              </a:rPr>
            </a:b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لَکَ الْمُلْکُ وَلَکَ الْحَمْدُ </a:t>
            </a:r>
            <a:r>
              <a:rPr lang="ks-Arab"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ur-PK" sz="7200" b="1" kern="1200" dirty="0">
                <a:solidFill>
                  <a:srgbClr val="002060"/>
                </a:solidFill>
                <a:latin typeface="_PDMS_Saleem_QuranFont" panose="02010000000000000000" pitchFamily="2" charset="-78"/>
                <a:ea typeface="+mn-ea"/>
                <a:cs typeface="_PDMS_Saleem_QuranFont" panose="02010000000000000000" pitchFamily="2" charset="-78"/>
              </a:rPr>
              <a:t/>
            </a:r>
            <a:br>
              <a:rPr lang="ur-PK" sz="7200" b="1" kern="1200" dirty="0">
                <a:solidFill>
                  <a:srgbClr val="002060"/>
                </a:solidFill>
                <a:latin typeface="_PDMS_Saleem_QuranFont" panose="02010000000000000000" pitchFamily="2" charset="-78"/>
                <a:ea typeface="+mn-ea"/>
                <a:cs typeface="_PDMS_Saleem_QuranFont" panose="02010000000000000000" pitchFamily="2" charset="-78"/>
              </a:rPr>
            </a:br>
            <a:r>
              <a:rPr lang="ks-Arab" sz="7200" b="1" kern="1200" dirty="0">
                <a:solidFill>
                  <a:srgbClr val="002060"/>
                </a:solidFill>
                <a:latin typeface="_PDMS_Saleem_QuranFont" panose="02010000000000000000" pitchFamily="2" charset="-78"/>
                <a:ea typeface="+mn-ea"/>
                <a:cs typeface="_PDMS_Saleem_QuranFont" panose="02010000000000000000" pitchFamily="2" charset="-78"/>
              </a:rPr>
              <a:t> وَٲَنْتَ عَلَی کُلِّ شَیْئٍ قَدِیرٌ، </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6707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7072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810390" y="4419600"/>
            <a:ext cx="7523213" cy="1754326"/>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تیرے سوا کوئی معبود نہیں تو یکتا ہے تیرا کوئی شریک نہیں</a:t>
            </a:r>
            <a:endParaRPr lang="ur-PK" sz="3600" b="1" dirty="0">
              <a:solidFill>
                <a:srgbClr val="002060"/>
              </a:solidFill>
              <a:latin typeface="Jameel Noori Nastaleeq" panose="02000503000000000004" pitchFamily="2" charset="-78"/>
              <a:cs typeface="Jameel Noori Nastaleeq" panose="02000503000000000004" pitchFamily="2" charset="-78"/>
            </a:endParaRPr>
          </a:p>
          <a:p>
            <a:pPr algn="ctr" rtl="1"/>
            <a:r>
              <a:rPr lang="ar-SA" sz="3600" b="1" dirty="0">
                <a:solidFill>
                  <a:srgbClr val="002060"/>
                </a:solidFill>
                <a:latin typeface="Jameel Noori Nastaleeq" panose="02000503000000000004" pitchFamily="2" charset="-78"/>
                <a:cs typeface="Jameel Noori Nastaleeq" panose="02000503000000000004" pitchFamily="2" charset="-78"/>
              </a:rPr>
              <a:t> تیرے لئے حکومت تیرے لئے حمد ہے </a:t>
            </a:r>
            <a:endParaRPr lang="ur-PK" sz="3600" b="1" dirty="0">
              <a:solidFill>
                <a:srgbClr val="002060"/>
              </a:solidFill>
              <a:latin typeface="Jameel Noori Nastaleeq" panose="02000503000000000004" pitchFamily="2" charset="-78"/>
              <a:cs typeface="Jameel Noori Nastaleeq" panose="02000503000000000004" pitchFamily="2" charset="-78"/>
            </a:endParaRPr>
          </a:p>
          <a:p>
            <a:pPr algn="ctr" rtl="1"/>
            <a:r>
              <a:rPr lang="ar-SA" sz="3600" b="1" dirty="0">
                <a:solidFill>
                  <a:srgbClr val="002060"/>
                </a:solidFill>
                <a:latin typeface="Jameel Noori Nastaleeq" panose="02000503000000000004" pitchFamily="2" charset="-78"/>
                <a:cs typeface="Jameel Noori Nastaleeq" panose="02000503000000000004" pitchFamily="2" charset="-78"/>
              </a:rPr>
              <a:t> اور تو ہر ایک چیز پر قدرت رکھتا ہے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extLst>
      <p:ext uri="{BB962C8B-B14F-4D97-AF65-F5344CB8AC3E}">
        <p14:creationId xmlns:p14="http://schemas.microsoft.com/office/powerpoint/2010/main" val="2084661565"/>
      </p:ext>
    </p:extLst>
  </p:cSld>
  <p:clrMapOvr>
    <a:masterClrMapping/>
  </p:clrMapOvr>
  <p:transition>
    <p:fade/>
  </p:transition>
  <p:timing>
    <p:tnLst>
      <p:par>
        <p:cTn id="1" dur="indefinite" restart="never" nodeType="tmRoot"/>
      </p:par>
    </p:tnLst>
  </p:timing>
</p:sld>
</file>

<file path=ppt/slides/slide6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638189" y="990600"/>
            <a:ext cx="786761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rtl="1"/>
            <a:r>
              <a:rPr lang="ar-SA" sz="7200" b="1" kern="1200">
                <a:solidFill>
                  <a:srgbClr val="002060"/>
                </a:solidFill>
                <a:latin typeface="_PDMS_Saleem_QuranFont" panose="02010000000000000000" pitchFamily="2" charset="-78"/>
                <a:ea typeface="+mn-ea"/>
                <a:cs typeface="_PDMS_Saleem_QuranFont" panose="02010000000000000000" pitchFamily="2" charset="-78"/>
              </a:rPr>
              <a:t>یَا رَبِّ یَا رَبِّ، </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6707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7072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810390" y="4419600"/>
            <a:ext cx="7523213"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اے میرے رب اے میرے رب اے میرے رب۔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extLst>
      <p:ext uri="{BB962C8B-B14F-4D97-AF65-F5344CB8AC3E}">
        <p14:creationId xmlns:p14="http://schemas.microsoft.com/office/powerpoint/2010/main" val="1883900780"/>
      </p:ext>
    </p:extLst>
  </p:cSld>
  <p:clrMapOvr>
    <a:masterClrMapping/>
  </p:clrMapOvr>
  <p:transition>
    <p:fade/>
  </p:transition>
  <p:timing>
    <p:tnLst>
      <p:par>
        <p:cTn id="1" dur="indefinite" restart="never" nodeType="tmRoot"/>
      </p:par>
    </p:tnLst>
  </p:timing>
</p:sld>
</file>

<file path=ppt/slides/slide6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Text Box 13"/>
          <p:cNvSpPr txBox="1">
            <a:spLocks noChangeAspect="1" noChangeArrowheads="1"/>
          </p:cNvSpPr>
          <p:nvPr/>
        </p:nvSpPr>
        <p:spPr bwMode="auto">
          <a:xfrm>
            <a:off x="2417763" y="228600"/>
            <a:ext cx="6421437"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2400"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400" dirty="0">
              <a:solidFill>
                <a:srgbClr val="FFFF99"/>
              </a:solidFill>
              <a:latin typeface="Arabic Typesetting" panose="03020402040406030203" pitchFamily="66" charset="-78"/>
              <a:cs typeface="Arabic Typesetting" panose="03020402040406030203" pitchFamily="66" charset="-78"/>
            </a:endParaRPr>
          </a:p>
        </p:txBody>
      </p:sp>
      <p:sp>
        <p:nvSpPr>
          <p:cNvPr id="673795" name="Rectangle 7"/>
          <p:cNvSpPr>
            <a:spLocks noChangeArrowheads="1"/>
          </p:cNvSpPr>
          <p:nvPr/>
        </p:nvSpPr>
        <p:spPr bwMode="auto">
          <a:xfrm>
            <a:off x="304800" y="546100"/>
            <a:ext cx="8534400" cy="6126163"/>
          </a:xfrm>
          <a:prstGeom prst="rect">
            <a:avLst/>
          </a:prstGeom>
          <a:gradFill rotWithShape="1">
            <a:gsLst>
              <a:gs pos="0">
                <a:srgbClr val="003399"/>
              </a:gs>
              <a:gs pos="50000">
                <a:srgbClr val="001847"/>
              </a:gs>
              <a:gs pos="100000">
                <a:srgbClr val="003399"/>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2700" b="1" dirty="0">
                <a:solidFill>
                  <a:srgbClr val="FFFF00"/>
                </a:solidFill>
              </a:rPr>
              <a:t>Imam al-</a:t>
            </a:r>
            <a:r>
              <a:rPr lang="en-US" sz="2700" b="1" dirty="0" err="1">
                <a:solidFill>
                  <a:srgbClr val="FFFF00"/>
                </a:solidFill>
              </a:rPr>
              <a:t>Husayn</a:t>
            </a:r>
            <a:r>
              <a:rPr lang="en-US" sz="2700" b="1" dirty="0">
                <a:solidFill>
                  <a:srgbClr val="FFFF00"/>
                </a:solidFill>
              </a:rPr>
              <a:t> (A) then repeated “</a:t>
            </a:r>
            <a:r>
              <a:rPr lang="en-US" sz="2700" b="1" i="1" dirty="0" err="1">
                <a:solidFill>
                  <a:srgbClr val="FFFF00"/>
                </a:solidFill>
              </a:rPr>
              <a:t>ya</a:t>
            </a:r>
            <a:r>
              <a:rPr lang="en-US" sz="2700" b="1" i="1" dirty="0">
                <a:solidFill>
                  <a:srgbClr val="FFFF00"/>
                </a:solidFill>
              </a:rPr>
              <a:t>-rabbi</a:t>
            </a:r>
            <a:r>
              <a:rPr lang="en-US" sz="2700" b="1" dirty="0">
                <a:solidFill>
                  <a:srgbClr val="FFFF00"/>
                </a:solidFill>
              </a:rPr>
              <a:t>” so frequently and effectively that he attracted the attentions of all the others who, instead of praying for granting their needs, surrounded Imam al-</a:t>
            </a:r>
            <a:r>
              <a:rPr lang="en-US" sz="2700" b="1" dirty="0" err="1">
                <a:solidFill>
                  <a:srgbClr val="FFFF00"/>
                </a:solidFill>
              </a:rPr>
              <a:t>Husayn</a:t>
            </a:r>
            <a:r>
              <a:rPr lang="en-US" sz="2700" b="1" dirty="0">
                <a:solidFill>
                  <a:srgbClr val="FFFF00"/>
                </a:solidFill>
              </a:rPr>
              <a:t> (A) to listen to him and pray for the response of his supplication. Then, they wept with him. At sunset, they left Mount `Arafat with him. This is the end of Imam al-</a:t>
            </a:r>
            <a:r>
              <a:rPr lang="en-US" sz="2700" b="1" dirty="0" err="1">
                <a:solidFill>
                  <a:srgbClr val="FFFF00"/>
                </a:solidFill>
              </a:rPr>
              <a:t>Husayn’s</a:t>
            </a:r>
            <a:r>
              <a:rPr lang="en-US" sz="2700" b="1" dirty="0">
                <a:solidFill>
                  <a:srgbClr val="FFFF00"/>
                </a:solidFill>
              </a:rPr>
              <a:t> supplicatory prayer on the `Arafat Day according to the narrations of al-</a:t>
            </a:r>
            <a:r>
              <a:rPr lang="en-US" sz="2700" b="1" dirty="0" err="1">
                <a:solidFill>
                  <a:srgbClr val="FFFF00"/>
                </a:solidFill>
              </a:rPr>
              <a:t>Kaf`ami</a:t>
            </a:r>
            <a:r>
              <a:rPr lang="en-US" sz="2700" b="1" dirty="0">
                <a:solidFill>
                  <a:srgbClr val="FFFF00"/>
                </a:solidFill>
              </a:rPr>
              <a:t> in his book of al-</a:t>
            </a:r>
            <a:r>
              <a:rPr lang="en-US" sz="2700" b="1" dirty="0" err="1">
                <a:solidFill>
                  <a:srgbClr val="FFFF00"/>
                </a:solidFill>
              </a:rPr>
              <a:t>Balad</a:t>
            </a:r>
            <a:r>
              <a:rPr lang="en-US" sz="2700" b="1" dirty="0">
                <a:solidFill>
                  <a:srgbClr val="FFFF00"/>
                </a:solidFill>
              </a:rPr>
              <a:t> al-Amin and `</a:t>
            </a:r>
            <a:r>
              <a:rPr lang="en-US" sz="2700" b="1" dirty="0" err="1">
                <a:solidFill>
                  <a:srgbClr val="FFFF00"/>
                </a:solidFill>
              </a:rPr>
              <a:t>Allamah</a:t>
            </a:r>
            <a:r>
              <a:rPr lang="en-US" sz="2700" b="1" dirty="0">
                <a:solidFill>
                  <a:srgbClr val="FFFF00"/>
                </a:solidFill>
              </a:rPr>
              <a:t> al-</a:t>
            </a:r>
            <a:r>
              <a:rPr lang="en-US" sz="2700" b="1" dirty="0" err="1">
                <a:solidFill>
                  <a:srgbClr val="FFFF00"/>
                </a:solidFill>
              </a:rPr>
              <a:t>Majlisi</a:t>
            </a:r>
            <a:r>
              <a:rPr lang="en-US" sz="2700" b="1" dirty="0">
                <a:solidFill>
                  <a:srgbClr val="FFFF00"/>
                </a:solidFill>
              </a:rPr>
              <a:t> in his book of </a:t>
            </a:r>
            <a:r>
              <a:rPr lang="en-US" sz="2700" b="1" dirty="0" err="1">
                <a:solidFill>
                  <a:srgbClr val="FFFF00"/>
                </a:solidFill>
              </a:rPr>
              <a:t>Zad</a:t>
            </a:r>
            <a:r>
              <a:rPr lang="en-US" sz="2700" b="1" dirty="0">
                <a:solidFill>
                  <a:srgbClr val="FFFF00"/>
                </a:solidFill>
              </a:rPr>
              <a:t> al-</a:t>
            </a:r>
            <a:r>
              <a:rPr lang="en-US" sz="2700" b="1" dirty="0" err="1">
                <a:solidFill>
                  <a:srgbClr val="FFFF00"/>
                </a:solidFill>
              </a:rPr>
              <a:t>Ma`ad</a:t>
            </a:r>
            <a:r>
              <a:rPr lang="en-US" sz="2700" b="1" dirty="0">
                <a:solidFill>
                  <a:srgbClr val="FFFF00"/>
                </a:solidFill>
              </a:rPr>
              <a:t>. As for Sayyid Ibn </a:t>
            </a:r>
            <a:r>
              <a:rPr lang="en-US" sz="2700" b="1" dirty="0" err="1">
                <a:solidFill>
                  <a:srgbClr val="FFFF00"/>
                </a:solidFill>
              </a:rPr>
              <a:t>Tawus</a:t>
            </a:r>
            <a:r>
              <a:rPr lang="en-US" sz="2700" b="1" dirty="0">
                <a:solidFill>
                  <a:srgbClr val="FFFF00"/>
                </a:solidFill>
              </a:rPr>
              <a:t>, he, in his book of Iqbal al-</a:t>
            </a:r>
            <a:r>
              <a:rPr lang="en-US" sz="2700" b="1" dirty="0" err="1">
                <a:solidFill>
                  <a:srgbClr val="FFFF00"/>
                </a:solidFill>
              </a:rPr>
              <a:t>A`mal</a:t>
            </a:r>
            <a:r>
              <a:rPr lang="en-US" sz="2700" b="1" dirty="0">
                <a:solidFill>
                  <a:srgbClr val="FFFF00"/>
                </a:solidFill>
              </a:rPr>
              <a:t>, adds the following statements to the supplicatory prayer:</a:t>
            </a:r>
          </a:p>
        </p:txBody>
      </p:sp>
      <p:sp>
        <p:nvSpPr>
          <p:cNvPr id="673796" name="Text Box 13"/>
          <p:cNvSpPr txBox="1">
            <a:spLocks noChangeArrowheads="1"/>
          </p:cNvSpPr>
          <p:nvPr/>
        </p:nvSpPr>
        <p:spPr bwMode="auto">
          <a:xfrm>
            <a:off x="304800" y="227013"/>
            <a:ext cx="3962400" cy="339725"/>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a:t>
            </a:r>
            <a:r>
              <a:rPr lang="en-US" sz="1600" b="1" baseline="30000">
                <a:solidFill>
                  <a:srgbClr val="FFFF99"/>
                </a:solidFill>
                <a:latin typeface="Trebuchet MS" pitchFamily="34" charset="0"/>
              </a:rPr>
              <a:t>rd</a:t>
            </a:r>
            <a:r>
              <a:rPr lang="en-US" sz="1600" b="1">
                <a:solidFill>
                  <a:srgbClr val="FFFF99"/>
                </a:solidFill>
                <a:latin typeface="Trebuchet MS" pitchFamily="34" charset="0"/>
              </a:rPr>
              <a:t> Imam (A) Dūa for the Day of A'rafah </a:t>
            </a:r>
          </a:p>
        </p:txBody>
      </p:sp>
    </p:spTree>
  </p:cSld>
  <p:clrMapOvr>
    <a:masterClrMapping/>
  </p:clrMapOvr>
  <p:transition>
    <p:fade/>
  </p:transition>
  <p:timing>
    <p:tnLst>
      <p:par>
        <p:cTn id="1" dur="indefinite" restart="never" nodeType="tmRoot"/>
      </p:par>
    </p:tnLst>
  </p:timing>
</p:sld>
</file>

<file path=ppt/slides/slide6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Text Box 13"/>
          <p:cNvSpPr txBox="1">
            <a:spLocks noChangeAspect="1" noChangeArrowheads="1"/>
          </p:cNvSpPr>
          <p:nvPr/>
        </p:nvSpPr>
        <p:spPr bwMode="auto">
          <a:xfrm>
            <a:off x="2417763" y="228600"/>
            <a:ext cx="6421437"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2400"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400" dirty="0">
              <a:solidFill>
                <a:srgbClr val="FFFF99"/>
              </a:solidFill>
              <a:latin typeface="Arabic Typesetting" panose="03020402040406030203" pitchFamily="66" charset="-78"/>
              <a:cs typeface="Arabic Typesetting" panose="03020402040406030203" pitchFamily="66" charset="-78"/>
            </a:endParaRPr>
          </a:p>
        </p:txBody>
      </p:sp>
      <p:sp>
        <p:nvSpPr>
          <p:cNvPr id="673795" name="Rectangle 7"/>
          <p:cNvSpPr>
            <a:spLocks noChangeArrowheads="1"/>
          </p:cNvSpPr>
          <p:nvPr/>
        </p:nvSpPr>
        <p:spPr bwMode="auto">
          <a:xfrm>
            <a:off x="304800" y="1100804"/>
            <a:ext cx="8534400" cy="5016758"/>
          </a:xfrm>
          <a:prstGeom prst="rect">
            <a:avLst/>
          </a:prstGeom>
          <a:gradFill rotWithShape="1">
            <a:gsLst>
              <a:gs pos="0">
                <a:srgbClr val="003399"/>
              </a:gs>
              <a:gs pos="50000">
                <a:srgbClr val="001847"/>
              </a:gs>
              <a:gs pos="100000">
                <a:srgbClr val="003399"/>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ar-SA" sz="4000" b="1" dirty="0">
                <a:solidFill>
                  <a:srgbClr val="FFFF00"/>
                </a:solidFill>
                <a:latin typeface="Jameel Noori Nastaleeq" panose="02000503000000000004" pitchFamily="2" charset="-78"/>
                <a:cs typeface="Jameel Noori Nastaleeq" panose="02000503000000000004" pitchFamily="2" charset="-78"/>
              </a:rPr>
              <a:t>حضرت امام حسین -بار بار یارب یارب کہتے رہے جب کہ آپکے اردگرد کھڑے لوگ آپکی دعا سنتے ہوئے آمین کہتے رہے یہاں تک کہ آپکے ساتھ ساتھ ان سب کی رونے کی آوازیں بلند ہونے لگیں ،غروب آفتاب تک یہی حالت رہی پھر سب لوگ مشعر الحرام روانہ ہو گئے</a:t>
            </a:r>
            <a:r>
              <a:rPr lang="ar-SA" sz="4000" b="1" dirty="0" smtClean="0">
                <a:solidFill>
                  <a:srgbClr val="FFFF00"/>
                </a:solidFill>
                <a:latin typeface="Jameel Noori Nastaleeq" panose="02000503000000000004" pitchFamily="2" charset="-78"/>
                <a:cs typeface="Jameel Noori Nastaleeq" panose="02000503000000000004" pitchFamily="2" charset="-78"/>
              </a:rPr>
              <a:t>۔</a:t>
            </a:r>
            <a:endParaRPr lang="ur-PK" sz="4000" b="1" dirty="0" smtClean="0">
              <a:solidFill>
                <a:srgbClr val="FFFF00"/>
              </a:solidFill>
              <a:latin typeface="Jameel Noori Nastaleeq" panose="02000503000000000004" pitchFamily="2" charset="-78"/>
              <a:cs typeface="Jameel Noori Nastaleeq" panose="02000503000000000004" pitchFamily="2" charset="-78"/>
            </a:endParaRPr>
          </a:p>
          <a:p>
            <a:pPr algn="ctr"/>
            <a:r>
              <a:rPr lang="ar-SA" sz="4000" b="1" dirty="0">
                <a:solidFill>
                  <a:srgbClr val="FFFF00"/>
                </a:solidFill>
                <a:latin typeface="Jameel Noori Nastaleeq" panose="02000503000000000004" pitchFamily="2" charset="-78"/>
                <a:cs typeface="Jameel Noori Nastaleeq" panose="02000503000000000004" pitchFamily="2" charset="-78"/>
              </a:rPr>
              <a:t>مؤلف کہتے ہیں کہ بلدالامین میں کفعمی نے امام حسین -کی دعائے عرفہ اس قدر نقل کی ہے جو اوپر ذکر ہوئی ہے اور زادالمعاد میں علامہ مجلسی نے بھی کفعمی کی روایت کے مطابق یہ دعا یہیں تک ذکر کی ہے ،لیکن ابن طاؤس نے یارب یارب کے بعد یہ اضافی کلمات بھی تحریر فرمائے ہیں۔</a:t>
            </a:r>
            <a:endParaRPr lang="en-US" sz="4000" b="1" dirty="0">
              <a:solidFill>
                <a:srgbClr val="FFFF00"/>
              </a:solidFill>
              <a:latin typeface="Jameel Noori Nastaleeq" panose="02000503000000000004" pitchFamily="2" charset="-78"/>
              <a:cs typeface="Jameel Noori Nastaleeq" panose="02000503000000000004" pitchFamily="2" charset="-78"/>
            </a:endParaRPr>
          </a:p>
        </p:txBody>
      </p:sp>
      <p:sp>
        <p:nvSpPr>
          <p:cNvPr id="673796" name="Text Box 13"/>
          <p:cNvSpPr txBox="1">
            <a:spLocks noChangeArrowheads="1"/>
          </p:cNvSpPr>
          <p:nvPr/>
        </p:nvSpPr>
        <p:spPr bwMode="auto">
          <a:xfrm>
            <a:off x="304800" y="227013"/>
            <a:ext cx="3962400" cy="339725"/>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a:t>
            </a:r>
            <a:r>
              <a:rPr lang="en-US" sz="1600" b="1" baseline="30000">
                <a:solidFill>
                  <a:srgbClr val="FFFF99"/>
                </a:solidFill>
                <a:latin typeface="Trebuchet MS" pitchFamily="34" charset="0"/>
              </a:rPr>
              <a:t>rd</a:t>
            </a:r>
            <a:r>
              <a:rPr lang="en-US" sz="1600" b="1">
                <a:solidFill>
                  <a:srgbClr val="FFFF99"/>
                </a:solidFill>
                <a:latin typeface="Trebuchet MS" pitchFamily="34" charset="0"/>
              </a:rPr>
              <a:t> Imam (A) Dūa for the Day of A'rafah </a:t>
            </a:r>
          </a:p>
        </p:txBody>
      </p:sp>
    </p:spTree>
    <p:extLst>
      <p:ext uri="{BB962C8B-B14F-4D97-AF65-F5344CB8AC3E}">
        <p14:creationId xmlns:p14="http://schemas.microsoft.com/office/powerpoint/2010/main" val="3868978230"/>
      </p:ext>
    </p:extLst>
  </p:cSld>
  <p:clrMapOvr>
    <a:masterClrMapping/>
  </p:clrMapOvr>
  <p:transition>
    <p:fade/>
  </p:transition>
  <p:timing>
    <p:tnLst>
      <p:par>
        <p:cTn id="1" dur="indefinite" restart="never" nodeType="tmRoot"/>
      </p:par>
    </p:tnLst>
  </p:timing>
</p:sld>
</file>

<file path=ppt/slides/slide6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180589" y="1049248"/>
            <a:ext cx="485902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إِلٰهِي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انَا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ٱلْفَقِيرُ</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فِي غِنَايَ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O my God, I am needy despite my richness;</a:t>
            </a:r>
          </a:p>
        </p:txBody>
      </p:sp>
      <p:sp>
        <p:nvSpPr>
          <p:cNvPr id="674820" name="Subtitle 4"/>
          <p:cNvSpPr txBox="1">
            <a:spLocks/>
          </p:cNvSpPr>
          <p:nvPr/>
        </p:nvSpPr>
        <p:spPr bwMode="auto">
          <a:xfrm>
            <a:off x="266700" y="3954496"/>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ilahi ana alfaqiru fi ghinaya</a:t>
            </a:r>
            <a:endParaRPr lang="fi-FI" sz="3200" b="1" i="1" dirty="0">
              <a:solidFill>
                <a:srgbClr val="000066"/>
              </a:solidFill>
              <a:ea typeface="MS Mincho" pitchFamily="49" charset="-128"/>
            </a:endParaRPr>
          </a:p>
        </p:txBody>
      </p:sp>
      <p:sp>
        <p:nvSpPr>
          <p:cNvPr id="6748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7482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138910" y="5486400"/>
            <a:ext cx="4942380"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میرے اللہ میں اپنی تونگری میں بھی محتاج ہوں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600200" y="341168"/>
            <a:ext cx="566212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فَتَعَالَیْتَ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یَا رَحِیمُ یَا رَحْمنُ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614453"/>
            <a:ext cx="8686800" cy="1752600"/>
          </a:xfrm>
          <a:extLst/>
        </p:spPr>
        <p:txBody>
          <a:bodyPr/>
          <a:lstStyle/>
          <a:p>
            <a:pPr marL="342900" indent="-342900" eaLnBrk="1" hangingPunct="1">
              <a:defRPr/>
            </a:pPr>
            <a:r>
              <a:rPr lang="en-US" sz="3600" b="1" kern="1200" dirty="0">
                <a:ea typeface="MS Mincho" pitchFamily="49" charset="-128"/>
              </a:rPr>
              <a:t>So, Exalted be You, O All-merciful, O All-beneficent.</a:t>
            </a:r>
          </a:p>
        </p:txBody>
      </p:sp>
      <p:sp>
        <p:nvSpPr>
          <p:cNvPr id="68612" name="Subtitle 4"/>
          <p:cNvSpPr txBox="1">
            <a:spLocks/>
          </p:cNvSpPr>
          <p:nvPr/>
        </p:nvSpPr>
        <p:spPr bwMode="auto">
          <a:xfrm>
            <a:off x="228600" y="3853656"/>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3200" b="1" i="1" dirty="0" err="1">
                <a:solidFill>
                  <a:srgbClr val="000066"/>
                </a:solidFill>
                <a:ea typeface="MS Mincho" pitchFamily="49" charset="-128"/>
              </a:rPr>
              <a:t>fata`alayta</a:t>
            </a:r>
            <a:r>
              <a:rPr lang="es-ES" sz="3200" b="1" i="1" dirty="0">
                <a:solidFill>
                  <a:srgbClr val="000066"/>
                </a:solidFill>
                <a:ea typeface="MS Mincho" pitchFamily="49" charset="-128"/>
              </a:rPr>
              <a:t> ya </a:t>
            </a:r>
            <a:r>
              <a:rPr lang="es-ES" sz="3200" b="1" i="1" dirty="0" err="1">
                <a:solidFill>
                  <a:srgbClr val="000066"/>
                </a:solidFill>
                <a:ea typeface="MS Mincho" pitchFamily="49" charset="-128"/>
              </a:rPr>
              <a:t>rahimu</a:t>
            </a:r>
            <a:r>
              <a:rPr lang="es-ES" sz="3200" b="1" i="1" dirty="0">
                <a:solidFill>
                  <a:srgbClr val="000066"/>
                </a:solidFill>
                <a:ea typeface="MS Mincho" pitchFamily="49" charset="-128"/>
              </a:rPr>
              <a:t> ya </a:t>
            </a:r>
            <a:r>
              <a:rPr lang="es-ES" sz="3200" b="1" i="1" dirty="0" err="1">
                <a:solidFill>
                  <a:srgbClr val="000066"/>
                </a:solidFill>
                <a:ea typeface="MS Mincho" pitchFamily="49" charset="-128"/>
              </a:rPr>
              <a:t>rahmanu</a:t>
            </a:r>
            <a:endParaRPr lang="fi-FI" sz="3200" b="1" i="1" dirty="0">
              <a:solidFill>
                <a:srgbClr val="000066"/>
              </a:solidFill>
              <a:ea typeface="MS Mincho" pitchFamily="49" charset="-128"/>
            </a:endParaRPr>
          </a:p>
        </p:txBody>
      </p:sp>
      <p:sp>
        <p:nvSpPr>
          <p:cNvPr id="686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8614" name="Text Box 13"/>
          <p:cNvSpPr txBox="1">
            <a:spLocks noChangeAspect="1" noChangeArrowheads="1"/>
          </p:cNvSpPr>
          <p:nvPr/>
        </p:nvSpPr>
        <p:spPr bwMode="auto">
          <a:xfrm>
            <a:off x="4648201"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632257" y="5407059"/>
            <a:ext cx="5320687"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پس تو برتر ہےاے مہربان اے عطاؤں والے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275693" y="1049248"/>
            <a:ext cx="666881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فَكَيْفَ لا اكُونُ فَقِيراً فِي فَقْرِي؟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so, how can I not be needy in my neediness?</a:t>
            </a:r>
          </a:p>
        </p:txBody>
      </p:sp>
      <p:sp>
        <p:nvSpPr>
          <p:cNvPr id="675844" name="Subtitle 4"/>
          <p:cNvSpPr txBox="1">
            <a:spLocks/>
          </p:cNvSpPr>
          <p:nvPr/>
        </p:nvSpPr>
        <p:spPr bwMode="auto">
          <a:xfrm>
            <a:off x="266699" y="404273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fakayfa la akunu faqiran fi faqri</a:t>
            </a:r>
            <a:endParaRPr lang="fi-FI" sz="3200" b="1" i="1" dirty="0">
              <a:solidFill>
                <a:srgbClr val="000066"/>
              </a:solidFill>
              <a:ea typeface="MS Mincho" pitchFamily="49" charset="-128"/>
            </a:endParaRPr>
          </a:p>
        </p:txBody>
      </p:sp>
      <p:sp>
        <p:nvSpPr>
          <p:cNvPr id="6758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7584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091193" y="5334000"/>
            <a:ext cx="4961615"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تو اپنے فقر کی حالت میں کیوں نہ محتاج ہوں گا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025097" y="1049248"/>
            <a:ext cx="517000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إِلٰهِي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انَا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ٱلْجَاهِلُ</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فِي عِلْمِي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O my God, I am ignorant despite my knowledge;</a:t>
            </a:r>
          </a:p>
        </p:txBody>
      </p:sp>
      <p:sp>
        <p:nvSpPr>
          <p:cNvPr id="676868" name="Subtitle 4"/>
          <p:cNvSpPr txBox="1">
            <a:spLocks/>
          </p:cNvSpPr>
          <p:nvPr/>
        </p:nvSpPr>
        <p:spPr bwMode="auto">
          <a:xfrm>
            <a:off x="266699" y="423553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ilahi ana aljahilu fi `ilmi</a:t>
            </a:r>
          </a:p>
        </p:txBody>
      </p:sp>
      <p:sp>
        <p:nvSpPr>
          <p:cNvPr id="6768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7687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239572" y="5334000"/>
            <a:ext cx="4988866"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میرے اللہ میں علم رکھتے ہوئے بھی جاہل ہوں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199551" y="1049248"/>
            <a:ext cx="6821098"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فَكَيْفَ لاَ اكُونُ جَهُولاً فِي جَهْلِي؟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so, how can I not be ignorant in my ignorance?</a:t>
            </a:r>
          </a:p>
        </p:txBody>
      </p:sp>
      <p:sp>
        <p:nvSpPr>
          <p:cNvPr id="677892" name="Subtitle 4"/>
          <p:cNvSpPr txBox="1">
            <a:spLocks/>
          </p:cNvSpPr>
          <p:nvPr/>
        </p:nvSpPr>
        <p:spPr bwMode="auto">
          <a:xfrm>
            <a:off x="266700" y="4146117"/>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fakayfa la akunu jahulan fi jahli</a:t>
            </a:r>
          </a:p>
        </p:txBody>
      </p:sp>
      <p:sp>
        <p:nvSpPr>
          <p:cNvPr id="6778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7789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420788" y="5361709"/>
            <a:ext cx="4278735"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تو اپنی جہالت میں کیوں نہ جاہل ہوں گا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3181" y="679917"/>
            <a:ext cx="4653838" cy="193899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6000" b="1" kern="1200" dirty="0">
                <a:solidFill>
                  <a:srgbClr val="002060"/>
                </a:solidFill>
                <a:latin typeface="_PDMS_Saleem_QuranFont" panose="02010000000000000000" pitchFamily="2" charset="-78"/>
                <a:ea typeface="+mn-ea"/>
                <a:cs typeface="_PDMS_Saleem_QuranFont" panose="02010000000000000000" pitchFamily="2" charset="-78"/>
              </a:rPr>
              <a:t>إِلٰهِي إِنَّ ٱخْتِلاَفَ </a:t>
            </a:r>
            <a:r>
              <a:rPr lang="ar-SA" sz="6000" b="1" kern="1200" dirty="0" smtClean="0">
                <a:solidFill>
                  <a:srgbClr val="002060"/>
                </a:solidFill>
                <a:latin typeface="_PDMS_Saleem_QuranFont" panose="02010000000000000000" pitchFamily="2" charset="-78"/>
                <a:ea typeface="+mn-ea"/>
                <a:cs typeface="_PDMS_Saleem_QuranFont" panose="02010000000000000000" pitchFamily="2" charset="-78"/>
              </a:rPr>
              <a:t>تَدْبِيرِكَ</a:t>
            </a:r>
            <a:br>
              <a:rPr lang="ar-SA" sz="6000" b="1" kern="1200" dirty="0" smtClean="0">
                <a:solidFill>
                  <a:srgbClr val="002060"/>
                </a:solidFill>
                <a:latin typeface="_PDMS_Saleem_QuranFont" panose="02010000000000000000" pitchFamily="2" charset="-78"/>
                <a:ea typeface="+mn-ea"/>
                <a:cs typeface="_PDMS_Saleem_QuranFont" panose="02010000000000000000" pitchFamily="2" charset="-78"/>
              </a:rPr>
            </a:br>
            <a:r>
              <a:rPr lang="ar-SA" sz="6000" b="1" kern="1200" dirty="0" smtClean="0">
                <a:solidFill>
                  <a:srgbClr val="002060"/>
                </a:solidFill>
                <a:latin typeface="_PDMS_Saleem_QuranFont" panose="02010000000000000000" pitchFamily="2" charset="-78"/>
                <a:ea typeface="+mn-ea"/>
                <a:cs typeface="_PDMS_Saleem_QuranFont" panose="02010000000000000000" pitchFamily="2" charset="-78"/>
              </a:rPr>
              <a:t> </a:t>
            </a:r>
            <a:r>
              <a:rPr lang="ar-SA" sz="6000" b="1" kern="1200" dirty="0">
                <a:solidFill>
                  <a:srgbClr val="002060"/>
                </a:solidFill>
                <a:latin typeface="_PDMS_Saleem_QuranFont" panose="02010000000000000000" pitchFamily="2" charset="-78"/>
                <a:cs typeface="_PDMS_Saleem_QuranFont" panose="02010000000000000000" pitchFamily="2" charset="-78"/>
              </a:rPr>
              <a:t>وَسُرْعَةَ طَوَاءِ مَقَادِيرِكَ</a:t>
            </a:r>
            <a:endParaRPr lang="en-US" sz="60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819400"/>
            <a:ext cx="8686800" cy="1066800"/>
          </a:xfrm>
          <a:extLst/>
        </p:spPr>
        <p:txBody>
          <a:bodyPr/>
          <a:lstStyle/>
          <a:p>
            <a:pPr marL="342900" indent="-342900" eaLnBrk="1" hangingPunct="1">
              <a:defRPr/>
            </a:pPr>
            <a:r>
              <a:rPr lang="en-US" sz="2400" b="1" kern="1200" dirty="0">
                <a:ea typeface="MS Mincho" pitchFamily="49" charset="-128"/>
              </a:rPr>
              <a:t>O my God, the variety of Your regulating of </a:t>
            </a:r>
            <a:r>
              <a:rPr lang="en-US" sz="2400" b="1" kern="1200" dirty="0" smtClean="0">
                <a:ea typeface="MS Mincho" pitchFamily="49" charset="-128"/>
              </a:rPr>
              <a:t>matters</a:t>
            </a:r>
            <a:r>
              <a:rPr lang="ar-SA" sz="2400" b="1" kern="1200" dirty="0" smtClean="0">
                <a:ea typeface="MS Mincho" pitchFamily="49" charset="-128"/>
              </a:rPr>
              <a:t> </a:t>
            </a:r>
            <a:r>
              <a:rPr lang="en-US" sz="2400" b="1" kern="1200" dirty="0">
                <a:ea typeface="MS Mincho" pitchFamily="49" charset="-128"/>
              </a:rPr>
              <a:t> and the swiftness of changes in Your ordainments</a:t>
            </a:r>
          </a:p>
          <a:p>
            <a:pPr marL="342900" indent="-342900" eaLnBrk="1" hangingPunct="1">
              <a:defRPr/>
            </a:pPr>
            <a:endParaRPr lang="en-US" sz="1800" b="1" kern="1200" dirty="0">
              <a:ea typeface="MS Mincho" pitchFamily="49" charset="-128"/>
            </a:endParaRPr>
          </a:p>
        </p:txBody>
      </p:sp>
      <p:sp>
        <p:nvSpPr>
          <p:cNvPr id="678916" name="Subtitle 4"/>
          <p:cNvSpPr txBox="1">
            <a:spLocks/>
          </p:cNvSpPr>
          <p:nvPr/>
        </p:nvSpPr>
        <p:spPr bwMode="auto">
          <a:xfrm>
            <a:off x="228600" y="4495156"/>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2400" b="1" i="1" dirty="0">
                <a:solidFill>
                  <a:srgbClr val="000066"/>
                </a:solidFill>
                <a:ea typeface="MS Mincho" pitchFamily="49" charset="-128"/>
              </a:rPr>
              <a:t>ilahi inna ikhtilafa </a:t>
            </a:r>
            <a:r>
              <a:rPr lang="it-IT" sz="2400" b="1" i="1" dirty="0">
                <a:solidFill>
                  <a:srgbClr val="000066"/>
                </a:solidFill>
                <a:ea typeface="MS Mincho" pitchFamily="49" charset="-128"/>
              </a:rPr>
              <a:t>tadbirika wa sur`ata tawa'i maqadirika</a:t>
            </a:r>
            <a:endParaRPr lang="fi-FI" sz="2400" b="1" i="1" dirty="0">
              <a:solidFill>
                <a:srgbClr val="000066"/>
              </a:solidFill>
              <a:ea typeface="MS Mincho" pitchFamily="49" charset="-128"/>
            </a:endParaRPr>
          </a:p>
          <a:p>
            <a:pPr algn="ctr" eaLnBrk="1" hangingPunct="1">
              <a:spcBef>
                <a:spcPct val="20000"/>
              </a:spcBef>
            </a:pPr>
            <a:endParaRPr lang="fi-FI" sz="2400" b="1" i="1" dirty="0">
              <a:solidFill>
                <a:srgbClr val="000066"/>
              </a:solidFill>
              <a:ea typeface="MS Mincho" pitchFamily="49" charset="-128"/>
            </a:endParaRPr>
          </a:p>
        </p:txBody>
      </p:sp>
      <p:sp>
        <p:nvSpPr>
          <p:cNvPr id="6789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7891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03902" y="5334000"/>
            <a:ext cx="8688597"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اے اللہ بے شک تیری تدبیر کے تغیر و تبدل اور تیری جلد وارد ہونے والی تقدیر نے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889405" y="391816"/>
            <a:ext cx="7517589" cy="212365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rtl="1"/>
            <a:r>
              <a:rPr lang="ar-SA" sz="6600" b="1" kern="1200" dirty="0">
                <a:solidFill>
                  <a:srgbClr val="002060"/>
                </a:solidFill>
                <a:latin typeface="_PDMS_Saleem_QuranFont" panose="02010000000000000000" pitchFamily="2" charset="-78"/>
                <a:ea typeface="+mn-ea"/>
                <a:cs typeface="_PDMS_Saleem_QuranFont" panose="02010000000000000000" pitchFamily="2" charset="-78"/>
              </a:rPr>
              <a:t>مَنَعَا عِبَادَكَ ٱلْعَارِفِينَ </a:t>
            </a:r>
            <a:r>
              <a:rPr lang="ar-SA" sz="6600" b="1" kern="1200" dirty="0" smtClean="0">
                <a:solidFill>
                  <a:srgbClr val="002060"/>
                </a:solidFill>
                <a:latin typeface="_PDMS_Saleem_QuranFont" panose="02010000000000000000" pitchFamily="2" charset="-78"/>
                <a:ea typeface="+mn-ea"/>
                <a:cs typeface="_PDMS_Saleem_QuranFont" panose="02010000000000000000" pitchFamily="2" charset="-78"/>
              </a:rPr>
              <a:t>بِكَ</a:t>
            </a:r>
            <a:r>
              <a:rPr lang="en-US" sz="6600" b="1" kern="1200" dirty="0" smtClean="0">
                <a:solidFill>
                  <a:srgbClr val="002060"/>
                </a:solidFill>
                <a:latin typeface="_PDMS_Saleem_QuranFont" panose="02010000000000000000" pitchFamily="2" charset="-78"/>
                <a:ea typeface="+mn-ea"/>
                <a:cs typeface="_PDMS_Saleem_QuranFont" panose="02010000000000000000" pitchFamily="2" charset="-78"/>
              </a:rPr>
              <a:t> </a:t>
            </a:r>
            <a:r>
              <a:rPr lang="ar-SA" sz="6600" b="1" kern="1200" dirty="0">
                <a:solidFill>
                  <a:srgbClr val="002060"/>
                </a:solidFill>
                <a:latin typeface="_PDMS_Saleem_QuranFont" panose="02010000000000000000" pitchFamily="2" charset="-78"/>
                <a:cs typeface="_PDMS_Saleem_QuranFont" panose="02010000000000000000" pitchFamily="2" charset="-78"/>
              </a:rPr>
              <a:t>عَنِ ٱلسُّكُونِ إِلَىٰ عَطَاءٍ</a:t>
            </a:r>
            <a:endParaRPr lang="en-US" sz="66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990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indent="-342900" eaLnBrk="1" hangingPunct="1"/>
            <a:r>
              <a:rPr lang="en-US" sz="2400" b="1" kern="1200" dirty="0">
                <a:ea typeface="MS Mincho" pitchFamily="49" charset="-128"/>
              </a:rPr>
              <a:t>have urged Your servants, who recognize You</a:t>
            </a:r>
            <a:r>
              <a:rPr lang="en-US" sz="2400" b="1" kern="1200" dirty="0">
                <a:ea typeface="MS Mincho" pitchFamily="49" charset="-128"/>
              </a:rPr>
              <a:t>,</a:t>
            </a:r>
            <a:r>
              <a:rPr lang="ar-SA" sz="2400" b="1" kern="1200" dirty="0">
                <a:ea typeface="MS Mincho" pitchFamily="49" charset="-128"/>
              </a:rPr>
              <a:t> </a:t>
            </a:r>
            <a:r>
              <a:rPr lang="en-US" sz="2400" b="1" kern="1200" dirty="0">
                <a:ea typeface="MS Mincho" pitchFamily="49" charset="-128"/>
              </a:rPr>
              <a:t>not to stop at a certain gift</a:t>
            </a:r>
          </a:p>
          <a:p>
            <a:pPr marL="342900" indent="-342900" eaLnBrk="1" hangingPunct="1"/>
            <a:endParaRPr lang="en-US" sz="2400" b="1" kern="1200" dirty="0">
              <a:ea typeface="MS Mincho" pitchFamily="49" charset="-128"/>
            </a:endParaRPr>
          </a:p>
        </p:txBody>
      </p:sp>
      <p:sp>
        <p:nvSpPr>
          <p:cNvPr id="680964" name="Subtitle 4"/>
          <p:cNvSpPr txBox="1">
            <a:spLocks/>
          </p:cNvSpPr>
          <p:nvPr/>
        </p:nvSpPr>
        <p:spPr bwMode="auto">
          <a:xfrm>
            <a:off x="230909" y="400137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2800" b="1" i="1" dirty="0">
                <a:solidFill>
                  <a:srgbClr val="000066"/>
                </a:solidFill>
                <a:ea typeface="MS Mincho" pitchFamily="49" charset="-128"/>
              </a:rPr>
              <a:t>mana`a `ibadaka al`arifina </a:t>
            </a:r>
            <a:r>
              <a:rPr lang="it-IT" sz="2800" b="1" i="1" dirty="0" smtClean="0">
                <a:solidFill>
                  <a:srgbClr val="000066"/>
                </a:solidFill>
                <a:ea typeface="MS Mincho" pitchFamily="49" charset="-128"/>
              </a:rPr>
              <a:t>bika</a:t>
            </a:r>
            <a:r>
              <a:rPr lang="ar-SA" sz="2800" b="1" i="1" dirty="0" smtClean="0">
                <a:solidFill>
                  <a:srgbClr val="000066"/>
                </a:solidFill>
                <a:ea typeface="MS Mincho" pitchFamily="49" charset="-128"/>
              </a:rPr>
              <a:t> </a:t>
            </a:r>
            <a:r>
              <a:rPr lang="it-IT" sz="2800" b="1" i="1" dirty="0">
                <a:solidFill>
                  <a:srgbClr val="000066"/>
                </a:solidFill>
                <a:ea typeface="MS Mincho" pitchFamily="49" charset="-128"/>
              </a:rPr>
              <a:t>`an alsskuni ila `ata'in</a:t>
            </a:r>
            <a:endParaRPr lang="fi-FI" sz="2800" b="1" i="1" dirty="0">
              <a:solidFill>
                <a:srgbClr val="000066"/>
              </a:solidFill>
              <a:ea typeface="MS Mincho" pitchFamily="49" charset="-128"/>
            </a:endParaRPr>
          </a:p>
          <a:p>
            <a:pPr algn="ctr" eaLnBrk="1" hangingPunct="1">
              <a:spcBef>
                <a:spcPct val="20000"/>
              </a:spcBef>
            </a:pPr>
            <a:endParaRPr lang="fi-FI" sz="2800" b="1" i="1" dirty="0">
              <a:solidFill>
                <a:srgbClr val="000066"/>
              </a:solidFill>
              <a:ea typeface="MS Mincho" pitchFamily="49" charset="-128"/>
            </a:endParaRPr>
          </a:p>
        </p:txBody>
      </p:sp>
      <p:sp>
        <p:nvSpPr>
          <p:cNvPr id="6809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8096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211201" y="5334000"/>
            <a:ext cx="6873998"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تیری معرفت رکھنے والے بندوں کو ہے تیری عطا کی امید نہ رکھنے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437069" y="1049248"/>
            <a:ext cx="434606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وَٱلْيَاسِ</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مِنْكَ فِي بَلاَءٍ</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not to despair of You in tribulations.</a:t>
            </a:r>
          </a:p>
        </p:txBody>
      </p:sp>
      <p:sp>
        <p:nvSpPr>
          <p:cNvPr id="683012" name="Subtitle 4"/>
          <p:cNvSpPr txBox="1">
            <a:spLocks/>
          </p:cNvSpPr>
          <p:nvPr/>
        </p:nvSpPr>
        <p:spPr bwMode="auto">
          <a:xfrm>
            <a:off x="266700" y="4151223"/>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Walya'si minka fi bala'in</a:t>
            </a:r>
            <a:endParaRPr lang="fi-FI" sz="3200" b="1" i="1" dirty="0">
              <a:solidFill>
                <a:srgbClr val="000066"/>
              </a:solidFill>
              <a:ea typeface="MS Mincho" pitchFamily="49" charset="-128"/>
            </a:endParaRPr>
          </a:p>
        </p:txBody>
      </p:sp>
      <p:sp>
        <p:nvSpPr>
          <p:cNvPr id="6830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8301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681555" y="5334000"/>
            <a:ext cx="6296917"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اور مشکل کے وقت تجھ سے مایوس ہو جانے سے روکا ہوا ہے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156543" y="1049248"/>
            <a:ext cx="490711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إِلٰهِي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مِنِّي مَا يَلِيقُ بِلُؤْمِي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O my God, coming out of me is that which fits my lowliness;</a:t>
            </a:r>
          </a:p>
        </p:txBody>
      </p:sp>
      <p:sp>
        <p:nvSpPr>
          <p:cNvPr id="684036" name="Subtitle 4"/>
          <p:cNvSpPr txBox="1">
            <a:spLocks/>
          </p:cNvSpPr>
          <p:nvPr/>
        </p:nvSpPr>
        <p:spPr bwMode="auto">
          <a:xfrm>
            <a:off x="266699" y="40767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ilahi minni ma yaliqu bilu'mi</a:t>
            </a:r>
            <a:endParaRPr lang="fi-FI" sz="3200" b="1" i="1" dirty="0">
              <a:solidFill>
                <a:srgbClr val="000066"/>
              </a:solidFill>
              <a:ea typeface="MS Mincho" pitchFamily="49" charset="-128"/>
            </a:endParaRPr>
          </a:p>
        </p:txBody>
      </p:sp>
      <p:sp>
        <p:nvSpPr>
          <p:cNvPr id="6840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8403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853019" y="5149334"/>
            <a:ext cx="5319085"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میرے اللہ میں نے وہ کیا جو میری پستی کا تقاضہ ہے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112461" y="1049248"/>
            <a:ext cx="4995278"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وَمِنْكَ مَا يَلِيقُ بِكَرَمِكَ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but coming from You is that which befits Your nobleness.</a:t>
            </a:r>
          </a:p>
        </p:txBody>
      </p:sp>
      <p:sp>
        <p:nvSpPr>
          <p:cNvPr id="685060" name="Subtitle 4"/>
          <p:cNvSpPr txBox="1">
            <a:spLocks/>
          </p:cNvSpPr>
          <p:nvPr/>
        </p:nvSpPr>
        <p:spPr bwMode="auto">
          <a:xfrm>
            <a:off x="266700" y="4299527"/>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pl-PL" sz="3200" b="1" i="1" dirty="0">
                <a:solidFill>
                  <a:srgbClr val="000066"/>
                </a:solidFill>
                <a:ea typeface="MS Mincho" pitchFamily="49" charset="-128"/>
              </a:rPr>
              <a:t>wa minka ma yaliqu bikaramika</a:t>
            </a:r>
            <a:endParaRPr lang="fi-FI" sz="3200" b="1" i="1" dirty="0">
              <a:solidFill>
                <a:srgbClr val="000066"/>
              </a:solidFill>
              <a:ea typeface="MS Mincho" pitchFamily="49" charset="-128"/>
            </a:endParaRPr>
          </a:p>
        </p:txBody>
      </p:sp>
      <p:sp>
        <p:nvSpPr>
          <p:cNvPr id="6850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8506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036066" y="5322455"/>
            <a:ext cx="4790094"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اور تو وہ کرے گا جو تیری بڑائی کے لائق ہے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04800" y="641866"/>
            <a:ext cx="8610599" cy="193899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rtl="1"/>
            <a:r>
              <a:rPr lang="ar-SA" sz="6000" b="1" kern="1200" dirty="0">
                <a:solidFill>
                  <a:srgbClr val="002060"/>
                </a:solidFill>
                <a:latin typeface="_PDMS_Saleem_QuranFont" panose="02010000000000000000" pitchFamily="2" charset="-78"/>
                <a:ea typeface="+mn-ea"/>
                <a:cs typeface="_PDMS_Saleem_QuranFont" panose="02010000000000000000" pitchFamily="2" charset="-78"/>
              </a:rPr>
              <a:t>إِلٰهِي وَصَفْتَ نَفْسَكَ بِٱللُّطْفِ وَٱلرَّافَةِ </a:t>
            </a:r>
            <a:r>
              <a:rPr lang="ar-SA" sz="6000" b="1" kern="1200" dirty="0" smtClean="0">
                <a:solidFill>
                  <a:srgbClr val="002060"/>
                </a:solidFill>
                <a:latin typeface="_PDMS_Saleem_QuranFont" panose="02010000000000000000" pitchFamily="2" charset="-78"/>
                <a:ea typeface="+mn-ea"/>
                <a:cs typeface="_PDMS_Saleem_QuranFont" panose="02010000000000000000" pitchFamily="2" charset="-78"/>
              </a:rPr>
              <a:t>لِي </a:t>
            </a:r>
            <a:r>
              <a:rPr lang="ar-SA" sz="6000" b="1" kern="1200" dirty="0">
                <a:solidFill>
                  <a:srgbClr val="002060"/>
                </a:solidFill>
                <a:latin typeface="_PDMS_Saleem_QuranFont" panose="02010000000000000000" pitchFamily="2" charset="-78"/>
                <a:cs typeface="_PDMS_Saleem_QuranFont" panose="02010000000000000000" pitchFamily="2" charset="-78"/>
              </a:rPr>
              <a:t>قَبْلَ وُجُودِ ضَعْفِي</a:t>
            </a:r>
            <a:endParaRPr lang="en-US" sz="60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2800" b="1" kern="1200" dirty="0">
                <a:ea typeface="MS Mincho" pitchFamily="49" charset="-128"/>
              </a:rPr>
              <a:t>O my God, You had ascribed to Yourself gentleness and kindness to </a:t>
            </a:r>
            <a:r>
              <a:rPr lang="en-US" sz="2800" b="1" kern="1200" dirty="0" smtClean="0">
                <a:ea typeface="MS Mincho" pitchFamily="49" charset="-128"/>
              </a:rPr>
              <a:t>me</a:t>
            </a:r>
            <a:r>
              <a:rPr lang="ar-SA" sz="2800" b="1" kern="1200" dirty="0" smtClean="0">
                <a:ea typeface="MS Mincho" pitchFamily="49" charset="-128"/>
              </a:rPr>
              <a:t> </a:t>
            </a:r>
            <a:r>
              <a:rPr lang="en-US" sz="2800" b="1" kern="1200" dirty="0">
                <a:ea typeface="MS Mincho" pitchFamily="49" charset="-128"/>
              </a:rPr>
              <a:t>before the existence of my weakness.</a:t>
            </a:r>
          </a:p>
          <a:p>
            <a:pPr marL="342900" indent="-342900" eaLnBrk="1" hangingPunct="1">
              <a:defRPr/>
            </a:pPr>
            <a:endParaRPr lang="en-US" sz="2800" b="1" kern="1200" dirty="0">
              <a:ea typeface="MS Mincho" pitchFamily="49" charset="-128"/>
            </a:endParaRPr>
          </a:p>
        </p:txBody>
      </p:sp>
      <p:sp>
        <p:nvSpPr>
          <p:cNvPr id="686084" name="Subtitle 4"/>
          <p:cNvSpPr txBox="1">
            <a:spLocks/>
          </p:cNvSpPr>
          <p:nvPr/>
        </p:nvSpPr>
        <p:spPr bwMode="auto">
          <a:xfrm>
            <a:off x="228600" y="4086642"/>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2800" b="1" i="1" dirty="0">
                <a:solidFill>
                  <a:srgbClr val="000066"/>
                </a:solidFill>
                <a:ea typeface="MS Mincho" pitchFamily="49" charset="-128"/>
              </a:rPr>
              <a:t>ilahi wasafta nafsaka billutfi walrra'fati </a:t>
            </a:r>
            <a:r>
              <a:rPr lang="it-IT" sz="2800" b="1" i="1" dirty="0" smtClean="0">
                <a:solidFill>
                  <a:srgbClr val="000066"/>
                </a:solidFill>
                <a:ea typeface="MS Mincho" pitchFamily="49" charset="-128"/>
              </a:rPr>
              <a:t>li</a:t>
            </a:r>
            <a:r>
              <a:rPr lang="ar-SA" sz="2800" b="1" i="1" dirty="0" smtClean="0">
                <a:solidFill>
                  <a:srgbClr val="000066"/>
                </a:solidFill>
                <a:ea typeface="MS Mincho" pitchFamily="49" charset="-128"/>
              </a:rPr>
              <a:t> </a:t>
            </a:r>
            <a:r>
              <a:rPr lang="it-IT" sz="2800" b="1" i="1" dirty="0">
                <a:solidFill>
                  <a:srgbClr val="000066"/>
                </a:solidFill>
                <a:ea typeface="MS Mincho" pitchFamily="49" charset="-128"/>
              </a:rPr>
              <a:t>qabla wujudi da`fi</a:t>
            </a:r>
            <a:endParaRPr lang="fi-FI" sz="2800" b="1" i="1" dirty="0">
              <a:solidFill>
                <a:srgbClr val="000066"/>
              </a:solidFill>
              <a:ea typeface="MS Mincho" pitchFamily="49" charset="-128"/>
            </a:endParaRPr>
          </a:p>
          <a:p>
            <a:pPr algn="ctr" eaLnBrk="1" hangingPunct="1">
              <a:spcBef>
                <a:spcPct val="20000"/>
              </a:spcBef>
            </a:pPr>
            <a:endParaRPr lang="fi-FI" sz="2800" b="1" i="1" dirty="0">
              <a:solidFill>
                <a:srgbClr val="000066"/>
              </a:solidFill>
              <a:ea typeface="MS Mincho" pitchFamily="49" charset="-128"/>
            </a:endParaRPr>
          </a:p>
        </p:txBody>
      </p:sp>
      <p:sp>
        <p:nvSpPr>
          <p:cNvPr id="6860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8608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24841" y="5469910"/>
            <a:ext cx="8685391"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میرے اللہ میری کمزوری سے پہلے ہی تیری ذات لطف و کرم کے اوصاف رکھتی ہے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961505" y="1049248"/>
            <a:ext cx="729719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افَتَمْنَعُنِي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مِنْهُمَا بَعْدَ وُجُودِ ضَعْفِي؟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Will You deprive me of these two after the emergence of my weakness?</a:t>
            </a:r>
          </a:p>
        </p:txBody>
      </p:sp>
      <p:sp>
        <p:nvSpPr>
          <p:cNvPr id="688132" name="Subtitle 4"/>
          <p:cNvSpPr txBox="1">
            <a:spLocks/>
          </p:cNvSpPr>
          <p:nvPr/>
        </p:nvSpPr>
        <p:spPr bwMode="auto">
          <a:xfrm>
            <a:off x="228600" y="396883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pt-BR" sz="3200" b="1" i="1" dirty="0">
                <a:solidFill>
                  <a:srgbClr val="000066"/>
                </a:solidFill>
                <a:ea typeface="MS Mincho" pitchFamily="49" charset="-128"/>
              </a:rPr>
              <a:t>afatamna`uni minhuma ba`da wujudi da`fi</a:t>
            </a:r>
            <a:endParaRPr lang="fi-FI" sz="3200" b="1" i="1" dirty="0">
              <a:solidFill>
                <a:srgbClr val="000066"/>
              </a:solidFill>
              <a:ea typeface="MS Mincho" pitchFamily="49" charset="-128"/>
            </a:endParaRPr>
          </a:p>
        </p:txBody>
      </p:sp>
      <p:sp>
        <p:nvSpPr>
          <p:cNvPr id="6881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8813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227976" y="5105400"/>
            <a:ext cx="6688049"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تو کیا میری کمزوری کے بعد مجھ سے تو یہ مہربانیاں روک دے گا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286543" y="381000"/>
            <a:ext cx="672331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حَتَّی إذَا اسْتَھْلَلْتُ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ناطِقًا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بِالْکَلامِ</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1588476"/>
            <a:ext cx="8686800" cy="1752600"/>
          </a:xfrm>
          <a:extLst/>
        </p:spPr>
        <p:txBody>
          <a:bodyPr/>
          <a:lstStyle/>
          <a:p>
            <a:pPr marL="342900" indent="-342900" eaLnBrk="1" hangingPunct="1">
              <a:defRPr/>
            </a:pPr>
            <a:r>
              <a:rPr lang="en-US" sz="3600" b="1" kern="1200" dirty="0">
                <a:ea typeface="MS Mincho" pitchFamily="49" charset="-128"/>
              </a:rPr>
              <a:t>When I commenced (my life) by pronouncing words,</a:t>
            </a:r>
          </a:p>
        </p:txBody>
      </p:sp>
      <p:sp>
        <p:nvSpPr>
          <p:cNvPr id="69636" name="Subtitle 4"/>
          <p:cNvSpPr txBox="1">
            <a:spLocks/>
          </p:cNvSpPr>
          <p:nvPr/>
        </p:nvSpPr>
        <p:spPr bwMode="auto">
          <a:xfrm>
            <a:off x="309562" y="36898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hatta idha istahlaltu natiqan bilkalami</a:t>
            </a:r>
            <a:endParaRPr lang="fi-FI" sz="3200" b="1" i="1" dirty="0">
              <a:solidFill>
                <a:srgbClr val="000066"/>
              </a:solidFill>
              <a:ea typeface="MS Mincho" pitchFamily="49" charset="-128"/>
            </a:endParaRPr>
          </a:p>
        </p:txBody>
      </p:sp>
      <p:sp>
        <p:nvSpPr>
          <p:cNvPr id="696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9638"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260468" y="5105400"/>
            <a:ext cx="393409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یہاں تک کہ میں باتیں کرنے لگا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485687" y="1049248"/>
            <a:ext cx="624882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إِلٰهِي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إِنْ ظَهَرَتِ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ٱلْمَحَاسِنُ</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مِنِّي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478177"/>
            <a:ext cx="8686800" cy="1752600"/>
          </a:xfrm>
          <a:extLst/>
        </p:spPr>
        <p:txBody>
          <a:bodyPr/>
          <a:lstStyle/>
          <a:p>
            <a:pPr marL="342900" indent="-342900" eaLnBrk="1" hangingPunct="1">
              <a:defRPr/>
            </a:pPr>
            <a:r>
              <a:rPr lang="en-US" sz="3600" b="1" kern="1200" dirty="0">
                <a:ea typeface="MS Mincho" pitchFamily="49" charset="-128"/>
              </a:rPr>
              <a:t>O my God, if amenities appear in my conduct,</a:t>
            </a:r>
          </a:p>
        </p:txBody>
      </p:sp>
      <p:sp>
        <p:nvSpPr>
          <p:cNvPr id="689156" name="Subtitle 4"/>
          <p:cNvSpPr txBox="1">
            <a:spLocks/>
          </p:cNvSpPr>
          <p:nvPr/>
        </p:nvSpPr>
        <p:spPr bwMode="auto">
          <a:xfrm>
            <a:off x="266700" y="4122916"/>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ilahi in zaharat almahasinu minni</a:t>
            </a:r>
          </a:p>
        </p:txBody>
      </p:sp>
      <p:sp>
        <p:nvSpPr>
          <p:cNvPr id="6891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8915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519411" y="5181600"/>
            <a:ext cx="4414991"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میرے اللہ اگر مجھ سے نیکیاں ظاہر ہوئیں</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011472" y="1049248"/>
            <a:ext cx="519725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فَبِفَضْلِكَ وَلَكَ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ٱلْمِنَّةُ</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عَلَيَّ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then that is on account of Your favors and Your conferral on me.</a:t>
            </a:r>
          </a:p>
        </p:txBody>
      </p:sp>
      <p:sp>
        <p:nvSpPr>
          <p:cNvPr id="69018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fabifadlika wa laka alminnatu `alayya</a:t>
            </a:r>
            <a:endParaRPr lang="fi-FI" sz="3200" b="1" i="1">
              <a:solidFill>
                <a:srgbClr val="000066"/>
              </a:solidFill>
              <a:ea typeface="MS Mincho" pitchFamily="49" charset="-128"/>
            </a:endParaRPr>
          </a:p>
        </p:txBody>
      </p:sp>
      <p:sp>
        <p:nvSpPr>
          <p:cNvPr id="6901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9018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205808" y="5486400"/>
            <a:ext cx="4732386"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تو یہ تیرا فضل ہے اور مجھ پر یہ تیرا احسان ہے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855179" y="1049248"/>
            <a:ext cx="550984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وَإِنْ ظَهَرَتِ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ٱلْمَسَاوِئُ</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مِنِّي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If evildoings appear in my conduct,</a:t>
            </a:r>
          </a:p>
        </p:txBody>
      </p:sp>
      <p:sp>
        <p:nvSpPr>
          <p:cNvPr id="691204" name="Subtitle 4"/>
          <p:cNvSpPr txBox="1">
            <a:spLocks/>
          </p:cNvSpPr>
          <p:nvPr/>
        </p:nvSpPr>
        <p:spPr bwMode="auto">
          <a:xfrm>
            <a:off x="266700" y="3758712"/>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in zaharat almasawi'u minni</a:t>
            </a:r>
            <a:endParaRPr lang="fi-FI" sz="3200" b="1" i="1" dirty="0">
              <a:solidFill>
                <a:srgbClr val="000066"/>
              </a:solidFill>
              <a:ea typeface="MS Mincho" pitchFamily="49" charset="-128"/>
            </a:endParaRPr>
          </a:p>
        </p:txBody>
      </p:sp>
      <p:sp>
        <p:nvSpPr>
          <p:cNvPr id="6912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9120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066800" y="5023820"/>
            <a:ext cx="6858000"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اور اگر مجھ سے برائیوں کا ظہور ہوا ہے</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943344" y="1049248"/>
            <a:ext cx="533351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فَبِعَدْلِكَ وَلَكَ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ٱلْحُجَّةُ</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عَلَيَّ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then that is still Your justice and You have claim against me.</a:t>
            </a:r>
          </a:p>
        </p:txBody>
      </p:sp>
      <p:sp>
        <p:nvSpPr>
          <p:cNvPr id="692228" name="Subtitle 4"/>
          <p:cNvSpPr txBox="1">
            <a:spLocks/>
          </p:cNvSpPr>
          <p:nvPr/>
        </p:nvSpPr>
        <p:spPr bwMode="auto">
          <a:xfrm>
            <a:off x="304800" y="4151223"/>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pl-PL" sz="3200" b="1" i="1" dirty="0">
                <a:solidFill>
                  <a:srgbClr val="000066"/>
                </a:solidFill>
                <a:ea typeface="MS Mincho" pitchFamily="49" charset="-128"/>
              </a:rPr>
              <a:t>fabi`adlika wa laka alhujjatu `alayya</a:t>
            </a:r>
            <a:endParaRPr lang="fi-FI" sz="3200" b="1" i="1" dirty="0">
              <a:solidFill>
                <a:srgbClr val="000066"/>
              </a:solidFill>
              <a:ea typeface="MS Mincho" pitchFamily="49" charset="-128"/>
            </a:endParaRPr>
          </a:p>
        </p:txBody>
      </p:sp>
      <p:sp>
        <p:nvSpPr>
          <p:cNvPr id="6922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9223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602034" y="5257800"/>
            <a:ext cx="5707012"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تو یہ تیرا عدل ہے اور مجھ پر تیری حجت قائم ہو گئی ہے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089316" y="680625"/>
            <a:ext cx="6965368"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إِلٰهِي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كَيْفَ تَكِلُنِي وَقَدْ تَكَفَّلْتَ لِي؟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163378" y="2151296"/>
            <a:ext cx="8686800" cy="1752600"/>
          </a:xfrm>
          <a:extLst/>
        </p:spPr>
        <p:txBody>
          <a:bodyPr/>
          <a:lstStyle/>
          <a:p>
            <a:pPr marL="342900" indent="-342900" eaLnBrk="1" hangingPunct="1">
              <a:defRPr/>
            </a:pPr>
            <a:r>
              <a:rPr lang="en-US" sz="3600" b="1" kern="1200" dirty="0">
                <a:ea typeface="MS Mincho" pitchFamily="49" charset="-128"/>
              </a:rPr>
              <a:t>O my God, how may it be that You abandon me after You have vouched for me?</a:t>
            </a:r>
          </a:p>
        </p:txBody>
      </p:sp>
      <p:sp>
        <p:nvSpPr>
          <p:cNvPr id="693252" name="Subtitle 4"/>
          <p:cNvSpPr txBox="1">
            <a:spLocks/>
          </p:cNvSpPr>
          <p:nvPr/>
        </p:nvSpPr>
        <p:spPr bwMode="auto">
          <a:xfrm>
            <a:off x="381000" y="4038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ilahi kayfa takiluni wa qad takaffalta li</a:t>
            </a:r>
            <a:endParaRPr lang="fi-FI" sz="3200" b="1" i="1" dirty="0">
              <a:solidFill>
                <a:srgbClr val="000066"/>
              </a:solidFill>
              <a:ea typeface="MS Mincho" pitchFamily="49" charset="-128"/>
            </a:endParaRPr>
          </a:p>
        </p:txBody>
      </p:sp>
      <p:sp>
        <p:nvSpPr>
          <p:cNvPr id="6932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9325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361525" y="5202848"/>
            <a:ext cx="6290505"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میرے اللہ کیسے تو مجھ کو چھوڑ دے گا جب کہ تو میرا کفیل ہے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315769" y="1049248"/>
            <a:ext cx="658866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وَكَيْفَ اضَامُ وَانْتَ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ٱلنَّاصِرُ</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لِي؟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How may I be aggrieved and You are my support?</a:t>
            </a:r>
          </a:p>
        </p:txBody>
      </p:sp>
      <p:sp>
        <p:nvSpPr>
          <p:cNvPr id="694276" name="Subtitle 4"/>
          <p:cNvSpPr txBox="1">
            <a:spLocks/>
          </p:cNvSpPr>
          <p:nvPr/>
        </p:nvSpPr>
        <p:spPr bwMode="auto">
          <a:xfrm>
            <a:off x="304800" y="40767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kayfa udamu wa anta alnnasiru li</a:t>
            </a:r>
            <a:endParaRPr lang="fi-FI" sz="3200" b="1" i="1" dirty="0">
              <a:solidFill>
                <a:srgbClr val="000066"/>
              </a:solidFill>
              <a:ea typeface="MS Mincho" pitchFamily="49" charset="-128"/>
            </a:endParaRPr>
          </a:p>
        </p:txBody>
      </p:sp>
      <p:sp>
        <p:nvSpPr>
          <p:cNvPr id="6942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9427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901665" y="5334000"/>
            <a:ext cx="5416869"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کیونکر میں روند دیا جاؤں جب کہ تو میرا مددگار ہے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251649" y="1049248"/>
            <a:ext cx="671690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امْ كَيْفَ اخِيبُ وَانْتَ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ٱلْحَفِيُّ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بِي؟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How may I be disappointed and You are undertaking my affairs?</a:t>
            </a:r>
          </a:p>
        </p:txBody>
      </p:sp>
      <p:sp>
        <p:nvSpPr>
          <p:cNvPr id="695300" name="Subtitle 4"/>
          <p:cNvSpPr txBox="1">
            <a:spLocks/>
          </p:cNvSpPr>
          <p:nvPr/>
        </p:nvSpPr>
        <p:spPr bwMode="auto">
          <a:xfrm>
            <a:off x="265545" y="4038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am kayfa akhibu wa anta alhafiyyu bi</a:t>
            </a:r>
            <a:endParaRPr lang="fi-FI" sz="3200" b="1" i="1" dirty="0">
              <a:solidFill>
                <a:srgbClr val="000066"/>
              </a:solidFill>
              <a:ea typeface="MS Mincho" pitchFamily="49" charset="-128"/>
            </a:endParaRPr>
          </a:p>
        </p:txBody>
      </p:sp>
      <p:sp>
        <p:nvSpPr>
          <p:cNvPr id="6953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9530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644514" y="5334000"/>
            <a:ext cx="5521063"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یا کیسے بے آس ہوجاؤں جب کہ تو مجھ پر مہربان ہے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154667" y="1049248"/>
            <a:ext cx="691086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هَا انَا اتَوَسَّلُ إِلَيْكَ بِفَقْرِي إِلَيْكَ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Here I am begging You by my need for You.</a:t>
            </a:r>
          </a:p>
        </p:txBody>
      </p:sp>
      <p:sp>
        <p:nvSpPr>
          <p:cNvPr id="696324" name="Subtitle 4"/>
          <p:cNvSpPr txBox="1">
            <a:spLocks/>
          </p:cNvSpPr>
          <p:nvPr/>
        </p:nvSpPr>
        <p:spPr bwMode="auto">
          <a:xfrm>
            <a:off x="304800" y="40767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ha ana atawassalu ilayka bifaqri ilayka</a:t>
            </a:r>
            <a:endParaRPr lang="fi-FI" sz="3200" b="1" i="1" dirty="0">
              <a:solidFill>
                <a:srgbClr val="000066"/>
              </a:solidFill>
              <a:ea typeface="MS Mincho" pitchFamily="49" charset="-128"/>
            </a:endParaRPr>
          </a:p>
        </p:txBody>
      </p:sp>
      <p:sp>
        <p:nvSpPr>
          <p:cNvPr id="6963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9632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663750" y="5257800"/>
            <a:ext cx="5460149"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اب میں تیری درگاہ میں اپنے فقر کے ساتھ آیا ہوں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407413" y="1049248"/>
            <a:ext cx="440537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وَكَيْفَ اتَوَسَّلُ إِلَيْكَ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How can I beg You</a:t>
            </a:r>
          </a:p>
        </p:txBody>
      </p:sp>
      <p:sp>
        <p:nvSpPr>
          <p:cNvPr id="697348" name="Subtitle 4"/>
          <p:cNvSpPr txBox="1">
            <a:spLocks/>
          </p:cNvSpPr>
          <p:nvPr/>
        </p:nvSpPr>
        <p:spPr bwMode="auto">
          <a:xfrm>
            <a:off x="266699" y="3810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kayfa atawassalu ilayka</a:t>
            </a:r>
            <a:endParaRPr lang="fi-FI" sz="3200" b="1" i="1" dirty="0">
              <a:solidFill>
                <a:srgbClr val="000066"/>
              </a:solidFill>
              <a:ea typeface="MS Mincho" pitchFamily="49" charset="-128"/>
            </a:endParaRPr>
          </a:p>
        </p:txBody>
      </p:sp>
      <p:sp>
        <p:nvSpPr>
          <p:cNvPr id="6973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9735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907923" y="5029200"/>
            <a:ext cx="3328155"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اور کسطرح تجھے اپنا وسیلہ بناؤں</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632362" y="1049248"/>
            <a:ext cx="595547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بِمَا هُوَ مَحَالٌ انْ يَصِلَ إِلَيْكَ؟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by something that is impossible to reach You?</a:t>
            </a:r>
          </a:p>
        </p:txBody>
      </p:sp>
      <p:sp>
        <p:nvSpPr>
          <p:cNvPr id="698372" name="Subtitle 4"/>
          <p:cNvSpPr txBox="1">
            <a:spLocks/>
          </p:cNvSpPr>
          <p:nvPr/>
        </p:nvSpPr>
        <p:spPr bwMode="auto">
          <a:xfrm>
            <a:off x="304800" y="4151223"/>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bima huwa mahalun an yasila ilayka</a:t>
            </a:r>
          </a:p>
        </p:txBody>
      </p:sp>
      <p:sp>
        <p:nvSpPr>
          <p:cNvPr id="6983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9837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926757" y="5352473"/>
            <a:ext cx="4948791"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جب کہ یہ ناممکن ہے کہ کوئی تجھ تک پہنچ پائے</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7768" y="381000"/>
            <a:ext cx="562846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a:t>
            </a:r>
            <a:r>
              <a:rPr lang="ks-Arab" sz="7200" b="1" kern="1200" dirty="0" smtClean="0">
                <a:solidFill>
                  <a:srgbClr val="002060"/>
                </a:solidFill>
                <a:latin typeface="_PDMS_Saleem_QuranFont" panose="02010000000000000000" pitchFamily="2" charset="-78"/>
                <a:ea typeface="+mn-ea"/>
                <a:cs typeface="_PDMS_Saleem_QuranFont" panose="02010000000000000000" pitchFamily="2" charset="-78"/>
              </a:rPr>
              <a:t>َتْمَمْتَ </a:t>
            </a:r>
            <a:r>
              <a:rPr lang="ks-Arab" sz="7200" b="1" kern="1200" dirty="0">
                <a:solidFill>
                  <a:srgbClr val="002060"/>
                </a:solidFill>
                <a:latin typeface="_PDMS_Saleem_QuranFont" panose="02010000000000000000" pitchFamily="2" charset="-78"/>
                <a:ea typeface="+mn-ea"/>
                <a:cs typeface="_PDMS_Saleem_QuranFont" panose="02010000000000000000" pitchFamily="2" charset="-78"/>
              </a:rPr>
              <a:t>عَلَیَّ </a:t>
            </a:r>
            <a:r>
              <a:rPr lang="ks-Arab" sz="7200" b="1" kern="1200" dirty="0" smtClean="0">
                <a:solidFill>
                  <a:srgbClr val="002060"/>
                </a:solidFill>
                <a:latin typeface="_PDMS_Saleem_QuranFont" panose="02010000000000000000" pitchFamily="2" charset="-78"/>
                <a:ea typeface="+mn-ea"/>
                <a:cs typeface="_PDMS_Saleem_QuranFont" panose="02010000000000000000" pitchFamily="2" charset="-78"/>
              </a:rPr>
              <a:t>سَو</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a:t>
            </a:r>
            <a:r>
              <a:rPr lang="ks-Arab" sz="7200" b="1" kern="1200" dirty="0" smtClean="0">
                <a:solidFill>
                  <a:srgbClr val="002060"/>
                </a:solidFill>
                <a:latin typeface="_PDMS_Saleem_QuranFont" panose="02010000000000000000" pitchFamily="2" charset="-78"/>
                <a:ea typeface="+mn-ea"/>
                <a:cs typeface="_PDMS_Saleem_QuranFont" panose="02010000000000000000" pitchFamily="2" charset="-78"/>
              </a:rPr>
              <a:t>ابِغَ الْاِنْع</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a:t>
            </a:r>
            <a:r>
              <a:rPr lang="ks-Arab" sz="7200" b="1" kern="1200" dirty="0" smtClean="0">
                <a:solidFill>
                  <a:srgbClr val="002060"/>
                </a:solidFill>
                <a:latin typeface="_PDMS_Saleem_QuranFont" panose="02010000000000000000" pitchFamily="2" charset="-78"/>
                <a:ea typeface="+mn-ea"/>
                <a:cs typeface="_PDMS_Saleem_QuranFont" panose="02010000000000000000" pitchFamily="2" charset="-78"/>
              </a:rPr>
              <a:t>امِ</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574621"/>
            <a:ext cx="8686800" cy="1752600"/>
          </a:xfrm>
          <a:extLst/>
        </p:spPr>
        <p:txBody>
          <a:bodyPr/>
          <a:lstStyle/>
          <a:p>
            <a:pPr marL="342900" indent="-342900" eaLnBrk="1" hangingPunct="1">
              <a:defRPr/>
            </a:pPr>
            <a:r>
              <a:rPr lang="en-US" sz="3600" b="1" kern="1200" dirty="0">
                <a:ea typeface="MS Mincho" pitchFamily="49" charset="-128"/>
              </a:rPr>
              <a:t>You perfected for me the affluent bestowals,</a:t>
            </a:r>
          </a:p>
        </p:txBody>
      </p:sp>
      <p:sp>
        <p:nvSpPr>
          <p:cNvPr id="70660" name="Subtitle 4"/>
          <p:cNvSpPr txBox="1">
            <a:spLocks/>
          </p:cNvSpPr>
          <p:nvPr/>
        </p:nvSpPr>
        <p:spPr bwMode="auto">
          <a:xfrm>
            <a:off x="307975" y="3704073"/>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atmamta `alayya sawabigha al-in`ami</a:t>
            </a:r>
            <a:endParaRPr lang="fi-FI" sz="3200" b="1" i="1" dirty="0">
              <a:solidFill>
                <a:srgbClr val="000066"/>
              </a:solidFill>
              <a:ea typeface="MS Mincho" pitchFamily="49" charset="-128"/>
            </a:endParaRPr>
          </a:p>
        </p:txBody>
      </p:sp>
      <p:sp>
        <p:nvSpPr>
          <p:cNvPr id="706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70662" name="Text Box 13"/>
          <p:cNvSpPr txBox="1">
            <a:spLocks noChangeAspect="1" noChangeArrowheads="1"/>
          </p:cNvSpPr>
          <p:nvPr/>
        </p:nvSpPr>
        <p:spPr bwMode="auto">
          <a:xfrm>
            <a:off x="5181601" y="0"/>
            <a:ext cx="39624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508355" y="5147725"/>
            <a:ext cx="582884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یوں تو نے مجھے اپنی بہترین نعمتیں پوری کردیں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874415" y="1049248"/>
            <a:ext cx="547137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امْ كَيْفَ اشْكُو إِلَيْكَ حَالِي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How can I complain to You about my manners</a:t>
            </a:r>
          </a:p>
        </p:txBody>
      </p:sp>
      <p:sp>
        <p:nvSpPr>
          <p:cNvPr id="699396" name="Subtitle 4"/>
          <p:cNvSpPr txBox="1">
            <a:spLocks/>
          </p:cNvSpPr>
          <p:nvPr/>
        </p:nvSpPr>
        <p:spPr bwMode="auto">
          <a:xfrm>
            <a:off x="266700" y="4151223"/>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am kayfa ashku ilayka hali</a:t>
            </a:r>
            <a:endParaRPr lang="fi-FI" sz="3200" b="1" i="1" dirty="0">
              <a:solidFill>
                <a:srgbClr val="000066"/>
              </a:solidFill>
              <a:ea typeface="MS Mincho" pitchFamily="49" charset="-128"/>
            </a:endParaRPr>
          </a:p>
        </p:txBody>
      </p:sp>
      <p:sp>
        <p:nvSpPr>
          <p:cNvPr id="6993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69939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187001" y="5181600"/>
            <a:ext cx="4846199"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کیونکر تجھ سے اپنے حالات کی شکایت کروں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562905" y="1049248"/>
            <a:ext cx="409439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وَهُوَ لاَ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يَخْفَىٰ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عَلَيْكَ؟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while they cannot be hidden from You?</a:t>
            </a:r>
          </a:p>
        </p:txBody>
      </p:sp>
      <p:sp>
        <p:nvSpPr>
          <p:cNvPr id="700420" name="Subtitle 4"/>
          <p:cNvSpPr txBox="1">
            <a:spLocks/>
          </p:cNvSpPr>
          <p:nvPr/>
        </p:nvSpPr>
        <p:spPr bwMode="auto">
          <a:xfrm>
            <a:off x="266700" y="3959603"/>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3200" b="1" i="1" dirty="0">
                <a:solidFill>
                  <a:srgbClr val="000066"/>
                </a:solidFill>
                <a:ea typeface="MS Mincho" pitchFamily="49" charset="-128"/>
              </a:rPr>
              <a:t>wa </a:t>
            </a:r>
            <a:r>
              <a:rPr lang="es-ES" sz="3200" b="1" i="1" dirty="0" err="1">
                <a:solidFill>
                  <a:srgbClr val="000066"/>
                </a:solidFill>
                <a:ea typeface="MS Mincho" pitchFamily="49" charset="-128"/>
              </a:rPr>
              <a:t>huwa</a:t>
            </a:r>
            <a:r>
              <a:rPr lang="es-ES" sz="3200" b="1" i="1" dirty="0">
                <a:solidFill>
                  <a:srgbClr val="000066"/>
                </a:solidFill>
                <a:ea typeface="MS Mincho" pitchFamily="49" charset="-128"/>
              </a:rPr>
              <a:t> la </a:t>
            </a:r>
            <a:r>
              <a:rPr lang="es-ES" sz="3200" b="1" i="1" dirty="0" err="1">
                <a:solidFill>
                  <a:srgbClr val="000066"/>
                </a:solidFill>
                <a:ea typeface="MS Mincho" pitchFamily="49" charset="-128"/>
              </a:rPr>
              <a:t>yakhfa</a:t>
            </a:r>
            <a:r>
              <a:rPr lang="es-ES" sz="3200" b="1" i="1" dirty="0">
                <a:solidFill>
                  <a:srgbClr val="000066"/>
                </a:solidFill>
                <a:ea typeface="MS Mincho" pitchFamily="49" charset="-128"/>
              </a:rPr>
              <a:t> `</a:t>
            </a:r>
            <a:r>
              <a:rPr lang="es-ES" sz="3200" b="1" i="1" dirty="0" err="1">
                <a:solidFill>
                  <a:srgbClr val="000066"/>
                </a:solidFill>
                <a:ea typeface="MS Mincho" pitchFamily="49" charset="-128"/>
              </a:rPr>
              <a:t>alayka</a:t>
            </a:r>
            <a:endParaRPr lang="fi-FI" sz="3200" b="1" i="1" dirty="0">
              <a:solidFill>
                <a:srgbClr val="000066"/>
              </a:solidFill>
              <a:ea typeface="MS Mincho" pitchFamily="49" charset="-128"/>
            </a:endParaRPr>
          </a:p>
        </p:txBody>
      </p:sp>
      <p:sp>
        <p:nvSpPr>
          <p:cNvPr id="7004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70042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714761" y="5084618"/>
            <a:ext cx="3714478"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جب کہ وہ تجھ سے پوشیدہ نہیں ہیں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134903" y="1049248"/>
            <a:ext cx="495039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امْ كَيْفَ اتَرْجِمُ بِمَقَالِي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How can I interpret my words</a:t>
            </a:r>
          </a:p>
        </p:txBody>
      </p:sp>
      <p:sp>
        <p:nvSpPr>
          <p:cNvPr id="701444" name="Subtitle 4"/>
          <p:cNvSpPr txBox="1">
            <a:spLocks/>
          </p:cNvSpPr>
          <p:nvPr/>
        </p:nvSpPr>
        <p:spPr bwMode="auto">
          <a:xfrm>
            <a:off x="266700" y="378238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am kayfa utarjimu bimaqali</a:t>
            </a:r>
            <a:endParaRPr lang="fi-FI" sz="3200" b="1" i="1" dirty="0">
              <a:solidFill>
                <a:srgbClr val="000066"/>
              </a:solidFill>
              <a:ea typeface="MS Mincho" pitchFamily="49" charset="-128"/>
            </a:endParaRPr>
          </a:p>
        </p:txBody>
      </p:sp>
      <p:sp>
        <p:nvSpPr>
          <p:cNvPr id="7014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70144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295400" y="4876800"/>
            <a:ext cx="5943600"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یا </a:t>
            </a:r>
            <a:r>
              <a:rPr lang="ar-SA" sz="3600" b="1" dirty="0" smtClean="0">
                <a:solidFill>
                  <a:srgbClr val="002060"/>
                </a:solidFill>
                <a:latin typeface="Jameel Noori Nastaleeq" panose="02000503000000000004" pitchFamily="2" charset="-78"/>
                <a:cs typeface="Jameel Noori Nastaleeq" panose="02000503000000000004" pitchFamily="2" charset="-78"/>
              </a:rPr>
              <a:t>کس</a:t>
            </a:r>
            <a:r>
              <a:rPr lang="ur-PK" sz="3600" b="1" dirty="0">
                <a:solidFill>
                  <a:srgbClr val="002060"/>
                </a:solidFill>
                <a:latin typeface="Jameel Noori Nastaleeq" panose="02000503000000000004" pitchFamily="2" charset="-78"/>
                <a:cs typeface="Jameel Noori Nastaleeq" panose="02000503000000000004" pitchFamily="2" charset="-78"/>
              </a:rPr>
              <a:t> </a:t>
            </a:r>
            <a:r>
              <a:rPr lang="ar-SA" sz="3600" b="1" dirty="0" smtClean="0">
                <a:solidFill>
                  <a:srgbClr val="002060"/>
                </a:solidFill>
                <a:latin typeface="Jameel Noori Nastaleeq" panose="02000503000000000004" pitchFamily="2" charset="-78"/>
                <a:cs typeface="Jameel Noori Nastaleeq" panose="02000503000000000004" pitchFamily="2" charset="-78"/>
              </a:rPr>
              <a:t>طرح </a:t>
            </a:r>
            <a:r>
              <a:rPr lang="ar-SA" sz="3600" b="1" dirty="0">
                <a:solidFill>
                  <a:srgbClr val="002060"/>
                </a:solidFill>
                <a:latin typeface="Jameel Noori Nastaleeq" panose="02000503000000000004" pitchFamily="2" charset="-78"/>
                <a:cs typeface="Jameel Noori Nastaleeq" panose="02000503000000000004" pitchFamily="2" charset="-78"/>
              </a:rPr>
              <a:t>اپنی زبان سے ان کی تشریح کروں</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332073" y="1049248"/>
            <a:ext cx="455605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وَهُوَ مِنْكَ بَرَزٌ إِلَيْكَ؟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while You are their source?</a:t>
            </a:r>
          </a:p>
        </p:txBody>
      </p:sp>
      <p:sp>
        <p:nvSpPr>
          <p:cNvPr id="702468" name="Subtitle 4"/>
          <p:cNvSpPr txBox="1">
            <a:spLocks/>
          </p:cNvSpPr>
          <p:nvPr/>
        </p:nvSpPr>
        <p:spPr bwMode="auto">
          <a:xfrm>
            <a:off x="266700" y="396883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pl-PL" sz="3200" b="1" i="1" dirty="0">
                <a:solidFill>
                  <a:srgbClr val="000066"/>
                </a:solidFill>
                <a:ea typeface="MS Mincho" pitchFamily="49" charset="-128"/>
              </a:rPr>
              <a:t>wa huwa minka barazun ilayka</a:t>
            </a:r>
            <a:endParaRPr lang="fi-FI" sz="3200" b="1" i="1" dirty="0">
              <a:solidFill>
                <a:srgbClr val="000066"/>
              </a:solidFill>
              <a:ea typeface="MS Mincho" pitchFamily="49" charset="-128"/>
            </a:endParaRPr>
          </a:p>
        </p:txBody>
      </p:sp>
      <p:sp>
        <p:nvSpPr>
          <p:cNvPr id="7024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70247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114064" y="5149334"/>
            <a:ext cx="4992072"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جب کہ وہ تیری طرف سے اور تجھ پر عیاں ہیں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433863" y="1049248"/>
            <a:ext cx="435247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امْ كَيْفَ تُخَيِّبُ آمَالِي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How come that You may let down my hopes,</a:t>
            </a:r>
          </a:p>
        </p:txBody>
      </p:sp>
      <p:sp>
        <p:nvSpPr>
          <p:cNvPr id="703492" name="Subtitle 4"/>
          <p:cNvSpPr txBox="1">
            <a:spLocks/>
          </p:cNvSpPr>
          <p:nvPr/>
        </p:nvSpPr>
        <p:spPr bwMode="auto">
          <a:xfrm>
            <a:off x="266700" y="40005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am kayfa tukhayyibu amali</a:t>
            </a:r>
            <a:endParaRPr lang="fi-FI" sz="3200" b="1" i="1" dirty="0">
              <a:solidFill>
                <a:srgbClr val="000066"/>
              </a:solidFill>
              <a:ea typeface="MS Mincho" pitchFamily="49" charset="-128"/>
            </a:endParaRPr>
          </a:p>
        </p:txBody>
      </p:sp>
      <p:sp>
        <p:nvSpPr>
          <p:cNvPr id="7034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70349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388594" y="5105400"/>
            <a:ext cx="4028668"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یا کیونکر میری آرزوئیں ناکام رہیں گی</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195817" y="1049248"/>
            <a:ext cx="482856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وَهِيَ قَدْ وَفَدَتْ إِلَيْكَ؟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while they are addressed to You?</a:t>
            </a:r>
          </a:p>
        </p:txBody>
      </p:sp>
      <p:sp>
        <p:nvSpPr>
          <p:cNvPr id="704516" name="Subtitle 4"/>
          <p:cNvSpPr txBox="1">
            <a:spLocks/>
          </p:cNvSpPr>
          <p:nvPr/>
        </p:nvSpPr>
        <p:spPr bwMode="auto">
          <a:xfrm>
            <a:off x="228600" y="3810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hiya qad wafadat ilayka</a:t>
            </a:r>
            <a:endParaRPr lang="fi-FI" sz="3200" b="1" i="1" dirty="0">
              <a:solidFill>
                <a:srgbClr val="000066"/>
              </a:solidFill>
              <a:ea typeface="MS Mincho" pitchFamily="49" charset="-128"/>
            </a:endParaRPr>
          </a:p>
        </p:txBody>
      </p:sp>
      <p:sp>
        <p:nvSpPr>
          <p:cNvPr id="7045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70451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164186" y="5149334"/>
            <a:ext cx="4968028"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جب کہ یہ تیرے جناب میں پیش کی جا چکی ہیں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015479" y="1049248"/>
            <a:ext cx="518924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امْ كَيْفَ لاَ تُحْسِنُ احْوَالِي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How come that You may not improve my conditions</a:t>
            </a:r>
          </a:p>
        </p:txBody>
      </p:sp>
      <p:sp>
        <p:nvSpPr>
          <p:cNvPr id="705540" name="Subtitle 4"/>
          <p:cNvSpPr txBox="1">
            <a:spLocks/>
          </p:cNvSpPr>
          <p:nvPr/>
        </p:nvSpPr>
        <p:spPr bwMode="auto">
          <a:xfrm>
            <a:off x="304800" y="3946267"/>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am kayfa la tuhsinu ahwali</a:t>
            </a:r>
            <a:endParaRPr lang="fi-FI" sz="3200" b="1" i="1" dirty="0">
              <a:solidFill>
                <a:srgbClr val="000066"/>
              </a:solidFill>
              <a:ea typeface="MS Mincho" pitchFamily="49" charset="-128"/>
            </a:endParaRPr>
          </a:p>
        </p:txBody>
      </p:sp>
      <p:sp>
        <p:nvSpPr>
          <p:cNvPr id="7055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70554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572253" y="5029200"/>
            <a:ext cx="3900427"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یا کیونکر میرے حالات بہتر نہ ہونگے</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291470" y="1049248"/>
            <a:ext cx="263726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وَبِكَ قَامَتْ</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while they are originated by You?</a:t>
            </a:r>
          </a:p>
        </p:txBody>
      </p:sp>
      <p:sp>
        <p:nvSpPr>
          <p:cNvPr id="706564" name="Subtitle 4"/>
          <p:cNvSpPr txBox="1">
            <a:spLocks/>
          </p:cNvSpPr>
          <p:nvPr/>
        </p:nvSpPr>
        <p:spPr bwMode="auto">
          <a:xfrm>
            <a:off x="266700" y="40767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bika qamat</a:t>
            </a:r>
            <a:endParaRPr lang="fi-FI" sz="3200" b="1" i="1" dirty="0">
              <a:solidFill>
                <a:srgbClr val="000066"/>
              </a:solidFill>
              <a:ea typeface="MS Mincho" pitchFamily="49" charset="-128"/>
            </a:endParaRPr>
          </a:p>
        </p:txBody>
      </p:sp>
      <p:sp>
        <p:nvSpPr>
          <p:cNvPr id="7065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70656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540211" y="5105400"/>
            <a:ext cx="4116833"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جب کہ میں تیری وجہ سے قائم ہوں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722404" y="1049248"/>
            <a:ext cx="377539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إِلٰهِي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مَا الْطَفَكَ بِي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O my God, how gentle You are to me</a:t>
            </a:r>
          </a:p>
        </p:txBody>
      </p:sp>
      <p:sp>
        <p:nvSpPr>
          <p:cNvPr id="707588" name="Subtitle 4"/>
          <p:cNvSpPr txBox="1">
            <a:spLocks/>
          </p:cNvSpPr>
          <p:nvPr/>
        </p:nvSpPr>
        <p:spPr bwMode="auto">
          <a:xfrm>
            <a:off x="304800" y="4151223"/>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ilahi ma altafaka bi</a:t>
            </a:r>
            <a:endParaRPr lang="fi-FI" sz="3200" b="1" i="1" dirty="0">
              <a:solidFill>
                <a:srgbClr val="000066"/>
              </a:solidFill>
              <a:ea typeface="MS Mincho" pitchFamily="49" charset="-128"/>
            </a:endParaRPr>
          </a:p>
        </p:txBody>
      </p:sp>
      <p:sp>
        <p:nvSpPr>
          <p:cNvPr id="7075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70759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789730" y="5486400"/>
            <a:ext cx="3640741"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میرے اللہ تیرا کتنا لطف ہے مجھ پر</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6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834614" y="1049248"/>
            <a:ext cx="355097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مَعَ عَظِيمِ جَهْلِي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despite my notorious ignorance!</a:t>
            </a:r>
          </a:p>
        </p:txBody>
      </p:sp>
      <p:sp>
        <p:nvSpPr>
          <p:cNvPr id="708612" name="Subtitle 4"/>
          <p:cNvSpPr txBox="1">
            <a:spLocks/>
          </p:cNvSpPr>
          <p:nvPr/>
        </p:nvSpPr>
        <p:spPr bwMode="auto">
          <a:xfrm>
            <a:off x="266700" y="399415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ma`a `azimi jahli</a:t>
            </a:r>
            <a:endParaRPr lang="fi-FI" sz="3200" b="1" i="1" dirty="0">
              <a:solidFill>
                <a:srgbClr val="000066"/>
              </a:solidFill>
              <a:ea typeface="MS Mincho" pitchFamily="49" charset="-128"/>
            </a:endParaRPr>
          </a:p>
        </p:txBody>
      </p:sp>
      <p:sp>
        <p:nvSpPr>
          <p:cNvPr id="7086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70861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982735" y="5405127"/>
            <a:ext cx="2871300"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جبکہ میں بڑا ہی نادان ہوں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4"/>
          <p:cNvSpPr>
            <a:spLocks noGrp="1"/>
          </p:cNvSpPr>
          <p:nvPr>
            <p:ph type="subTitle" idx="1"/>
          </p:nvPr>
        </p:nvSpPr>
        <p:spPr>
          <a:xfrm>
            <a:off x="228600" y="2176462"/>
            <a:ext cx="8686800" cy="1752600"/>
          </a:xfrm>
          <a:extLst/>
        </p:spPr>
        <p:txBody>
          <a:bodyPr/>
          <a:lstStyle/>
          <a:p>
            <a:pPr marL="342900" indent="-342900" eaLnBrk="1" hangingPunct="1">
              <a:defRPr/>
            </a:pPr>
            <a:r>
              <a:rPr lang="en-US" sz="3600" b="1" kern="1200" dirty="0">
                <a:ea typeface="MS Mincho" pitchFamily="49" charset="-128"/>
              </a:rPr>
              <a:t>Whose gifts cannot be stopped by anything,</a:t>
            </a:r>
          </a:p>
        </p:txBody>
      </p:sp>
      <p:sp>
        <p:nvSpPr>
          <p:cNvPr id="7172" name="Subtitle 4"/>
          <p:cNvSpPr txBox="1">
            <a:spLocks/>
          </p:cNvSpPr>
          <p:nvPr/>
        </p:nvSpPr>
        <p:spPr bwMode="auto">
          <a:xfrm>
            <a:off x="238432" y="4038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la li`ata'ihi mani`un</a:t>
            </a:r>
            <a:endParaRPr lang="fi-FI" sz="3200" b="1" i="1" dirty="0">
              <a:solidFill>
                <a:srgbClr val="000066"/>
              </a:solidFill>
              <a:ea typeface="MS Mincho" pitchFamily="49" charset="-128"/>
            </a:endParaRPr>
          </a:p>
        </p:txBody>
      </p:sp>
      <p:sp>
        <p:nvSpPr>
          <p:cNvPr id="2" name="Rectangle 1"/>
          <p:cNvSpPr/>
          <p:nvPr/>
        </p:nvSpPr>
        <p:spPr>
          <a:xfrm>
            <a:off x="1066800" y="5284857"/>
            <a:ext cx="7010400" cy="707886"/>
          </a:xfrm>
          <a:prstGeom prst="rect">
            <a:avLst/>
          </a:prstGeom>
        </p:spPr>
        <p:txBody>
          <a:bodyPr wrap="square">
            <a:spAutoFit/>
          </a:bodyPr>
          <a:lstStyle/>
          <a:p>
            <a:pPr algn="ctr" rtl="1"/>
            <a:r>
              <a:rPr lang="ur-PK" sz="4000" b="1" dirty="0" smtClean="0">
                <a:solidFill>
                  <a:srgbClr val="002060"/>
                </a:solidFill>
                <a:latin typeface="Jameel Noori Nastaleeq" panose="02000503000000000004" pitchFamily="2" charset="-78"/>
                <a:cs typeface="Jameel Noori Nastaleeq" panose="02000503000000000004" pitchFamily="2" charset="-78"/>
              </a:rPr>
              <a:t>اور</a:t>
            </a:r>
            <a:r>
              <a:rPr lang="ar-SA" sz="4000" b="1" dirty="0" smtClean="0">
                <a:solidFill>
                  <a:srgbClr val="002060"/>
                </a:solidFill>
                <a:latin typeface="Jameel Noori Nastaleeq" panose="02000503000000000004" pitchFamily="2" charset="-78"/>
                <a:cs typeface="Jameel Noori Nastaleeq" panose="02000503000000000004" pitchFamily="2" charset="-78"/>
              </a:rPr>
              <a:t>کوئی </a:t>
            </a:r>
            <a:r>
              <a:rPr lang="ar-SA" sz="4000" b="1" dirty="0">
                <a:solidFill>
                  <a:srgbClr val="002060"/>
                </a:solidFill>
                <a:latin typeface="Jameel Noori Nastaleeq" panose="02000503000000000004" pitchFamily="2" charset="-78"/>
                <a:cs typeface="Jameel Noori Nastaleeq" panose="02000503000000000004" pitchFamily="2" charset="-78"/>
              </a:rPr>
              <a:t>اس کی عطا روکنے والا نہیں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
        <p:nvSpPr>
          <p:cNvPr id="4" name="Rectangle 3"/>
          <p:cNvSpPr/>
          <p:nvPr/>
        </p:nvSpPr>
        <p:spPr>
          <a:xfrm>
            <a:off x="2514600" y="655547"/>
            <a:ext cx="3696846" cy="1200329"/>
          </a:xfrm>
          <a:prstGeom prst="rect">
            <a:avLst/>
          </a:prstGeom>
        </p:spPr>
        <p:txBody>
          <a:bodyPr wrap="none">
            <a:spAutoFit/>
          </a:bodyPr>
          <a:lstStyle/>
          <a:p>
            <a:pPr algn="r" rtl="1"/>
            <a:r>
              <a:rPr lang="ar-SA" sz="7200" b="1" dirty="0">
                <a:solidFill>
                  <a:srgbClr val="002060"/>
                </a:solidFill>
                <a:latin typeface="_PDMS_Saleem_QuranFont" panose="02010000000000000000" pitchFamily="2" charset="-78"/>
                <a:cs typeface="_PDMS_Saleem_QuranFont" panose="02010000000000000000" pitchFamily="2" charset="-78"/>
              </a:rPr>
              <a:t> وَلاَ </a:t>
            </a:r>
            <a:r>
              <a:rPr lang="ar-SA" sz="7200" b="1" dirty="0" smtClean="0">
                <a:solidFill>
                  <a:srgbClr val="002060"/>
                </a:solidFill>
                <a:latin typeface="_PDMS_Saleem_QuranFont" panose="02010000000000000000" pitchFamily="2" charset="-78"/>
                <a:cs typeface="_PDMS_Saleem_QuranFont" panose="02010000000000000000" pitchFamily="2" charset="-78"/>
              </a:rPr>
              <a:t>لِعَطَائِہِ مَانِعٌ</a:t>
            </a:r>
            <a:r>
              <a:rPr lang="ar-SA" sz="7200" b="1" dirty="0">
                <a:solidFill>
                  <a:srgbClr val="002060"/>
                </a:solidFill>
                <a:latin typeface="_PDMS_Saleem_QuranFont" panose="02010000000000000000" pitchFamily="2" charset="-78"/>
                <a:cs typeface="_PDMS_Saleem_QuranFont" panose="02010000000000000000" pitchFamily="2" charset="-78"/>
              </a:rPr>
              <a:t>، </a:t>
            </a:r>
            <a:endParaRPr lang="en-US" sz="7200" b="1" dirty="0">
              <a:solidFill>
                <a:srgbClr val="002060"/>
              </a:solidFill>
              <a:latin typeface="_PDMS_Saleem_QuranFont" panose="02010000000000000000" pitchFamily="2" charset="-78"/>
              <a:cs typeface="_PDMS_Saleem_QuranFont" panose="02010000000000000000" pitchFamily="2" charset="-78"/>
            </a:endParaRPr>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87424" y="457200"/>
            <a:ext cx="556915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وَرَبَّیتَنِی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زَائِدًا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فِی کُلِّ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عَامٍ</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689856"/>
            <a:ext cx="8686800" cy="1752600"/>
          </a:xfrm>
          <a:extLst/>
        </p:spPr>
        <p:txBody>
          <a:bodyPr/>
          <a:lstStyle/>
          <a:p>
            <a:pPr marL="342900" indent="-342900" eaLnBrk="1" hangingPunct="1">
              <a:defRPr/>
            </a:pPr>
            <a:r>
              <a:rPr lang="en-US" sz="3600" b="1" kern="1200" dirty="0">
                <a:ea typeface="MS Mincho" pitchFamily="49" charset="-128"/>
              </a:rPr>
              <a:t>and brought me up with an increase every year.</a:t>
            </a:r>
          </a:p>
        </p:txBody>
      </p:sp>
      <p:sp>
        <p:nvSpPr>
          <p:cNvPr id="71684" name="Subtitle 4"/>
          <p:cNvSpPr txBox="1">
            <a:spLocks/>
          </p:cNvSpPr>
          <p:nvPr/>
        </p:nvSpPr>
        <p:spPr bwMode="auto">
          <a:xfrm>
            <a:off x="304800" y="357598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rabbaytani za'idan fi kulli `amin</a:t>
            </a:r>
            <a:endParaRPr lang="fi-FI" sz="3200" b="1" i="1" dirty="0">
              <a:solidFill>
                <a:srgbClr val="000066"/>
              </a:solidFill>
              <a:ea typeface="MS Mincho" pitchFamily="49" charset="-128"/>
            </a:endParaRPr>
          </a:p>
        </p:txBody>
      </p:sp>
      <p:sp>
        <p:nvSpPr>
          <p:cNvPr id="716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71686" name="Text Box 13"/>
          <p:cNvSpPr txBox="1">
            <a:spLocks noChangeAspect="1" noChangeArrowheads="1"/>
          </p:cNvSpPr>
          <p:nvPr/>
        </p:nvSpPr>
        <p:spPr bwMode="auto">
          <a:xfrm>
            <a:off x="5105401" y="0"/>
            <a:ext cx="40386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375983" y="5181600"/>
            <a:ext cx="4011034"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ہر سال میرے جسم کو بڑھایا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041401" y="1049248"/>
            <a:ext cx="313739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وَمَا ارْحَمَكَ بِي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How merciful You are to me</a:t>
            </a:r>
          </a:p>
        </p:txBody>
      </p:sp>
      <p:sp>
        <p:nvSpPr>
          <p:cNvPr id="709636" name="Subtitle 4"/>
          <p:cNvSpPr txBox="1">
            <a:spLocks/>
          </p:cNvSpPr>
          <p:nvPr/>
        </p:nvSpPr>
        <p:spPr bwMode="auto">
          <a:xfrm>
            <a:off x="304800" y="392314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ma arhamaka bi</a:t>
            </a:r>
            <a:endParaRPr lang="fi-FI" sz="3200" b="1" i="1" dirty="0">
              <a:solidFill>
                <a:srgbClr val="000066"/>
              </a:solidFill>
              <a:ea typeface="MS Mincho" pitchFamily="49" charset="-128"/>
            </a:endParaRPr>
          </a:p>
        </p:txBody>
      </p:sp>
      <p:sp>
        <p:nvSpPr>
          <p:cNvPr id="7096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70963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856254" y="5105400"/>
            <a:ext cx="3507692"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اور تو کس قدر مہربان ہے مجھ پر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157619" y="1049248"/>
            <a:ext cx="290496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مَعَ قَبِيحِ فِعْلِي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despite my hideous deeds!</a:t>
            </a:r>
          </a:p>
        </p:txBody>
      </p:sp>
      <p:sp>
        <p:nvSpPr>
          <p:cNvPr id="710660" name="Subtitle 4"/>
          <p:cNvSpPr txBox="1">
            <a:spLocks/>
          </p:cNvSpPr>
          <p:nvPr/>
        </p:nvSpPr>
        <p:spPr bwMode="auto">
          <a:xfrm>
            <a:off x="304800" y="40767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ma`a qabihi fi`li</a:t>
            </a:r>
            <a:endParaRPr lang="fi-FI" sz="3200" b="1" i="1" dirty="0">
              <a:solidFill>
                <a:srgbClr val="000066"/>
              </a:solidFill>
              <a:ea typeface="MS Mincho" pitchFamily="49" charset="-128"/>
            </a:endParaRPr>
          </a:p>
        </p:txBody>
      </p:sp>
      <p:sp>
        <p:nvSpPr>
          <p:cNvPr id="7106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71066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403251" y="5257800"/>
            <a:ext cx="2337499"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جبکہ میں خطاکار ہوں</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558095" y="1049248"/>
            <a:ext cx="410400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إِلٰهِي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مَا اقْرَبَكَ مِنِّي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O my God, how nigh to me You are</a:t>
            </a:r>
          </a:p>
        </p:txBody>
      </p:sp>
      <p:sp>
        <p:nvSpPr>
          <p:cNvPr id="711684" name="Subtitle 4"/>
          <p:cNvSpPr txBox="1">
            <a:spLocks/>
          </p:cNvSpPr>
          <p:nvPr/>
        </p:nvSpPr>
        <p:spPr bwMode="auto">
          <a:xfrm>
            <a:off x="304800" y="37338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ilahi ma aqrabaka minni</a:t>
            </a:r>
            <a:endParaRPr lang="fi-FI" sz="3200" b="1" i="1" dirty="0">
              <a:solidFill>
                <a:srgbClr val="000066"/>
              </a:solidFill>
              <a:ea typeface="MS Mincho" pitchFamily="49" charset="-128"/>
            </a:endParaRPr>
          </a:p>
        </p:txBody>
      </p:sp>
      <p:sp>
        <p:nvSpPr>
          <p:cNvPr id="7116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71168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469603" y="4648200"/>
            <a:ext cx="4065537"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میرے اللہ تو کتنا نزدیک ہے مجھ سے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072660" y="1049248"/>
            <a:ext cx="307488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وَابْعَدَنِي عَنْكَ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how far from You I am!</a:t>
            </a:r>
          </a:p>
        </p:txBody>
      </p:sp>
      <p:sp>
        <p:nvSpPr>
          <p:cNvPr id="712708" name="Subtitle 4"/>
          <p:cNvSpPr txBox="1">
            <a:spLocks/>
          </p:cNvSpPr>
          <p:nvPr/>
        </p:nvSpPr>
        <p:spPr bwMode="auto">
          <a:xfrm>
            <a:off x="228600" y="401637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ab`adani `anka</a:t>
            </a:r>
            <a:endParaRPr lang="fi-FI" sz="3200" b="1" i="1" dirty="0">
              <a:solidFill>
                <a:srgbClr val="000066"/>
              </a:solidFill>
              <a:ea typeface="MS Mincho" pitchFamily="49" charset="-128"/>
            </a:endParaRPr>
          </a:p>
        </p:txBody>
      </p:sp>
      <p:sp>
        <p:nvSpPr>
          <p:cNvPr id="7127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71271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775891" y="5105400"/>
            <a:ext cx="3397084"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جبکہ میں تجھ سے بہت دور ہوں</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135177" y="1049248"/>
            <a:ext cx="294984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وَمَا ارْافَكَ بِي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How kind to me You are;</a:t>
            </a:r>
          </a:p>
        </p:txBody>
      </p:sp>
      <p:sp>
        <p:nvSpPr>
          <p:cNvPr id="713732" name="Subtitle 4"/>
          <p:cNvSpPr txBox="1">
            <a:spLocks/>
          </p:cNvSpPr>
          <p:nvPr/>
        </p:nvSpPr>
        <p:spPr bwMode="auto">
          <a:xfrm>
            <a:off x="337127" y="3657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ma ar'afaka bi</a:t>
            </a:r>
            <a:endParaRPr lang="fi-FI" sz="3200" b="1" i="1" dirty="0">
              <a:solidFill>
                <a:srgbClr val="000066"/>
              </a:solidFill>
              <a:ea typeface="MS Mincho" pitchFamily="49" charset="-128"/>
            </a:endParaRPr>
          </a:p>
        </p:txBody>
      </p:sp>
      <p:sp>
        <p:nvSpPr>
          <p:cNvPr id="7137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71373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3188448" y="4888468"/>
            <a:ext cx="2767104"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اور کتنا مہربان ہے تو مجھ پر</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980213" y="1049248"/>
            <a:ext cx="525977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فَمَا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ٱلَّذِي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يَحْجُبُنِي عَنْكَ؟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so, what is that which can prevent me from You?</a:t>
            </a:r>
          </a:p>
        </p:txBody>
      </p:sp>
      <p:sp>
        <p:nvSpPr>
          <p:cNvPr id="714756" name="Subtitle 4"/>
          <p:cNvSpPr txBox="1">
            <a:spLocks/>
          </p:cNvSpPr>
          <p:nvPr/>
        </p:nvSpPr>
        <p:spPr bwMode="auto">
          <a:xfrm>
            <a:off x="304800" y="40767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fama alladhi yahjubuni `anka</a:t>
            </a:r>
            <a:endParaRPr lang="fi-FI" sz="3200" b="1" i="1" dirty="0">
              <a:solidFill>
                <a:srgbClr val="000066"/>
              </a:solidFill>
              <a:ea typeface="MS Mincho" pitchFamily="49" charset="-128"/>
            </a:endParaRPr>
          </a:p>
        </p:txBody>
      </p:sp>
      <p:sp>
        <p:nvSpPr>
          <p:cNvPr id="7147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71475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638777" y="5149334"/>
            <a:ext cx="3696846"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پھر کس نے مجھے تجھ سے ہٹا دیا ہے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562631" y="1049248"/>
            <a:ext cx="609493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إِلٰهِي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عَلِمْتُ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بِٱخْتِلاَفِ</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ٱلآثَارِ</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O my God, I have known, through variety of signs</a:t>
            </a:r>
          </a:p>
        </p:txBody>
      </p:sp>
      <p:sp>
        <p:nvSpPr>
          <p:cNvPr id="715780" name="Subtitle 4"/>
          <p:cNvSpPr txBox="1">
            <a:spLocks/>
          </p:cNvSpPr>
          <p:nvPr/>
        </p:nvSpPr>
        <p:spPr bwMode="auto">
          <a:xfrm>
            <a:off x="457200" y="405245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ilahi `alimtu bikhtilafi al'athari</a:t>
            </a:r>
            <a:endParaRPr lang="fi-FI" sz="3200" b="1" i="1" dirty="0">
              <a:solidFill>
                <a:srgbClr val="000066"/>
              </a:solidFill>
              <a:ea typeface="MS Mincho" pitchFamily="49" charset="-128"/>
            </a:endParaRPr>
          </a:p>
        </p:txBody>
      </p:sp>
      <p:sp>
        <p:nvSpPr>
          <p:cNvPr id="7157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71578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066800" y="5361709"/>
            <a:ext cx="7162800"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میرے اللہ میں جان گیا دنیا کے حالات کی تبدیلیوں</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651070" y="1049248"/>
            <a:ext cx="391806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وَتَنَقُّلاَتِ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ٱلاطْوَارِ</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changes of phases,</a:t>
            </a:r>
          </a:p>
        </p:txBody>
      </p:sp>
      <p:sp>
        <p:nvSpPr>
          <p:cNvPr id="716804" name="Subtitle 4"/>
          <p:cNvSpPr txBox="1">
            <a:spLocks/>
          </p:cNvSpPr>
          <p:nvPr/>
        </p:nvSpPr>
        <p:spPr bwMode="auto">
          <a:xfrm>
            <a:off x="228600" y="394251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tanaqqulati al'atwari</a:t>
            </a:r>
            <a:endParaRPr lang="fi-FI" sz="3200" b="1" i="1" dirty="0">
              <a:solidFill>
                <a:srgbClr val="000066"/>
              </a:solidFill>
              <a:ea typeface="MS Mincho" pitchFamily="49" charset="-128"/>
            </a:endParaRPr>
          </a:p>
        </p:txBody>
      </p:sp>
      <p:sp>
        <p:nvSpPr>
          <p:cNvPr id="7168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71680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609764" y="5149334"/>
            <a:ext cx="3924472"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اور طریقوں کے تغیرات کے ذریعے</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774383" y="908882"/>
            <a:ext cx="7747634" cy="110799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6600" b="1" kern="1200" dirty="0">
                <a:solidFill>
                  <a:srgbClr val="002060"/>
                </a:solidFill>
                <a:latin typeface="_PDMS_Saleem_QuranFont" panose="02010000000000000000" pitchFamily="2" charset="-78"/>
                <a:ea typeface="+mn-ea"/>
                <a:cs typeface="_PDMS_Saleem_QuranFont" panose="02010000000000000000" pitchFamily="2" charset="-78"/>
              </a:rPr>
              <a:t>انَّ مُرَادَكَ مِنِّي انْ تَتَعَرَّفَ إِلَيَّ فِي كُلِّ شَيْءٍ</a:t>
            </a:r>
            <a:endParaRPr lang="en-US" sz="66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2800" b="1" kern="1200" dirty="0">
                <a:ea typeface="MS Mincho" pitchFamily="49" charset="-128"/>
              </a:rPr>
              <a:t>that what You want from me is that You introduce Yourself to me in all things</a:t>
            </a:r>
          </a:p>
        </p:txBody>
      </p:sp>
      <p:sp>
        <p:nvSpPr>
          <p:cNvPr id="717828" name="Subtitle 4"/>
          <p:cNvSpPr txBox="1">
            <a:spLocks/>
          </p:cNvSpPr>
          <p:nvPr/>
        </p:nvSpPr>
        <p:spPr bwMode="auto">
          <a:xfrm>
            <a:off x="304800" y="3962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2400" b="1" i="1" dirty="0">
                <a:solidFill>
                  <a:srgbClr val="000066"/>
                </a:solidFill>
                <a:ea typeface="MS Mincho" pitchFamily="49" charset="-128"/>
              </a:rPr>
              <a:t>anna muradaka minni an tata`arrafa ilayya fi kulli shay'in</a:t>
            </a:r>
            <a:endParaRPr lang="fi-FI" sz="2400" b="1" i="1" dirty="0">
              <a:solidFill>
                <a:srgbClr val="000066"/>
              </a:solidFill>
              <a:ea typeface="MS Mincho" pitchFamily="49" charset="-128"/>
            </a:endParaRPr>
          </a:p>
        </p:txBody>
      </p:sp>
      <p:sp>
        <p:nvSpPr>
          <p:cNvPr id="7178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71783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838200" y="5297177"/>
            <a:ext cx="7696200"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کہ تیری مراد یہ ہے کہ تو ہر چیز سے مجھے اپنی شناسائی کرائے</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19061" y="1049248"/>
            <a:ext cx="4782078"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حَتَّىٰ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لا اجْهَلَكَ فِي شَيْءٍ</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so that I will not ignore You in any thing.</a:t>
            </a:r>
          </a:p>
        </p:txBody>
      </p:sp>
      <p:sp>
        <p:nvSpPr>
          <p:cNvPr id="718852" name="Subtitle 4"/>
          <p:cNvSpPr txBox="1">
            <a:spLocks/>
          </p:cNvSpPr>
          <p:nvPr/>
        </p:nvSpPr>
        <p:spPr bwMode="auto">
          <a:xfrm>
            <a:off x="304800" y="4191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hatta la ajhalaka fi shay'in</a:t>
            </a:r>
            <a:endParaRPr lang="fi-FI" sz="3200" b="1" i="1" dirty="0">
              <a:solidFill>
                <a:srgbClr val="000066"/>
              </a:solidFill>
              <a:ea typeface="MS Mincho" pitchFamily="49" charset="-128"/>
            </a:endParaRPr>
          </a:p>
        </p:txBody>
      </p:sp>
      <p:sp>
        <p:nvSpPr>
          <p:cNvPr id="7188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71885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175134" y="5370945"/>
            <a:ext cx="6946133"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تاکہ میں کسی چیز کے ضمن میں تیری قدرت سے ناواقف نہ رہوں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005432" y="350405"/>
            <a:ext cx="513313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حَتَّی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إِذَا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اکْتَمَلَتْ فِطْرَتِی</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1537601"/>
            <a:ext cx="8686800" cy="1752600"/>
          </a:xfrm>
          <a:extLst/>
        </p:spPr>
        <p:txBody>
          <a:bodyPr/>
          <a:lstStyle/>
          <a:p>
            <a:pPr marL="342900" indent="-342900" eaLnBrk="1" hangingPunct="1">
              <a:defRPr/>
            </a:pPr>
            <a:r>
              <a:rPr lang="en-US" sz="3600" b="1" kern="1200" dirty="0">
                <a:ea typeface="MS Mincho" pitchFamily="49" charset="-128"/>
              </a:rPr>
              <a:t>When my creation was accomplished,</a:t>
            </a:r>
          </a:p>
        </p:txBody>
      </p:sp>
      <p:sp>
        <p:nvSpPr>
          <p:cNvPr id="72708" name="Subtitle 4"/>
          <p:cNvSpPr txBox="1">
            <a:spLocks/>
          </p:cNvSpPr>
          <p:nvPr/>
        </p:nvSpPr>
        <p:spPr bwMode="auto">
          <a:xfrm>
            <a:off x="0" y="329020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hatta idha iktamalat fitrati</a:t>
            </a:r>
            <a:endParaRPr lang="fi-FI" sz="3200" b="1" i="1" dirty="0">
              <a:solidFill>
                <a:srgbClr val="000066"/>
              </a:solidFill>
              <a:ea typeface="MS Mincho" pitchFamily="49" charset="-128"/>
            </a:endParaRPr>
          </a:p>
        </p:txBody>
      </p:sp>
      <p:sp>
        <p:nvSpPr>
          <p:cNvPr id="727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72710" name="Text Box 13"/>
          <p:cNvSpPr txBox="1">
            <a:spLocks noChangeAspect="1" noChangeArrowheads="1"/>
          </p:cNvSpPr>
          <p:nvPr/>
        </p:nvSpPr>
        <p:spPr bwMode="auto">
          <a:xfrm>
            <a:off x="4953001" y="0"/>
            <a:ext cx="41910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569243" y="4858651"/>
            <a:ext cx="5548314"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حتی کہ میری جسمانی ترقی اپنے کمال تک پہنچ گئی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029104" y="1049248"/>
            <a:ext cx="516199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إِلٰهِي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كُلَّمَا اخْرَسَنِي لُؤْمِي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O my God, whenever my lowliness suppresses my voice,</a:t>
            </a:r>
          </a:p>
        </p:txBody>
      </p:sp>
      <p:sp>
        <p:nvSpPr>
          <p:cNvPr id="719876" name="Subtitle 4"/>
          <p:cNvSpPr txBox="1">
            <a:spLocks/>
          </p:cNvSpPr>
          <p:nvPr/>
        </p:nvSpPr>
        <p:spPr bwMode="auto">
          <a:xfrm>
            <a:off x="422564" y="40767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ilahi kullama akhrasani lu'mi</a:t>
            </a:r>
            <a:endParaRPr lang="fi-FI" sz="3200" b="1" i="1" dirty="0">
              <a:solidFill>
                <a:srgbClr val="000066"/>
              </a:solidFill>
              <a:ea typeface="MS Mincho" pitchFamily="49" charset="-128"/>
            </a:endParaRPr>
          </a:p>
        </p:txBody>
      </p:sp>
      <p:sp>
        <p:nvSpPr>
          <p:cNvPr id="7198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71987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270887" y="5354782"/>
            <a:ext cx="5102680"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میرے اللہ جب میری پستی مجھے گنگ کر دیتی ہے</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901940" y="1049248"/>
            <a:ext cx="341632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انْطَقَنِي كَرَمُكَ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Your nobility encourages me to speak.</a:t>
            </a:r>
          </a:p>
        </p:txBody>
      </p:sp>
      <p:sp>
        <p:nvSpPr>
          <p:cNvPr id="720900" name="Subtitle 4"/>
          <p:cNvSpPr txBox="1">
            <a:spLocks/>
          </p:cNvSpPr>
          <p:nvPr/>
        </p:nvSpPr>
        <p:spPr bwMode="auto">
          <a:xfrm>
            <a:off x="309418" y="37338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antaqani karamuka</a:t>
            </a:r>
            <a:endParaRPr lang="fi-FI" sz="3200" b="1" i="1" dirty="0">
              <a:solidFill>
                <a:srgbClr val="000066"/>
              </a:solidFill>
              <a:ea typeface="MS Mincho" pitchFamily="49" charset="-128"/>
            </a:endParaRPr>
          </a:p>
        </p:txBody>
      </p:sp>
      <p:sp>
        <p:nvSpPr>
          <p:cNvPr id="7209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72090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883350" y="5149334"/>
            <a:ext cx="3270447"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تو تیرا کرم مجھے گویا کر دیتا ہے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28679" y="1049248"/>
            <a:ext cx="476284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وَكُلَّمَا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آيَسَتْنِي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اوْصَافِي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Whenever my features lead me to despair (of You),</a:t>
            </a:r>
          </a:p>
        </p:txBody>
      </p:sp>
      <p:sp>
        <p:nvSpPr>
          <p:cNvPr id="721924" name="Subtitle 4"/>
          <p:cNvSpPr txBox="1">
            <a:spLocks/>
          </p:cNvSpPr>
          <p:nvPr/>
        </p:nvSpPr>
        <p:spPr bwMode="auto">
          <a:xfrm>
            <a:off x="266700" y="4141987"/>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kullama ayasatni awsafi</a:t>
            </a:r>
            <a:endParaRPr lang="fi-FI" sz="3200" b="1" i="1" dirty="0">
              <a:solidFill>
                <a:srgbClr val="000066"/>
              </a:solidFill>
              <a:ea typeface="MS Mincho" pitchFamily="49" charset="-128"/>
            </a:endParaRPr>
          </a:p>
        </p:txBody>
      </p:sp>
      <p:sp>
        <p:nvSpPr>
          <p:cNvPr id="7219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72192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990600" y="5105400"/>
            <a:ext cx="7467600"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جب بھی میرے برے اوصاف مجھے مایوس کرتے ہیں</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870682" y="1049248"/>
            <a:ext cx="347883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اطْمَعَتْنِي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مِنَنُكَ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Your bestowals make me crave for You.</a:t>
            </a:r>
          </a:p>
        </p:txBody>
      </p:sp>
      <p:sp>
        <p:nvSpPr>
          <p:cNvPr id="722948" name="Subtitle 4"/>
          <p:cNvSpPr txBox="1">
            <a:spLocks/>
          </p:cNvSpPr>
          <p:nvPr/>
        </p:nvSpPr>
        <p:spPr bwMode="auto">
          <a:xfrm>
            <a:off x="284018" y="40767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atma`atni minanuka</a:t>
            </a:r>
            <a:endParaRPr lang="fi-FI" sz="3200" b="1" i="1" dirty="0">
              <a:solidFill>
                <a:srgbClr val="000066"/>
              </a:solidFill>
              <a:ea typeface="MS Mincho" pitchFamily="49" charset="-128"/>
            </a:endParaRPr>
          </a:p>
        </p:txBody>
      </p:sp>
      <p:sp>
        <p:nvSpPr>
          <p:cNvPr id="7229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72295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752488" y="5322455"/>
            <a:ext cx="3791423"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تیرے احسان مجھے حوصلہ دیتے ہیں</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417559" y="1049248"/>
            <a:ext cx="638508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إِلٰهِي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مَنْ كَانَتْ مَحَاسِنُهُ مَسَاوِئَ</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O my God, as for he whose good deeds are wrongdoings;</a:t>
            </a:r>
          </a:p>
        </p:txBody>
      </p:sp>
      <p:sp>
        <p:nvSpPr>
          <p:cNvPr id="723972" name="Subtitle 4"/>
          <p:cNvSpPr txBox="1">
            <a:spLocks/>
          </p:cNvSpPr>
          <p:nvPr/>
        </p:nvSpPr>
        <p:spPr bwMode="auto">
          <a:xfrm>
            <a:off x="427182" y="3877017"/>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ilahi man kanat mahasinuhu masawi'a</a:t>
            </a:r>
          </a:p>
        </p:txBody>
      </p:sp>
      <p:sp>
        <p:nvSpPr>
          <p:cNvPr id="7239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72397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971800" y="5029200"/>
            <a:ext cx="2895600" cy="1200329"/>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میرے اللہ جس شخص کی خوبیاں بھی برائیاں ہوں</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003984" y="1049248"/>
            <a:ext cx="721223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فَكَيْفَ لاَ تَكُونُ مَسَاوئُهُ مَسَاوِئَ؟</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how can his wrongdoings not be wrongdoings?</a:t>
            </a:r>
          </a:p>
        </p:txBody>
      </p:sp>
      <p:sp>
        <p:nvSpPr>
          <p:cNvPr id="724996" name="Subtitle 4"/>
          <p:cNvSpPr txBox="1">
            <a:spLocks/>
          </p:cNvSpPr>
          <p:nvPr/>
        </p:nvSpPr>
        <p:spPr bwMode="auto">
          <a:xfrm>
            <a:off x="304800" y="40767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fakayfa la takunu masawi'uhu masawi'a</a:t>
            </a:r>
            <a:endParaRPr lang="fi-FI" sz="3200" b="1" i="1" dirty="0">
              <a:solidFill>
                <a:srgbClr val="000066"/>
              </a:solidFill>
              <a:ea typeface="MS Mincho" pitchFamily="49" charset="-128"/>
            </a:endParaRPr>
          </a:p>
        </p:txBody>
      </p:sp>
      <p:sp>
        <p:nvSpPr>
          <p:cNvPr id="7249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72499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846607" y="5257800"/>
            <a:ext cx="5288628"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تو اس کی برائیاں کیوں نہ برائیاں شمار کی جائیں گی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87853" y="1049248"/>
            <a:ext cx="564449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وَمَنْ كَانَتْ حَقَائِقُهُ دَعَاوِيَ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As for he whose facts are mere claims,</a:t>
            </a:r>
          </a:p>
        </p:txBody>
      </p:sp>
      <p:sp>
        <p:nvSpPr>
          <p:cNvPr id="726020" name="Subtitle 4"/>
          <p:cNvSpPr txBox="1">
            <a:spLocks/>
          </p:cNvSpPr>
          <p:nvPr/>
        </p:nvSpPr>
        <p:spPr bwMode="auto">
          <a:xfrm>
            <a:off x="228600" y="37338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man kanat haqa'iquhu da`awiya</a:t>
            </a:r>
            <a:endParaRPr lang="fi-FI" sz="3200" b="1" i="1" dirty="0">
              <a:solidFill>
                <a:srgbClr val="000066"/>
              </a:solidFill>
              <a:ea typeface="MS Mincho" pitchFamily="49" charset="-128"/>
            </a:endParaRPr>
          </a:p>
        </p:txBody>
      </p:sp>
      <p:sp>
        <p:nvSpPr>
          <p:cNvPr id="7260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72602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104900" y="4953000"/>
            <a:ext cx="7010400"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اور جس شخص کی حقیقت ہی محض کھوکھلی باتیں ہوں</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305349" y="1049248"/>
            <a:ext cx="660950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فَكَيْفَ لاَ تَكُونُ دَعَاوَاهُ دَعَاوِيَ؟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how can his claims not be claims?</a:t>
            </a:r>
          </a:p>
        </p:txBody>
      </p:sp>
      <p:sp>
        <p:nvSpPr>
          <p:cNvPr id="727044" name="Subtitle 4"/>
          <p:cNvSpPr txBox="1">
            <a:spLocks/>
          </p:cNvSpPr>
          <p:nvPr/>
        </p:nvSpPr>
        <p:spPr bwMode="auto">
          <a:xfrm>
            <a:off x="228600" y="399674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fakayfa la takunu da`awahu da`awiya</a:t>
            </a:r>
            <a:endParaRPr lang="fi-FI" sz="3200" b="1" i="1" dirty="0">
              <a:solidFill>
                <a:srgbClr val="000066"/>
              </a:solidFill>
              <a:ea typeface="MS Mincho" pitchFamily="49" charset="-128"/>
            </a:endParaRPr>
          </a:p>
        </p:txBody>
      </p:sp>
      <p:sp>
        <p:nvSpPr>
          <p:cNvPr id="7270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72704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373848" y="5257800"/>
            <a:ext cx="6396303"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تو اس کی خالی خولی باتیں کیوں نہ محض باتیں تصور کی جائیں گی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402858" y="1049248"/>
            <a:ext cx="841448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إِلٰهِي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حُكْمُكَ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ٱلنَّافِذُ</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وَمَشِيئَتُكَ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ٱلْقَاهِرَةُ</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O my God, Your unstoppable decree and Your surmounting volition</a:t>
            </a:r>
          </a:p>
        </p:txBody>
      </p:sp>
      <p:sp>
        <p:nvSpPr>
          <p:cNvPr id="728068" name="Subtitle 4"/>
          <p:cNvSpPr txBox="1">
            <a:spLocks/>
          </p:cNvSpPr>
          <p:nvPr/>
        </p:nvSpPr>
        <p:spPr bwMode="auto">
          <a:xfrm>
            <a:off x="304800" y="38247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ilahi hukmuka alnnafidhu wa mashi'atuka alqahiratu</a:t>
            </a:r>
            <a:endParaRPr lang="fi-FI" sz="3200" b="1" i="1" dirty="0">
              <a:solidFill>
                <a:srgbClr val="000066"/>
              </a:solidFill>
              <a:ea typeface="MS Mincho" pitchFamily="49" charset="-128"/>
            </a:endParaRPr>
          </a:p>
        </p:txBody>
      </p:sp>
      <p:sp>
        <p:nvSpPr>
          <p:cNvPr id="7280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72807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255656" y="5207988"/>
            <a:ext cx="6708888"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میرے اللہ تیرا حکم جاری ہے اور تیری مرضی قاہر و غالب ہے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940940" y="1049248"/>
            <a:ext cx="533832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لَمْ يَتْرُكَا لِذِي مَقَالٍ مَقَالاً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have not left any word to be said by any orator</a:t>
            </a:r>
          </a:p>
        </p:txBody>
      </p:sp>
      <p:sp>
        <p:nvSpPr>
          <p:cNvPr id="729092" name="Subtitle 4"/>
          <p:cNvSpPr txBox="1">
            <a:spLocks/>
          </p:cNvSpPr>
          <p:nvPr/>
        </p:nvSpPr>
        <p:spPr bwMode="auto">
          <a:xfrm>
            <a:off x="339436" y="40767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lam yatruka lidhi maqalin maqalan</a:t>
            </a:r>
            <a:endParaRPr lang="fi-FI" sz="3200" b="1" i="1" dirty="0">
              <a:solidFill>
                <a:srgbClr val="000066"/>
              </a:solidFill>
              <a:ea typeface="MS Mincho" pitchFamily="49" charset="-128"/>
            </a:endParaRPr>
          </a:p>
        </p:txBody>
      </p:sp>
      <p:sp>
        <p:nvSpPr>
          <p:cNvPr id="7290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72909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399399" y="5181600"/>
            <a:ext cx="4421403"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کہ ان کے مقابل بولنے والا بول نہیں سکتا</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952063" y="336550"/>
            <a:ext cx="339227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وَاعْتَدَلَتْ مِرَّتِی</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1536879"/>
            <a:ext cx="8686800" cy="1752600"/>
          </a:xfrm>
          <a:extLst/>
        </p:spPr>
        <p:txBody>
          <a:bodyPr/>
          <a:lstStyle/>
          <a:p>
            <a:pPr marL="342900" indent="-342900" eaLnBrk="1" hangingPunct="1">
              <a:defRPr/>
            </a:pPr>
            <a:r>
              <a:rPr lang="en-US" sz="3600" b="1" kern="1200" dirty="0">
                <a:ea typeface="MS Mincho" pitchFamily="49" charset="-128"/>
              </a:rPr>
              <a:t>and my power became straight,</a:t>
            </a:r>
          </a:p>
        </p:txBody>
      </p:sp>
      <p:sp>
        <p:nvSpPr>
          <p:cNvPr id="73732" name="Subtitle 4"/>
          <p:cNvSpPr txBox="1">
            <a:spLocks/>
          </p:cNvSpPr>
          <p:nvPr/>
        </p:nvSpPr>
        <p:spPr bwMode="auto">
          <a:xfrm>
            <a:off x="228600" y="3575586"/>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wa`tadalat mirrati</a:t>
            </a:r>
            <a:endParaRPr lang="fi-FI" sz="3200" b="1" i="1" dirty="0">
              <a:solidFill>
                <a:srgbClr val="000066"/>
              </a:solidFill>
              <a:ea typeface="MS Mincho" pitchFamily="49" charset="-128"/>
            </a:endParaRPr>
          </a:p>
        </p:txBody>
      </p:sp>
      <p:sp>
        <p:nvSpPr>
          <p:cNvPr id="737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73734" name="Text Box 13"/>
          <p:cNvSpPr txBox="1">
            <a:spLocks noChangeAspect="1" noChangeArrowheads="1"/>
          </p:cNvSpPr>
          <p:nvPr/>
        </p:nvSpPr>
        <p:spPr bwMode="auto">
          <a:xfrm>
            <a:off x="5105401" y="0"/>
            <a:ext cx="40386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042326" y="5328186"/>
            <a:ext cx="4725974"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میری شخصیت میں توازن پیدا ہوگیا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642253" y="1049248"/>
            <a:ext cx="393569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وَلاَ لِذِي حَالٍ حَالاً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have not left any manner to be displayed.</a:t>
            </a:r>
          </a:p>
        </p:txBody>
      </p:sp>
      <p:sp>
        <p:nvSpPr>
          <p:cNvPr id="730116" name="Subtitle 4"/>
          <p:cNvSpPr txBox="1">
            <a:spLocks/>
          </p:cNvSpPr>
          <p:nvPr/>
        </p:nvSpPr>
        <p:spPr bwMode="auto">
          <a:xfrm>
            <a:off x="228600" y="428307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 la lidhi halin halan</a:t>
            </a:r>
          </a:p>
        </p:txBody>
      </p:sp>
      <p:sp>
        <p:nvSpPr>
          <p:cNvPr id="7301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73011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635469" y="5334000"/>
            <a:ext cx="4025461"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اور نہ کوئی صاحب حال کچھ کرسکتا ہے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473390" y="1049248"/>
            <a:ext cx="827341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إِلٰهِي كَمْ مِنْ طَاعَةٍ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بَنَيْتُهَا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وَحَالَةٍ شَيَّدْتُهَا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705100"/>
            <a:ext cx="8686800" cy="1752600"/>
          </a:xfrm>
          <a:extLst/>
        </p:spPr>
        <p:txBody>
          <a:bodyPr/>
          <a:lstStyle/>
          <a:p>
            <a:pPr marL="342900" indent="-342900" eaLnBrk="1" hangingPunct="1">
              <a:defRPr/>
            </a:pPr>
            <a:r>
              <a:rPr lang="en-US" sz="2800" b="1" kern="1200" dirty="0">
                <a:ea typeface="MS Mincho" pitchFamily="49" charset="-128"/>
              </a:rPr>
              <a:t>O my God, too many are the acts of obedience that I have </a:t>
            </a:r>
            <a:r>
              <a:rPr lang="en-US" sz="2800" b="1" kern="1200" dirty="0" smtClean="0">
                <a:ea typeface="MS Mincho" pitchFamily="49" charset="-128"/>
              </a:rPr>
              <a:t>prepared</a:t>
            </a:r>
            <a:r>
              <a:rPr lang="ar-SA" sz="2800" b="1" kern="1200" dirty="0" smtClean="0">
                <a:ea typeface="MS Mincho" pitchFamily="49" charset="-128"/>
              </a:rPr>
              <a:t> </a:t>
            </a:r>
            <a:r>
              <a:rPr lang="en-US" sz="2800" b="1" kern="1200" dirty="0">
                <a:ea typeface="MS Mincho" pitchFamily="49" charset="-128"/>
              </a:rPr>
              <a:t>and the conducts that I have established,</a:t>
            </a:r>
          </a:p>
          <a:p>
            <a:pPr marL="342900" indent="-342900" eaLnBrk="1" hangingPunct="1">
              <a:defRPr/>
            </a:pPr>
            <a:endParaRPr lang="en-US" sz="2800" b="1" kern="1200" dirty="0">
              <a:ea typeface="MS Mincho" pitchFamily="49" charset="-128"/>
            </a:endParaRPr>
          </a:p>
        </p:txBody>
      </p:sp>
      <p:sp>
        <p:nvSpPr>
          <p:cNvPr id="731140" name="Subtitle 4"/>
          <p:cNvSpPr txBox="1">
            <a:spLocks/>
          </p:cNvSpPr>
          <p:nvPr/>
        </p:nvSpPr>
        <p:spPr bwMode="auto">
          <a:xfrm>
            <a:off x="266700" y="434744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dirty="0">
                <a:solidFill>
                  <a:srgbClr val="000066"/>
                </a:solidFill>
                <a:ea typeface="MS Mincho" pitchFamily="49" charset="-128"/>
              </a:rPr>
              <a:t>ilahi kam min ta`atin </a:t>
            </a:r>
            <a:r>
              <a:rPr lang="sv-SE" sz="2400" b="1" i="1" dirty="0" smtClean="0">
                <a:solidFill>
                  <a:srgbClr val="000066"/>
                </a:solidFill>
                <a:ea typeface="MS Mincho" pitchFamily="49" charset="-128"/>
              </a:rPr>
              <a:t>banaytuha</a:t>
            </a:r>
            <a:r>
              <a:rPr lang="ar-SA" sz="2400" b="1" i="1" dirty="0" smtClean="0">
                <a:solidFill>
                  <a:srgbClr val="000066"/>
                </a:solidFill>
                <a:ea typeface="MS Mincho" pitchFamily="49" charset="-128"/>
              </a:rPr>
              <a:t> </a:t>
            </a:r>
            <a:r>
              <a:rPr lang="it-IT" sz="2400" b="1" i="1" dirty="0">
                <a:solidFill>
                  <a:srgbClr val="000066"/>
                </a:solidFill>
                <a:ea typeface="MS Mincho" pitchFamily="49" charset="-128"/>
              </a:rPr>
              <a:t>wa halatin shayyadtuha</a:t>
            </a:r>
            <a:endParaRPr lang="fi-FI" sz="2400" b="1" i="1" dirty="0">
              <a:solidFill>
                <a:srgbClr val="000066"/>
              </a:solidFill>
              <a:ea typeface="MS Mincho" pitchFamily="49" charset="-128"/>
            </a:endParaRPr>
          </a:p>
          <a:p>
            <a:pPr algn="ctr" eaLnBrk="1" hangingPunct="1">
              <a:spcBef>
                <a:spcPct val="20000"/>
              </a:spcBef>
            </a:pPr>
            <a:endParaRPr lang="fi-FI" sz="2400" b="1" i="1" dirty="0">
              <a:solidFill>
                <a:srgbClr val="000066"/>
              </a:solidFill>
              <a:ea typeface="MS Mincho" pitchFamily="49" charset="-128"/>
            </a:endParaRPr>
          </a:p>
        </p:txBody>
      </p:sp>
      <p:sp>
        <p:nvSpPr>
          <p:cNvPr id="7311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73114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479531" y="5303982"/>
            <a:ext cx="8055410"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میرے اللہ کتنی ہی بار میں نے اطاعت کرتے ہوئے عبادت کی شکل بنائی ہے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603507" y="1049248"/>
            <a:ext cx="601318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هَدَمَ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ٱعْتِمَادِي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عَلَيْهَا عَدْلُكَ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but Your justice has ruined my reliance on these,</a:t>
            </a:r>
          </a:p>
        </p:txBody>
      </p:sp>
      <p:sp>
        <p:nvSpPr>
          <p:cNvPr id="733188" name="Subtitle 4"/>
          <p:cNvSpPr txBox="1">
            <a:spLocks/>
          </p:cNvSpPr>
          <p:nvPr/>
        </p:nvSpPr>
        <p:spPr bwMode="auto">
          <a:xfrm>
            <a:off x="266700" y="40767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hadama i`timadi `alayha `adluka</a:t>
            </a:r>
            <a:endParaRPr lang="fi-FI" sz="3200" b="1" i="1" dirty="0">
              <a:solidFill>
                <a:srgbClr val="000066"/>
              </a:solidFill>
              <a:ea typeface="MS Mincho" pitchFamily="49" charset="-128"/>
            </a:endParaRPr>
          </a:p>
        </p:txBody>
      </p:sp>
      <p:sp>
        <p:nvSpPr>
          <p:cNvPr id="7331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73319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777863" y="5149334"/>
            <a:ext cx="5740674"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مگر تیرے عدل کے خوف سے اس پر میرا بھروسہ نہ رہا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32686" y="1049248"/>
            <a:ext cx="475482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بَلْ اقَالَنِي مِنْهَا فَضْلُكَ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moreover, Your favoring has made me abandon them.</a:t>
            </a:r>
          </a:p>
        </p:txBody>
      </p:sp>
      <p:sp>
        <p:nvSpPr>
          <p:cNvPr id="734212" name="Subtitle 4"/>
          <p:cNvSpPr txBox="1">
            <a:spLocks/>
          </p:cNvSpPr>
          <p:nvPr/>
        </p:nvSpPr>
        <p:spPr bwMode="auto">
          <a:xfrm>
            <a:off x="304800" y="404956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bal aqalani minha fadluka</a:t>
            </a:r>
            <a:endParaRPr lang="fi-FI" sz="3200" b="1" i="1" dirty="0">
              <a:solidFill>
                <a:srgbClr val="000066"/>
              </a:solidFill>
              <a:ea typeface="MS Mincho" pitchFamily="49" charset="-128"/>
            </a:endParaRPr>
          </a:p>
        </p:txBody>
      </p:sp>
      <p:sp>
        <p:nvSpPr>
          <p:cNvPr id="7342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73421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977379" y="5149334"/>
            <a:ext cx="5189241"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بلکہ وہ تیرے فضل سے میری بخشش کا ذریعہ بنی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929191" y="1049248"/>
            <a:ext cx="3361818"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إِلٰهِي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إِنَّكَ تَعْلَمُ</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O my God, You surely know</a:t>
            </a:r>
          </a:p>
        </p:txBody>
      </p:sp>
      <p:sp>
        <p:nvSpPr>
          <p:cNvPr id="735236" name="Subtitle 4"/>
          <p:cNvSpPr txBox="1">
            <a:spLocks/>
          </p:cNvSpPr>
          <p:nvPr/>
        </p:nvSpPr>
        <p:spPr bwMode="auto">
          <a:xfrm>
            <a:off x="228600" y="37338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ilahi innaka ta`lamu</a:t>
            </a:r>
            <a:endParaRPr lang="fi-FI" sz="3200" b="1" i="1" dirty="0">
              <a:solidFill>
                <a:srgbClr val="000066"/>
              </a:solidFill>
              <a:ea typeface="MS Mincho" pitchFamily="49" charset="-128"/>
            </a:endParaRPr>
          </a:p>
        </p:txBody>
      </p:sp>
      <p:sp>
        <p:nvSpPr>
          <p:cNvPr id="7352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73523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019300" y="4953000"/>
            <a:ext cx="5105400"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میرے اللہ بے شک تو جانتا ہے</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606440" y="1049248"/>
            <a:ext cx="800732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انِّي وَإِنْ لَمْ تَدُمِ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ٱلطَّاعَةُ</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مِنِّي فِعْلاً جَزْماً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that even my obedience (to You) has not lasted in reality,</a:t>
            </a:r>
          </a:p>
        </p:txBody>
      </p:sp>
      <p:sp>
        <p:nvSpPr>
          <p:cNvPr id="736260" name="Subtitle 4"/>
          <p:cNvSpPr txBox="1">
            <a:spLocks/>
          </p:cNvSpPr>
          <p:nvPr/>
        </p:nvSpPr>
        <p:spPr bwMode="auto">
          <a:xfrm>
            <a:off x="304800" y="381548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anni wa in lam tadum altta`atu minni fi`lan jazman</a:t>
            </a:r>
            <a:endParaRPr lang="fi-FI" sz="3200" b="1" i="1" dirty="0">
              <a:solidFill>
                <a:srgbClr val="000066"/>
              </a:solidFill>
              <a:ea typeface="MS Mincho" pitchFamily="49" charset="-128"/>
            </a:endParaRPr>
          </a:p>
        </p:txBody>
      </p:sp>
      <p:sp>
        <p:nvSpPr>
          <p:cNvPr id="7362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73626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914400" y="5334000"/>
            <a:ext cx="6934200"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اگرچہ میں عبادت میں مستقلاً مشغول نہیں ہوں</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14252" y="1049248"/>
            <a:ext cx="479169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فَقَدْ دَامَتْ مَحَبَّةً وَعَزْماً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it has lasted in love (for it) and determination (to do it)!</a:t>
            </a:r>
          </a:p>
        </p:txBody>
      </p:sp>
      <p:sp>
        <p:nvSpPr>
          <p:cNvPr id="737284" name="Subtitle 4"/>
          <p:cNvSpPr txBox="1">
            <a:spLocks/>
          </p:cNvSpPr>
          <p:nvPr/>
        </p:nvSpPr>
        <p:spPr bwMode="auto">
          <a:xfrm>
            <a:off x="304800" y="401637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faqad damat mahabbatan wa `azman</a:t>
            </a:r>
            <a:endParaRPr lang="fi-FI" sz="3200" b="1" i="1" dirty="0">
              <a:solidFill>
                <a:srgbClr val="000066"/>
              </a:solidFill>
              <a:ea typeface="MS Mincho" pitchFamily="49" charset="-128"/>
            </a:endParaRPr>
          </a:p>
        </p:txBody>
      </p:sp>
      <p:sp>
        <p:nvSpPr>
          <p:cNvPr id="7372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737286"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292547" y="5181600"/>
            <a:ext cx="4445449"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تو بھی تجھ سے میری محبت ہمیشہ راسخ ہے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228405" y="1049248"/>
            <a:ext cx="676339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إِلٰهِي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كَيْفَ اعْزِمُ وَانْتَ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ٱلْقَاهِرُ</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O my God, how can I determine, while You are All-supreme?</a:t>
            </a:r>
          </a:p>
        </p:txBody>
      </p:sp>
      <p:sp>
        <p:nvSpPr>
          <p:cNvPr id="738308" name="Subtitle 4"/>
          <p:cNvSpPr txBox="1">
            <a:spLocks/>
          </p:cNvSpPr>
          <p:nvPr/>
        </p:nvSpPr>
        <p:spPr bwMode="auto">
          <a:xfrm>
            <a:off x="304800" y="4212967"/>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ilahi kayfa a`zimu wa anta alqahiru</a:t>
            </a:r>
            <a:endParaRPr lang="fi-FI" sz="3200" b="1" i="1" dirty="0">
              <a:solidFill>
                <a:srgbClr val="000066"/>
              </a:solidFill>
              <a:ea typeface="MS Mincho" pitchFamily="49" charset="-128"/>
            </a:endParaRPr>
          </a:p>
        </p:txBody>
      </p:sp>
      <p:sp>
        <p:nvSpPr>
          <p:cNvPr id="7383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73831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275708" y="5149334"/>
            <a:ext cx="6393097"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میرے اللہ کس قدر بندگی کا ارادہ کروں جب کہ تو غالب ہے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525762" y="1049248"/>
            <a:ext cx="616867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وَكَيْفَ لاَ اعْزِمُ وَانْتَ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ٱلآمِرُ</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How can I quit determining, while it is Your command (to determine)?</a:t>
            </a:r>
          </a:p>
        </p:txBody>
      </p:sp>
      <p:sp>
        <p:nvSpPr>
          <p:cNvPr id="739332" name="Subtitle 4"/>
          <p:cNvSpPr txBox="1">
            <a:spLocks/>
          </p:cNvSpPr>
          <p:nvPr/>
        </p:nvSpPr>
        <p:spPr bwMode="auto">
          <a:xfrm>
            <a:off x="381000" y="40767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kayfa la a`zimu wa anta al'amiru</a:t>
            </a:r>
            <a:endParaRPr lang="fi-FI" sz="3200" b="1" i="1" dirty="0">
              <a:solidFill>
                <a:srgbClr val="000066"/>
              </a:solidFill>
              <a:ea typeface="MS Mincho" pitchFamily="49" charset="-128"/>
            </a:endParaRPr>
          </a:p>
        </p:txBody>
      </p:sp>
      <p:sp>
        <p:nvSpPr>
          <p:cNvPr id="7393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73933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885250" y="5142345"/>
            <a:ext cx="4972836"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اور کیونکر ارادہ نہ کروں جب کہ تو حکم دیتا ہے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392987" y="1049248"/>
            <a:ext cx="443422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إِلٰهِي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تَرَدُّدِي فِي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ٱلآثَارِ</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O my God, my hesitation in (following) Your traces</a:t>
            </a:r>
          </a:p>
        </p:txBody>
      </p:sp>
      <p:sp>
        <p:nvSpPr>
          <p:cNvPr id="740356" name="Subtitle 4"/>
          <p:cNvSpPr txBox="1">
            <a:spLocks/>
          </p:cNvSpPr>
          <p:nvPr/>
        </p:nvSpPr>
        <p:spPr bwMode="auto">
          <a:xfrm>
            <a:off x="266700" y="3861666"/>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ilahi taraddudi fi al'athari</a:t>
            </a:r>
            <a:endParaRPr lang="fi-FI" sz="3200" b="1" i="1" dirty="0">
              <a:solidFill>
                <a:srgbClr val="000066"/>
              </a:solidFill>
              <a:ea typeface="MS Mincho" pitchFamily="49" charset="-128"/>
            </a:endParaRPr>
          </a:p>
        </p:txBody>
      </p:sp>
      <p:sp>
        <p:nvSpPr>
          <p:cNvPr id="7403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74035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174978" y="4800600"/>
            <a:ext cx="4870244"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میرے اللہ تیری قدرت کے آثار میں غور کرنا</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9205" y="457200"/>
            <a:ext cx="439735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a:t>
            </a:r>
            <a:r>
              <a:rPr lang="ks-Arab" sz="7200" b="1" kern="1200" dirty="0" smtClean="0">
                <a:solidFill>
                  <a:srgbClr val="002060"/>
                </a:solidFill>
                <a:latin typeface="_PDMS_Saleem_QuranFont" panose="02010000000000000000" pitchFamily="2" charset="-78"/>
                <a:ea typeface="+mn-ea"/>
                <a:cs typeface="_PDMS_Saleem_QuranFont" panose="02010000000000000000" pitchFamily="2" charset="-78"/>
              </a:rPr>
              <a:t>َوْجَبْتَ </a:t>
            </a:r>
            <a:r>
              <a:rPr lang="ks-Arab" sz="7200" b="1" kern="1200" dirty="0">
                <a:solidFill>
                  <a:srgbClr val="002060"/>
                </a:solidFill>
                <a:latin typeface="_PDMS_Saleem_QuranFont" panose="02010000000000000000" pitchFamily="2" charset="-78"/>
                <a:ea typeface="+mn-ea"/>
                <a:cs typeface="_PDMS_Saleem_QuranFont" panose="02010000000000000000" pitchFamily="2" charset="-78"/>
              </a:rPr>
              <a:t>عَلَیَّ حُجَّتَکَ</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142882" y="1634438"/>
            <a:ext cx="8686800" cy="1752600"/>
          </a:xfrm>
          <a:extLst/>
        </p:spPr>
        <p:txBody>
          <a:bodyPr/>
          <a:lstStyle/>
          <a:p>
            <a:pPr marL="342900" indent="-342900" eaLnBrk="1" hangingPunct="1">
              <a:defRPr/>
            </a:pPr>
            <a:r>
              <a:rPr lang="en-US" sz="3600" b="1" kern="1200" dirty="0">
                <a:ea typeface="MS Mincho" pitchFamily="49" charset="-128"/>
              </a:rPr>
              <a:t>You put me under the obligation of Your Claim,</a:t>
            </a:r>
          </a:p>
        </p:txBody>
      </p:sp>
      <p:sp>
        <p:nvSpPr>
          <p:cNvPr id="74756" name="Subtitle 4"/>
          <p:cNvSpPr txBox="1">
            <a:spLocks/>
          </p:cNvSpPr>
          <p:nvPr/>
        </p:nvSpPr>
        <p:spPr bwMode="auto">
          <a:xfrm>
            <a:off x="228600" y="3501083"/>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awjabta `alayya hujjataka</a:t>
            </a:r>
            <a:endParaRPr lang="fi-FI" sz="3200" b="1" i="1" dirty="0">
              <a:solidFill>
                <a:srgbClr val="000066"/>
              </a:solidFill>
              <a:ea typeface="MS Mincho" pitchFamily="49" charset="-128"/>
            </a:endParaRPr>
          </a:p>
        </p:txBody>
      </p:sp>
      <p:sp>
        <p:nvSpPr>
          <p:cNvPr id="747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74758" name="Text Box 13"/>
          <p:cNvSpPr txBox="1">
            <a:spLocks noChangeAspect="1" noChangeArrowheads="1"/>
          </p:cNvSpPr>
          <p:nvPr/>
        </p:nvSpPr>
        <p:spPr bwMode="auto">
          <a:xfrm>
            <a:off x="5181601" y="0"/>
            <a:ext cx="39624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595135" y="5105400"/>
            <a:ext cx="350288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تو مجھ پر تیری حجت قائم ہوگئی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661489" y="1049248"/>
            <a:ext cx="389722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يُوجِبُ بُعْدَ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ٱلْمَزَارِ</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will result in unlikely visitation;</a:t>
            </a:r>
          </a:p>
        </p:txBody>
      </p:sp>
      <p:sp>
        <p:nvSpPr>
          <p:cNvPr id="741380" name="Subtitle 4"/>
          <p:cNvSpPr txBox="1">
            <a:spLocks/>
          </p:cNvSpPr>
          <p:nvPr/>
        </p:nvSpPr>
        <p:spPr bwMode="auto">
          <a:xfrm>
            <a:off x="321751" y="39243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yujibu bu`da almazari</a:t>
            </a:r>
            <a:endParaRPr lang="fi-FI" sz="3200" b="1" i="1" dirty="0">
              <a:solidFill>
                <a:srgbClr val="000066"/>
              </a:solidFill>
              <a:ea typeface="MS Mincho" pitchFamily="49" charset="-128"/>
            </a:endParaRPr>
          </a:p>
        </p:txBody>
      </p:sp>
      <p:sp>
        <p:nvSpPr>
          <p:cNvPr id="7413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74138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742991" y="5105400"/>
            <a:ext cx="3844322"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تیرے دیدار سے دوری کا سبب ہے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786778" y="1049248"/>
            <a:ext cx="764664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فَٱجْمَعْنِي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عَلَيْكَ بِخِدْمَةٍ تُوصِلُنِي إِلَيْكَ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so, (please) join me to You through a service that takes me to You.</a:t>
            </a:r>
          </a:p>
        </p:txBody>
      </p:sp>
      <p:sp>
        <p:nvSpPr>
          <p:cNvPr id="742404" name="Subtitle 4"/>
          <p:cNvSpPr txBox="1">
            <a:spLocks/>
          </p:cNvSpPr>
          <p:nvPr/>
        </p:nvSpPr>
        <p:spPr bwMode="auto">
          <a:xfrm>
            <a:off x="304800" y="40767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fajma`ni `alayka bikhidmatin tusiluni ilayka</a:t>
            </a:r>
            <a:endParaRPr lang="fi-FI" sz="3200" b="1" i="1" dirty="0">
              <a:solidFill>
                <a:srgbClr val="000066"/>
              </a:solidFill>
              <a:ea typeface="MS Mincho" pitchFamily="49" charset="-128"/>
            </a:endParaRPr>
          </a:p>
        </p:txBody>
      </p:sp>
      <p:sp>
        <p:nvSpPr>
          <p:cNvPr id="2" name="Rectangle 1"/>
          <p:cNvSpPr/>
          <p:nvPr/>
        </p:nvSpPr>
        <p:spPr>
          <a:xfrm>
            <a:off x="1451294" y="5410200"/>
            <a:ext cx="6006773"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پس مجھے اپنے حضور حاضر رکھ تیری سرکار میں پہنچ پاؤں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631285" y="1187746"/>
            <a:ext cx="7957628" cy="92333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5400" b="1" kern="1200" dirty="0">
                <a:solidFill>
                  <a:srgbClr val="002060"/>
                </a:solidFill>
                <a:latin typeface="_PDMS_Saleem_QuranFont" panose="02010000000000000000" pitchFamily="2" charset="-78"/>
                <a:ea typeface="+mn-ea"/>
                <a:cs typeface="_PDMS_Saleem_QuranFont" panose="02010000000000000000" pitchFamily="2" charset="-78"/>
              </a:rPr>
              <a:t>كَيْفَ يُسْتَدَلُّ عَلَيْكَ بِمَا هُوَ فِي وُجُودِهِ مُفْتَقِرٌ إِلَيْكَ؟</a:t>
            </a:r>
            <a:endParaRPr lang="en-US" sz="54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143000"/>
          </a:xfrm>
          <a:extLst/>
        </p:spPr>
        <p:txBody>
          <a:bodyPr/>
          <a:lstStyle/>
          <a:p>
            <a:pPr marL="342900" indent="-342900" eaLnBrk="1" hangingPunct="1">
              <a:defRPr/>
            </a:pPr>
            <a:r>
              <a:rPr lang="en-US" sz="2800" b="1" kern="1200" dirty="0">
                <a:ea typeface="MS Mincho" pitchFamily="49" charset="-128"/>
              </a:rPr>
              <a:t>How can You be figured out through that whose existence relies on You?</a:t>
            </a:r>
          </a:p>
        </p:txBody>
      </p:sp>
      <p:sp>
        <p:nvSpPr>
          <p:cNvPr id="743428" name="Subtitle 4"/>
          <p:cNvSpPr txBox="1">
            <a:spLocks/>
          </p:cNvSpPr>
          <p:nvPr/>
        </p:nvSpPr>
        <p:spPr bwMode="auto">
          <a:xfrm>
            <a:off x="304800" y="3843193"/>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2400" b="1" i="1" dirty="0">
                <a:solidFill>
                  <a:srgbClr val="000066"/>
                </a:solidFill>
                <a:ea typeface="MS Mincho" pitchFamily="49" charset="-128"/>
              </a:rPr>
              <a:t>kayfa yustadallu `alayka bima huwa fi wujudihi muftaqirun ilayka</a:t>
            </a:r>
            <a:endParaRPr lang="fi-FI" sz="2400" b="1" i="1" dirty="0">
              <a:solidFill>
                <a:srgbClr val="000066"/>
              </a:solidFill>
              <a:ea typeface="MS Mincho" pitchFamily="49" charset="-128"/>
            </a:endParaRPr>
          </a:p>
        </p:txBody>
      </p:sp>
      <p:sp>
        <p:nvSpPr>
          <p:cNvPr id="7434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74343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452923" y="5217225"/>
            <a:ext cx="8238154"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کیونکر وہ چیز تیری طرف رہنمائی کر سکتی ہے جو اپنے وجود ہی میں تیری محتاج ہے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579990" y="1049248"/>
            <a:ext cx="806022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ايَكُونُ</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لِغَيْرِكَ مِنَ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ٱلظُّهُورِ</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مَا لَيْسَ لَكَ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Can any thing other than You hold a (kind of) manifestation that You lack</a:t>
            </a:r>
          </a:p>
        </p:txBody>
      </p:sp>
      <p:sp>
        <p:nvSpPr>
          <p:cNvPr id="744452" name="Subtitle 4"/>
          <p:cNvSpPr txBox="1">
            <a:spLocks/>
          </p:cNvSpPr>
          <p:nvPr/>
        </p:nvSpPr>
        <p:spPr bwMode="auto">
          <a:xfrm>
            <a:off x="304800" y="3975677"/>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ayakunu lighayrika min alzzuhuri ma laysa laka</a:t>
            </a:r>
            <a:endParaRPr lang="fi-FI" sz="3200" b="1" i="1" dirty="0">
              <a:solidFill>
                <a:srgbClr val="000066"/>
              </a:solidFill>
              <a:ea typeface="MS Mincho" pitchFamily="49" charset="-128"/>
            </a:endParaRPr>
          </a:p>
        </p:txBody>
      </p:sp>
      <p:sp>
        <p:nvSpPr>
          <p:cNvPr id="2" name="Rectangle 1"/>
          <p:cNvSpPr/>
          <p:nvPr/>
        </p:nvSpPr>
        <p:spPr>
          <a:xfrm>
            <a:off x="1584271" y="5257800"/>
            <a:ext cx="6051658"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آیا تیرے غیر کیلئے ایسا ظہور ہے جو تیرے لئے نہیں ہے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698085" y="1049248"/>
            <a:ext cx="582403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حَتَّىٰ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يَكُونَ هُوَ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ٱلْمُظْهِرَ</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لَكَ؟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thus it may act as an appearance for You?</a:t>
            </a:r>
          </a:p>
        </p:txBody>
      </p:sp>
      <p:sp>
        <p:nvSpPr>
          <p:cNvPr id="745476" name="Subtitle 4"/>
          <p:cNvSpPr txBox="1">
            <a:spLocks/>
          </p:cNvSpPr>
          <p:nvPr/>
        </p:nvSpPr>
        <p:spPr bwMode="auto">
          <a:xfrm>
            <a:off x="304800" y="40767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hatta yakuna huwa almuzhira laka</a:t>
            </a:r>
          </a:p>
        </p:txBody>
      </p:sp>
      <p:sp>
        <p:nvSpPr>
          <p:cNvPr id="7454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74547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075162" y="5257800"/>
            <a:ext cx="4993676"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یہاں تک کہ وہ تجھے ظاہر کرنے والا بن جائے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546327" y="1095414"/>
            <a:ext cx="8127545" cy="110799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6600" b="1" kern="1200" dirty="0" err="1">
                <a:solidFill>
                  <a:srgbClr val="002060"/>
                </a:solidFill>
                <a:latin typeface="_PDMS_Saleem_QuranFont" panose="02010000000000000000" pitchFamily="2" charset="-78"/>
                <a:ea typeface="+mn-ea"/>
                <a:cs typeface="_PDMS_Saleem_QuranFont" panose="02010000000000000000" pitchFamily="2" charset="-78"/>
              </a:rPr>
              <a:t>مَتَىٰ</a:t>
            </a:r>
            <a:r>
              <a:rPr lang="ar-SA" sz="6600" b="1" kern="1200" dirty="0">
                <a:solidFill>
                  <a:srgbClr val="002060"/>
                </a:solidFill>
                <a:latin typeface="_PDMS_Saleem_QuranFont" panose="02010000000000000000" pitchFamily="2" charset="-78"/>
                <a:ea typeface="+mn-ea"/>
                <a:cs typeface="_PDMS_Saleem_QuranFont" panose="02010000000000000000" pitchFamily="2" charset="-78"/>
              </a:rPr>
              <a:t> غِبْتَ </a:t>
            </a:r>
            <a:r>
              <a:rPr lang="ar-SA" sz="6600" b="1" kern="1200" dirty="0" err="1">
                <a:solidFill>
                  <a:srgbClr val="002060"/>
                </a:solidFill>
                <a:latin typeface="_PDMS_Saleem_QuranFont" panose="02010000000000000000" pitchFamily="2" charset="-78"/>
                <a:ea typeface="+mn-ea"/>
                <a:cs typeface="_PDMS_Saleem_QuranFont" panose="02010000000000000000" pitchFamily="2" charset="-78"/>
              </a:rPr>
              <a:t>حَتَّىٰ</a:t>
            </a:r>
            <a:r>
              <a:rPr lang="ar-SA" sz="6600" b="1" kern="1200" dirty="0">
                <a:solidFill>
                  <a:srgbClr val="002060"/>
                </a:solidFill>
                <a:latin typeface="_PDMS_Saleem_QuranFont" panose="02010000000000000000" pitchFamily="2" charset="-78"/>
                <a:ea typeface="+mn-ea"/>
                <a:cs typeface="_PDMS_Saleem_QuranFont" panose="02010000000000000000" pitchFamily="2" charset="-78"/>
              </a:rPr>
              <a:t> تَحْتَاجَ </a:t>
            </a:r>
            <a:r>
              <a:rPr lang="ar-SA" sz="6600" b="1" kern="1200" dirty="0" err="1">
                <a:solidFill>
                  <a:srgbClr val="002060"/>
                </a:solidFill>
                <a:latin typeface="_PDMS_Saleem_QuranFont" panose="02010000000000000000" pitchFamily="2" charset="-78"/>
                <a:ea typeface="+mn-ea"/>
                <a:cs typeface="_PDMS_Saleem_QuranFont" panose="02010000000000000000" pitchFamily="2" charset="-78"/>
              </a:rPr>
              <a:t>إِلَىٰ</a:t>
            </a:r>
            <a:r>
              <a:rPr lang="ar-SA" sz="6600" b="1" kern="1200" dirty="0">
                <a:solidFill>
                  <a:srgbClr val="002060"/>
                </a:solidFill>
                <a:latin typeface="_PDMS_Saleem_QuranFont" panose="02010000000000000000" pitchFamily="2" charset="-78"/>
                <a:ea typeface="+mn-ea"/>
                <a:cs typeface="_PDMS_Saleem_QuranFont" panose="02010000000000000000" pitchFamily="2" charset="-78"/>
              </a:rPr>
              <a:t> دَلِيلٍ يَدُلُّ عَلَيْكَ؟</a:t>
            </a:r>
            <a:endParaRPr lang="en-US" sz="66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667000"/>
            <a:ext cx="8686800" cy="1219200"/>
          </a:xfrm>
          <a:extLst/>
        </p:spPr>
        <p:txBody>
          <a:bodyPr/>
          <a:lstStyle/>
          <a:p>
            <a:pPr marL="342900" indent="-342900" eaLnBrk="1" hangingPunct="1">
              <a:defRPr/>
            </a:pPr>
            <a:r>
              <a:rPr lang="en-US" b="1" kern="1200" dirty="0">
                <a:ea typeface="MS Mincho" pitchFamily="49" charset="-128"/>
              </a:rPr>
              <a:t>When have You ever been absent so that You may need something to point to You?</a:t>
            </a:r>
          </a:p>
        </p:txBody>
      </p:sp>
      <p:sp>
        <p:nvSpPr>
          <p:cNvPr id="746500" name="Subtitle 4"/>
          <p:cNvSpPr txBox="1">
            <a:spLocks/>
          </p:cNvSpPr>
          <p:nvPr/>
        </p:nvSpPr>
        <p:spPr bwMode="auto">
          <a:xfrm>
            <a:off x="304800" y="39243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mata ghibta hatta tahtaja ila dalilin yadullu `alayka</a:t>
            </a:r>
          </a:p>
        </p:txBody>
      </p:sp>
      <p:sp>
        <p:nvSpPr>
          <p:cNvPr id="2" name="Rectangle 1"/>
          <p:cNvSpPr/>
          <p:nvPr/>
        </p:nvSpPr>
        <p:spPr>
          <a:xfrm>
            <a:off x="921000" y="5416839"/>
            <a:ext cx="7302000"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تو کب غائب تھا کہ کسی ایسے نشان کی حاجت ہو جو تیری دلیل ٹھہرے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453353" y="1187746"/>
            <a:ext cx="8313494" cy="92333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5400" b="1" kern="1200" dirty="0" err="1">
                <a:solidFill>
                  <a:srgbClr val="002060"/>
                </a:solidFill>
                <a:latin typeface="_PDMS_Saleem_QuranFont" panose="02010000000000000000" pitchFamily="2" charset="-78"/>
                <a:ea typeface="+mn-ea"/>
                <a:cs typeface="_PDMS_Saleem_QuranFont" panose="02010000000000000000" pitchFamily="2" charset="-78"/>
              </a:rPr>
              <a:t>وَمَتَىٰ</a:t>
            </a:r>
            <a:r>
              <a:rPr lang="ar-SA" sz="5400" b="1" kern="1200" dirty="0">
                <a:solidFill>
                  <a:srgbClr val="002060"/>
                </a:solidFill>
                <a:latin typeface="_PDMS_Saleem_QuranFont" panose="02010000000000000000" pitchFamily="2" charset="-78"/>
                <a:ea typeface="+mn-ea"/>
                <a:cs typeface="_PDMS_Saleem_QuranFont" panose="02010000000000000000" pitchFamily="2" charset="-78"/>
              </a:rPr>
              <a:t> بَعُدْتَ </a:t>
            </a:r>
            <a:r>
              <a:rPr lang="ar-SA" sz="5400" b="1" kern="1200" dirty="0" err="1">
                <a:solidFill>
                  <a:srgbClr val="002060"/>
                </a:solidFill>
                <a:latin typeface="_PDMS_Saleem_QuranFont" panose="02010000000000000000" pitchFamily="2" charset="-78"/>
                <a:ea typeface="+mn-ea"/>
                <a:cs typeface="_PDMS_Saleem_QuranFont" panose="02010000000000000000" pitchFamily="2" charset="-78"/>
              </a:rPr>
              <a:t>حَتَّىٰ</a:t>
            </a:r>
            <a:r>
              <a:rPr lang="ar-SA" sz="5400" b="1" kern="1200" dirty="0">
                <a:solidFill>
                  <a:srgbClr val="002060"/>
                </a:solidFill>
                <a:latin typeface="_PDMS_Saleem_QuranFont" panose="02010000000000000000" pitchFamily="2" charset="-78"/>
                <a:ea typeface="+mn-ea"/>
                <a:cs typeface="_PDMS_Saleem_QuranFont" panose="02010000000000000000" pitchFamily="2" charset="-78"/>
              </a:rPr>
              <a:t> تَكُونَ </a:t>
            </a:r>
            <a:r>
              <a:rPr lang="ar-SA" sz="5400" b="1" kern="1200" dirty="0" err="1">
                <a:solidFill>
                  <a:srgbClr val="002060"/>
                </a:solidFill>
                <a:latin typeface="_PDMS_Saleem_QuranFont" panose="02010000000000000000" pitchFamily="2" charset="-78"/>
                <a:ea typeface="+mn-ea"/>
                <a:cs typeface="_PDMS_Saleem_QuranFont" panose="02010000000000000000" pitchFamily="2" charset="-78"/>
              </a:rPr>
              <a:t>ٱلآثَارُ</a:t>
            </a:r>
            <a:r>
              <a:rPr lang="ar-SA" sz="5400" b="1" kern="1200" dirty="0">
                <a:solidFill>
                  <a:srgbClr val="002060"/>
                </a:solidFill>
                <a:latin typeface="_PDMS_Saleem_QuranFont" panose="02010000000000000000" pitchFamily="2" charset="-78"/>
                <a:ea typeface="+mn-ea"/>
                <a:cs typeface="_PDMS_Saleem_QuranFont" panose="02010000000000000000" pitchFamily="2" charset="-78"/>
              </a:rPr>
              <a:t> هِيَ </a:t>
            </a:r>
            <a:r>
              <a:rPr lang="ar-SA" sz="5400" b="1" kern="1200" dirty="0" err="1">
                <a:solidFill>
                  <a:srgbClr val="002060"/>
                </a:solidFill>
                <a:latin typeface="_PDMS_Saleem_QuranFont" panose="02010000000000000000" pitchFamily="2" charset="-78"/>
                <a:ea typeface="+mn-ea"/>
                <a:cs typeface="_PDMS_Saleem_QuranFont" panose="02010000000000000000" pitchFamily="2" charset="-78"/>
              </a:rPr>
              <a:t>ٱلَّتِي</a:t>
            </a:r>
            <a:r>
              <a:rPr lang="ar-SA" sz="5400" b="1" kern="1200" dirty="0">
                <a:solidFill>
                  <a:srgbClr val="002060"/>
                </a:solidFill>
                <a:latin typeface="_PDMS_Saleem_QuranFont" panose="02010000000000000000" pitchFamily="2" charset="-78"/>
                <a:ea typeface="+mn-ea"/>
                <a:cs typeface="_PDMS_Saleem_QuranFont" panose="02010000000000000000" pitchFamily="2" charset="-78"/>
              </a:rPr>
              <a:t> تُوصِلُ إِلَيْكَ؟</a:t>
            </a:r>
            <a:endParaRPr lang="en-US" sz="54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2774950"/>
            <a:ext cx="8686800" cy="1752600"/>
          </a:xfrm>
          <a:extLst/>
        </p:spPr>
        <p:txBody>
          <a:bodyPr/>
          <a:lstStyle/>
          <a:p>
            <a:pPr marL="342900" indent="-342900" eaLnBrk="1" hangingPunct="1">
              <a:defRPr/>
            </a:pPr>
            <a:r>
              <a:rPr lang="en-US" b="1" kern="1200" dirty="0">
                <a:ea typeface="MS Mincho" pitchFamily="49" charset="-128"/>
              </a:rPr>
              <a:t>When have You ever been far-off so that traces may lead to You?</a:t>
            </a:r>
          </a:p>
        </p:txBody>
      </p:sp>
      <p:sp>
        <p:nvSpPr>
          <p:cNvPr id="747524" name="Subtitle 4"/>
          <p:cNvSpPr txBox="1">
            <a:spLocks/>
          </p:cNvSpPr>
          <p:nvPr/>
        </p:nvSpPr>
        <p:spPr bwMode="auto">
          <a:xfrm>
            <a:off x="304800" y="399415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mata ba`udta hatta takuna al'atharu hiya allati tusilu ilayka</a:t>
            </a:r>
            <a:endParaRPr lang="fi-FI" sz="3200" b="1" i="1" dirty="0">
              <a:solidFill>
                <a:srgbClr val="000066"/>
              </a:solidFill>
              <a:ea typeface="MS Mincho" pitchFamily="49" charset="-128"/>
            </a:endParaRPr>
          </a:p>
        </p:txBody>
      </p:sp>
      <p:sp>
        <p:nvSpPr>
          <p:cNvPr id="2" name="Rectangle 1"/>
          <p:cNvSpPr/>
          <p:nvPr/>
        </p:nvSpPr>
        <p:spPr>
          <a:xfrm>
            <a:off x="1118671" y="5562600"/>
            <a:ext cx="7319632"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اور تو کب دور تھا کہ آثار اور نشان تجھ تک پہنچانے کا ذریعہ و وسیلہ بنیں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137835" y="1049248"/>
            <a:ext cx="694453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عَمِيَتْ عَيْنٌ لاَ تَرَاكَ عَلَيْهَا رَقِيباً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Blind be the eye that cannot see You watching it.</a:t>
            </a:r>
          </a:p>
        </p:txBody>
      </p:sp>
      <p:sp>
        <p:nvSpPr>
          <p:cNvPr id="748548" name="Subtitle 4"/>
          <p:cNvSpPr txBox="1">
            <a:spLocks/>
          </p:cNvSpPr>
          <p:nvPr/>
        </p:nvSpPr>
        <p:spPr bwMode="auto">
          <a:xfrm>
            <a:off x="304800" y="40767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`amiyat `aynun la taraka `alayha raqiban</a:t>
            </a:r>
          </a:p>
        </p:txBody>
      </p:sp>
      <p:sp>
        <p:nvSpPr>
          <p:cNvPr id="2" name="Rectangle 1"/>
          <p:cNvSpPr/>
          <p:nvPr/>
        </p:nvSpPr>
        <p:spPr>
          <a:xfrm>
            <a:off x="1907025" y="5257800"/>
            <a:ext cx="4963218"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اندھی ہے وہ آنکھ جو تجھ کو اپنا نگہبان نہیں پاتی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00266" y="1141580"/>
            <a:ext cx="8619667" cy="101566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6000" b="1" kern="1200" dirty="0">
                <a:solidFill>
                  <a:srgbClr val="002060"/>
                </a:solidFill>
                <a:latin typeface="_PDMS_Saleem_QuranFont" panose="02010000000000000000" pitchFamily="2" charset="-78"/>
                <a:ea typeface="+mn-ea"/>
                <a:cs typeface="_PDMS_Saleem_QuranFont" panose="02010000000000000000" pitchFamily="2" charset="-78"/>
              </a:rPr>
              <a:t>وَخَسِرَتْ صَفْقَةُ عَبْدٍ لَمْ تَجْعَلْ لَهُ مِنْ حُبِّكَ نَصِيباً</a:t>
            </a:r>
            <a:endParaRPr lang="en-US" sz="60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819400"/>
            <a:ext cx="8686800" cy="990600"/>
          </a:xfrm>
          <a:extLst/>
        </p:spPr>
        <p:txBody>
          <a:bodyPr/>
          <a:lstStyle/>
          <a:p>
            <a:pPr marL="342900" indent="-342900" eaLnBrk="1" hangingPunct="1">
              <a:defRPr/>
            </a:pPr>
            <a:r>
              <a:rPr lang="en-US" sz="2800" b="1" kern="1200" dirty="0">
                <a:ea typeface="MS Mincho" pitchFamily="49" charset="-128"/>
              </a:rPr>
              <a:t>Losing is a servant’s deal that does not dedicate a share to the love for You.</a:t>
            </a:r>
          </a:p>
        </p:txBody>
      </p:sp>
      <p:sp>
        <p:nvSpPr>
          <p:cNvPr id="749572" name="Subtitle 4"/>
          <p:cNvSpPr txBox="1">
            <a:spLocks/>
          </p:cNvSpPr>
          <p:nvPr/>
        </p:nvSpPr>
        <p:spPr bwMode="auto">
          <a:xfrm>
            <a:off x="309418" y="4191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2400" b="1" i="1" dirty="0">
                <a:solidFill>
                  <a:srgbClr val="000066"/>
                </a:solidFill>
                <a:ea typeface="MS Mincho" pitchFamily="49" charset="-128"/>
              </a:rPr>
              <a:t>wa khasirat safqatu `abdin lam taj`al lahu min hubbika nasiban</a:t>
            </a:r>
            <a:endParaRPr lang="fi-FI" sz="2400" b="1" i="1" dirty="0">
              <a:solidFill>
                <a:srgbClr val="000066"/>
              </a:solidFill>
              <a:ea typeface="MS Mincho" pitchFamily="49" charset="-128"/>
            </a:endParaRPr>
          </a:p>
        </p:txBody>
      </p:sp>
      <p:sp>
        <p:nvSpPr>
          <p:cNvPr id="2" name="Rectangle 1"/>
          <p:cNvSpPr/>
          <p:nvPr/>
        </p:nvSpPr>
        <p:spPr>
          <a:xfrm>
            <a:off x="748677" y="5638800"/>
            <a:ext cx="7646645"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اس بندے کا سودہ خسارے والا ہے جس کو تو نے اپنی محبت کا حصہ نہیں دیا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302945" y="1049248"/>
            <a:ext cx="661431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إِلٰهِي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امَرْتَ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بِٱلرُّجُوعِ</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إِلَىٰ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ٱلآثَارِ</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O my God, You have ordered us to refer to the traces;</a:t>
            </a:r>
          </a:p>
        </p:txBody>
      </p:sp>
      <p:sp>
        <p:nvSpPr>
          <p:cNvPr id="750596" name="Subtitle 4"/>
          <p:cNvSpPr txBox="1">
            <a:spLocks/>
          </p:cNvSpPr>
          <p:nvPr/>
        </p:nvSpPr>
        <p:spPr bwMode="auto">
          <a:xfrm>
            <a:off x="304800" y="401637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ilahi amarta bilrrju`i ila al'athari</a:t>
            </a:r>
            <a:endParaRPr lang="fi-FI" sz="3200" b="1" i="1" dirty="0">
              <a:solidFill>
                <a:srgbClr val="000066"/>
              </a:solidFill>
              <a:ea typeface="MS Mincho" pitchFamily="49" charset="-128"/>
            </a:endParaRPr>
          </a:p>
        </p:txBody>
      </p:sp>
      <p:sp>
        <p:nvSpPr>
          <p:cNvPr id="2" name="Rectangle 1"/>
          <p:cNvSpPr/>
          <p:nvPr/>
        </p:nvSpPr>
        <p:spPr>
          <a:xfrm>
            <a:off x="1874844" y="5149334"/>
            <a:ext cx="5546711"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میرے اللہ تو نے اپنی قدرت کے آثار پر توجہ کا حکم کیا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100009" y="381000"/>
            <a:ext cx="494398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ks-Arab" sz="7200" b="1" kern="1200" dirty="0" smtClean="0">
                <a:solidFill>
                  <a:srgbClr val="002060"/>
                </a:solidFill>
                <a:latin typeface="_PDMS_Saleem_QuranFont" panose="02010000000000000000" pitchFamily="2" charset="-78"/>
                <a:ea typeface="+mn-ea"/>
                <a:cs typeface="_PDMS_Saleem_QuranFont" panose="02010000000000000000" pitchFamily="2" charset="-78"/>
              </a:rPr>
              <a:t>بِ</a:t>
            </a:r>
            <a:r>
              <a:rPr lang="ur-PK" sz="7200" b="1" kern="1200" dirty="0" smtClean="0">
                <a:solidFill>
                  <a:srgbClr val="002060"/>
                </a:solidFill>
                <a:latin typeface="_PDMS_Saleem_QuranFont" panose="02010000000000000000" pitchFamily="2" charset="-78"/>
                <a:ea typeface="+mn-ea"/>
                <a:cs typeface="_PDMS_Saleem_QuranFont" panose="02010000000000000000" pitchFamily="2" charset="-78"/>
              </a:rPr>
              <a:t>ا</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a:t>
            </a:r>
            <a:r>
              <a:rPr lang="ks-Arab" sz="7200" b="1" kern="1200" dirty="0" smtClean="0">
                <a:solidFill>
                  <a:srgbClr val="002060"/>
                </a:solidFill>
                <a:latin typeface="_PDMS_Saleem_QuranFont" panose="02010000000000000000" pitchFamily="2" charset="-78"/>
                <a:ea typeface="+mn-ea"/>
                <a:cs typeface="_PDMS_Saleem_QuranFont" panose="02010000000000000000" pitchFamily="2" charset="-78"/>
              </a:rPr>
              <a:t>نْ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a:t>
            </a:r>
            <a:r>
              <a:rPr lang="ks-Arab" sz="7200" b="1" kern="1200" dirty="0" smtClean="0">
                <a:solidFill>
                  <a:srgbClr val="002060"/>
                </a:solidFill>
                <a:latin typeface="_PDMS_Saleem_QuranFont" panose="02010000000000000000" pitchFamily="2" charset="-78"/>
                <a:ea typeface="+mn-ea"/>
                <a:cs typeface="_PDMS_Saleem_QuranFont" panose="02010000000000000000" pitchFamily="2" charset="-78"/>
              </a:rPr>
              <a:t>َلْھَمْتَنِی </a:t>
            </a:r>
            <a:r>
              <a:rPr lang="ks-Arab" sz="7200" b="1" kern="1200" dirty="0">
                <a:solidFill>
                  <a:srgbClr val="002060"/>
                </a:solidFill>
                <a:latin typeface="_PDMS_Saleem_QuranFont" panose="02010000000000000000" pitchFamily="2" charset="-78"/>
                <a:ea typeface="+mn-ea"/>
                <a:cs typeface="_PDMS_Saleem_QuranFont" panose="02010000000000000000" pitchFamily="2" charset="-78"/>
              </a:rPr>
              <a:t>مَعْرِفَتَکَ،</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0183" y="1606948"/>
            <a:ext cx="8686800" cy="1752600"/>
          </a:xfrm>
          <a:extLst/>
        </p:spPr>
        <p:txBody>
          <a:bodyPr/>
          <a:lstStyle/>
          <a:p>
            <a:pPr marL="342900" indent="-342900" eaLnBrk="1" hangingPunct="1">
              <a:defRPr/>
            </a:pPr>
            <a:r>
              <a:rPr lang="en-US" sz="3600" b="1" kern="1200" dirty="0">
                <a:ea typeface="MS Mincho" pitchFamily="49" charset="-128"/>
              </a:rPr>
              <a:t>which is that You inspired me with recognition of You</a:t>
            </a:r>
          </a:p>
        </p:txBody>
      </p:sp>
      <p:sp>
        <p:nvSpPr>
          <p:cNvPr id="75780" name="Subtitle 4"/>
          <p:cNvSpPr txBox="1">
            <a:spLocks/>
          </p:cNvSpPr>
          <p:nvPr/>
        </p:nvSpPr>
        <p:spPr bwMode="auto">
          <a:xfrm>
            <a:off x="457200" y="40616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bi'an alhamtani ma`rifataka</a:t>
            </a:r>
            <a:endParaRPr lang="fi-FI" sz="3200" b="1" i="1" dirty="0">
              <a:solidFill>
                <a:srgbClr val="000066"/>
              </a:solidFill>
              <a:ea typeface="MS Mincho" pitchFamily="49" charset="-128"/>
            </a:endParaRPr>
          </a:p>
        </p:txBody>
      </p:sp>
      <p:sp>
        <p:nvSpPr>
          <p:cNvPr id="757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75782" name="Text Box 13"/>
          <p:cNvSpPr txBox="1">
            <a:spLocks noChangeAspect="1" noChangeArrowheads="1"/>
          </p:cNvSpPr>
          <p:nvPr/>
        </p:nvSpPr>
        <p:spPr bwMode="auto">
          <a:xfrm>
            <a:off x="4419601" y="0"/>
            <a:ext cx="47244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946808" y="5120661"/>
            <a:ext cx="4945585"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اس لیے کہ تو نے مجھے اپنی معرفت کرائی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369469" y="1049248"/>
            <a:ext cx="648126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فَٱرْجِعْنِي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إِلَيْكَ بِكِسْوَةِ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ٱلانْوَارِ</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therefore, (please do) make me refer to You with the garb of lights</a:t>
            </a:r>
          </a:p>
        </p:txBody>
      </p:sp>
      <p:sp>
        <p:nvSpPr>
          <p:cNvPr id="751620" name="Subtitle 4"/>
          <p:cNvSpPr txBox="1">
            <a:spLocks/>
          </p:cNvSpPr>
          <p:nvPr/>
        </p:nvSpPr>
        <p:spPr bwMode="auto">
          <a:xfrm>
            <a:off x="304800" y="4191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fa'arji`ni ilayka bikiswati al'anwari</a:t>
            </a:r>
            <a:endParaRPr lang="fi-FI" sz="3200" b="1" i="1" dirty="0">
              <a:solidFill>
                <a:srgbClr val="000066"/>
              </a:solidFill>
              <a:ea typeface="MS Mincho" pitchFamily="49" charset="-128"/>
            </a:endParaRPr>
          </a:p>
        </p:txBody>
      </p:sp>
      <p:sp>
        <p:nvSpPr>
          <p:cNvPr id="2" name="Rectangle 1"/>
          <p:cNvSpPr/>
          <p:nvPr/>
        </p:nvSpPr>
        <p:spPr>
          <a:xfrm>
            <a:off x="2107281" y="5105400"/>
            <a:ext cx="5081840"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پس مجھ کو اپنے نور کے پردوں کی طرف لے چل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474739" y="1049248"/>
            <a:ext cx="427072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وَهِدَايَةِ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ٱلاِﹾسْتِبْصَارِ</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the guidance of insight</a:t>
            </a:r>
          </a:p>
        </p:txBody>
      </p:sp>
      <p:sp>
        <p:nvSpPr>
          <p:cNvPr id="752644" name="Subtitle 4"/>
          <p:cNvSpPr txBox="1">
            <a:spLocks/>
          </p:cNvSpPr>
          <p:nvPr/>
        </p:nvSpPr>
        <p:spPr bwMode="auto">
          <a:xfrm>
            <a:off x="304800" y="3733800"/>
            <a:ext cx="8686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hidayati alistibsari</a:t>
            </a:r>
            <a:endParaRPr lang="fi-FI" sz="3200" b="1" i="1" dirty="0">
              <a:solidFill>
                <a:srgbClr val="000066"/>
              </a:solidFill>
              <a:ea typeface="MS Mincho" pitchFamily="49" charset="-128"/>
            </a:endParaRPr>
          </a:p>
        </p:txBody>
      </p:sp>
      <p:sp>
        <p:nvSpPr>
          <p:cNvPr id="2" name="Rectangle 1"/>
          <p:cNvSpPr/>
          <p:nvPr/>
        </p:nvSpPr>
        <p:spPr>
          <a:xfrm>
            <a:off x="2335695" y="4953000"/>
            <a:ext cx="4237057"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بصیرت کے راستوں کی طرف لے چل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4969" y="1049248"/>
            <a:ext cx="915026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حَتَّىٰ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ارْجِعَ إِلَيْكَ مِنْهَا كَمَا دَخَلْتُ إِلَيْكَ مِنْهَا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743200"/>
            <a:ext cx="8686800" cy="990600"/>
          </a:xfrm>
          <a:extLst/>
        </p:spPr>
        <p:txBody>
          <a:bodyPr/>
          <a:lstStyle/>
          <a:p>
            <a:pPr marL="342900" indent="-342900" eaLnBrk="1" hangingPunct="1">
              <a:defRPr/>
            </a:pPr>
            <a:r>
              <a:rPr lang="en-US" sz="2800" b="1" kern="1200" dirty="0">
                <a:ea typeface="MS Mincho" pitchFamily="49" charset="-128"/>
              </a:rPr>
              <a:t>so that I will return to You in the same way as I have entered to You from them</a:t>
            </a:r>
          </a:p>
        </p:txBody>
      </p:sp>
      <p:sp>
        <p:nvSpPr>
          <p:cNvPr id="753668" name="Subtitle 4"/>
          <p:cNvSpPr txBox="1">
            <a:spLocks/>
          </p:cNvSpPr>
          <p:nvPr/>
        </p:nvSpPr>
        <p:spPr bwMode="auto">
          <a:xfrm>
            <a:off x="228600" y="382587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2400" b="1" i="1" dirty="0">
                <a:solidFill>
                  <a:srgbClr val="000066"/>
                </a:solidFill>
                <a:ea typeface="MS Mincho" pitchFamily="49" charset="-128"/>
              </a:rPr>
              <a:t>hatta arji`a ilayka minha kama dakhaltu ilayka minha</a:t>
            </a:r>
            <a:endParaRPr lang="fi-FI" sz="2400" b="1" i="1" dirty="0">
              <a:solidFill>
                <a:srgbClr val="000066"/>
              </a:solidFill>
              <a:ea typeface="MS Mincho" pitchFamily="49" charset="-128"/>
            </a:endParaRPr>
          </a:p>
        </p:txBody>
      </p:sp>
      <p:sp>
        <p:nvSpPr>
          <p:cNvPr id="2" name="Rectangle 1"/>
          <p:cNvSpPr/>
          <p:nvPr/>
        </p:nvSpPr>
        <p:spPr>
          <a:xfrm>
            <a:off x="603261" y="4876800"/>
            <a:ext cx="7937477" cy="1200329"/>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تاکہ اس کے ذریعے تیری درگاہ میں آؤں  جس طرح انہی کے ذریعے تیری طرف راہ پائی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596294" y="1049248"/>
            <a:ext cx="602761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مَصُونَ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ٱلسِّرِّ</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عَنِ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ٱلنَّظَرِ</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إِلَيْهَا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as being too protected to look at them</a:t>
            </a:r>
          </a:p>
        </p:txBody>
      </p:sp>
      <p:sp>
        <p:nvSpPr>
          <p:cNvPr id="754692" name="Subtitle 4"/>
          <p:cNvSpPr txBox="1">
            <a:spLocks/>
          </p:cNvSpPr>
          <p:nvPr/>
        </p:nvSpPr>
        <p:spPr bwMode="auto">
          <a:xfrm>
            <a:off x="304800" y="3657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masuna alssirri `an alnnazari ilayha</a:t>
            </a:r>
            <a:endParaRPr lang="fi-FI" sz="3200" b="1" i="1" dirty="0">
              <a:solidFill>
                <a:srgbClr val="000066"/>
              </a:solidFill>
              <a:ea typeface="MS Mincho" pitchFamily="49" charset="-128"/>
            </a:endParaRPr>
          </a:p>
        </p:txBody>
      </p:sp>
      <p:sp>
        <p:nvSpPr>
          <p:cNvPr id="2" name="Rectangle 1"/>
          <p:cNvSpPr/>
          <p:nvPr/>
        </p:nvSpPr>
        <p:spPr>
          <a:xfrm>
            <a:off x="2416646" y="4724400"/>
            <a:ext cx="3910046"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انہیں دیکھ کر راز حقیقت کی خبر پاؤں</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938261" y="1049248"/>
            <a:ext cx="734367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وَمَرْفُوعَ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ٱلْهِمَّةِ</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عَنِ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ٱلاِﹾعْتِمَادِ</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عَلَيْهَا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too determining to depend upon them,</a:t>
            </a:r>
          </a:p>
        </p:txBody>
      </p:sp>
      <p:sp>
        <p:nvSpPr>
          <p:cNvPr id="755716" name="Subtitle 4"/>
          <p:cNvSpPr txBox="1">
            <a:spLocks/>
          </p:cNvSpPr>
          <p:nvPr/>
        </p:nvSpPr>
        <p:spPr bwMode="auto">
          <a:xfrm>
            <a:off x="304800" y="428307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marfu`a alhimmati `an ali`timadi `alayha</a:t>
            </a:r>
            <a:endParaRPr lang="fi-FI" sz="3200" b="1" i="1" dirty="0">
              <a:solidFill>
                <a:srgbClr val="000066"/>
              </a:solidFill>
              <a:ea typeface="MS Mincho" pitchFamily="49" charset="-128"/>
            </a:endParaRPr>
          </a:p>
        </p:txBody>
      </p:sp>
      <p:sp>
        <p:nvSpPr>
          <p:cNvPr id="2" name="Rectangle 1"/>
          <p:cNvSpPr/>
          <p:nvPr/>
        </p:nvSpPr>
        <p:spPr>
          <a:xfrm>
            <a:off x="2145872" y="5149334"/>
            <a:ext cx="4644220"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اور ان کے سہارے اپنی ہمت کو بلند کروں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076393" y="1049248"/>
            <a:ext cx="506741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إِنَّكَ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عَلَىٰ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كُلِّ شَيْء قَدِيرٌ</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for You have power over all things.</a:t>
            </a:r>
          </a:p>
        </p:txBody>
      </p:sp>
      <p:sp>
        <p:nvSpPr>
          <p:cNvPr id="756740" name="Subtitle 4"/>
          <p:cNvSpPr txBox="1">
            <a:spLocks/>
          </p:cNvSpPr>
          <p:nvPr/>
        </p:nvSpPr>
        <p:spPr bwMode="auto">
          <a:xfrm>
            <a:off x="302491" y="40005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innaka `ala kulli shay'in qadirun</a:t>
            </a:r>
          </a:p>
        </p:txBody>
      </p:sp>
      <p:sp>
        <p:nvSpPr>
          <p:cNvPr id="7567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75674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658655" y="5257800"/>
            <a:ext cx="3826689"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بے شک تو ہر چیز پر قدرت رکھتا ہے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391911" y="1049248"/>
            <a:ext cx="643637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إِلٰهِي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هٰذَا</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ذُلِّي ظَاهِرٌ بَيْنَ يَدَيْكَ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O my God, this is my humiliation; it manifests itself before You.</a:t>
            </a:r>
          </a:p>
        </p:txBody>
      </p:sp>
      <p:sp>
        <p:nvSpPr>
          <p:cNvPr id="757764" name="Subtitle 4"/>
          <p:cNvSpPr txBox="1">
            <a:spLocks/>
          </p:cNvSpPr>
          <p:nvPr/>
        </p:nvSpPr>
        <p:spPr bwMode="auto">
          <a:xfrm>
            <a:off x="304800" y="4191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ilahi hadha dhulli zahirun bayna yadayka</a:t>
            </a:r>
            <a:endParaRPr lang="fi-FI" sz="3200" b="1" i="1" dirty="0">
              <a:solidFill>
                <a:srgbClr val="000066"/>
              </a:solidFill>
              <a:ea typeface="MS Mincho" pitchFamily="49" charset="-128"/>
            </a:endParaRPr>
          </a:p>
        </p:txBody>
      </p:sp>
      <p:sp>
        <p:nvSpPr>
          <p:cNvPr id="2" name="Rectangle 1"/>
          <p:cNvSpPr/>
          <p:nvPr/>
        </p:nvSpPr>
        <p:spPr>
          <a:xfrm>
            <a:off x="1523430" y="5313218"/>
            <a:ext cx="5723042"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میرے اللہ یہ ہے میری پستی جو تیرے آگے عیاں ہے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050745" y="1049248"/>
            <a:ext cx="511870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وَهٰذَا</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حَالِي لاَ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يَخْفَىٰ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عَلَيْكَ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This is my manner; it cannot be concealed against You.</a:t>
            </a:r>
          </a:p>
        </p:txBody>
      </p:sp>
      <p:sp>
        <p:nvSpPr>
          <p:cNvPr id="758788" name="Subtitle 4"/>
          <p:cNvSpPr txBox="1">
            <a:spLocks/>
          </p:cNvSpPr>
          <p:nvPr/>
        </p:nvSpPr>
        <p:spPr bwMode="auto">
          <a:xfrm>
            <a:off x="210127" y="433041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hadha hali la yakhfa `alayka</a:t>
            </a:r>
            <a:endParaRPr lang="fi-FI" sz="3200" b="1" i="1" dirty="0">
              <a:solidFill>
                <a:srgbClr val="000066"/>
              </a:solidFill>
              <a:ea typeface="MS Mincho" pitchFamily="49" charset="-128"/>
            </a:endParaRPr>
          </a:p>
        </p:txBody>
      </p:sp>
      <p:sp>
        <p:nvSpPr>
          <p:cNvPr id="2" name="Rectangle 1"/>
          <p:cNvSpPr/>
          <p:nvPr/>
        </p:nvSpPr>
        <p:spPr>
          <a:xfrm>
            <a:off x="1842726" y="5257800"/>
            <a:ext cx="5458547"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اور یہ ہے میری بری حالت جو تجھ سے پوشیدہ نہیں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30946" y="1049248"/>
            <a:ext cx="5758308"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مِنْكَ اطْلُبُ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ٱلْوُصُولَ</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إِلَيْكَ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From You do I beseech soaring to You</a:t>
            </a:r>
          </a:p>
        </p:txBody>
      </p:sp>
      <p:sp>
        <p:nvSpPr>
          <p:cNvPr id="759812" name="Subtitle 4"/>
          <p:cNvSpPr txBox="1">
            <a:spLocks/>
          </p:cNvSpPr>
          <p:nvPr/>
        </p:nvSpPr>
        <p:spPr bwMode="auto">
          <a:xfrm>
            <a:off x="228600" y="401637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minka atlubu alwusula ilayka</a:t>
            </a:r>
            <a:endParaRPr lang="fi-FI" sz="3200" b="1" i="1" dirty="0">
              <a:solidFill>
                <a:srgbClr val="000066"/>
              </a:solidFill>
              <a:ea typeface="MS Mincho" pitchFamily="49" charset="-128"/>
            </a:endParaRPr>
          </a:p>
        </p:txBody>
      </p:sp>
      <p:sp>
        <p:nvSpPr>
          <p:cNvPr id="2" name="Rectangle 1"/>
          <p:cNvSpPr/>
          <p:nvPr/>
        </p:nvSpPr>
        <p:spPr>
          <a:xfrm>
            <a:off x="2535326" y="5105400"/>
            <a:ext cx="3751348"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میں تیری بارگاہ میں پہنچنا چاہتا ہوں</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495579" y="1049248"/>
            <a:ext cx="422904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وَبِكَ اسْتَدِلَّ عَلَيْكَ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through You do I take the way to You.</a:t>
            </a:r>
          </a:p>
        </p:txBody>
      </p:sp>
      <p:sp>
        <p:nvSpPr>
          <p:cNvPr id="760836" name="Subtitle 4"/>
          <p:cNvSpPr txBox="1">
            <a:spLocks/>
          </p:cNvSpPr>
          <p:nvPr/>
        </p:nvSpPr>
        <p:spPr bwMode="auto">
          <a:xfrm>
            <a:off x="304800" y="4191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bika astadillu `alayka</a:t>
            </a:r>
            <a:endParaRPr lang="fi-FI" sz="3200" b="1" i="1" dirty="0">
              <a:solidFill>
                <a:srgbClr val="000066"/>
              </a:solidFill>
              <a:ea typeface="MS Mincho" pitchFamily="49" charset="-128"/>
            </a:endParaRPr>
          </a:p>
        </p:txBody>
      </p:sp>
      <p:sp>
        <p:nvSpPr>
          <p:cNvPr id="2" name="Rectangle 1"/>
          <p:cNvSpPr/>
          <p:nvPr/>
        </p:nvSpPr>
        <p:spPr>
          <a:xfrm>
            <a:off x="2710753" y="5303982"/>
            <a:ext cx="3722494"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اور تجھ پر تجھی کو دلیل ٹھہراتا ہوں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066800" y="350405"/>
            <a:ext cx="643477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وَرَوَّعْتَنِی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بِعَجَائِبِ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حِکْمَتِکَ،</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152400" y="1550734"/>
            <a:ext cx="8686800" cy="1752600"/>
          </a:xfrm>
          <a:extLst/>
        </p:spPr>
        <p:txBody>
          <a:bodyPr/>
          <a:lstStyle/>
          <a:p>
            <a:pPr marL="342900" indent="-342900" eaLnBrk="1" hangingPunct="1">
              <a:defRPr/>
            </a:pPr>
            <a:r>
              <a:rPr lang="en-US" sz="3600" b="1" kern="1200" dirty="0">
                <a:ea typeface="MS Mincho" pitchFamily="49" charset="-128"/>
              </a:rPr>
              <a:t>and alarmed me by the wonders of Your wisdom,</a:t>
            </a:r>
          </a:p>
        </p:txBody>
      </p:sp>
      <p:sp>
        <p:nvSpPr>
          <p:cNvPr id="76804" name="Subtitle 4"/>
          <p:cNvSpPr txBox="1">
            <a:spLocks/>
          </p:cNvSpPr>
          <p:nvPr/>
        </p:nvSpPr>
        <p:spPr bwMode="auto">
          <a:xfrm>
            <a:off x="304799" y="3581146"/>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rawwa`tani bi`aja'ibi hikmatika</a:t>
            </a:r>
            <a:endParaRPr lang="fi-FI" sz="3200" b="1" i="1" dirty="0">
              <a:solidFill>
                <a:srgbClr val="000066"/>
              </a:solidFill>
              <a:ea typeface="MS Mincho" pitchFamily="49" charset="-128"/>
            </a:endParaRPr>
          </a:p>
        </p:txBody>
      </p:sp>
      <p:sp>
        <p:nvSpPr>
          <p:cNvPr id="76805" name="Text Box 13"/>
          <p:cNvSpPr txBox="1">
            <a:spLocks noChangeArrowheads="1"/>
          </p:cNvSpPr>
          <p:nvPr/>
        </p:nvSpPr>
        <p:spPr bwMode="auto">
          <a:xfrm>
            <a:off x="0" y="-31780"/>
            <a:ext cx="9144000" cy="40011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solidFill>
                  <a:srgbClr val="FFFF99"/>
                </a:solidFill>
                <a:latin typeface="Trebuchet MS" pitchFamily="34" charset="0"/>
              </a:rPr>
              <a:t>3rd Imam (A) </a:t>
            </a:r>
            <a:r>
              <a:rPr lang="en-US" sz="1600" b="1" dirty="0" err="1">
                <a:solidFill>
                  <a:srgbClr val="FFFF99"/>
                </a:solidFill>
                <a:latin typeface="Trebuchet MS" pitchFamily="34" charset="0"/>
              </a:rPr>
              <a:t>Dūa</a:t>
            </a:r>
            <a:r>
              <a:rPr lang="en-US" sz="1600" b="1" dirty="0">
                <a:solidFill>
                  <a:srgbClr val="FFFF99"/>
                </a:solidFill>
                <a:latin typeface="Trebuchet MS" pitchFamily="34" charset="0"/>
              </a:rPr>
              <a:t> for the Day of </a:t>
            </a:r>
            <a:r>
              <a:rPr lang="en-US" sz="1600" b="1" dirty="0" err="1" smtClean="0">
                <a:solidFill>
                  <a:srgbClr val="FFFF99"/>
                </a:solidFill>
                <a:latin typeface="Trebuchet MS" pitchFamily="34" charset="0"/>
              </a:rPr>
              <a:t>A'rafah</a:t>
            </a:r>
            <a:r>
              <a:rPr lang="en-US" sz="1600" b="1" dirty="0" smtClean="0">
                <a:solidFill>
                  <a:srgbClr val="FFFF99"/>
                </a:solidFill>
                <a:latin typeface="Trebuchet MS" pitchFamily="34" charset="0"/>
              </a:rPr>
              <a:t> 	</a:t>
            </a:r>
            <a:r>
              <a:rPr lang="ar-SA" sz="1600" b="1" dirty="0" smtClean="0">
                <a:solidFill>
                  <a:srgbClr val="FFFF99"/>
                </a:solidFill>
                <a:latin typeface="Trebuchet MS" pitchFamily="34" charset="0"/>
              </a:rPr>
              <a:t>       </a:t>
            </a:r>
            <a:r>
              <a:rPr lang="en-US" sz="1600" b="1" dirty="0" smtClean="0">
                <a:solidFill>
                  <a:srgbClr val="FFFF99"/>
                </a:solidFill>
                <a:latin typeface="Trebuchet MS" pitchFamily="34" charset="0"/>
              </a:rPr>
              <a:t> </a:t>
            </a:r>
            <a:r>
              <a:rPr lang="ar-SA" sz="1600" b="1" dirty="0" smtClean="0">
                <a:solidFill>
                  <a:srgbClr val="FFFF99"/>
                </a:solidFill>
                <a:latin typeface="Trebuchet MS" pitchFamily="34" charset="0"/>
              </a:rPr>
              <a:t>               </a:t>
            </a:r>
            <a:r>
              <a:rPr lang="en-US" sz="1600" b="1" dirty="0" smtClean="0">
                <a:solidFill>
                  <a:srgbClr val="FFFF99"/>
                </a:solidFill>
                <a:latin typeface="Trebuchet MS" pitchFamily="34" charset="0"/>
              </a:rPr>
              <a:t>       </a:t>
            </a:r>
            <a:r>
              <a:rPr lang="en-US" sz="1600" b="1" dirty="0" smtClean="0">
                <a:solidFill>
                  <a:srgbClr val="FFFF99"/>
                </a:solidFill>
                <a:latin typeface="Al_Mushaf" panose="02000000000000000000" pitchFamily="2" charset="-78"/>
                <a:cs typeface="Al_Mushaf" panose="02000000000000000000" pitchFamily="2" charset="-78"/>
              </a:rPr>
              <a:t> </a:t>
            </a:r>
            <a:r>
              <a:rPr lang="ar-SA" sz="2000" b="1" dirty="0">
                <a:solidFill>
                  <a:srgbClr val="FFFF99"/>
                </a:solidFill>
                <a:latin typeface="Al_Mushaf" panose="02000000000000000000" pitchFamily="2" charset="-78"/>
                <a:cs typeface="Al_Mushaf" panose="02000000000000000000" pitchFamily="2" charset="-78"/>
              </a:rPr>
              <a:t>إمام حسين(عليه السلام) د</a:t>
            </a:r>
            <a:r>
              <a:rPr lang="ur-PK" sz="2000" b="1" dirty="0">
                <a:solidFill>
                  <a:srgbClr val="FFFF99"/>
                </a:solidFill>
                <a:latin typeface="Al_Mushaf" panose="02000000000000000000" pitchFamily="2" charset="-78"/>
                <a:cs typeface="Al_Mushaf" panose="02000000000000000000" pitchFamily="2" charset="-78"/>
              </a:rPr>
              <a:t>ع</a:t>
            </a:r>
            <a:r>
              <a:rPr lang="ar-SA" sz="2000" b="1" dirty="0" smtClean="0">
                <a:solidFill>
                  <a:srgbClr val="FFFF99"/>
                </a:solidFill>
                <a:latin typeface="Al_Mushaf" panose="02000000000000000000" pitchFamily="2" charset="-78"/>
                <a:cs typeface="Al_Mushaf" panose="02000000000000000000" pitchFamily="2" charset="-78"/>
              </a:rPr>
              <a:t>اءيوم عرفة</a:t>
            </a:r>
            <a:endParaRPr lang="ar-SA" sz="2000" b="1" dirty="0">
              <a:solidFill>
                <a:srgbClr val="FFFF99"/>
              </a:solidFill>
              <a:latin typeface="Al_Mushaf" panose="02000000000000000000" pitchFamily="2" charset="-78"/>
              <a:cs typeface="Al_Mushaf" panose="02000000000000000000" pitchFamily="2" charset="-78"/>
            </a:endParaRPr>
          </a:p>
        </p:txBody>
      </p:sp>
      <p:sp>
        <p:nvSpPr>
          <p:cNvPr id="2" name="Rectangle 1"/>
          <p:cNvSpPr/>
          <p:nvPr/>
        </p:nvSpPr>
        <p:spPr>
          <a:xfrm>
            <a:off x="1320204" y="5181600"/>
            <a:ext cx="6655989"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اپنی عجیب عجیب حکمتوں کے ذریعے مجھے خائف کردیا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352911" y="1049248"/>
            <a:ext cx="451437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فَٱهْدِنِي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بِنُورِكَ إِلَيْكَ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So, (please do) guide me to You through Your Light</a:t>
            </a:r>
          </a:p>
        </p:txBody>
      </p:sp>
      <p:sp>
        <p:nvSpPr>
          <p:cNvPr id="761860" name="Subtitle 4"/>
          <p:cNvSpPr txBox="1">
            <a:spLocks/>
          </p:cNvSpPr>
          <p:nvPr/>
        </p:nvSpPr>
        <p:spPr bwMode="auto">
          <a:xfrm>
            <a:off x="304800" y="4267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fahdini binurika ilayka</a:t>
            </a:r>
            <a:endParaRPr lang="fi-FI" sz="3200" b="1" i="1" dirty="0">
              <a:solidFill>
                <a:srgbClr val="000066"/>
              </a:solidFill>
              <a:ea typeface="MS Mincho" pitchFamily="49" charset="-128"/>
            </a:endParaRPr>
          </a:p>
        </p:txBody>
      </p:sp>
      <p:sp>
        <p:nvSpPr>
          <p:cNvPr id="2" name="Rectangle 1"/>
          <p:cNvSpPr/>
          <p:nvPr/>
        </p:nvSpPr>
        <p:spPr>
          <a:xfrm>
            <a:off x="1980643" y="5257800"/>
            <a:ext cx="5335115"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پس اپنے نور سے میری اپنی طرف سے رہنمائی کر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866126" y="1049248"/>
            <a:ext cx="748794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وَاقِمْنِي بِصِدْقِ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ٱلْعُبُودِيَّةِ</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بَيْنَ يَدَيْكَ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make me stand up before Your Hands with the true servitude to You.</a:t>
            </a:r>
          </a:p>
        </p:txBody>
      </p:sp>
      <p:sp>
        <p:nvSpPr>
          <p:cNvPr id="762884" name="Subtitle 4"/>
          <p:cNvSpPr txBox="1">
            <a:spLocks/>
          </p:cNvSpPr>
          <p:nvPr/>
        </p:nvSpPr>
        <p:spPr bwMode="auto">
          <a:xfrm>
            <a:off x="266700" y="40767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aqimni bisidqi al`ubudiyyati bayna yadayka</a:t>
            </a:r>
            <a:endParaRPr lang="fi-FI" sz="3200" b="1" i="1" dirty="0">
              <a:solidFill>
                <a:srgbClr val="000066"/>
              </a:solidFill>
              <a:ea typeface="MS Mincho" pitchFamily="49" charset="-128"/>
            </a:endParaRPr>
          </a:p>
        </p:txBody>
      </p:sp>
      <p:sp>
        <p:nvSpPr>
          <p:cNvPr id="2" name="Rectangle 1"/>
          <p:cNvSpPr/>
          <p:nvPr/>
        </p:nvSpPr>
        <p:spPr>
          <a:xfrm>
            <a:off x="2532878" y="5562600"/>
            <a:ext cx="4230645"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اور اپنے حضور مجھے سچی بندگی پر قائم رکھ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153064" y="1049248"/>
            <a:ext cx="691407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إِلٰهِي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عَلِّمْنِي مِنْ عِلْمِكَ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ٱلْمَخْزُونِ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O my God, (please do) teach me from Your veiled knowledge</a:t>
            </a:r>
          </a:p>
        </p:txBody>
      </p:sp>
      <p:sp>
        <p:nvSpPr>
          <p:cNvPr id="763908" name="Subtitle 4"/>
          <p:cNvSpPr txBox="1">
            <a:spLocks/>
          </p:cNvSpPr>
          <p:nvPr/>
        </p:nvSpPr>
        <p:spPr bwMode="auto">
          <a:xfrm>
            <a:off x="266700" y="40767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ilahi `allimni min `ilmika almakhzuni</a:t>
            </a:r>
          </a:p>
        </p:txBody>
      </p:sp>
      <p:sp>
        <p:nvSpPr>
          <p:cNvPr id="2" name="Rectangle 1"/>
          <p:cNvSpPr/>
          <p:nvPr/>
        </p:nvSpPr>
        <p:spPr>
          <a:xfrm>
            <a:off x="1750555" y="5149334"/>
            <a:ext cx="5642891"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میرے اللہ مجھے اپنے پوشیدہ علوم میں سے تعلیم دے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102843" y="1049248"/>
            <a:ext cx="501451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وَصُنِّي بِسِتْرِكَ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ٱلْمَصُونِ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protect me with Your shielding shelter.</a:t>
            </a:r>
          </a:p>
        </p:txBody>
      </p:sp>
      <p:sp>
        <p:nvSpPr>
          <p:cNvPr id="764932" name="Subtitle 4"/>
          <p:cNvSpPr txBox="1">
            <a:spLocks/>
          </p:cNvSpPr>
          <p:nvPr/>
        </p:nvSpPr>
        <p:spPr bwMode="auto">
          <a:xfrm>
            <a:off x="304800" y="4191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sunni bisitrika almasuni</a:t>
            </a:r>
            <a:endParaRPr lang="fi-FI" sz="3200" b="1" i="1" dirty="0">
              <a:solidFill>
                <a:srgbClr val="000066"/>
              </a:solidFill>
              <a:ea typeface="MS Mincho" pitchFamily="49" charset="-128"/>
            </a:endParaRPr>
          </a:p>
        </p:txBody>
      </p:sp>
      <p:sp>
        <p:nvSpPr>
          <p:cNvPr id="7649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76493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080830" y="5303982"/>
            <a:ext cx="5134739"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اور اپنے محکم پردے کے ساتھ میری حفاظت کر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185925" y="1049248"/>
            <a:ext cx="684835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إِلٰهِي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حَقِّقْنِي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بِحَقَائِقِ اهْلِ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ٱلْقُرْبِ</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990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indent="-342900" eaLnBrk="1" hangingPunct="1"/>
            <a:r>
              <a:rPr lang="en-US" sz="2800" b="1" kern="1200" dirty="0">
                <a:ea typeface="MS Mincho" pitchFamily="49" charset="-128"/>
              </a:rPr>
              <a:t>O my God, (please do) grant me the realities that are enjoyed by the people who are near to You</a:t>
            </a:r>
          </a:p>
        </p:txBody>
      </p:sp>
      <p:sp>
        <p:nvSpPr>
          <p:cNvPr id="765956" name="Subtitle 4"/>
          <p:cNvSpPr txBox="1">
            <a:spLocks/>
          </p:cNvSpPr>
          <p:nvPr/>
        </p:nvSpPr>
        <p:spPr bwMode="auto">
          <a:xfrm>
            <a:off x="304800" y="4038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ilahi haqqiqni bihaqa'iqi ahli alqurbi</a:t>
            </a:r>
            <a:endParaRPr lang="fi-FI" sz="3200" b="1" i="1" dirty="0">
              <a:solidFill>
                <a:srgbClr val="000066"/>
              </a:solidFill>
              <a:ea typeface="MS Mincho" pitchFamily="49" charset="-128"/>
            </a:endParaRPr>
          </a:p>
        </p:txBody>
      </p:sp>
      <p:sp>
        <p:nvSpPr>
          <p:cNvPr id="2" name="Rectangle 1"/>
          <p:cNvSpPr/>
          <p:nvPr/>
        </p:nvSpPr>
        <p:spPr>
          <a:xfrm>
            <a:off x="1633163" y="5410200"/>
            <a:ext cx="5953874"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میرے اللہ مجھے اپنے اہل قرب کے حقائق سے بہرہ ور فرما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349431" y="1049248"/>
            <a:ext cx="652133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وَٱسْلُكْ</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بِي مَسْلَكَ اهْلِ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ٱلْجَذْبِ</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make me follow the course of the people who are attracted to You.</a:t>
            </a:r>
          </a:p>
        </p:txBody>
      </p:sp>
      <p:sp>
        <p:nvSpPr>
          <p:cNvPr id="766980" name="Subtitle 4"/>
          <p:cNvSpPr txBox="1">
            <a:spLocks/>
          </p:cNvSpPr>
          <p:nvPr/>
        </p:nvSpPr>
        <p:spPr bwMode="auto">
          <a:xfrm>
            <a:off x="304800" y="4191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wasluk bi maslaka ahli aljadhbi</a:t>
            </a:r>
            <a:endParaRPr lang="fi-FI" sz="3200" b="1" i="1" dirty="0">
              <a:solidFill>
                <a:srgbClr val="000066"/>
              </a:solidFill>
              <a:ea typeface="MS Mincho" pitchFamily="49" charset="-128"/>
            </a:endParaRPr>
          </a:p>
        </p:txBody>
      </p:sp>
      <p:sp>
        <p:nvSpPr>
          <p:cNvPr id="2" name="Rectangle 1"/>
          <p:cNvSpPr/>
          <p:nvPr/>
        </p:nvSpPr>
        <p:spPr>
          <a:xfrm>
            <a:off x="1638344" y="5352473"/>
            <a:ext cx="5867312"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اور ان کی راہ پر ڈال جو تیری طرف کھنچتے چلے جاتے ہیں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814830" y="1049248"/>
            <a:ext cx="759053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إِلٰهِي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اغْنِنِي بِتَدْبِيرِكَ لِي عَنْ تَدْبِيرِي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O my God, make Your management of my affairs replace my management of my affairs,</a:t>
            </a:r>
          </a:p>
        </p:txBody>
      </p:sp>
      <p:sp>
        <p:nvSpPr>
          <p:cNvPr id="76800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ilahi aghnini bitadbirika li `an tadbiri</a:t>
            </a:r>
            <a:endParaRPr lang="fi-FI" sz="3200" b="1" i="1">
              <a:solidFill>
                <a:srgbClr val="000066"/>
              </a:solidFill>
              <a:ea typeface="MS Mincho" pitchFamily="49" charset="-128"/>
            </a:endParaRPr>
          </a:p>
        </p:txBody>
      </p:sp>
      <p:sp>
        <p:nvSpPr>
          <p:cNvPr id="8" name="Rectangle 7"/>
          <p:cNvSpPr/>
          <p:nvPr/>
        </p:nvSpPr>
        <p:spPr>
          <a:xfrm>
            <a:off x="1584518" y="5410200"/>
            <a:ext cx="6386685"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میرے اللہ اپنے کے ذریعے مجھے میرے تدبر بے نیاز کردے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91059" y="1049248"/>
            <a:ext cx="563808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وَبِٱخْتِيَارِكَ</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عَنِ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ٱخْتِيَارِي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make Your choice for me replace my choice for myself,</a:t>
            </a:r>
          </a:p>
        </p:txBody>
      </p:sp>
      <p:sp>
        <p:nvSpPr>
          <p:cNvPr id="76902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wa bikhtiyarika `an ikhtiyari</a:t>
            </a:r>
            <a:endParaRPr lang="fi-FI" sz="3200" b="1" i="1">
              <a:solidFill>
                <a:srgbClr val="000066"/>
              </a:solidFill>
              <a:ea typeface="MS Mincho" pitchFamily="49" charset="-128"/>
            </a:endParaRPr>
          </a:p>
        </p:txBody>
      </p:sp>
      <p:sp>
        <p:nvSpPr>
          <p:cNvPr id="8" name="Rectangle 7"/>
          <p:cNvSpPr/>
          <p:nvPr/>
        </p:nvSpPr>
        <p:spPr>
          <a:xfrm>
            <a:off x="1365594" y="5410200"/>
            <a:ext cx="7034298"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میرے اللہ اپن</a:t>
            </a:r>
            <a:r>
              <a:rPr lang="ur-PK" sz="3600" b="1" dirty="0">
                <a:solidFill>
                  <a:srgbClr val="002060"/>
                </a:solidFill>
                <a:latin typeface="Jameel Noori Nastaleeq" panose="02000503000000000004" pitchFamily="2" charset="-78"/>
                <a:cs typeface="Jameel Noori Nastaleeq" panose="02000503000000000004" pitchFamily="2" charset="-78"/>
              </a:rPr>
              <a:t>ی</a:t>
            </a:r>
            <a:r>
              <a:rPr lang="ar-SA" sz="3600" b="1" dirty="0">
                <a:solidFill>
                  <a:srgbClr val="002060"/>
                </a:solidFill>
                <a:latin typeface="Jameel Noori Nastaleeq" panose="02000503000000000004" pitchFamily="2" charset="-78"/>
                <a:cs typeface="Jameel Noori Nastaleeq" panose="02000503000000000004" pitchFamily="2" charset="-78"/>
              </a:rPr>
              <a:t> پسند کے ذریعے مجھے میر</a:t>
            </a:r>
            <a:r>
              <a:rPr lang="ur-PK" sz="3600" b="1" dirty="0">
                <a:solidFill>
                  <a:srgbClr val="002060"/>
                </a:solidFill>
                <a:latin typeface="Jameel Noori Nastaleeq" panose="02000503000000000004" pitchFamily="2" charset="-78"/>
                <a:cs typeface="Jameel Noori Nastaleeq" panose="02000503000000000004" pitchFamily="2" charset="-78"/>
              </a:rPr>
              <a:t>ی </a:t>
            </a:r>
            <a:r>
              <a:rPr lang="ar-SA" sz="3600" b="1" dirty="0">
                <a:solidFill>
                  <a:srgbClr val="002060"/>
                </a:solidFill>
                <a:latin typeface="Jameel Noori Nastaleeq" panose="02000503000000000004" pitchFamily="2" charset="-78"/>
                <a:cs typeface="Jameel Noori Nastaleeq" panose="02000503000000000004" pitchFamily="2" charset="-78"/>
              </a:rPr>
              <a:t>پسند سے بے نیاز کردے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236420" y="1049248"/>
            <a:ext cx="674736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وَاوْقِفْنِي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عَلَىٰ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مَرَاكِزِ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ٱضْطِرَارِي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make me stop at the points of emergency.</a:t>
            </a:r>
          </a:p>
        </p:txBody>
      </p:sp>
      <p:sp>
        <p:nvSpPr>
          <p:cNvPr id="770052" name="Subtitle 4"/>
          <p:cNvSpPr txBox="1">
            <a:spLocks/>
          </p:cNvSpPr>
          <p:nvPr/>
        </p:nvSpPr>
        <p:spPr bwMode="auto">
          <a:xfrm>
            <a:off x="304800" y="415723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awqifni `ala marakizi idtirari</a:t>
            </a:r>
            <a:endParaRPr lang="fi-FI" sz="3200" b="1" i="1" dirty="0">
              <a:solidFill>
                <a:srgbClr val="000066"/>
              </a:solidFill>
              <a:ea typeface="MS Mincho" pitchFamily="49" charset="-128"/>
            </a:endParaRPr>
          </a:p>
        </p:txBody>
      </p:sp>
      <p:sp>
        <p:nvSpPr>
          <p:cNvPr id="2" name="Rectangle 1"/>
          <p:cNvSpPr/>
          <p:nvPr/>
        </p:nvSpPr>
        <p:spPr>
          <a:xfrm>
            <a:off x="2545917" y="5486400"/>
            <a:ext cx="4615367"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اور پریشانی کے عالم میں مجھے ثابت قدم رکھ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695680" y="1049248"/>
            <a:ext cx="582884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إِلٰهِي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اخْرِجْنِي مِنْ ذُلِّ نَفْسِي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O my God, (please do) take my out of the humiliation of myself</a:t>
            </a:r>
          </a:p>
        </p:txBody>
      </p:sp>
      <p:sp>
        <p:nvSpPr>
          <p:cNvPr id="771076" name="Subtitle 4"/>
          <p:cNvSpPr txBox="1">
            <a:spLocks/>
          </p:cNvSpPr>
          <p:nvPr/>
        </p:nvSpPr>
        <p:spPr bwMode="auto">
          <a:xfrm>
            <a:off x="304800" y="4212967"/>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ilahi akhrijni min dhulli nafsi</a:t>
            </a:r>
            <a:endParaRPr lang="fi-FI" sz="3200" b="1" i="1" dirty="0">
              <a:solidFill>
                <a:srgbClr val="000066"/>
              </a:solidFill>
              <a:ea typeface="MS Mincho" pitchFamily="49" charset="-128"/>
            </a:endParaRPr>
          </a:p>
        </p:txBody>
      </p:sp>
      <p:sp>
        <p:nvSpPr>
          <p:cNvPr id="2" name="Rectangle 1"/>
          <p:cNvSpPr/>
          <p:nvPr/>
        </p:nvSpPr>
        <p:spPr>
          <a:xfrm>
            <a:off x="1859988" y="5149334"/>
            <a:ext cx="5500224"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میرے معبود مجھے میرے نفس کی پستی سے نکال لے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72773" y="457200"/>
            <a:ext cx="831509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ks-Arab" sz="7200" b="1" kern="1200" dirty="0" smtClean="0">
                <a:solidFill>
                  <a:srgbClr val="002060"/>
                </a:solidFill>
                <a:latin typeface="_PDMS_Saleem_QuranFont" panose="02010000000000000000" pitchFamily="2" charset="-78"/>
                <a:ea typeface="+mn-ea"/>
                <a:cs typeface="_PDMS_Saleem_QuranFont" panose="02010000000000000000" pitchFamily="2" charset="-78"/>
              </a:rPr>
              <a:t>وَ</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ا</a:t>
            </a:r>
            <a:r>
              <a:rPr lang="ks-Arab" sz="7200" b="1" kern="1200" dirty="0" smtClean="0">
                <a:solidFill>
                  <a:srgbClr val="002060"/>
                </a:solidFill>
                <a:latin typeface="_PDMS_Saleem_QuranFont" panose="02010000000000000000" pitchFamily="2" charset="-78"/>
                <a:ea typeface="+mn-ea"/>
                <a:cs typeface="_PDMS_Saleem_QuranFont" panose="02010000000000000000" pitchFamily="2" charset="-78"/>
              </a:rPr>
              <a:t>َیْقَظْتَنِی </a:t>
            </a:r>
            <a:r>
              <a:rPr lang="ks-Arab" sz="7200" b="1" kern="1200" dirty="0">
                <a:solidFill>
                  <a:srgbClr val="002060"/>
                </a:solidFill>
                <a:latin typeface="_PDMS_Saleem_QuranFont" panose="02010000000000000000" pitchFamily="2" charset="-78"/>
                <a:ea typeface="+mn-ea"/>
                <a:cs typeface="_PDMS_Saleem_QuranFont" panose="02010000000000000000" pitchFamily="2" charset="-78"/>
              </a:rPr>
              <a:t>لِما </a:t>
            </a:r>
            <a:r>
              <a:rPr lang="ks-Arab" sz="7200" b="1" kern="1200" dirty="0" smtClean="0">
                <a:solidFill>
                  <a:srgbClr val="002060"/>
                </a:solidFill>
                <a:latin typeface="_PDMS_Saleem_QuranFont" panose="02010000000000000000" pitchFamily="2" charset="-78"/>
                <a:ea typeface="+mn-ea"/>
                <a:cs typeface="_PDMS_Saleem_QuranFont" panose="02010000000000000000" pitchFamily="2" charset="-78"/>
              </a:rPr>
              <a:t>ذَرَ</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ا</a:t>
            </a:r>
            <a:r>
              <a:rPr lang="ks-Arab" sz="7200" b="1" kern="1200" dirty="0" smtClean="0">
                <a:solidFill>
                  <a:srgbClr val="002060"/>
                </a:solidFill>
                <a:latin typeface="_PDMS_Saleem_QuranFont" panose="02010000000000000000" pitchFamily="2" charset="-78"/>
                <a:ea typeface="+mn-ea"/>
                <a:cs typeface="_PDMS_Saleem_QuranFont" panose="02010000000000000000" pitchFamily="2" charset="-78"/>
              </a:rPr>
              <a:t>ْتَ </a:t>
            </a:r>
            <a:r>
              <a:rPr lang="ks-Arab" sz="7200" b="1" kern="1200" dirty="0">
                <a:solidFill>
                  <a:srgbClr val="002060"/>
                </a:solidFill>
                <a:latin typeface="_PDMS_Saleem_QuranFont" panose="02010000000000000000" pitchFamily="2" charset="-78"/>
                <a:ea typeface="+mn-ea"/>
                <a:cs typeface="_PDMS_Saleem_QuranFont" panose="02010000000000000000" pitchFamily="2" charset="-78"/>
              </a:rPr>
              <a:t>فِی سَمائِکَ </a:t>
            </a:r>
            <a:r>
              <a:rPr lang="ks-Arab" sz="7200" b="1" kern="1200" dirty="0" smtClean="0">
                <a:solidFill>
                  <a:srgbClr val="002060"/>
                </a:solidFill>
                <a:latin typeface="_PDMS_Saleem_QuranFont" panose="02010000000000000000" pitchFamily="2" charset="-78"/>
                <a:ea typeface="+mn-ea"/>
                <a:cs typeface="_PDMS_Saleem_QuranFont" panose="02010000000000000000" pitchFamily="2" charset="-78"/>
              </a:rPr>
              <a:t>وَ</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ا</a:t>
            </a:r>
            <a:r>
              <a:rPr lang="ks-Arab" sz="7200" b="1" kern="1200" dirty="0" smtClean="0">
                <a:solidFill>
                  <a:srgbClr val="002060"/>
                </a:solidFill>
                <a:latin typeface="_PDMS_Saleem_QuranFont" panose="02010000000000000000" pitchFamily="2" charset="-78"/>
                <a:ea typeface="+mn-ea"/>
                <a:cs typeface="_PDMS_Saleem_QuranFont" panose="02010000000000000000" pitchFamily="2" charset="-78"/>
              </a:rPr>
              <a:t>َرْضِکَ</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1671384"/>
            <a:ext cx="8686800" cy="1752600"/>
          </a:xfrm>
          <a:extLst/>
        </p:spPr>
        <p:txBody>
          <a:bodyPr/>
          <a:lstStyle/>
          <a:p>
            <a:pPr marL="342900" indent="-342900" eaLnBrk="1" hangingPunct="1">
              <a:defRPr/>
            </a:pPr>
            <a:r>
              <a:rPr lang="en-US" sz="3600" b="1" kern="1200" dirty="0">
                <a:ea typeface="MS Mincho" pitchFamily="49" charset="-128"/>
              </a:rPr>
              <a:t>and You aroused in me that which You created in Your heavens and lands,</a:t>
            </a:r>
          </a:p>
        </p:txBody>
      </p:sp>
      <p:sp>
        <p:nvSpPr>
          <p:cNvPr id="77828" name="Subtitle 4"/>
          <p:cNvSpPr txBox="1">
            <a:spLocks/>
          </p:cNvSpPr>
          <p:nvPr/>
        </p:nvSpPr>
        <p:spPr bwMode="auto">
          <a:xfrm>
            <a:off x="451366" y="343783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ayqaztani lima dhara'ta fi sama'ika wa ardika</a:t>
            </a:r>
            <a:endParaRPr lang="fi-FI" sz="3200" b="1" i="1" dirty="0">
              <a:solidFill>
                <a:srgbClr val="000066"/>
              </a:solidFill>
              <a:ea typeface="MS Mincho" pitchFamily="49" charset="-128"/>
            </a:endParaRPr>
          </a:p>
        </p:txBody>
      </p:sp>
      <p:sp>
        <p:nvSpPr>
          <p:cNvPr id="778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77830"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451366" y="4876800"/>
            <a:ext cx="8305801" cy="1323439"/>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اورمجھے بیدار کیاان چیزوں کے ذریعے جو تو نے آسمان و زمین میں عجیب طرح سے خلق کیں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79036" y="1049248"/>
            <a:ext cx="566212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وَطَهِّرْنِي مِنْ شَكِّي وَشِرْكِي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purify me from my suspicion and polytheism</a:t>
            </a:r>
          </a:p>
        </p:txBody>
      </p:sp>
      <p:sp>
        <p:nvSpPr>
          <p:cNvPr id="772100" name="Subtitle 4"/>
          <p:cNvSpPr txBox="1">
            <a:spLocks/>
          </p:cNvSpPr>
          <p:nvPr/>
        </p:nvSpPr>
        <p:spPr bwMode="auto">
          <a:xfrm>
            <a:off x="266700" y="4191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tahhirni min shakki wa shirki</a:t>
            </a:r>
            <a:endParaRPr lang="fi-FI" sz="3200" b="1" i="1" dirty="0">
              <a:solidFill>
                <a:srgbClr val="000066"/>
              </a:solidFill>
              <a:ea typeface="MS Mincho" pitchFamily="49" charset="-128"/>
            </a:endParaRPr>
          </a:p>
        </p:txBody>
      </p:sp>
      <p:sp>
        <p:nvSpPr>
          <p:cNvPr id="2" name="Rectangle 1"/>
          <p:cNvSpPr/>
          <p:nvPr/>
        </p:nvSpPr>
        <p:spPr>
          <a:xfrm>
            <a:off x="2547304" y="5105400"/>
            <a:ext cx="4201792"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مجھے شک اور شرک سے پاک کردے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651871" y="1049248"/>
            <a:ext cx="391645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قَبْلَ حُلُولِ رَمْسِي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before I enter my grave.</a:t>
            </a:r>
          </a:p>
        </p:txBody>
      </p:sp>
      <p:sp>
        <p:nvSpPr>
          <p:cNvPr id="773124" name="Subtitle 4"/>
          <p:cNvSpPr txBox="1">
            <a:spLocks/>
          </p:cNvSpPr>
          <p:nvPr/>
        </p:nvSpPr>
        <p:spPr bwMode="auto">
          <a:xfrm>
            <a:off x="266699" y="40767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qabla hululi ramsi</a:t>
            </a:r>
            <a:endParaRPr lang="fi-FI" sz="3200" b="1" i="1" dirty="0">
              <a:solidFill>
                <a:srgbClr val="000066"/>
              </a:solidFill>
              <a:ea typeface="MS Mincho" pitchFamily="49" charset="-128"/>
            </a:endParaRPr>
          </a:p>
        </p:txBody>
      </p:sp>
      <p:sp>
        <p:nvSpPr>
          <p:cNvPr id="2" name="Rectangle 1"/>
          <p:cNvSpPr/>
          <p:nvPr/>
        </p:nvSpPr>
        <p:spPr>
          <a:xfrm>
            <a:off x="2798546" y="5149334"/>
            <a:ext cx="3623108"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قبل اسکے کہ میں قبر میں جاؤں،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405009" y="1049248"/>
            <a:ext cx="441018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بِكَ انْتَصِرُ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فَٱنْصُرْنِي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Only through You do I achieve victory; so, (please do) give me victory.</a:t>
            </a:r>
          </a:p>
        </p:txBody>
      </p:sp>
      <p:sp>
        <p:nvSpPr>
          <p:cNvPr id="774148" name="Subtitle 4"/>
          <p:cNvSpPr txBox="1">
            <a:spLocks/>
          </p:cNvSpPr>
          <p:nvPr/>
        </p:nvSpPr>
        <p:spPr bwMode="auto">
          <a:xfrm>
            <a:off x="337127" y="4191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bika antasiru fansurni</a:t>
            </a:r>
            <a:endParaRPr lang="fi-FI" sz="3200" b="1" i="1" dirty="0">
              <a:solidFill>
                <a:srgbClr val="000066"/>
              </a:solidFill>
              <a:ea typeface="MS Mincho" pitchFamily="49" charset="-128"/>
            </a:endParaRPr>
          </a:p>
        </p:txBody>
      </p:sp>
      <p:sp>
        <p:nvSpPr>
          <p:cNvPr id="2" name="Rectangle 1"/>
          <p:cNvSpPr/>
          <p:nvPr/>
        </p:nvSpPr>
        <p:spPr>
          <a:xfrm>
            <a:off x="2682700" y="5105400"/>
            <a:ext cx="3778600"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تجھ سے مدد چاہتا ہوں میری مدد فرما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054753" y="1049248"/>
            <a:ext cx="511069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وَعَلَيْكَ اتَوَكَّلُ فَلاَ تَكِلْنِي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Only upon You do I rely; so, do not refer me to anyone else.</a:t>
            </a:r>
          </a:p>
        </p:txBody>
      </p:sp>
      <p:sp>
        <p:nvSpPr>
          <p:cNvPr id="775172" name="Subtitle 4"/>
          <p:cNvSpPr txBox="1">
            <a:spLocks/>
          </p:cNvSpPr>
          <p:nvPr/>
        </p:nvSpPr>
        <p:spPr bwMode="auto">
          <a:xfrm>
            <a:off x="304800" y="4191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pl-PL" sz="3200" b="1" i="1" dirty="0">
                <a:solidFill>
                  <a:srgbClr val="000066"/>
                </a:solidFill>
                <a:ea typeface="MS Mincho" pitchFamily="49" charset="-128"/>
              </a:rPr>
              <a:t>wa `alayka atawakkalu fala takilni</a:t>
            </a:r>
            <a:endParaRPr lang="fi-FI" sz="3200" b="1" i="1" dirty="0">
              <a:solidFill>
                <a:srgbClr val="000066"/>
              </a:solidFill>
              <a:ea typeface="MS Mincho" pitchFamily="49" charset="-128"/>
            </a:endParaRPr>
          </a:p>
        </p:txBody>
      </p:sp>
      <p:sp>
        <p:nvSpPr>
          <p:cNvPr id="2" name="Rectangle 1"/>
          <p:cNvSpPr/>
          <p:nvPr/>
        </p:nvSpPr>
        <p:spPr>
          <a:xfrm>
            <a:off x="2152908" y="5303982"/>
            <a:ext cx="4838184"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تجھ پر بھروسہ کرتا ہوں پس مجھے چھوڑ نہ دے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163757" y="1049248"/>
            <a:ext cx="489268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وَإِيَّاكَ اسْالُ فَلاَ تُخَيِّبْنِي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Only You do I beseech; so, do not disappoint me.</a:t>
            </a:r>
          </a:p>
        </p:txBody>
      </p:sp>
      <p:sp>
        <p:nvSpPr>
          <p:cNvPr id="776196" name="Subtitle 4"/>
          <p:cNvSpPr txBox="1">
            <a:spLocks/>
          </p:cNvSpPr>
          <p:nvPr/>
        </p:nvSpPr>
        <p:spPr bwMode="auto">
          <a:xfrm>
            <a:off x="304800" y="4367357"/>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iyyaka as'alu fala tukhayyibni</a:t>
            </a:r>
            <a:endParaRPr lang="fi-FI" sz="3200" b="1" i="1" dirty="0">
              <a:solidFill>
                <a:srgbClr val="000066"/>
              </a:solidFill>
              <a:ea typeface="MS Mincho" pitchFamily="49" charset="-128"/>
            </a:endParaRPr>
          </a:p>
        </p:txBody>
      </p:sp>
      <p:sp>
        <p:nvSpPr>
          <p:cNvPr id="2" name="Rectangle 1"/>
          <p:cNvSpPr/>
          <p:nvPr/>
        </p:nvSpPr>
        <p:spPr>
          <a:xfrm>
            <a:off x="2784491" y="5352473"/>
            <a:ext cx="3575018"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تجھ سے مانگتا ہوں پس ناامید نہ کر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478473" y="1049248"/>
            <a:ext cx="626325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وَفِي فَضْلِكَ ارْغَبُ فَلاَ تَحْرِمْنِي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Only for Your favors do I desire; so, do not deprive me (of Your favors).</a:t>
            </a:r>
          </a:p>
        </p:txBody>
      </p:sp>
      <p:sp>
        <p:nvSpPr>
          <p:cNvPr id="777220" name="Subtitle 4"/>
          <p:cNvSpPr txBox="1">
            <a:spLocks/>
          </p:cNvSpPr>
          <p:nvPr/>
        </p:nvSpPr>
        <p:spPr bwMode="auto">
          <a:xfrm>
            <a:off x="304800" y="428307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fi fadlika arghabu fala tahrimni</a:t>
            </a:r>
            <a:endParaRPr lang="fi-FI" sz="3200" b="1" i="1" dirty="0">
              <a:solidFill>
                <a:srgbClr val="000066"/>
              </a:solidFill>
              <a:ea typeface="MS Mincho" pitchFamily="49" charset="-128"/>
            </a:endParaRPr>
          </a:p>
        </p:txBody>
      </p:sp>
      <p:sp>
        <p:nvSpPr>
          <p:cNvPr id="2" name="Rectangle 1"/>
          <p:cNvSpPr/>
          <p:nvPr/>
        </p:nvSpPr>
        <p:spPr>
          <a:xfrm>
            <a:off x="1943717" y="5322455"/>
            <a:ext cx="5256567"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تیرے فضل کی آس لگائی ہے پس مجھے محروم نہ کر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625148" y="1049248"/>
            <a:ext cx="596990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وَبِجَنَابِكَ انْتَسِبُ فَلاَ تُبْعِدْنِي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Only to Your side do I resort; so, do not set me aside.</a:t>
            </a:r>
          </a:p>
        </p:txBody>
      </p:sp>
      <p:sp>
        <p:nvSpPr>
          <p:cNvPr id="778244" name="Subtitle 4"/>
          <p:cNvSpPr txBox="1">
            <a:spLocks/>
          </p:cNvSpPr>
          <p:nvPr/>
        </p:nvSpPr>
        <p:spPr bwMode="auto">
          <a:xfrm>
            <a:off x="320964" y="41148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bijanabika antasibu fala tub`idni</a:t>
            </a:r>
            <a:endParaRPr lang="fi-FI" sz="3200" b="1" i="1" dirty="0">
              <a:solidFill>
                <a:srgbClr val="000066"/>
              </a:solidFill>
              <a:ea typeface="MS Mincho" pitchFamily="49" charset="-128"/>
            </a:endParaRPr>
          </a:p>
        </p:txBody>
      </p:sp>
      <p:sp>
        <p:nvSpPr>
          <p:cNvPr id="2" name="Rectangle 1"/>
          <p:cNvSpPr/>
          <p:nvPr/>
        </p:nvSpPr>
        <p:spPr>
          <a:xfrm>
            <a:off x="1777620" y="5149334"/>
            <a:ext cx="5248553"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تیری بارگاہ سے تعلق جوڑا ہے پس مجھے دور نہ فرما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981816" y="1049248"/>
            <a:ext cx="525656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وَبِبَابِكَ اقِفُ فَلاَ تَطْرُدْنِي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At Your door only do I stand; so, do not drive me away.</a:t>
            </a:r>
          </a:p>
        </p:txBody>
      </p:sp>
      <p:sp>
        <p:nvSpPr>
          <p:cNvPr id="779268" name="Subtitle 4"/>
          <p:cNvSpPr txBox="1">
            <a:spLocks/>
          </p:cNvSpPr>
          <p:nvPr/>
        </p:nvSpPr>
        <p:spPr bwMode="auto">
          <a:xfrm>
            <a:off x="304800" y="40767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pl-PL" sz="3200" b="1" i="1" dirty="0">
                <a:solidFill>
                  <a:srgbClr val="000066"/>
                </a:solidFill>
                <a:ea typeface="MS Mincho" pitchFamily="49" charset="-128"/>
              </a:rPr>
              <a:t>wa bibabika aqifu fala tatrudni</a:t>
            </a:r>
            <a:endParaRPr lang="fi-FI" sz="3200" b="1" i="1" dirty="0">
              <a:solidFill>
                <a:srgbClr val="000066"/>
              </a:solidFill>
              <a:ea typeface="MS Mincho" pitchFamily="49" charset="-128"/>
            </a:endParaRPr>
          </a:p>
        </p:txBody>
      </p:sp>
      <p:sp>
        <p:nvSpPr>
          <p:cNvPr id="2" name="Rectangle 1"/>
          <p:cNvSpPr/>
          <p:nvPr/>
        </p:nvSpPr>
        <p:spPr>
          <a:xfrm>
            <a:off x="2119422" y="5149334"/>
            <a:ext cx="4677884"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تیرا دروازہ کھٹکھٹاتا ہوں پس مجھے بھگا نہ دے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903796" y="1141580"/>
            <a:ext cx="7412607" cy="101566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6000" b="1" kern="1200" dirty="0" err="1">
                <a:solidFill>
                  <a:srgbClr val="002060"/>
                </a:solidFill>
                <a:latin typeface="_PDMS_Saleem_QuranFont" panose="02010000000000000000" pitchFamily="2" charset="-78"/>
                <a:ea typeface="+mn-ea"/>
                <a:cs typeface="_PDMS_Saleem_QuranFont" panose="02010000000000000000" pitchFamily="2" charset="-78"/>
              </a:rPr>
              <a:t>إِلٰهِي</a:t>
            </a:r>
            <a:r>
              <a:rPr lang="ar-SA" sz="6000" b="1" kern="1200" dirty="0">
                <a:solidFill>
                  <a:srgbClr val="002060"/>
                </a:solidFill>
                <a:latin typeface="_PDMS_Saleem_QuranFont" panose="02010000000000000000" pitchFamily="2" charset="-78"/>
                <a:ea typeface="+mn-ea"/>
                <a:cs typeface="_PDMS_Saleem_QuranFont" panose="02010000000000000000" pitchFamily="2" charset="-78"/>
              </a:rPr>
              <a:t> تَقَدَّسَ رِضَاكَ انْ يَكُونَ لَهُ عِلَّةٌ مِنْكَ</a:t>
            </a:r>
            <a:endParaRPr lang="en-US" sz="60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743200"/>
            <a:ext cx="8686800" cy="1152525"/>
          </a:xfrm>
          <a:extLst/>
        </p:spPr>
        <p:txBody>
          <a:bodyPr/>
          <a:lstStyle/>
          <a:p>
            <a:pPr marL="342900" indent="-342900" eaLnBrk="1" hangingPunct="1">
              <a:defRPr/>
            </a:pPr>
            <a:r>
              <a:rPr lang="en-US" sz="2800" b="1" kern="1200" dirty="0">
                <a:ea typeface="MS Mincho" pitchFamily="49" charset="-128"/>
              </a:rPr>
              <a:t>O my God, Your pleasure is too sanctified to receive a defect from You;</a:t>
            </a:r>
          </a:p>
        </p:txBody>
      </p:sp>
      <p:sp>
        <p:nvSpPr>
          <p:cNvPr id="780292" name="Subtitle 4"/>
          <p:cNvSpPr txBox="1">
            <a:spLocks/>
          </p:cNvSpPr>
          <p:nvPr/>
        </p:nvSpPr>
        <p:spPr bwMode="auto">
          <a:xfrm>
            <a:off x="304800" y="4104516"/>
            <a:ext cx="8686800" cy="35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dirty="0">
                <a:solidFill>
                  <a:srgbClr val="000066"/>
                </a:solidFill>
                <a:ea typeface="MS Mincho" pitchFamily="49" charset="-128"/>
              </a:rPr>
              <a:t>ilahi taqaddasa ridaka an yakuna lahu `illatun minka</a:t>
            </a:r>
          </a:p>
        </p:txBody>
      </p:sp>
      <p:sp>
        <p:nvSpPr>
          <p:cNvPr id="2" name="Rectangle 1"/>
          <p:cNvSpPr/>
          <p:nvPr/>
        </p:nvSpPr>
        <p:spPr>
          <a:xfrm>
            <a:off x="416914" y="5334000"/>
            <a:ext cx="8462574"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میرے اللہ تیری رضا پاک ہے</a:t>
            </a:r>
            <a:r>
              <a:rPr lang="ur-PK" sz="3600" b="1" dirty="0">
                <a:solidFill>
                  <a:srgbClr val="002060"/>
                </a:solidFill>
                <a:latin typeface="Jameel Noori Nastaleeq" panose="02000503000000000004" pitchFamily="2" charset="-78"/>
                <a:cs typeface="Jameel Noori Nastaleeq" panose="02000503000000000004" pitchFamily="2" charset="-78"/>
              </a:rPr>
              <a:t> </a:t>
            </a:r>
            <a:r>
              <a:rPr lang="ar-SA" sz="3600" b="1" dirty="0">
                <a:solidFill>
                  <a:srgbClr val="002060"/>
                </a:solidFill>
                <a:latin typeface="Jameel Noori Nastaleeq" panose="02000503000000000004" pitchFamily="2" charset="-78"/>
                <a:cs typeface="Jameel Noori Nastaleeq" panose="02000503000000000004" pitchFamily="2" charset="-78"/>
              </a:rPr>
              <a:t> ممکن نہیں اس میں تیری طرف سے نقص آئے</a:t>
            </a:r>
            <a:r>
              <a:rPr lang="ar-SA" sz="3600" b="1" dirty="0">
                <a:solidFill>
                  <a:srgbClr val="002060"/>
                </a:solidFill>
                <a:latin typeface="Jameel Noori Nastaleeq" panose="02000503000000000004" pitchFamily="2" charset="-78"/>
                <a:cs typeface="Jameel Noori Nastaleeq" panose="02000503000000000004" pitchFamily="2" charset="-78"/>
              </a:rPr>
              <a:t>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868804" y="1049248"/>
            <a:ext cx="548259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فَكَيْفَ يَكُونُ لَهُ عِلَّةٌ مِنِّي؟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hence, how can it receive a defect from me?</a:t>
            </a:r>
          </a:p>
        </p:txBody>
      </p:sp>
      <p:sp>
        <p:nvSpPr>
          <p:cNvPr id="781316" name="Subtitle 4"/>
          <p:cNvSpPr txBox="1">
            <a:spLocks/>
          </p:cNvSpPr>
          <p:nvPr/>
        </p:nvSpPr>
        <p:spPr bwMode="auto">
          <a:xfrm>
            <a:off x="320964" y="4212967"/>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fakayfa yakunu lahu `illatun minni</a:t>
            </a:r>
          </a:p>
        </p:txBody>
      </p:sp>
      <p:sp>
        <p:nvSpPr>
          <p:cNvPr id="2" name="Rectangle 1"/>
          <p:cNvSpPr/>
          <p:nvPr/>
        </p:nvSpPr>
        <p:spPr>
          <a:xfrm>
            <a:off x="1995992" y="5149334"/>
            <a:ext cx="4846198"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پھر کیسے ممکن ہے کہ میں اسے نقص دار کہوں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624248" y="341168"/>
            <a:ext cx="404790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مِنْ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بَدَائِعِ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خَلْقِکَ،</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573824"/>
            <a:ext cx="8686800" cy="1752600"/>
          </a:xfrm>
          <a:extLst/>
        </p:spPr>
        <p:txBody>
          <a:bodyPr/>
          <a:lstStyle/>
          <a:p>
            <a:pPr marL="342900" indent="-342900" eaLnBrk="1" hangingPunct="1">
              <a:defRPr/>
            </a:pPr>
            <a:r>
              <a:rPr lang="en-US" sz="3600" b="1" kern="1200" dirty="0">
                <a:ea typeface="MS Mincho" pitchFamily="49" charset="-128"/>
              </a:rPr>
              <a:t>which is the excellent creation of You.</a:t>
            </a:r>
          </a:p>
        </p:txBody>
      </p:sp>
      <p:sp>
        <p:nvSpPr>
          <p:cNvPr id="78852" name="Subtitle 4"/>
          <p:cNvSpPr txBox="1">
            <a:spLocks/>
          </p:cNvSpPr>
          <p:nvPr/>
        </p:nvSpPr>
        <p:spPr bwMode="auto">
          <a:xfrm>
            <a:off x="257175" y="305972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min bada'i`i khalqika</a:t>
            </a:r>
            <a:endParaRPr lang="fi-FI" sz="3200" b="1" i="1" dirty="0">
              <a:solidFill>
                <a:srgbClr val="000066"/>
              </a:solidFill>
              <a:ea typeface="MS Mincho" pitchFamily="49" charset="-128"/>
            </a:endParaRPr>
          </a:p>
        </p:txBody>
      </p:sp>
      <p:sp>
        <p:nvSpPr>
          <p:cNvPr id="788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78854" name="Text Box 13"/>
          <p:cNvSpPr txBox="1">
            <a:spLocks noChangeAspect="1" noChangeArrowheads="1"/>
          </p:cNvSpPr>
          <p:nvPr/>
        </p:nvSpPr>
        <p:spPr bwMode="auto">
          <a:xfrm>
            <a:off x="4876801" y="0"/>
            <a:ext cx="42672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Tree>
  </p:cSld>
  <p:clrMapOvr>
    <a:masterClrMapping/>
  </p:clrMapOvr>
  <p:transition>
    <p:fade/>
  </p:transition>
  <p:timing>
    <p:tnLst>
      <p:par>
        <p:cTn id="1" dur="indefinite" restart="never" nodeType="tmRoot"/>
      </p:par>
    </p:tnLst>
  </p:timing>
</p:sld>
</file>

<file path=ppt/slides/slide7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00266" y="1141580"/>
            <a:ext cx="8619667" cy="101566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6000" b="1" kern="1200" dirty="0" err="1">
                <a:solidFill>
                  <a:srgbClr val="002060"/>
                </a:solidFill>
                <a:latin typeface="_PDMS_Saleem_QuranFont" panose="02010000000000000000" pitchFamily="2" charset="-78"/>
                <a:ea typeface="+mn-ea"/>
                <a:cs typeface="_PDMS_Saleem_QuranFont" panose="02010000000000000000" pitchFamily="2" charset="-78"/>
              </a:rPr>
              <a:t>إِلٰهِي</a:t>
            </a:r>
            <a:r>
              <a:rPr lang="ar-SA" sz="6000" b="1" kern="1200" dirty="0">
                <a:solidFill>
                  <a:srgbClr val="002060"/>
                </a:solidFill>
                <a:latin typeface="_PDMS_Saleem_QuranFont" panose="02010000000000000000" pitchFamily="2" charset="-78"/>
                <a:ea typeface="+mn-ea"/>
                <a:cs typeface="_PDMS_Saleem_QuranFont" panose="02010000000000000000" pitchFamily="2" charset="-78"/>
              </a:rPr>
              <a:t> انْتَ </a:t>
            </a:r>
            <a:r>
              <a:rPr lang="ar-SA" sz="6000" b="1" kern="1200" dirty="0" err="1">
                <a:solidFill>
                  <a:srgbClr val="002060"/>
                </a:solidFill>
                <a:latin typeface="_PDMS_Saleem_QuranFont" panose="02010000000000000000" pitchFamily="2" charset="-78"/>
                <a:ea typeface="+mn-ea"/>
                <a:cs typeface="_PDMS_Saleem_QuranFont" panose="02010000000000000000" pitchFamily="2" charset="-78"/>
              </a:rPr>
              <a:t>ٱلْغَنِيُّ</a:t>
            </a:r>
            <a:r>
              <a:rPr lang="ar-SA" sz="6000" b="1" kern="1200" dirty="0">
                <a:solidFill>
                  <a:srgbClr val="002060"/>
                </a:solidFill>
                <a:latin typeface="_PDMS_Saleem_QuranFont" panose="02010000000000000000" pitchFamily="2" charset="-78"/>
                <a:ea typeface="+mn-ea"/>
                <a:cs typeface="_PDMS_Saleem_QuranFont" panose="02010000000000000000" pitchFamily="2" charset="-78"/>
              </a:rPr>
              <a:t> بِذَاتِكَ انْ يَصِلَ إِلَيْكَ </a:t>
            </a:r>
            <a:r>
              <a:rPr lang="ar-SA" sz="6000" b="1" kern="1200" dirty="0" err="1">
                <a:solidFill>
                  <a:srgbClr val="002060"/>
                </a:solidFill>
                <a:latin typeface="_PDMS_Saleem_QuranFont" panose="02010000000000000000" pitchFamily="2" charset="-78"/>
                <a:ea typeface="+mn-ea"/>
                <a:cs typeface="_PDMS_Saleem_QuranFont" panose="02010000000000000000" pitchFamily="2" charset="-78"/>
              </a:rPr>
              <a:t>ٱلنَّفْعُ</a:t>
            </a:r>
            <a:r>
              <a:rPr lang="ar-SA" sz="6000" b="1" kern="1200" dirty="0">
                <a:solidFill>
                  <a:srgbClr val="002060"/>
                </a:solidFill>
                <a:latin typeface="_PDMS_Saleem_QuranFont" panose="02010000000000000000" pitchFamily="2" charset="-78"/>
                <a:ea typeface="+mn-ea"/>
                <a:cs typeface="_PDMS_Saleem_QuranFont" panose="02010000000000000000" pitchFamily="2" charset="-78"/>
              </a:rPr>
              <a:t> مِنْكَ</a:t>
            </a:r>
            <a:endParaRPr lang="en-US" sz="60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66700" y="2942214"/>
            <a:ext cx="8686800" cy="198211"/>
          </a:xfrm>
          <a:extLst/>
        </p:spPr>
        <p:txBody>
          <a:bodyPr/>
          <a:lstStyle/>
          <a:p>
            <a:pPr marL="342900" indent="-342900" eaLnBrk="1" hangingPunct="1">
              <a:defRPr/>
            </a:pPr>
            <a:r>
              <a:rPr lang="en-US" sz="2800" b="1" kern="1200" dirty="0">
                <a:ea typeface="MS Mincho" pitchFamily="49" charset="-128"/>
              </a:rPr>
              <a:t>O my God, You are too self-sufficient by Yourself to be benefited by Yourself;</a:t>
            </a:r>
          </a:p>
        </p:txBody>
      </p:sp>
      <p:sp>
        <p:nvSpPr>
          <p:cNvPr id="782340" name="Subtitle 4"/>
          <p:cNvSpPr txBox="1">
            <a:spLocks/>
          </p:cNvSpPr>
          <p:nvPr/>
        </p:nvSpPr>
        <p:spPr bwMode="auto">
          <a:xfrm>
            <a:off x="304800" y="4267200"/>
            <a:ext cx="8686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2400" b="1" i="1" dirty="0">
                <a:solidFill>
                  <a:srgbClr val="000066"/>
                </a:solidFill>
                <a:ea typeface="MS Mincho" pitchFamily="49" charset="-128"/>
              </a:rPr>
              <a:t>ilahi anta alghaniyyu bidhatika an yasila ilayka alnnaf`u minka</a:t>
            </a:r>
            <a:endParaRPr lang="fi-FI" sz="2400" b="1" i="1" dirty="0">
              <a:solidFill>
                <a:srgbClr val="000066"/>
              </a:solidFill>
              <a:ea typeface="MS Mincho" pitchFamily="49" charset="-128"/>
            </a:endParaRPr>
          </a:p>
        </p:txBody>
      </p:sp>
      <p:sp>
        <p:nvSpPr>
          <p:cNvPr id="2" name="Rectangle 1"/>
          <p:cNvSpPr/>
          <p:nvPr/>
        </p:nvSpPr>
        <p:spPr>
          <a:xfrm>
            <a:off x="478571" y="5562600"/>
            <a:ext cx="8186857"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میرے اللہ تو اپنی ذات میں بے نیاز ہے اس سے کہ تجھے اپنی ذات سے نفع پہنچے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77434" y="1049248"/>
            <a:ext cx="566533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فَكَيْفَ لاَ تَكُونُ غَنِيّاً عَنِّي؟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hence, how can You not be self-sufficient from me?</a:t>
            </a:r>
          </a:p>
        </p:txBody>
      </p:sp>
      <p:sp>
        <p:nvSpPr>
          <p:cNvPr id="783364" name="Subtitle 4"/>
          <p:cNvSpPr txBox="1">
            <a:spLocks/>
          </p:cNvSpPr>
          <p:nvPr/>
        </p:nvSpPr>
        <p:spPr bwMode="auto">
          <a:xfrm>
            <a:off x="304800" y="407063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fakayfa la takunu ghaniyyan `annai</a:t>
            </a:r>
          </a:p>
        </p:txBody>
      </p:sp>
      <p:sp>
        <p:nvSpPr>
          <p:cNvPr id="2" name="Rectangle 1"/>
          <p:cNvSpPr/>
          <p:nvPr/>
        </p:nvSpPr>
        <p:spPr>
          <a:xfrm>
            <a:off x="2666028" y="5257800"/>
            <a:ext cx="3517310"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کیوں کر تو مجھ سے بے نیاز نہ ہوگا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351836" y="1049248"/>
            <a:ext cx="6516528"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إِلٰهِي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إِنَّ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ٱلْقَضَاءَ</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وَٱلْقَدَرَ</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يُمَنِّينِي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O my God, fate awakens my hope</a:t>
            </a:r>
          </a:p>
        </p:txBody>
      </p:sp>
      <p:sp>
        <p:nvSpPr>
          <p:cNvPr id="784388" name="Subtitle 4"/>
          <p:cNvSpPr txBox="1">
            <a:spLocks/>
          </p:cNvSpPr>
          <p:nvPr/>
        </p:nvSpPr>
        <p:spPr bwMode="auto">
          <a:xfrm>
            <a:off x="381000" y="3924042"/>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ilahi inna alqada'a walqadara yumannini</a:t>
            </a:r>
            <a:endParaRPr lang="fi-FI" sz="3200" b="1" i="1" dirty="0">
              <a:solidFill>
                <a:srgbClr val="000066"/>
              </a:solidFill>
              <a:ea typeface="MS Mincho" pitchFamily="49" charset="-128"/>
            </a:endParaRPr>
          </a:p>
        </p:txBody>
      </p:sp>
      <p:sp>
        <p:nvSpPr>
          <p:cNvPr id="7843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784390"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276397" y="5149334"/>
            <a:ext cx="4743607"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میرے اللہ قضا وقدر مجھ کو آرزومند بناتی ہے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139438" y="1049248"/>
            <a:ext cx="694132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وَإِنَّ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ٱلْهَوَىٰ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بِوَثَائِقِ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ٱلشَّهْوَةِ</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اسَرَنِي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whim has enchained me with the firm chains of lust;</a:t>
            </a:r>
          </a:p>
        </p:txBody>
      </p:sp>
      <p:sp>
        <p:nvSpPr>
          <p:cNvPr id="785412" name="Subtitle 4"/>
          <p:cNvSpPr txBox="1">
            <a:spLocks/>
          </p:cNvSpPr>
          <p:nvPr/>
        </p:nvSpPr>
        <p:spPr bwMode="auto">
          <a:xfrm>
            <a:off x="304800" y="40386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inna alhawa biwatha'iqi alshshahwati asarani</a:t>
            </a:r>
            <a:endParaRPr lang="fi-FI" sz="3200" b="1" i="1" dirty="0">
              <a:solidFill>
                <a:srgbClr val="000066"/>
              </a:solidFill>
              <a:ea typeface="MS Mincho" pitchFamily="49" charset="-128"/>
            </a:endParaRPr>
          </a:p>
        </p:txBody>
      </p:sp>
      <p:sp>
        <p:nvSpPr>
          <p:cNvPr id="2" name="Rectangle 1"/>
          <p:cNvSpPr/>
          <p:nvPr/>
        </p:nvSpPr>
        <p:spPr>
          <a:xfrm>
            <a:off x="1873056" y="5486400"/>
            <a:ext cx="5178021"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اور خواہش نفس مجھے آرزوؤں کا قیدی بنا لیتی ہے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454702" y="1049248"/>
            <a:ext cx="431079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فَكُنْ انْتَ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ٱلنَّصِيرَ</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لِي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so, (please do) be my Supporter</a:t>
            </a:r>
          </a:p>
        </p:txBody>
      </p:sp>
      <p:sp>
        <p:nvSpPr>
          <p:cNvPr id="786436" name="Subtitle 4"/>
          <p:cNvSpPr txBox="1">
            <a:spLocks/>
          </p:cNvSpPr>
          <p:nvPr/>
        </p:nvSpPr>
        <p:spPr bwMode="auto">
          <a:xfrm>
            <a:off x="304800" y="37338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fakun anta alnnasira li</a:t>
            </a:r>
            <a:endParaRPr lang="fi-FI" sz="3200" b="1" i="1" dirty="0">
              <a:solidFill>
                <a:srgbClr val="000066"/>
              </a:solidFill>
              <a:ea typeface="MS Mincho" pitchFamily="49" charset="-128"/>
            </a:endParaRPr>
          </a:p>
        </p:txBody>
      </p:sp>
      <p:sp>
        <p:nvSpPr>
          <p:cNvPr id="2" name="Rectangle 1"/>
          <p:cNvSpPr/>
          <p:nvPr/>
        </p:nvSpPr>
        <p:spPr>
          <a:xfrm>
            <a:off x="3074910" y="4953000"/>
            <a:ext cx="2505814"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پس تو میرا مددگار بن جا</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36694" y="1049248"/>
            <a:ext cx="474681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حَتَّىٰ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تَنْصُرَنِي وَتُبَصِّرَنِي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so that You shall back me and show me the right path.</a:t>
            </a:r>
          </a:p>
        </p:txBody>
      </p:sp>
      <p:sp>
        <p:nvSpPr>
          <p:cNvPr id="787460" name="Subtitle 4"/>
          <p:cNvSpPr txBox="1">
            <a:spLocks/>
          </p:cNvSpPr>
          <p:nvPr/>
        </p:nvSpPr>
        <p:spPr bwMode="auto">
          <a:xfrm>
            <a:off x="304800" y="40767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hatta tansurani wa tubassirani</a:t>
            </a:r>
            <a:endParaRPr lang="fi-FI" sz="3200" b="1" i="1" dirty="0">
              <a:solidFill>
                <a:srgbClr val="000066"/>
              </a:solidFill>
              <a:ea typeface="MS Mincho" pitchFamily="49" charset="-128"/>
            </a:endParaRPr>
          </a:p>
        </p:txBody>
      </p:sp>
      <p:sp>
        <p:nvSpPr>
          <p:cNvPr id="2" name="Rectangle 1"/>
          <p:cNvSpPr/>
          <p:nvPr/>
        </p:nvSpPr>
        <p:spPr>
          <a:xfrm>
            <a:off x="2754464" y="5149334"/>
            <a:ext cx="3711272"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تاکہ کامیاب ہو جاؤں بینا ہو جاؤں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853850" y="1049248"/>
            <a:ext cx="351250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وَاغْنِنِي بِفَضْلِكَ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(please do) help me (to dispense with anyone else) through Your favors</a:t>
            </a:r>
          </a:p>
        </p:txBody>
      </p:sp>
      <p:sp>
        <p:nvSpPr>
          <p:cNvPr id="788484" name="Subtitle 4"/>
          <p:cNvSpPr txBox="1">
            <a:spLocks/>
          </p:cNvSpPr>
          <p:nvPr/>
        </p:nvSpPr>
        <p:spPr bwMode="auto">
          <a:xfrm>
            <a:off x="341745" y="4343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aghnini bifadlika</a:t>
            </a:r>
            <a:endParaRPr lang="fi-FI" sz="3200" b="1" i="1" dirty="0">
              <a:solidFill>
                <a:srgbClr val="000066"/>
              </a:solidFill>
              <a:ea typeface="MS Mincho" pitchFamily="49" charset="-128"/>
            </a:endParaRPr>
          </a:p>
        </p:txBody>
      </p:sp>
      <p:sp>
        <p:nvSpPr>
          <p:cNvPr id="2" name="Rectangle 1"/>
          <p:cNvSpPr/>
          <p:nvPr/>
        </p:nvSpPr>
        <p:spPr>
          <a:xfrm>
            <a:off x="2454702" y="5334000"/>
            <a:ext cx="4310796"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اور اپنے فضل سے مجھ کو بے نیاز کردے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836744" y="1049248"/>
            <a:ext cx="554671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حَتَّىٰ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اسْتَغْنِيَ بِكَ عَنْ طَلَبِي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so that I shall depend upon You exclusively in my requests.</a:t>
            </a:r>
          </a:p>
        </p:txBody>
      </p:sp>
      <p:sp>
        <p:nvSpPr>
          <p:cNvPr id="789508" name="Subtitle 4"/>
          <p:cNvSpPr txBox="1">
            <a:spLocks/>
          </p:cNvSpPr>
          <p:nvPr/>
        </p:nvSpPr>
        <p:spPr bwMode="auto">
          <a:xfrm>
            <a:off x="320964" y="4003386"/>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hatta astaghniya bika `an talabi</a:t>
            </a:r>
          </a:p>
        </p:txBody>
      </p:sp>
      <p:sp>
        <p:nvSpPr>
          <p:cNvPr id="2" name="Rectangle 1"/>
          <p:cNvSpPr/>
          <p:nvPr/>
        </p:nvSpPr>
        <p:spPr>
          <a:xfrm>
            <a:off x="2205108" y="5149334"/>
            <a:ext cx="5054589"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تاکہ تیرے ذریعے حاجت سے بے نیاز ہو جاؤں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667353" y="1141580"/>
            <a:ext cx="7885492" cy="101566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6000" b="1" kern="1200" dirty="0">
                <a:solidFill>
                  <a:srgbClr val="002060"/>
                </a:solidFill>
                <a:latin typeface="_PDMS_Saleem_QuranFont" panose="02010000000000000000" pitchFamily="2" charset="-78"/>
                <a:ea typeface="+mn-ea"/>
                <a:cs typeface="_PDMS_Saleem_QuranFont" panose="02010000000000000000" pitchFamily="2" charset="-78"/>
              </a:rPr>
              <a:t>انْتَ </a:t>
            </a:r>
            <a:r>
              <a:rPr lang="ar-SA" sz="6000" b="1" kern="1200" dirty="0" err="1">
                <a:solidFill>
                  <a:srgbClr val="002060"/>
                </a:solidFill>
                <a:latin typeface="_PDMS_Saleem_QuranFont" panose="02010000000000000000" pitchFamily="2" charset="-78"/>
                <a:ea typeface="+mn-ea"/>
                <a:cs typeface="_PDMS_Saleem_QuranFont" panose="02010000000000000000" pitchFamily="2" charset="-78"/>
              </a:rPr>
              <a:t>ٱلَّذِي</a:t>
            </a:r>
            <a:r>
              <a:rPr lang="ar-SA" sz="6000" b="1" kern="1200" dirty="0">
                <a:solidFill>
                  <a:srgbClr val="002060"/>
                </a:solidFill>
                <a:latin typeface="_PDMS_Saleem_QuranFont" panose="02010000000000000000" pitchFamily="2" charset="-78"/>
                <a:ea typeface="+mn-ea"/>
                <a:cs typeface="_PDMS_Saleem_QuranFont" panose="02010000000000000000" pitchFamily="2" charset="-78"/>
              </a:rPr>
              <a:t> اشْرَقْتَ </a:t>
            </a:r>
            <a:r>
              <a:rPr lang="ar-SA" sz="6000" b="1" kern="1200" dirty="0" err="1">
                <a:solidFill>
                  <a:srgbClr val="002060"/>
                </a:solidFill>
                <a:latin typeface="_PDMS_Saleem_QuranFont" panose="02010000000000000000" pitchFamily="2" charset="-78"/>
                <a:ea typeface="+mn-ea"/>
                <a:cs typeface="_PDMS_Saleem_QuranFont" panose="02010000000000000000" pitchFamily="2" charset="-78"/>
              </a:rPr>
              <a:t>ٱلانْوَارَ</a:t>
            </a:r>
            <a:r>
              <a:rPr lang="ar-SA" sz="6000" b="1" kern="1200" dirty="0">
                <a:solidFill>
                  <a:srgbClr val="002060"/>
                </a:solidFill>
                <a:latin typeface="_PDMS_Saleem_QuranFont" panose="02010000000000000000" pitchFamily="2" charset="-78"/>
                <a:ea typeface="+mn-ea"/>
                <a:cs typeface="_PDMS_Saleem_QuranFont" panose="02010000000000000000" pitchFamily="2" charset="-78"/>
              </a:rPr>
              <a:t> فِي قُلُوبِ اوْلِيَائِكَ</a:t>
            </a:r>
            <a:endParaRPr lang="en-US" sz="60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803525"/>
            <a:ext cx="8686800" cy="1752600"/>
          </a:xfrm>
          <a:extLst/>
        </p:spPr>
        <p:txBody>
          <a:bodyPr/>
          <a:lstStyle/>
          <a:p>
            <a:pPr marL="342900" indent="-342900" eaLnBrk="1" hangingPunct="1">
              <a:defRPr/>
            </a:pPr>
            <a:r>
              <a:rPr lang="en-US" sz="2800" b="1" kern="1200" dirty="0">
                <a:ea typeface="MS Mincho" pitchFamily="49" charset="-128"/>
              </a:rPr>
              <a:t>It is You Who have lit the illuminations in the hearts of Your intimate servants</a:t>
            </a:r>
          </a:p>
        </p:txBody>
      </p:sp>
      <p:sp>
        <p:nvSpPr>
          <p:cNvPr id="790532" name="Subtitle 4"/>
          <p:cNvSpPr txBox="1">
            <a:spLocks/>
          </p:cNvSpPr>
          <p:nvPr/>
        </p:nvSpPr>
        <p:spPr bwMode="auto">
          <a:xfrm>
            <a:off x="196273" y="410325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2400" b="1" i="1" dirty="0">
                <a:solidFill>
                  <a:srgbClr val="000066"/>
                </a:solidFill>
                <a:ea typeface="MS Mincho" pitchFamily="49" charset="-128"/>
              </a:rPr>
              <a:t>anta alladhi ashraqta al'anwara fi qulubi awliya'ika</a:t>
            </a:r>
            <a:endParaRPr lang="fi-FI" sz="2400" b="1" i="1" dirty="0">
              <a:solidFill>
                <a:srgbClr val="000066"/>
              </a:solidFill>
              <a:ea typeface="MS Mincho" pitchFamily="49" charset="-128"/>
            </a:endParaRPr>
          </a:p>
        </p:txBody>
      </p:sp>
      <p:sp>
        <p:nvSpPr>
          <p:cNvPr id="2" name="Rectangle 1"/>
          <p:cNvSpPr/>
          <p:nvPr/>
        </p:nvSpPr>
        <p:spPr>
          <a:xfrm>
            <a:off x="727037" y="5324475"/>
            <a:ext cx="7689927"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تو وہ ہے جس نے اپنے دوستوں کے دلوں کو نور کی شعاؤں سے روشن کردیا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037120" y="1049248"/>
            <a:ext cx="514596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حَتَّىٰ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عَرَفُوكَ وَوَحَّدُوكَ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so that they have recognized and testified Your Oneness.</a:t>
            </a:r>
          </a:p>
        </p:txBody>
      </p:sp>
      <p:sp>
        <p:nvSpPr>
          <p:cNvPr id="791556" name="Subtitle 4"/>
          <p:cNvSpPr txBox="1">
            <a:spLocks/>
          </p:cNvSpPr>
          <p:nvPr/>
        </p:nvSpPr>
        <p:spPr bwMode="auto">
          <a:xfrm>
            <a:off x="332509" y="4191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hatta `arafuka wa wahhaduka</a:t>
            </a:r>
            <a:endParaRPr lang="fi-FI" sz="3200" b="1" i="1" dirty="0">
              <a:solidFill>
                <a:srgbClr val="000066"/>
              </a:solidFill>
              <a:ea typeface="MS Mincho" pitchFamily="49" charset="-128"/>
            </a:endParaRPr>
          </a:p>
        </p:txBody>
      </p:sp>
      <p:sp>
        <p:nvSpPr>
          <p:cNvPr id="2" name="Rectangle 1"/>
          <p:cNvSpPr/>
          <p:nvPr/>
        </p:nvSpPr>
        <p:spPr>
          <a:xfrm>
            <a:off x="2512999" y="5320145"/>
            <a:ext cx="4435830"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تو انہوں نے تجھے پہچانا اور تجھے ایک مانا اور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360223" y="381000"/>
            <a:ext cx="642355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وَنَبَّھْتَنِی لِشُکْرِکَ وَذِکْرِکَ،  </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1589555"/>
            <a:ext cx="8686800" cy="1752600"/>
          </a:xfrm>
          <a:extLst/>
        </p:spPr>
        <p:txBody>
          <a:bodyPr/>
          <a:lstStyle/>
          <a:p>
            <a:pPr marL="342900" indent="-342900" eaLnBrk="1" hangingPunct="1">
              <a:defRPr/>
            </a:pPr>
            <a:r>
              <a:rPr lang="en-US" sz="3600" b="1" kern="1200" dirty="0">
                <a:ea typeface="MS Mincho" pitchFamily="49" charset="-128"/>
              </a:rPr>
              <a:t>You attracted my attentions to thank and mention You.</a:t>
            </a:r>
          </a:p>
        </p:txBody>
      </p:sp>
      <p:sp>
        <p:nvSpPr>
          <p:cNvPr id="79876" name="Subtitle 4"/>
          <p:cNvSpPr txBox="1">
            <a:spLocks/>
          </p:cNvSpPr>
          <p:nvPr/>
        </p:nvSpPr>
        <p:spPr bwMode="auto">
          <a:xfrm>
            <a:off x="381001" y="341481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nabbahtani lishukrika wa dhikrika</a:t>
            </a:r>
            <a:endParaRPr lang="fi-FI" sz="3200" b="1" i="1" dirty="0">
              <a:solidFill>
                <a:srgbClr val="000066"/>
              </a:solidFill>
              <a:ea typeface="MS Mincho" pitchFamily="49" charset="-128"/>
            </a:endParaRPr>
          </a:p>
        </p:txBody>
      </p:sp>
      <p:sp>
        <p:nvSpPr>
          <p:cNvPr id="798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79878" name="Text Box 13"/>
          <p:cNvSpPr txBox="1">
            <a:spLocks noChangeAspect="1" noChangeArrowheads="1"/>
          </p:cNvSpPr>
          <p:nvPr/>
        </p:nvSpPr>
        <p:spPr bwMode="auto">
          <a:xfrm>
            <a:off x="4724401" y="0"/>
            <a:ext cx="44196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884787" y="4800600"/>
            <a:ext cx="4968027"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اسطرح مجھے اپنے شکر اور ذکر سے آگاہ کیا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591212" y="1141580"/>
            <a:ext cx="8037777" cy="101566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6000" b="1" kern="1200" dirty="0">
                <a:solidFill>
                  <a:srgbClr val="002060"/>
                </a:solidFill>
                <a:latin typeface="_PDMS_Saleem_QuranFont" panose="02010000000000000000" pitchFamily="2" charset="-78"/>
                <a:ea typeface="+mn-ea"/>
                <a:cs typeface="_PDMS_Saleem_QuranFont" panose="02010000000000000000" pitchFamily="2" charset="-78"/>
              </a:rPr>
              <a:t>وَانْتَ </a:t>
            </a:r>
            <a:r>
              <a:rPr lang="ar-SA" sz="6000" b="1" kern="1200" dirty="0" err="1">
                <a:solidFill>
                  <a:srgbClr val="002060"/>
                </a:solidFill>
                <a:latin typeface="_PDMS_Saleem_QuranFont" panose="02010000000000000000" pitchFamily="2" charset="-78"/>
                <a:ea typeface="+mn-ea"/>
                <a:cs typeface="_PDMS_Saleem_QuranFont" panose="02010000000000000000" pitchFamily="2" charset="-78"/>
              </a:rPr>
              <a:t>ٱلَّذِي</a:t>
            </a:r>
            <a:r>
              <a:rPr lang="ar-SA" sz="6000" b="1" kern="1200" dirty="0">
                <a:solidFill>
                  <a:srgbClr val="002060"/>
                </a:solidFill>
                <a:latin typeface="_PDMS_Saleem_QuranFont" panose="02010000000000000000" pitchFamily="2" charset="-78"/>
                <a:ea typeface="+mn-ea"/>
                <a:cs typeface="_PDMS_Saleem_QuranFont" panose="02010000000000000000" pitchFamily="2" charset="-78"/>
              </a:rPr>
              <a:t> ازَلْتَ </a:t>
            </a:r>
            <a:r>
              <a:rPr lang="ar-SA" sz="6000" b="1" kern="1200" dirty="0" err="1">
                <a:solidFill>
                  <a:srgbClr val="002060"/>
                </a:solidFill>
                <a:latin typeface="_PDMS_Saleem_QuranFont" panose="02010000000000000000" pitchFamily="2" charset="-78"/>
                <a:ea typeface="+mn-ea"/>
                <a:cs typeface="_PDMS_Saleem_QuranFont" panose="02010000000000000000" pitchFamily="2" charset="-78"/>
              </a:rPr>
              <a:t>ٱلاغْيَارَ</a:t>
            </a:r>
            <a:r>
              <a:rPr lang="ar-SA" sz="6000" b="1" kern="1200" dirty="0">
                <a:solidFill>
                  <a:srgbClr val="002060"/>
                </a:solidFill>
                <a:latin typeface="_PDMS_Saleem_QuranFont" panose="02010000000000000000" pitchFamily="2" charset="-78"/>
                <a:ea typeface="+mn-ea"/>
                <a:cs typeface="_PDMS_Saleem_QuranFont" panose="02010000000000000000" pitchFamily="2" charset="-78"/>
              </a:rPr>
              <a:t> عَنْ قُلُوبِ احِبَّائِكَ</a:t>
            </a:r>
            <a:endParaRPr lang="en-US" sz="60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796454"/>
            <a:ext cx="8686800" cy="1752600"/>
          </a:xfrm>
          <a:extLst/>
        </p:spPr>
        <p:txBody>
          <a:bodyPr/>
          <a:lstStyle/>
          <a:p>
            <a:pPr marL="342900" indent="-342900" eaLnBrk="1" hangingPunct="1">
              <a:defRPr/>
            </a:pPr>
            <a:r>
              <a:rPr lang="en-US" b="1" kern="1200" dirty="0">
                <a:ea typeface="MS Mincho" pitchFamily="49" charset="-128"/>
              </a:rPr>
              <a:t>It is You Who have removed love for others from the hearts of Your lovers</a:t>
            </a:r>
          </a:p>
        </p:txBody>
      </p:sp>
      <p:sp>
        <p:nvSpPr>
          <p:cNvPr id="792580" name="Subtitle 4"/>
          <p:cNvSpPr txBox="1">
            <a:spLocks/>
          </p:cNvSpPr>
          <p:nvPr/>
        </p:nvSpPr>
        <p:spPr bwMode="auto">
          <a:xfrm>
            <a:off x="317103" y="41148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2800" b="1" i="1" dirty="0">
                <a:solidFill>
                  <a:srgbClr val="000066"/>
                </a:solidFill>
                <a:ea typeface="MS Mincho" pitchFamily="49" charset="-128"/>
              </a:rPr>
              <a:t>wa anta alladhi azalta al'aghyara `an qulubi ahibba'ika</a:t>
            </a:r>
            <a:endParaRPr lang="fi-FI" sz="2800" b="1" i="1" dirty="0">
              <a:solidFill>
                <a:srgbClr val="000066"/>
              </a:solidFill>
              <a:ea typeface="MS Mincho" pitchFamily="49" charset="-128"/>
            </a:endParaRPr>
          </a:p>
        </p:txBody>
      </p:sp>
      <p:sp>
        <p:nvSpPr>
          <p:cNvPr id="2" name="Rectangle 1"/>
          <p:cNvSpPr/>
          <p:nvPr/>
        </p:nvSpPr>
        <p:spPr>
          <a:xfrm>
            <a:off x="1155096" y="5638800"/>
            <a:ext cx="6986208"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تو وہ ہے جس نے اپنے دوستوں کے دلوں سے غیروں کو دور کردیا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488365" y="1049248"/>
            <a:ext cx="424346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حَتَّىٰ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لَمْ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يُحِبُّوٱ</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سِوَاكَ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so that they have loved none save You</a:t>
            </a:r>
          </a:p>
        </p:txBody>
      </p:sp>
      <p:sp>
        <p:nvSpPr>
          <p:cNvPr id="793604" name="Subtitle 4"/>
          <p:cNvSpPr txBox="1">
            <a:spLocks/>
          </p:cNvSpPr>
          <p:nvPr/>
        </p:nvSpPr>
        <p:spPr bwMode="auto">
          <a:xfrm>
            <a:off x="330200" y="4040332"/>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hatta lam yuhibbu siwaka</a:t>
            </a:r>
            <a:endParaRPr lang="fi-FI" sz="3200" b="1" i="1" dirty="0">
              <a:solidFill>
                <a:srgbClr val="000066"/>
              </a:solidFill>
              <a:ea typeface="MS Mincho" pitchFamily="49" charset="-128"/>
            </a:endParaRPr>
          </a:p>
        </p:txBody>
      </p:sp>
      <p:sp>
        <p:nvSpPr>
          <p:cNvPr id="2" name="Rectangle 1"/>
          <p:cNvSpPr/>
          <p:nvPr/>
        </p:nvSpPr>
        <p:spPr>
          <a:xfrm>
            <a:off x="2452086" y="4953000"/>
            <a:ext cx="4689104"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تو وہ سوائے تیرے کسی سے محبت نہیں رکھتے</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35892" y="1049248"/>
            <a:ext cx="474841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وَلَمْ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يَلْجَاوٱ</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إِلَىٰ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غَيْرِكَ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they have resorted to none save You.</a:t>
            </a:r>
          </a:p>
        </p:txBody>
      </p:sp>
      <p:sp>
        <p:nvSpPr>
          <p:cNvPr id="794628" name="Subtitle 4"/>
          <p:cNvSpPr txBox="1">
            <a:spLocks/>
          </p:cNvSpPr>
          <p:nvPr/>
        </p:nvSpPr>
        <p:spPr bwMode="auto">
          <a:xfrm>
            <a:off x="304800" y="4191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lam yalja'u ila ghayrika</a:t>
            </a:r>
            <a:endParaRPr lang="fi-FI" sz="3200" b="1" i="1" dirty="0">
              <a:solidFill>
                <a:srgbClr val="000066"/>
              </a:solidFill>
              <a:ea typeface="MS Mincho" pitchFamily="49" charset="-128"/>
            </a:endParaRPr>
          </a:p>
        </p:txBody>
      </p:sp>
      <p:sp>
        <p:nvSpPr>
          <p:cNvPr id="2" name="Rectangle 1"/>
          <p:cNvSpPr/>
          <p:nvPr/>
        </p:nvSpPr>
        <p:spPr>
          <a:xfrm>
            <a:off x="2984923" y="5334000"/>
            <a:ext cx="3326553"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اور تیرے غیر کی پناہ نہیں لیتے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705572" y="1049248"/>
            <a:ext cx="380905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انْتَ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ٱلْمُؤْنِسُ</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لَهُمْ</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66700" y="2524125"/>
            <a:ext cx="8686800" cy="1752600"/>
          </a:xfrm>
          <a:extLst/>
        </p:spPr>
        <p:txBody>
          <a:bodyPr/>
          <a:lstStyle/>
          <a:p>
            <a:pPr marL="342900" indent="-342900" eaLnBrk="1" hangingPunct="1">
              <a:defRPr/>
            </a:pPr>
            <a:r>
              <a:rPr lang="en-US" sz="3600" b="1" kern="1200" dirty="0">
                <a:ea typeface="MS Mincho" pitchFamily="49" charset="-128"/>
              </a:rPr>
              <a:t>You alone are entertaining them</a:t>
            </a:r>
          </a:p>
        </p:txBody>
      </p:sp>
      <p:sp>
        <p:nvSpPr>
          <p:cNvPr id="795652" name="Subtitle 4"/>
          <p:cNvSpPr txBox="1">
            <a:spLocks/>
          </p:cNvSpPr>
          <p:nvPr/>
        </p:nvSpPr>
        <p:spPr bwMode="auto">
          <a:xfrm>
            <a:off x="304800" y="3999633"/>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anta almu'nisu lahum</a:t>
            </a:r>
            <a:endParaRPr lang="fi-FI" sz="3200" b="1" i="1" dirty="0">
              <a:solidFill>
                <a:srgbClr val="000066"/>
              </a:solidFill>
              <a:ea typeface="MS Mincho" pitchFamily="49" charset="-128"/>
            </a:endParaRPr>
          </a:p>
        </p:txBody>
      </p:sp>
      <p:sp>
        <p:nvSpPr>
          <p:cNvPr id="2" name="Rectangle 1"/>
          <p:cNvSpPr/>
          <p:nvPr/>
        </p:nvSpPr>
        <p:spPr>
          <a:xfrm>
            <a:off x="2908197" y="5181600"/>
            <a:ext cx="3183885"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اس وقت تو ہی انکا ہمدم ہے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928917" y="1049248"/>
            <a:ext cx="536236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حَيْثُ اوْحَشَتْهُمُ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ٱلْعَوَالِمُ</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when they have felt lonely because of the other worlds.</a:t>
            </a:r>
          </a:p>
        </p:txBody>
      </p:sp>
      <p:sp>
        <p:nvSpPr>
          <p:cNvPr id="796676" name="Subtitle 4"/>
          <p:cNvSpPr txBox="1">
            <a:spLocks/>
          </p:cNvSpPr>
          <p:nvPr/>
        </p:nvSpPr>
        <p:spPr bwMode="auto">
          <a:xfrm>
            <a:off x="304800" y="428307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haythu awhashat-hum al`awalimu</a:t>
            </a:r>
            <a:endParaRPr lang="fi-FI" sz="3200" b="1" i="1" dirty="0">
              <a:solidFill>
                <a:srgbClr val="000066"/>
              </a:solidFill>
              <a:ea typeface="MS Mincho" pitchFamily="49" charset="-128"/>
            </a:endParaRPr>
          </a:p>
        </p:txBody>
      </p:sp>
      <p:sp>
        <p:nvSpPr>
          <p:cNvPr id="2" name="Rectangle 1"/>
          <p:cNvSpPr/>
          <p:nvPr/>
        </p:nvSpPr>
        <p:spPr>
          <a:xfrm>
            <a:off x="2946023" y="5257800"/>
            <a:ext cx="3328155"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جب زمانہ ان کو ہراساں کرے</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311233" y="1049248"/>
            <a:ext cx="459773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وَانْتَ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ٱلَّذِي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هَدَيْتَهُمْ</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You alone have guided them</a:t>
            </a:r>
          </a:p>
        </p:txBody>
      </p:sp>
      <p:sp>
        <p:nvSpPr>
          <p:cNvPr id="797700" name="Subtitle 4"/>
          <p:cNvSpPr txBox="1">
            <a:spLocks/>
          </p:cNvSpPr>
          <p:nvPr/>
        </p:nvSpPr>
        <p:spPr bwMode="auto">
          <a:xfrm>
            <a:off x="266700" y="401637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anta alladhi hadaytahum</a:t>
            </a:r>
            <a:endParaRPr lang="fi-FI" sz="3200" b="1" i="1" dirty="0">
              <a:solidFill>
                <a:srgbClr val="000066"/>
              </a:solidFill>
              <a:ea typeface="MS Mincho" pitchFamily="49" charset="-128"/>
            </a:endParaRPr>
          </a:p>
        </p:txBody>
      </p:sp>
      <p:sp>
        <p:nvSpPr>
          <p:cNvPr id="2" name="Rectangle 1"/>
          <p:cNvSpPr/>
          <p:nvPr/>
        </p:nvSpPr>
        <p:spPr>
          <a:xfrm>
            <a:off x="2594535" y="5105400"/>
            <a:ext cx="3954929"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اور تو وہ ہے جس نے ان کی رہنمائی کی</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681253" y="1049248"/>
            <a:ext cx="585769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حَيْثُ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ٱسْتَبَانَتْ</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لَهُمُ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ٱلْمَعَالِمُ</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so that all other worlds manifested themselves before them.</a:t>
            </a:r>
          </a:p>
        </p:txBody>
      </p:sp>
      <p:sp>
        <p:nvSpPr>
          <p:cNvPr id="798724" name="Subtitle 4"/>
          <p:cNvSpPr txBox="1">
            <a:spLocks/>
          </p:cNvSpPr>
          <p:nvPr/>
        </p:nvSpPr>
        <p:spPr bwMode="auto">
          <a:xfrm>
            <a:off x="228600" y="40767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haythu istabanat lahum alma`alimu</a:t>
            </a:r>
            <a:endParaRPr lang="fi-FI" sz="3200" b="1" i="1" dirty="0">
              <a:solidFill>
                <a:srgbClr val="000066"/>
              </a:solidFill>
              <a:ea typeface="MS Mincho" pitchFamily="49" charset="-128"/>
            </a:endParaRPr>
          </a:p>
        </p:txBody>
      </p:sp>
      <p:sp>
        <p:nvSpPr>
          <p:cNvPr id="2" name="Rectangle 1"/>
          <p:cNvSpPr/>
          <p:nvPr/>
        </p:nvSpPr>
        <p:spPr>
          <a:xfrm>
            <a:off x="2128469" y="5149334"/>
            <a:ext cx="4708340"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جب وہ تیرے نشان و برھان سے دور ہوئے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76769" y="1049248"/>
            <a:ext cx="466666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مَاذَا وَجَدَ مَنْ فَقَدَكَ؟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What can one who misses You find any substitute?</a:t>
            </a:r>
          </a:p>
        </p:txBody>
      </p:sp>
      <p:sp>
        <p:nvSpPr>
          <p:cNvPr id="799748" name="Subtitle 4"/>
          <p:cNvSpPr txBox="1">
            <a:spLocks/>
          </p:cNvSpPr>
          <p:nvPr/>
        </p:nvSpPr>
        <p:spPr bwMode="auto">
          <a:xfrm>
            <a:off x="266700" y="4191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madha wajada man faqadaka</a:t>
            </a:r>
            <a:endParaRPr lang="fi-FI" sz="3200" b="1" i="1" dirty="0">
              <a:solidFill>
                <a:srgbClr val="000066"/>
              </a:solidFill>
              <a:ea typeface="MS Mincho" pitchFamily="49" charset="-128"/>
            </a:endParaRPr>
          </a:p>
        </p:txBody>
      </p:sp>
      <p:sp>
        <p:nvSpPr>
          <p:cNvPr id="2" name="Rectangle 1"/>
          <p:cNvSpPr/>
          <p:nvPr/>
        </p:nvSpPr>
        <p:spPr>
          <a:xfrm>
            <a:off x="2866245" y="5257800"/>
            <a:ext cx="3411511"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اس نے کیا پایاجس نے تجھے کھویا</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25336" y="1049248"/>
            <a:ext cx="5769528"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وَمَا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ٱلَّذِي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فَقَدَ مَنْ وَجَدَكَ؟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What can one who finds You miss anything else?</a:t>
            </a:r>
          </a:p>
        </p:txBody>
      </p:sp>
      <p:sp>
        <p:nvSpPr>
          <p:cNvPr id="800772" name="Subtitle 4"/>
          <p:cNvSpPr txBox="1">
            <a:spLocks/>
          </p:cNvSpPr>
          <p:nvPr/>
        </p:nvSpPr>
        <p:spPr bwMode="auto">
          <a:xfrm>
            <a:off x="304800" y="428307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ma alladhi faqada man wajadaka</a:t>
            </a:r>
            <a:endParaRPr lang="fi-FI" sz="3200" b="1" i="1" dirty="0">
              <a:solidFill>
                <a:srgbClr val="000066"/>
              </a:solidFill>
              <a:ea typeface="MS Mincho" pitchFamily="49" charset="-128"/>
            </a:endParaRPr>
          </a:p>
        </p:txBody>
      </p:sp>
      <p:sp>
        <p:nvSpPr>
          <p:cNvPr id="2" name="Rectangle 1"/>
          <p:cNvSpPr/>
          <p:nvPr/>
        </p:nvSpPr>
        <p:spPr>
          <a:xfrm>
            <a:off x="2357106" y="5334000"/>
            <a:ext cx="4344459"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اور اس نے کچھ نہ کھویا جس نے تجھ کو پایا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306151" y="1049248"/>
            <a:ext cx="6607898"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لَقَدْ خَابَ مَنْ رَضِيَ دُونَكَ بَدَلاً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066800"/>
          </a:xfrm>
          <a:extLst/>
        </p:spPr>
        <p:txBody>
          <a:bodyPr/>
          <a:lstStyle/>
          <a:p>
            <a:pPr marL="342900" indent="-342900" eaLnBrk="1" hangingPunct="1">
              <a:defRPr/>
            </a:pPr>
            <a:r>
              <a:rPr lang="en-US" b="1" kern="1200" dirty="0">
                <a:ea typeface="MS Mincho" pitchFamily="49" charset="-128"/>
              </a:rPr>
              <a:t>Definitely, failing is he who has accepted anyone other than You as substitute.</a:t>
            </a:r>
          </a:p>
        </p:txBody>
      </p:sp>
      <p:sp>
        <p:nvSpPr>
          <p:cNvPr id="801796" name="Subtitle 4"/>
          <p:cNvSpPr txBox="1">
            <a:spLocks/>
          </p:cNvSpPr>
          <p:nvPr/>
        </p:nvSpPr>
        <p:spPr bwMode="auto">
          <a:xfrm>
            <a:off x="228600" y="406082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laqad khaba man radiya dunaka badalan</a:t>
            </a:r>
            <a:endParaRPr lang="fi-FI" sz="3200" b="1" i="1" dirty="0">
              <a:solidFill>
                <a:srgbClr val="000066"/>
              </a:solidFill>
              <a:ea typeface="MS Mincho" pitchFamily="49" charset="-128"/>
            </a:endParaRPr>
          </a:p>
        </p:txBody>
      </p:sp>
      <p:sp>
        <p:nvSpPr>
          <p:cNvPr id="2" name="Rectangle 1"/>
          <p:cNvSpPr/>
          <p:nvPr/>
        </p:nvSpPr>
        <p:spPr>
          <a:xfrm>
            <a:off x="1885995" y="5334000"/>
            <a:ext cx="5731057"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اور یقینا ناکام ہوا جو تیری بجائے کسی اور کو پسند کرنے لگا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123780" y="368877"/>
            <a:ext cx="689643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ks-Arab" sz="7200" b="1" kern="1200" dirty="0" smtClean="0">
                <a:solidFill>
                  <a:srgbClr val="002060"/>
                </a:solidFill>
                <a:latin typeface="_PDMS_Saleem_QuranFont" panose="02010000000000000000" pitchFamily="2" charset="-78"/>
                <a:ea typeface="+mn-ea"/>
                <a:cs typeface="_PDMS_Saleem_QuranFont" panose="02010000000000000000" pitchFamily="2" charset="-78"/>
              </a:rPr>
              <a:t>وَ</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ا</a:t>
            </a:r>
            <a:r>
              <a:rPr lang="ks-Arab" sz="7200" b="1" kern="1200" dirty="0" smtClean="0">
                <a:solidFill>
                  <a:srgbClr val="002060"/>
                </a:solidFill>
                <a:latin typeface="_PDMS_Saleem_QuranFont" panose="02010000000000000000" pitchFamily="2" charset="-78"/>
                <a:ea typeface="+mn-ea"/>
                <a:cs typeface="_PDMS_Saleem_QuranFont" panose="02010000000000000000" pitchFamily="2" charset="-78"/>
              </a:rPr>
              <a:t>َوْجَبْتَ </a:t>
            </a:r>
            <a:r>
              <a:rPr lang="ks-Arab" sz="7200" b="1" kern="1200" dirty="0">
                <a:solidFill>
                  <a:srgbClr val="002060"/>
                </a:solidFill>
                <a:latin typeface="_PDMS_Saleem_QuranFont" panose="02010000000000000000" pitchFamily="2" charset="-78"/>
                <a:ea typeface="+mn-ea"/>
                <a:cs typeface="_PDMS_Saleem_QuranFont" panose="02010000000000000000" pitchFamily="2" charset="-78"/>
              </a:rPr>
              <a:t>عَلَیَّ طاعَتَکَ وَعِبادَتَکَ</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1447800"/>
            <a:ext cx="8686800" cy="1752600"/>
          </a:xfrm>
          <a:extLst/>
        </p:spPr>
        <p:txBody>
          <a:bodyPr/>
          <a:lstStyle/>
          <a:p>
            <a:pPr marL="342900" indent="-342900" eaLnBrk="1" hangingPunct="1">
              <a:defRPr/>
            </a:pPr>
            <a:r>
              <a:rPr lang="en-US" sz="3600" b="1" kern="1200" dirty="0">
                <a:ea typeface="MS Mincho" pitchFamily="49" charset="-128"/>
              </a:rPr>
              <a:t>You made obligatory on me to obey and worship You.</a:t>
            </a:r>
          </a:p>
        </p:txBody>
      </p:sp>
      <p:sp>
        <p:nvSpPr>
          <p:cNvPr id="80900" name="Subtitle 4"/>
          <p:cNvSpPr txBox="1">
            <a:spLocks/>
          </p:cNvSpPr>
          <p:nvPr/>
        </p:nvSpPr>
        <p:spPr bwMode="auto">
          <a:xfrm>
            <a:off x="381001" y="371258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pl-PL" sz="3200" b="1" i="1" dirty="0">
                <a:solidFill>
                  <a:srgbClr val="000066"/>
                </a:solidFill>
                <a:ea typeface="MS Mincho" pitchFamily="49" charset="-128"/>
              </a:rPr>
              <a:t>wa awjabta `alayya ta`ataka wa `ibadataka</a:t>
            </a:r>
            <a:endParaRPr lang="fi-FI" sz="3200" b="1" i="1" dirty="0">
              <a:solidFill>
                <a:srgbClr val="000066"/>
              </a:solidFill>
              <a:ea typeface="MS Mincho" pitchFamily="49" charset="-128"/>
            </a:endParaRPr>
          </a:p>
        </p:txBody>
      </p:sp>
      <p:sp>
        <p:nvSpPr>
          <p:cNvPr id="809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80902" name="Text Box 13"/>
          <p:cNvSpPr txBox="1">
            <a:spLocks noChangeAspect="1" noChangeArrowheads="1"/>
          </p:cNvSpPr>
          <p:nvPr/>
        </p:nvSpPr>
        <p:spPr bwMode="auto">
          <a:xfrm>
            <a:off x="4724401" y="0"/>
            <a:ext cx="44196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559563" y="5257800"/>
            <a:ext cx="5580375"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مجھ پر اپنی فرمانبرداری اور عبادت لازم فرمائی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213176" y="1049248"/>
            <a:ext cx="679384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وَلَقَدْ خَسِرَ مَنْ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بَغَىٰ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عَنْكَ مُتَحَوِّلاً</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Definitely, loser is he who have desired for anyone other than You.</a:t>
            </a:r>
          </a:p>
        </p:txBody>
      </p:sp>
      <p:sp>
        <p:nvSpPr>
          <p:cNvPr id="802820" name="Subtitle 4"/>
          <p:cNvSpPr txBox="1">
            <a:spLocks/>
          </p:cNvSpPr>
          <p:nvPr/>
        </p:nvSpPr>
        <p:spPr bwMode="auto">
          <a:xfrm>
            <a:off x="304800" y="40767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laqad khasira man bagha `anka mutahawwilan</a:t>
            </a:r>
            <a:endParaRPr lang="fi-FI" sz="3200" b="1" i="1" dirty="0">
              <a:solidFill>
                <a:srgbClr val="000066"/>
              </a:solidFill>
              <a:ea typeface="MS Mincho" pitchFamily="49" charset="-128"/>
            </a:endParaRPr>
          </a:p>
        </p:txBody>
      </p:sp>
      <p:sp>
        <p:nvSpPr>
          <p:cNvPr id="2" name="Rectangle 1"/>
          <p:cNvSpPr/>
          <p:nvPr/>
        </p:nvSpPr>
        <p:spPr>
          <a:xfrm>
            <a:off x="1862020" y="5562600"/>
            <a:ext cx="5572359"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اور وہ گھاٹے میں پڑا جو سرکشی کیساتھ تجھ سے پھر گیا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636643" y="1049248"/>
            <a:ext cx="394691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كَيْفَ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يُرْجَىٰ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سِوَاكَ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How can anyone other than You be hoped</a:t>
            </a:r>
          </a:p>
        </p:txBody>
      </p:sp>
      <p:sp>
        <p:nvSpPr>
          <p:cNvPr id="803844" name="Subtitle 4"/>
          <p:cNvSpPr txBox="1">
            <a:spLocks/>
          </p:cNvSpPr>
          <p:nvPr/>
        </p:nvSpPr>
        <p:spPr bwMode="auto">
          <a:xfrm>
            <a:off x="314036" y="402185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kayfa yurja siwaka</a:t>
            </a:r>
            <a:endParaRPr lang="fi-FI" sz="3200" b="1" i="1" dirty="0">
              <a:solidFill>
                <a:srgbClr val="000066"/>
              </a:solidFill>
              <a:ea typeface="MS Mincho" pitchFamily="49" charset="-128"/>
            </a:endParaRPr>
          </a:p>
        </p:txBody>
      </p:sp>
      <p:sp>
        <p:nvSpPr>
          <p:cNvPr id="2" name="Rectangle 1"/>
          <p:cNvSpPr/>
          <p:nvPr/>
        </p:nvSpPr>
        <p:spPr>
          <a:xfrm>
            <a:off x="2063197" y="5257800"/>
            <a:ext cx="5170006"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کس طرح تیرے غیر سے امید رکھی جا سکتی ہے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680452" y="1049248"/>
            <a:ext cx="585929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وَانْتَ مَا قَطَعْتَ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ٱلإِحْسَانَ</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whilst You have never stopped Your bounties?</a:t>
            </a:r>
          </a:p>
        </p:txBody>
      </p:sp>
      <p:sp>
        <p:nvSpPr>
          <p:cNvPr id="804868" name="Subtitle 4"/>
          <p:cNvSpPr txBox="1">
            <a:spLocks/>
          </p:cNvSpPr>
          <p:nvPr/>
        </p:nvSpPr>
        <p:spPr bwMode="auto">
          <a:xfrm>
            <a:off x="304800" y="40767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anta ma qata`ta al'ihsana</a:t>
            </a:r>
            <a:endParaRPr lang="fi-FI" sz="3200" b="1" i="1" dirty="0">
              <a:solidFill>
                <a:srgbClr val="000066"/>
              </a:solidFill>
              <a:ea typeface="MS Mincho" pitchFamily="49" charset="-128"/>
            </a:endParaRPr>
          </a:p>
        </p:txBody>
      </p:sp>
      <p:sp>
        <p:nvSpPr>
          <p:cNvPr id="2" name="Rectangle 1"/>
          <p:cNvSpPr/>
          <p:nvPr/>
        </p:nvSpPr>
        <p:spPr>
          <a:xfrm>
            <a:off x="2774501" y="5105400"/>
            <a:ext cx="3671198"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جبکہ تیرا احسان و کرم رکتا ہی نہیں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951359" y="1049248"/>
            <a:ext cx="531748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وَكَيْفَ يُطْلَبُ مِنْ غَيْرِكَ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How can anyone other than You be besought</a:t>
            </a:r>
          </a:p>
        </p:txBody>
      </p:sp>
      <p:sp>
        <p:nvSpPr>
          <p:cNvPr id="805892" name="Subtitle 4"/>
          <p:cNvSpPr txBox="1">
            <a:spLocks/>
          </p:cNvSpPr>
          <p:nvPr/>
        </p:nvSpPr>
        <p:spPr bwMode="auto">
          <a:xfrm>
            <a:off x="304800" y="40767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kayfa yutlabu min ghayrika</a:t>
            </a:r>
            <a:endParaRPr lang="fi-FI" sz="3200" b="1" i="1" dirty="0">
              <a:solidFill>
                <a:srgbClr val="000066"/>
              </a:solidFill>
              <a:ea typeface="MS Mincho" pitchFamily="49" charset="-128"/>
            </a:endParaRPr>
          </a:p>
        </p:txBody>
      </p:sp>
      <p:sp>
        <p:nvSpPr>
          <p:cNvPr id="8058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80589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234290" y="5105400"/>
            <a:ext cx="4751622"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اور کیونکر تیرے غیر سے سوال کیا جاسکتا ہے</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367866" y="1049248"/>
            <a:ext cx="648446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وَانْتَ مَا بَدَّلْتَ عَادَةَ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ٱلاِﹾمْتِنَانِ</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whilst You have never changed Your habit of ceaseless bestowal?</a:t>
            </a:r>
          </a:p>
        </p:txBody>
      </p:sp>
      <p:sp>
        <p:nvSpPr>
          <p:cNvPr id="806916" name="Subtitle 4"/>
          <p:cNvSpPr txBox="1">
            <a:spLocks/>
          </p:cNvSpPr>
          <p:nvPr/>
        </p:nvSpPr>
        <p:spPr bwMode="auto">
          <a:xfrm>
            <a:off x="457200" y="40767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anta ma baddalta `adata alimtinani</a:t>
            </a:r>
            <a:endParaRPr lang="fi-FI" sz="3200" b="1" i="1" dirty="0">
              <a:solidFill>
                <a:srgbClr val="000066"/>
              </a:solidFill>
              <a:ea typeface="MS Mincho" pitchFamily="49" charset="-128"/>
            </a:endParaRPr>
          </a:p>
        </p:txBody>
      </p:sp>
      <p:sp>
        <p:nvSpPr>
          <p:cNvPr id="8069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80691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242031" y="5334000"/>
            <a:ext cx="6736139"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جبکہ تیرے فضل و احسان کرنے کی عادت میں تبدیلی نہیں آتی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021617" y="1049248"/>
            <a:ext cx="717696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يَا مَنْ اذَاقَ احِبَّاءَهُ حَلاَوَةَ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ٱلْمُؤَانَسَةِ</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324100"/>
            <a:ext cx="8686800" cy="1752600"/>
          </a:xfrm>
          <a:extLst/>
        </p:spPr>
        <p:txBody>
          <a:bodyPr/>
          <a:lstStyle/>
          <a:p>
            <a:pPr marL="342900" indent="-342900" eaLnBrk="1" hangingPunct="1">
              <a:defRPr/>
            </a:pPr>
            <a:r>
              <a:rPr lang="en-US" sz="3600" b="1" kern="1200" dirty="0">
                <a:ea typeface="MS Mincho" pitchFamily="49" charset="-128"/>
              </a:rPr>
              <a:t>O He Who has made His lovers the sweet taste of entertainment;</a:t>
            </a:r>
          </a:p>
        </p:txBody>
      </p:sp>
      <p:sp>
        <p:nvSpPr>
          <p:cNvPr id="807940" name="Subtitle 4"/>
          <p:cNvSpPr txBox="1">
            <a:spLocks/>
          </p:cNvSpPr>
          <p:nvPr/>
        </p:nvSpPr>
        <p:spPr bwMode="auto">
          <a:xfrm>
            <a:off x="304800" y="401637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2800" b="1" i="1" dirty="0">
                <a:solidFill>
                  <a:srgbClr val="000066"/>
                </a:solidFill>
                <a:ea typeface="MS Mincho" pitchFamily="49" charset="-128"/>
              </a:rPr>
              <a:t>ya man adhaqa ahibba'ahu halawata almu'anasati</a:t>
            </a:r>
            <a:endParaRPr lang="fi-FI" sz="2800" b="1" i="1" dirty="0">
              <a:solidFill>
                <a:srgbClr val="000066"/>
              </a:solidFill>
              <a:ea typeface="MS Mincho" pitchFamily="49" charset="-128"/>
            </a:endParaRPr>
          </a:p>
        </p:txBody>
      </p:sp>
      <p:sp>
        <p:nvSpPr>
          <p:cNvPr id="2" name="Rectangle 1"/>
          <p:cNvSpPr/>
          <p:nvPr/>
        </p:nvSpPr>
        <p:spPr>
          <a:xfrm>
            <a:off x="1970224" y="5257800"/>
            <a:ext cx="5355953"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اور وہ جو اپنے دوستوںکو الفت کی مٹھاس چکھاتا ہے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99876" y="1049248"/>
            <a:ext cx="5620448"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فَقَامُوٱ</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بَيْنَ يَدَيْهِ مُتَمَلِّقِينَ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therefore, they have stood up before Him flattering Him!</a:t>
            </a:r>
          </a:p>
        </p:txBody>
      </p:sp>
      <p:sp>
        <p:nvSpPr>
          <p:cNvPr id="808964" name="Subtitle 4"/>
          <p:cNvSpPr txBox="1">
            <a:spLocks/>
          </p:cNvSpPr>
          <p:nvPr/>
        </p:nvSpPr>
        <p:spPr bwMode="auto">
          <a:xfrm>
            <a:off x="330200" y="401637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faqamu bayna yadayhi mutamalliqina</a:t>
            </a:r>
            <a:endParaRPr lang="fi-FI" sz="3200" b="1" i="1" dirty="0">
              <a:solidFill>
                <a:srgbClr val="000066"/>
              </a:solidFill>
              <a:ea typeface="MS Mincho" pitchFamily="49" charset="-128"/>
            </a:endParaRPr>
          </a:p>
        </p:txBody>
      </p:sp>
      <p:sp>
        <p:nvSpPr>
          <p:cNvPr id="2" name="Rectangle 1"/>
          <p:cNvSpPr/>
          <p:nvPr/>
        </p:nvSpPr>
        <p:spPr>
          <a:xfrm>
            <a:off x="1533347" y="5257800"/>
            <a:ext cx="6077305"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پس وہ اس کے حضور تعریفیں کرتے کھڑے ہو جاتے ہیں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907002" y="1049248"/>
            <a:ext cx="740619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وَيَا</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مَنْ الْبَسَ اوْلِيَاءَهُ مَلاَبِسَ هَيْبَتِهِ</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219200"/>
          </a:xfrm>
          <a:extLst/>
        </p:spPr>
        <p:txBody>
          <a:bodyPr/>
          <a:lstStyle/>
          <a:p>
            <a:pPr marL="342900" indent="-342900" eaLnBrk="1" hangingPunct="1">
              <a:defRPr/>
            </a:pPr>
            <a:r>
              <a:rPr lang="en-US" b="1" kern="1200" dirty="0">
                <a:ea typeface="MS Mincho" pitchFamily="49" charset="-128"/>
              </a:rPr>
              <a:t>O He Who has dressed His intimate servants the garments of fearing Him;</a:t>
            </a:r>
          </a:p>
        </p:txBody>
      </p:sp>
      <p:sp>
        <p:nvSpPr>
          <p:cNvPr id="809988" name="Subtitle 4"/>
          <p:cNvSpPr txBox="1">
            <a:spLocks/>
          </p:cNvSpPr>
          <p:nvPr/>
        </p:nvSpPr>
        <p:spPr bwMode="auto">
          <a:xfrm>
            <a:off x="304800" y="3810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ya man albasa awliya'ahu malabisa haybatihi</a:t>
            </a:r>
            <a:endParaRPr lang="fi-FI" sz="3200" b="1" i="1" dirty="0">
              <a:solidFill>
                <a:srgbClr val="000066"/>
              </a:solidFill>
              <a:ea typeface="MS Mincho" pitchFamily="49" charset="-128"/>
            </a:endParaRPr>
          </a:p>
        </p:txBody>
      </p:sp>
      <p:sp>
        <p:nvSpPr>
          <p:cNvPr id="2" name="Rectangle 1"/>
          <p:cNvSpPr/>
          <p:nvPr/>
        </p:nvSpPr>
        <p:spPr>
          <a:xfrm>
            <a:off x="1831133" y="5235575"/>
            <a:ext cx="5557933"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اے وہ جو اپنے دوستوں کو اپنی ہیبت کا لباس پہناتا ہے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576256" y="1049248"/>
            <a:ext cx="606768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فَقَامُوٱ</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بَيْنَ يَدَيْهِ مُسْتَغْفِرِينَ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therefore, they have stood before Him seeking His forgiveness!</a:t>
            </a:r>
          </a:p>
        </p:txBody>
      </p:sp>
      <p:sp>
        <p:nvSpPr>
          <p:cNvPr id="811012" name="Subtitle 4"/>
          <p:cNvSpPr txBox="1">
            <a:spLocks/>
          </p:cNvSpPr>
          <p:nvPr/>
        </p:nvSpPr>
        <p:spPr bwMode="auto">
          <a:xfrm>
            <a:off x="304800" y="4191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faqamu bayna yadayhi mustaghfirina</a:t>
            </a:r>
            <a:endParaRPr lang="fi-FI" sz="3200" b="1" i="1" dirty="0">
              <a:solidFill>
                <a:srgbClr val="000066"/>
              </a:solidFill>
              <a:ea typeface="MS Mincho" pitchFamily="49" charset="-128"/>
            </a:endParaRPr>
          </a:p>
        </p:txBody>
      </p:sp>
      <p:sp>
        <p:nvSpPr>
          <p:cNvPr id="2" name="Rectangle 1"/>
          <p:cNvSpPr/>
          <p:nvPr/>
        </p:nvSpPr>
        <p:spPr>
          <a:xfrm>
            <a:off x="1789885" y="5313218"/>
            <a:ext cx="5577169"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تو وہ اسکے سامنے کھڑے ہوتے ہیں بخشش مانگتے ہ</a:t>
            </a:r>
            <a:r>
              <a:rPr lang="ur-PK" sz="3600" b="1" dirty="0">
                <a:solidFill>
                  <a:srgbClr val="002060"/>
                </a:solidFill>
                <a:latin typeface="Jameel Noori Nastaleeq" panose="02000503000000000004" pitchFamily="2" charset="-78"/>
                <a:cs typeface="Jameel Noori Nastaleeq" panose="02000503000000000004" pitchFamily="2" charset="-78"/>
              </a:rPr>
              <a:t>یں</a:t>
            </a:r>
            <a:r>
              <a:rPr lang="ar-SA" sz="3600" b="1" dirty="0">
                <a:solidFill>
                  <a:srgbClr val="002060"/>
                </a:solidFill>
                <a:latin typeface="Jameel Noori Nastaleeq" panose="02000503000000000004" pitchFamily="2" charset="-78"/>
                <a:cs typeface="Jameel Noori Nastaleeq" panose="02000503000000000004" pitchFamily="2" charset="-78"/>
              </a:rPr>
              <a:t>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7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601904" y="1049248"/>
            <a:ext cx="601639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انْتَ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ٱلذَّاكِرُ</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قَبْلَ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ٱلذَّاكِرِينَ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You do mention the others (with bounties) before they mention You.</a:t>
            </a:r>
          </a:p>
        </p:txBody>
      </p:sp>
      <p:sp>
        <p:nvSpPr>
          <p:cNvPr id="812036" name="Subtitle 4"/>
          <p:cNvSpPr txBox="1">
            <a:spLocks/>
          </p:cNvSpPr>
          <p:nvPr/>
        </p:nvSpPr>
        <p:spPr bwMode="auto">
          <a:xfrm>
            <a:off x="304800" y="41529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anta aldhdhakiru qabla aldhdhakirina</a:t>
            </a:r>
            <a:endParaRPr lang="fi-FI" sz="3200" b="1" i="1" dirty="0">
              <a:solidFill>
                <a:srgbClr val="000066"/>
              </a:solidFill>
              <a:ea typeface="MS Mincho" pitchFamily="49" charset="-128"/>
            </a:endParaRPr>
          </a:p>
        </p:txBody>
      </p:sp>
      <p:sp>
        <p:nvSpPr>
          <p:cNvPr id="2" name="Rectangle 1"/>
          <p:cNvSpPr/>
          <p:nvPr/>
        </p:nvSpPr>
        <p:spPr>
          <a:xfrm>
            <a:off x="2165360" y="5181600"/>
            <a:ext cx="4889480"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تو یاد کرنے والوں سے پہلے انکو یاد رکھنے والا ہے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4"/>
          <p:cNvSpPr>
            <a:spLocks noGrp="1"/>
          </p:cNvSpPr>
          <p:nvPr>
            <p:ph type="subTitle" idx="1"/>
          </p:nvPr>
        </p:nvSpPr>
        <p:spPr>
          <a:xfrm>
            <a:off x="258097" y="2201145"/>
            <a:ext cx="8686800" cy="1752600"/>
          </a:xfrm>
          <a:extLst/>
        </p:spPr>
        <p:txBody>
          <a:bodyPr/>
          <a:lstStyle/>
          <a:p>
            <a:pPr marL="342900" indent="-342900" eaLnBrk="1" hangingPunct="1">
              <a:defRPr/>
            </a:pPr>
            <a:r>
              <a:rPr lang="en-US" sz="3600" b="1" kern="1200" dirty="0">
                <a:ea typeface="MS Mincho" pitchFamily="49" charset="-128"/>
              </a:rPr>
              <a:t>and Whose making cannot be resembled by the making of anyone.</a:t>
            </a:r>
          </a:p>
        </p:txBody>
      </p:sp>
      <p:sp>
        <p:nvSpPr>
          <p:cNvPr id="8196" name="Subtitle 4"/>
          <p:cNvSpPr txBox="1">
            <a:spLocks/>
          </p:cNvSpPr>
          <p:nvPr/>
        </p:nvSpPr>
        <p:spPr bwMode="auto">
          <a:xfrm>
            <a:off x="228600" y="395374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la kasun`ihi sun`u sani`in</a:t>
            </a:r>
            <a:endParaRPr lang="fi-FI" sz="3200" b="1" i="1" dirty="0">
              <a:solidFill>
                <a:srgbClr val="000066"/>
              </a:solidFill>
              <a:ea typeface="MS Mincho" pitchFamily="49" charset="-128"/>
            </a:endParaRPr>
          </a:p>
        </p:txBody>
      </p:sp>
      <p:sp>
        <p:nvSpPr>
          <p:cNvPr id="2" name="Rectangle 1"/>
          <p:cNvSpPr/>
          <p:nvPr/>
        </p:nvSpPr>
        <p:spPr>
          <a:xfrm>
            <a:off x="2362200" y="5220928"/>
            <a:ext cx="4278735"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کوئی اس جیسی صنعت والا نہیں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
        <p:nvSpPr>
          <p:cNvPr id="4" name="Rectangle 3"/>
          <p:cNvSpPr/>
          <p:nvPr/>
        </p:nvSpPr>
        <p:spPr>
          <a:xfrm>
            <a:off x="2122550" y="633924"/>
            <a:ext cx="4758034" cy="1200329"/>
          </a:xfrm>
          <a:prstGeom prst="rect">
            <a:avLst/>
          </a:prstGeom>
        </p:spPr>
        <p:txBody>
          <a:bodyPr wrap="none">
            <a:spAutoFit/>
          </a:bodyPr>
          <a:lstStyle/>
          <a:p>
            <a:pPr algn="r" rtl="1"/>
            <a:r>
              <a:rPr lang="ar-SA" sz="7200" b="1" dirty="0">
                <a:solidFill>
                  <a:srgbClr val="002060"/>
                </a:solidFill>
                <a:latin typeface="_PDMS_Saleem_QuranFont" panose="02010000000000000000" pitchFamily="2" charset="-78"/>
                <a:cs typeface="_PDMS_Saleem_QuranFont" panose="02010000000000000000" pitchFamily="2" charset="-78"/>
              </a:rPr>
              <a:t>وَلاَ کَصُنْعِہِ صُنْعُ </a:t>
            </a:r>
            <a:r>
              <a:rPr lang="ar-SA" sz="7200" b="1" dirty="0" smtClean="0">
                <a:solidFill>
                  <a:srgbClr val="002060"/>
                </a:solidFill>
                <a:latin typeface="_PDMS_Saleem_QuranFont" panose="02010000000000000000" pitchFamily="2" charset="-78"/>
                <a:cs typeface="_PDMS_Saleem_QuranFont" panose="02010000000000000000" pitchFamily="2" charset="-78"/>
              </a:rPr>
              <a:t>صَانِعٍ </a:t>
            </a:r>
            <a:endParaRPr lang="en-US" sz="7200" b="1" dirty="0">
              <a:solidFill>
                <a:srgbClr val="002060"/>
              </a:solidFill>
              <a:latin typeface="_PDMS_Saleem_QuranFont" panose="02010000000000000000" pitchFamily="2" charset="-78"/>
              <a:cs typeface="_PDMS_Saleem_QuranFont" panose="02010000000000000000" pitchFamily="2" charset="-78"/>
            </a:endParaRPr>
          </a:p>
        </p:txBody>
      </p:sp>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358620" y="457200"/>
            <a:ext cx="642675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وَفَھمْتَنِی مَا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جَائَتْ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بِہِ رُسُلُکَ،</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1657529"/>
            <a:ext cx="8686800" cy="1752600"/>
          </a:xfrm>
          <a:extLst/>
        </p:spPr>
        <p:txBody>
          <a:bodyPr/>
          <a:lstStyle/>
          <a:p>
            <a:pPr marL="342900" indent="-342900" eaLnBrk="1" hangingPunct="1">
              <a:defRPr/>
            </a:pPr>
            <a:r>
              <a:rPr lang="en-US" sz="3600" b="1" kern="1200" dirty="0">
                <a:ea typeface="MS Mincho" pitchFamily="49" charset="-128"/>
              </a:rPr>
              <a:t>You made me understand that with which Your Apostles came.</a:t>
            </a:r>
          </a:p>
        </p:txBody>
      </p:sp>
      <p:sp>
        <p:nvSpPr>
          <p:cNvPr id="81924" name="Subtitle 4"/>
          <p:cNvSpPr txBox="1">
            <a:spLocks/>
          </p:cNvSpPr>
          <p:nvPr/>
        </p:nvSpPr>
        <p:spPr bwMode="auto">
          <a:xfrm>
            <a:off x="242886" y="381133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pl-PL" sz="3200" b="1" i="1" dirty="0">
                <a:solidFill>
                  <a:srgbClr val="000066"/>
                </a:solidFill>
                <a:ea typeface="MS Mincho" pitchFamily="49" charset="-128"/>
              </a:rPr>
              <a:t>wa fahhamtani ma ja'at bihi rusuluka</a:t>
            </a:r>
            <a:endParaRPr lang="fi-FI" sz="3200" b="1" i="1" dirty="0">
              <a:solidFill>
                <a:srgbClr val="000066"/>
              </a:solidFill>
              <a:ea typeface="MS Mincho" pitchFamily="49" charset="-128"/>
            </a:endParaRPr>
          </a:p>
        </p:txBody>
      </p:sp>
      <p:sp>
        <p:nvSpPr>
          <p:cNvPr id="819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81926" name="Text Box 13"/>
          <p:cNvSpPr txBox="1">
            <a:spLocks noChangeAspect="1" noChangeArrowheads="1"/>
          </p:cNvSpPr>
          <p:nvPr/>
        </p:nvSpPr>
        <p:spPr bwMode="auto">
          <a:xfrm>
            <a:off x="4343401" y="0"/>
            <a:ext cx="48006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599700" y="5257800"/>
            <a:ext cx="5487401"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تو نے مجھے وہ چیز سمجھائی جو تیرے رسول لائے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8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664147" y="1141580"/>
            <a:ext cx="7891904" cy="101566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6000" b="1" kern="1200" dirty="0">
                <a:solidFill>
                  <a:srgbClr val="002060"/>
                </a:solidFill>
                <a:latin typeface="_PDMS_Saleem_QuranFont" panose="02010000000000000000" pitchFamily="2" charset="-78"/>
                <a:ea typeface="+mn-ea"/>
                <a:cs typeface="_PDMS_Saleem_QuranFont" panose="02010000000000000000" pitchFamily="2" charset="-78"/>
              </a:rPr>
              <a:t>وَانْتَ </a:t>
            </a:r>
            <a:r>
              <a:rPr lang="ar-SA" sz="6000" b="1" kern="1200" dirty="0" err="1">
                <a:solidFill>
                  <a:srgbClr val="002060"/>
                </a:solidFill>
                <a:latin typeface="_PDMS_Saleem_QuranFont" panose="02010000000000000000" pitchFamily="2" charset="-78"/>
                <a:ea typeface="+mn-ea"/>
                <a:cs typeface="_PDMS_Saleem_QuranFont" panose="02010000000000000000" pitchFamily="2" charset="-78"/>
              </a:rPr>
              <a:t>ٱلْبَادِئُ</a:t>
            </a:r>
            <a:r>
              <a:rPr lang="ar-SA" sz="60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6000" b="1" kern="1200" dirty="0" err="1">
                <a:solidFill>
                  <a:srgbClr val="002060"/>
                </a:solidFill>
                <a:latin typeface="_PDMS_Saleem_QuranFont" panose="02010000000000000000" pitchFamily="2" charset="-78"/>
                <a:ea typeface="+mn-ea"/>
                <a:cs typeface="_PDMS_Saleem_QuranFont" panose="02010000000000000000" pitchFamily="2" charset="-78"/>
              </a:rPr>
              <a:t>بِٱلإِحْسَانِ</a:t>
            </a:r>
            <a:r>
              <a:rPr lang="ar-SA" sz="6000" b="1" kern="1200" dirty="0">
                <a:solidFill>
                  <a:srgbClr val="002060"/>
                </a:solidFill>
                <a:latin typeface="_PDMS_Saleem_QuranFont" panose="02010000000000000000" pitchFamily="2" charset="-78"/>
                <a:ea typeface="+mn-ea"/>
                <a:cs typeface="_PDMS_Saleem_QuranFont" panose="02010000000000000000" pitchFamily="2" charset="-78"/>
              </a:rPr>
              <a:t> قَبْلَ تَوَجُّهِ </a:t>
            </a:r>
            <a:r>
              <a:rPr lang="ar-SA" sz="6000" b="1" kern="1200" dirty="0" err="1">
                <a:solidFill>
                  <a:srgbClr val="002060"/>
                </a:solidFill>
                <a:latin typeface="_PDMS_Saleem_QuranFont" panose="02010000000000000000" pitchFamily="2" charset="-78"/>
                <a:ea typeface="+mn-ea"/>
                <a:cs typeface="_PDMS_Saleem_QuranFont" panose="02010000000000000000" pitchFamily="2" charset="-78"/>
              </a:rPr>
              <a:t>ٱلْعَابِدِينَ</a:t>
            </a:r>
            <a:endParaRPr lang="en-US" sz="60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625436"/>
            <a:ext cx="8686800" cy="1295400"/>
          </a:xfrm>
          <a:extLst/>
        </p:spPr>
        <p:txBody>
          <a:bodyPr/>
          <a:lstStyle/>
          <a:p>
            <a:pPr marL="342900" indent="-342900" eaLnBrk="1" hangingPunct="1">
              <a:defRPr/>
            </a:pPr>
            <a:r>
              <a:rPr lang="en-US" b="1" kern="1200" dirty="0">
                <a:ea typeface="MS Mincho" pitchFamily="49" charset="-128"/>
              </a:rPr>
              <a:t>You do spread Your compassion before the worshippers direct towards You.</a:t>
            </a:r>
          </a:p>
        </p:txBody>
      </p:sp>
      <p:sp>
        <p:nvSpPr>
          <p:cNvPr id="813060" name="Subtitle 4"/>
          <p:cNvSpPr txBox="1">
            <a:spLocks/>
          </p:cNvSpPr>
          <p:nvPr/>
        </p:nvSpPr>
        <p:spPr bwMode="auto">
          <a:xfrm>
            <a:off x="339436" y="398808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anta albadi'u bil'ihsani qabla tawajjuhi al`abidina</a:t>
            </a:r>
            <a:endParaRPr lang="fi-FI" sz="3200" b="1" i="1" dirty="0">
              <a:solidFill>
                <a:srgbClr val="000066"/>
              </a:solidFill>
              <a:ea typeface="MS Mincho" pitchFamily="49" charset="-128"/>
            </a:endParaRPr>
          </a:p>
        </p:txBody>
      </p:sp>
      <p:sp>
        <p:nvSpPr>
          <p:cNvPr id="2" name="Rectangle 1"/>
          <p:cNvSpPr/>
          <p:nvPr/>
        </p:nvSpPr>
        <p:spPr>
          <a:xfrm>
            <a:off x="806615" y="5339834"/>
            <a:ext cx="7752443"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تو احسان میں ابتدا کرنے والا ہے</a:t>
            </a:r>
            <a:r>
              <a:rPr lang="ar-SA" sz="3600" b="1" dirty="0">
                <a:solidFill>
                  <a:srgbClr val="002060"/>
                </a:solidFill>
                <a:latin typeface="Jameel Noori Nastaleeq" panose="02000503000000000004" pitchFamily="2" charset="-78"/>
                <a:cs typeface="Jameel Noori Nastaleeq" panose="02000503000000000004" pitchFamily="2" charset="-78"/>
              </a:rPr>
              <a:t> عبادت گزاروں کے توجہ کرنے </a:t>
            </a:r>
            <a:r>
              <a:rPr lang="ar-SA" sz="3600" b="1" dirty="0">
                <a:solidFill>
                  <a:srgbClr val="002060"/>
                </a:solidFill>
                <a:latin typeface="Jameel Noori Nastaleeq" panose="02000503000000000004" pitchFamily="2" charset="-78"/>
                <a:cs typeface="Jameel Noori Nastaleeq" panose="02000503000000000004" pitchFamily="2" charset="-78"/>
              </a:rPr>
              <a:t>سے پہلے</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8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49157" y="1049248"/>
            <a:ext cx="852188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وَانْتَ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ٱلْجَوَادُ</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بِٱلْعَطَاءِ</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قَبْلَ طَلَبِ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ٱلطَّالِبِينَ</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You do give generously before You are asked.</a:t>
            </a:r>
          </a:p>
        </p:txBody>
      </p:sp>
      <p:sp>
        <p:nvSpPr>
          <p:cNvPr id="814084" name="Subtitle 4"/>
          <p:cNvSpPr txBox="1">
            <a:spLocks/>
          </p:cNvSpPr>
          <p:nvPr/>
        </p:nvSpPr>
        <p:spPr bwMode="auto">
          <a:xfrm>
            <a:off x="228600" y="413667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2800" b="1" i="1" dirty="0">
                <a:solidFill>
                  <a:srgbClr val="000066"/>
                </a:solidFill>
                <a:ea typeface="MS Mincho" pitchFamily="49" charset="-128"/>
              </a:rPr>
              <a:t>wa anta aljawadu bil`ata'i qabla talabi alttalibina</a:t>
            </a:r>
            <a:endParaRPr lang="fi-FI" sz="2800" b="1" i="1" dirty="0">
              <a:solidFill>
                <a:srgbClr val="000066"/>
              </a:solidFill>
              <a:ea typeface="MS Mincho" pitchFamily="49" charset="-128"/>
            </a:endParaRPr>
          </a:p>
        </p:txBody>
      </p:sp>
      <p:sp>
        <p:nvSpPr>
          <p:cNvPr id="2" name="Rectangle 1"/>
          <p:cNvSpPr/>
          <p:nvPr/>
        </p:nvSpPr>
        <p:spPr>
          <a:xfrm>
            <a:off x="1541176" y="5181600"/>
            <a:ext cx="6567825"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تو عطا میں اضافہ کرنے والا ہے</a:t>
            </a:r>
            <a:r>
              <a:rPr lang="ur-PK" sz="3600" b="1" dirty="0">
                <a:solidFill>
                  <a:srgbClr val="002060"/>
                </a:solidFill>
                <a:latin typeface="Jameel Noori Nastaleeq" panose="02000503000000000004" pitchFamily="2" charset="-78"/>
                <a:cs typeface="Jameel Noori Nastaleeq" panose="02000503000000000004" pitchFamily="2" charset="-78"/>
              </a:rPr>
              <a:t> </a:t>
            </a:r>
            <a:r>
              <a:rPr lang="ar-SA" sz="3600" b="1" dirty="0">
                <a:solidFill>
                  <a:srgbClr val="002060"/>
                </a:solidFill>
                <a:latin typeface="Jameel Noori Nastaleeq" panose="02000503000000000004" pitchFamily="2" charset="-78"/>
                <a:cs typeface="Jameel Noori Nastaleeq" panose="02000503000000000004" pitchFamily="2" charset="-78"/>
              </a:rPr>
              <a:t>مانگنے والوں کے مانگنے سے </a:t>
            </a:r>
            <a:r>
              <a:rPr lang="ar-SA" sz="3600" b="1" dirty="0">
                <a:solidFill>
                  <a:srgbClr val="002060"/>
                </a:solidFill>
                <a:latin typeface="Jameel Noori Nastaleeq" panose="02000503000000000004" pitchFamily="2" charset="-78"/>
                <a:cs typeface="Jameel Noori Nastaleeq" panose="02000503000000000004" pitchFamily="2" charset="-78"/>
              </a:rPr>
              <a:t>پہلے</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8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40713" y="1044064"/>
            <a:ext cx="8462573" cy="101566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6000" b="1" kern="1200" dirty="0">
                <a:solidFill>
                  <a:srgbClr val="002060"/>
                </a:solidFill>
                <a:latin typeface="_PDMS_Saleem_QuranFont" panose="02010000000000000000" pitchFamily="2" charset="-78"/>
                <a:ea typeface="+mn-ea"/>
                <a:cs typeface="_PDMS_Saleem_QuranFont" panose="02010000000000000000" pitchFamily="2" charset="-78"/>
              </a:rPr>
              <a:t>وَانْتَ </a:t>
            </a:r>
            <a:r>
              <a:rPr lang="ar-SA" sz="6000" b="1" kern="1200" dirty="0" err="1">
                <a:solidFill>
                  <a:srgbClr val="002060"/>
                </a:solidFill>
                <a:latin typeface="_PDMS_Saleem_QuranFont" panose="02010000000000000000" pitchFamily="2" charset="-78"/>
                <a:ea typeface="+mn-ea"/>
                <a:cs typeface="_PDMS_Saleem_QuranFont" panose="02010000000000000000" pitchFamily="2" charset="-78"/>
              </a:rPr>
              <a:t>ٱلْوَهَّابُ</a:t>
            </a:r>
            <a:r>
              <a:rPr lang="ar-SA" sz="6000" b="1" kern="1200" dirty="0">
                <a:solidFill>
                  <a:srgbClr val="002060"/>
                </a:solidFill>
                <a:latin typeface="_PDMS_Saleem_QuranFont" panose="02010000000000000000" pitchFamily="2" charset="-78"/>
                <a:ea typeface="+mn-ea"/>
                <a:cs typeface="_PDMS_Saleem_QuranFont" panose="02010000000000000000" pitchFamily="2" charset="-78"/>
              </a:rPr>
              <a:t> ثُمَّ لِمَا وَهَبْتَ لَنَا </a:t>
            </a:r>
            <a:r>
              <a:rPr lang="ar-SA" sz="5400" b="1" kern="1200" dirty="0">
                <a:solidFill>
                  <a:srgbClr val="002060"/>
                </a:solidFill>
                <a:latin typeface="_PDMS_Saleem_QuranFont" panose="02010000000000000000" pitchFamily="2" charset="-78"/>
                <a:ea typeface="+mn-ea"/>
                <a:cs typeface="_PDMS_Saleem_QuranFont" panose="02010000000000000000" pitchFamily="2" charset="-78"/>
              </a:rPr>
              <a:t>مِنَ</a:t>
            </a:r>
            <a:r>
              <a:rPr lang="ar-SA" sz="60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6000" b="1" kern="1200" dirty="0" err="1">
                <a:solidFill>
                  <a:srgbClr val="002060"/>
                </a:solidFill>
                <a:latin typeface="_PDMS_Saleem_QuranFont" panose="02010000000000000000" pitchFamily="2" charset="-78"/>
                <a:ea typeface="+mn-ea"/>
                <a:cs typeface="_PDMS_Saleem_QuranFont" panose="02010000000000000000" pitchFamily="2" charset="-78"/>
              </a:rPr>
              <a:t>ٱلْمُسْتَقْرِضِينَ</a:t>
            </a:r>
            <a:endParaRPr lang="en-US" sz="60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2545926"/>
            <a:ext cx="8686800" cy="990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indent="-342900" eaLnBrk="1" hangingPunct="1"/>
            <a:r>
              <a:rPr lang="en-US" sz="2800" b="1" kern="1200" dirty="0">
                <a:ea typeface="MS Mincho" pitchFamily="49" charset="-128"/>
              </a:rPr>
              <a:t>You do bestow upon us and then borrow from us that which You have bestowed upon us.</a:t>
            </a:r>
          </a:p>
        </p:txBody>
      </p:sp>
      <p:sp>
        <p:nvSpPr>
          <p:cNvPr id="815108" name="Subtitle 4"/>
          <p:cNvSpPr txBox="1">
            <a:spLocks/>
          </p:cNvSpPr>
          <p:nvPr/>
        </p:nvSpPr>
        <p:spPr bwMode="auto">
          <a:xfrm>
            <a:off x="304800" y="402272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2400" b="1" i="1">
                <a:solidFill>
                  <a:srgbClr val="000066"/>
                </a:solidFill>
                <a:ea typeface="MS Mincho" pitchFamily="49" charset="-128"/>
              </a:rPr>
              <a:t>wa anta alwahhabu thumma lima wahabta lana min almustaqridina</a:t>
            </a:r>
            <a:endParaRPr lang="fi-FI" sz="2400" b="1" i="1">
              <a:solidFill>
                <a:srgbClr val="000066"/>
              </a:solidFill>
              <a:ea typeface="MS Mincho" pitchFamily="49" charset="-128"/>
            </a:endParaRPr>
          </a:p>
        </p:txBody>
      </p:sp>
      <p:sp>
        <p:nvSpPr>
          <p:cNvPr id="2" name="Rectangle 1"/>
          <p:cNvSpPr/>
          <p:nvPr/>
        </p:nvSpPr>
        <p:spPr>
          <a:xfrm>
            <a:off x="506095" y="5339834"/>
            <a:ext cx="8493031"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تو بہت دینے والا ہے پھر اس میں سے بطور قرض مانگتا ہے جو کچھ تو نے ہمیں دیا ہے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8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543121" y="1049248"/>
            <a:ext cx="813395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إِلٰهِي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ٱطْلُبْنِي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بِرَحْمَتِكَ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حَتَّىٰ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اصِلَ إِلَيْكَ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295400"/>
          </a:xfrm>
          <a:extLst/>
        </p:spPr>
        <p:txBody>
          <a:bodyPr/>
          <a:lstStyle/>
          <a:p>
            <a:pPr marL="342900" indent="-342900" eaLnBrk="1" hangingPunct="1">
              <a:defRPr/>
            </a:pPr>
            <a:r>
              <a:rPr lang="en-US" b="1" kern="1200" dirty="0">
                <a:ea typeface="MS Mincho" pitchFamily="49" charset="-128"/>
              </a:rPr>
              <a:t>O my God, (please do) refer to me with Your mercy so that I will appear before You.</a:t>
            </a:r>
          </a:p>
        </p:txBody>
      </p:sp>
      <p:sp>
        <p:nvSpPr>
          <p:cNvPr id="816132" name="Subtitle 4"/>
          <p:cNvSpPr txBox="1">
            <a:spLocks/>
          </p:cNvSpPr>
          <p:nvPr/>
        </p:nvSpPr>
        <p:spPr bwMode="auto">
          <a:xfrm>
            <a:off x="304800" y="409257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ilahi utlubni birahmatika hatta asila ilayka</a:t>
            </a:r>
            <a:endParaRPr lang="fi-FI" sz="3200" b="1" i="1" dirty="0">
              <a:solidFill>
                <a:srgbClr val="000066"/>
              </a:solidFill>
              <a:ea typeface="MS Mincho" pitchFamily="49" charset="-128"/>
            </a:endParaRPr>
          </a:p>
        </p:txBody>
      </p:sp>
      <p:sp>
        <p:nvSpPr>
          <p:cNvPr id="2" name="Rectangle 1"/>
          <p:cNvSpPr/>
          <p:nvPr/>
        </p:nvSpPr>
        <p:spPr>
          <a:xfrm>
            <a:off x="765509" y="5277550"/>
            <a:ext cx="7612982"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میرے اللہ اپنی رحمت سے مجھ کو بلا لے تاکہ میں تیرے حضور پہنچ سکوں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8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163483" y="1049248"/>
            <a:ext cx="689323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وَٱجْذِبْنِي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بِمَنِّكَ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حَتَّىٰ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اقْبِلَ عَلَيْكَ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b="1" kern="1200" dirty="0">
                <a:ea typeface="MS Mincho" pitchFamily="49" charset="-128"/>
              </a:rPr>
              <a:t>(Please do) draw me towards You through Your endless favoring so that I will advance to You.</a:t>
            </a:r>
          </a:p>
        </p:txBody>
      </p:sp>
      <p:sp>
        <p:nvSpPr>
          <p:cNvPr id="817156" name="Subtitle 4"/>
          <p:cNvSpPr txBox="1">
            <a:spLocks/>
          </p:cNvSpPr>
          <p:nvPr/>
        </p:nvSpPr>
        <p:spPr bwMode="auto">
          <a:xfrm>
            <a:off x="304800" y="428307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wajdhibni bimannika hatta uqbila `alayka</a:t>
            </a:r>
            <a:endParaRPr lang="fi-FI" sz="3200" b="1" i="1" dirty="0">
              <a:solidFill>
                <a:srgbClr val="000066"/>
              </a:solidFill>
              <a:ea typeface="MS Mincho" pitchFamily="49" charset="-128"/>
            </a:endParaRPr>
          </a:p>
        </p:txBody>
      </p:sp>
      <p:sp>
        <p:nvSpPr>
          <p:cNvPr id="2" name="Rectangle 1"/>
          <p:cNvSpPr/>
          <p:nvPr/>
        </p:nvSpPr>
        <p:spPr>
          <a:xfrm>
            <a:off x="1902826" y="5334000"/>
            <a:ext cx="5657319"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مجھے اپنی طرف کھینچ لے تاکہ تیری بارگاہ میں آسکوں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8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734680" y="1141580"/>
            <a:ext cx="7750840" cy="101566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6000" b="1" kern="1200" dirty="0" err="1">
                <a:solidFill>
                  <a:srgbClr val="002060"/>
                </a:solidFill>
                <a:latin typeface="_PDMS_Saleem_QuranFont" panose="02010000000000000000" pitchFamily="2" charset="-78"/>
                <a:ea typeface="+mn-ea"/>
                <a:cs typeface="_PDMS_Saleem_QuranFont" panose="02010000000000000000" pitchFamily="2" charset="-78"/>
              </a:rPr>
              <a:t>إِلٰهِي</a:t>
            </a:r>
            <a:r>
              <a:rPr lang="ar-SA" sz="6000" b="1" kern="1200" dirty="0">
                <a:solidFill>
                  <a:srgbClr val="002060"/>
                </a:solidFill>
                <a:latin typeface="_PDMS_Saleem_QuranFont" panose="02010000000000000000" pitchFamily="2" charset="-78"/>
                <a:ea typeface="+mn-ea"/>
                <a:cs typeface="_PDMS_Saleem_QuranFont" panose="02010000000000000000" pitchFamily="2" charset="-78"/>
              </a:rPr>
              <a:t> إِنَّ رَجَائِي لاَ يَنْقَطِعُ عَنْكَ وَإِنْ عَصَيْتُكَ</a:t>
            </a:r>
            <a:endParaRPr lang="en-US" sz="60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219200"/>
          </a:xfrm>
          <a:extLst/>
        </p:spPr>
        <p:txBody>
          <a:bodyPr/>
          <a:lstStyle/>
          <a:p>
            <a:pPr marL="342900" indent="-342900" eaLnBrk="1" hangingPunct="1">
              <a:defRPr/>
            </a:pPr>
            <a:r>
              <a:rPr lang="en-US" b="1" kern="1200" dirty="0">
                <a:ea typeface="MS Mincho" pitchFamily="49" charset="-128"/>
              </a:rPr>
              <a:t>O my God, verily, my hope for You does not cease despite that I may disobey You.</a:t>
            </a:r>
          </a:p>
        </p:txBody>
      </p:sp>
      <p:sp>
        <p:nvSpPr>
          <p:cNvPr id="818180" name="Subtitle 4"/>
          <p:cNvSpPr txBox="1">
            <a:spLocks/>
          </p:cNvSpPr>
          <p:nvPr/>
        </p:nvSpPr>
        <p:spPr bwMode="auto">
          <a:xfrm>
            <a:off x="304800" y="390842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ilahi inna raja'i la yanqati`u `anka wa in `asaytuka</a:t>
            </a:r>
            <a:endParaRPr lang="fi-FI" sz="3200" b="1" i="1" dirty="0">
              <a:solidFill>
                <a:srgbClr val="000066"/>
              </a:solidFill>
              <a:ea typeface="MS Mincho" pitchFamily="49" charset="-128"/>
            </a:endParaRPr>
          </a:p>
        </p:txBody>
      </p:sp>
      <p:sp>
        <p:nvSpPr>
          <p:cNvPr id="2" name="Rectangle 1"/>
          <p:cNvSpPr/>
          <p:nvPr/>
        </p:nvSpPr>
        <p:spPr>
          <a:xfrm>
            <a:off x="219813" y="5334000"/>
            <a:ext cx="8956299"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میرے اللہ بے شک میری آس تجھ سے نہیں ٹوٹے گی</a:t>
            </a:r>
            <a:r>
              <a:rPr lang="ur-PK" sz="3600" b="1" dirty="0">
                <a:solidFill>
                  <a:srgbClr val="002060"/>
                </a:solidFill>
                <a:latin typeface="Jameel Noori Nastaleeq" panose="02000503000000000004" pitchFamily="2" charset="-78"/>
                <a:cs typeface="Jameel Noori Nastaleeq" panose="02000503000000000004" pitchFamily="2" charset="-78"/>
              </a:rPr>
              <a:t> </a:t>
            </a:r>
            <a:r>
              <a:rPr lang="ar-SA" sz="3600" b="1" dirty="0">
                <a:solidFill>
                  <a:srgbClr val="002060"/>
                </a:solidFill>
                <a:latin typeface="Jameel Noori Nastaleeq" panose="02000503000000000004" pitchFamily="2" charset="-78"/>
                <a:cs typeface="Jameel Noori Nastaleeq" panose="02000503000000000004" pitchFamily="2" charset="-78"/>
              </a:rPr>
              <a:t>اگرچہ میں تیری نافرمانی کروں</a:t>
            </a:r>
            <a:r>
              <a:rPr lang="ar-SA" sz="3600" b="1" dirty="0">
                <a:solidFill>
                  <a:srgbClr val="002060"/>
                </a:solidFill>
                <a:latin typeface="Jameel Noori Nastaleeq" panose="02000503000000000004" pitchFamily="2" charset="-78"/>
                <a:cs typeface="Jameel Noori Nastaleeq" panose="02000503000000000004" pitchFamily="2" charset="-78"/>
              </a:rPr>
              <a:t>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8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782770" y="1049248"/>
            <a:ext cx="765466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كَمَا انَّ خَوفِي لاَ يُزَايِلُنِي وَإِنْ اطَعْتُكَ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2800" b="1" kern="1200" dirty="0">
                <a:ea typeface="MS Mincho" pitchFamily="49" charset="-128"/>
              </a:rPr>
              <a:t>Similarly, my fear from You does not leave me even if I obey You.</a:t>
            </a:r>
          </a:p>
        </p:txBody>
      </p:sp>
      <p:sp>
        <p:nvSpPr>
          <p:cNvPr id="819204" name="Subtitle 4"/>
          <p:cNvSpPr txBox="1">
            <a:spLocks/>
          </p:cNvSpPr>
          <p:nvPr/>
        </p:nvSpPr>
        <p:spPr bwMode="auto">
          <a:xfrm>
            <a:off x="258618" y="385243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2400" b="1" i="1" dirty="0">
                <a:solidFill>
                  <a:srgbClr val="000066"/>
                </a:solidFill>
                <a:ea typeface="MS Mincho" pitchFamily="49" charset="-128"/>
              </a:rPr>
              <a:t>kama anna khawfi la yuzayiluni wa in ata`tuka</a:t>
            </a:r>
            <a:endParaRPr lang="fi-FI" sz="2400" b="1" i="1" dirty="0">
              <a:solidFill>
                <a:srgbClr val="000066"/>
              </a:solidFill>
              <a:ea typeface="MS Mincho" pitchFamily="49" charset="-128"/>
            </a:endParaRPr>
          </a:p>
        </p:txBody>
      </p:sp>
      <p:sp>
        <p:nvSpPr>
          <p:cNvPr id="2" name="Rectangle 1"/>
          <p:cNvSpPr/>
          <p:nvPr/>
        </p:nvSpPr>
        <p:spPr>
          <a:xfrm>
            <a:off x="1230881" y="5029200"/>
            <a:ext cx="6893234"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جیسا کہ میرا خوف دور نہ ہوگا اگرچہ میں تیری اطاعت بھی کروں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8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928917" y="1049248"/>
            <a:ext cx="536236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فَقَدْ دَفَعَتْنِيَ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ٱلْعَوَالِمُ</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إِلَيْكَ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The Worlds have pushed me towards You</a:t>
            </a:r>
          </a:p>
        </p:txBody>
      </p:sp>
      <p:sp>
        <p:nvSpPr>
          <p:cNvPr id="820228" name="Subtitle 4"/>
          <p:cNvSpPr txBox="1">
            <a:spLocks/>
          </p:cNvSpPr>
          <p:nvPr/>
        </p:nvSpPr>
        <p:spPr bwMode="auto">
          <a:xfrm>
            <a:off x="228600" y="418060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faqad dafa`atni al`awalimu ilayka</a:t>
            </a:r>
            <a:endParaRPr lang="fi-FI" sz="3200" b="1" i="1" dirty="0">
              <a:solidFill>
                <a:srgbClr val="000066"/>
              </a:solidFill>
              <a:ea typeface="MS Mincho" pitchFamily="49" charset="-128"/>
            </a:endParaRPr>
          </a:p>
        </p:txBody>
      </p:sp>
      <p:sp>
        <p:nvSpPr>
          <p:cNvPr id="2" name="Rectangle 1"/>
          <p:cNvSpPr/>
          <p:nvPr/>
        </p:nvSpPr>
        <p:spPr>
          <a:xfrm>
            <a:off x="1826755" y="5084618"/>
            <a:ext cx="5642891"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پس زمانے کی سختیوں نے مجھ کو تیری طرف دھکیل دیا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8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047265" y="1049248"/>
            <a:ext cx="712566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وَقَدْ اوْقَعَنِي عِلْمِي بِكَرَمِكَ عَلَيْكَ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and my acquaintance with Your magnanimity has led me to You.</a:t>
            </a:r>
          </a:p>
        </p:txBody>
      </p:sp>
      <p:sp>
        <p:nvSpPr>
          <p:cNvPr id="821252" name="Subtitle 4"/>
          <p:cNvSpPr txBox="1">
            <a:spLocks/>
          </p:cNvSpPr>
          <p:nvPr/>
        </p:nvSpPr>
        <p:spPr bwMode="auto">
          <a:xfrm>
            <a:off x="304800" y="40767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qad awqa`ani `ilmi bikaramika `alayka</a:t>
            </a:r>
            <a:endParaRPr lang="fi-FI" sz="3200" b="1" i="1" dirty="0">
              <a:solidFill>
                <a:srgbClr val="000066"/>
              </a:solidFill>
              <a:ea typeface="MS Mincho" pitchFamily="49" charset="-128"/>
            </a:endParaRPr>
          </a:p>
        </p:txBody>
      </p:sp>
      <p:sp>
        <p:nvSpPr>
          <p:cNvPr id="2" name="Rectangle 1"/>
          <p:cNvSpPr/>
          <p:nvPr/>
        </p:nvSpPr>
        <p:spPr>
          <a:xfrm>
            <a:off x="2098508" y="5105400"/>
            <a:ext cx="5489003"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اور تیری نوازش کے علم نے تیری بارگاہ میں پہنچا دیا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8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366263" y="1049248"/>
            <a:ext cx="648767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إِلٰهِي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كَيْفَ اخِيبُ وَانْتَ امَلِي؟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O my God, how can I fail whilst You are my hope?</a:t>
            </a:r>
          </a:p>
        </p:txBody>
      </p:sp>
      <p:sp>
        <p:nvSpPr>
          <p:cNvPr id="822276" name="Subtitle 4"/>
          <p:cNvSpPr txBox="1">
            <a:spLocks/>
          </p:cNvSpPr>
          <p:nvPr/>
        </p:nvSpPr>
        <p:spPr bwMode="auto">
          <a:xfrm>
            <a:off x="304800" y="40767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ilahi kayfa akhibu wa anta amali</a:t>
            </a:r>
            <a:endParaRPr lang="fi-FI" sz="3200" b="1" i="1" dirty="0">
              <a:solidFill>
                <a:srgbClr val="000066"/>
              </a:solidFill>
              <a:ea typeface="MS Mincho" pitchFamily="49" charset="-128"/>
            </a:endParaRPr>
          </a:p>
        </p:txBody>
      </p:sp>
      <p:sp>
        <p:nvSpPr>
          <p:cNvPr id="2" name="Rectangle 1"/>
          <p:cNvSpPr/>
          <p:nvPr/>
        </p:nvSpPr>
        <p:spPr>
          <a:xfrm>
            <a:off x="1598943" y="4964668"/>
            <a:ext cx="6322565"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میرے اللہ کیونکر ناامید ہو جاؤں جب کہ تو میری آرزو ہے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654431" y="336550"/>
            <a:ext cx="598753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وَیَسَّرْتَ لِی تَقَبُّلَ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مَرْضَاتِکَ</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799" y="1523024"/>
            <a:ext cx="8686800" cy="1752600"/>
          </a:xfrm>
          <a:extLst/>
        </p:spPr>
        <p:txBody>
          <a:bodyPr/>
          <a:lstStyle/>
          <a:p>
            <a:pPr marL="342900" indent="-342900" eaLnBrk="1" hangingPunct="1">
              <a:defRPr/>
            </a:pPr>
            <a:r>
              <a:rPr lang="en-US" sz="3600" b="1" kern="1200" dirty="0">
                <a:ea typeface="MS Mincho" pitchFamily="49" charset="-128"/>
              </a:rPr>
              <a:t>You made easy for me to find agreeable Your pleasure.</a:t>
            </a:r>
          </a:p>
        </p:txBody>
      </p:sp>
      <p:sp>
        <p:nvSpPr>
          <p:cNvPr id="82948" name="Subtitle 4"/>
          <p:cNvSpPr txBox="1">
            <a:spLocks/>
          </p:cNvSpPr>
          <p:nvPr/>
        </p:nvSpPr>
        <p:spPr bwMode="auto">
          <a:xfrm>
            <a:off x="228599" y="3505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yassarta li taqabbula mardatika</a:t>
            </a:r>
            <a:endParaRPr lang="fi-FI" sz="3200" b="1" i="1" dirty="0">
              <a:solidFill>
                <a:srgbClr val="000066"/>
              </a:solidFill>
              <a:ea typeface="MS Mincho" pitchFamily="49" charset="-128"/>
            </a:endParaRPr>
          </a:p>
        </p:txBody>
      </p:sp>
      <p:sp>
        <p:nvSpPr>
          <p:cNvPr id="829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82950" name="Text Box 13"/>
          <p:cNvSpPr txBox="1">
            <a:spLocks noChangeAspect="1" noChangeArrowheads="1"/>
          </p:cNvSpPr>
          <p:nvPr/>
        </p:nvSpPr>
        <p:spPr bwMode="auto">
          <a:xfrm>
            <a:off x="4876801" y="0"/>
            <a:ext cx="42672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745744" y="4953000"/>
            <a:ext cx="5652509"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میرے لیے اپنی رضاؤں کی قبولیت آسان کی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8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443207" y="1049248"/>
            <a:ext cx="633378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امْ كَيْفَ اهَانُ وَعَلَيْكَ مُتَّكَلِي؟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How can I be humiliated whilst I depend upon You?</a:t>
            </a:r>
          </a:p>
        </p:txBody>
      </p:sp>
      <p:sp>
        <p:nvSpPr>
          <p:cNvPr id="823300" name="Subtitle 4"/>
          <p:cNvSpPr txBox="1">
            <a:spLocks/>
          </p:cNvSpPr>
          <p:nvPr/>
        </p:nvSpPr>
        <p:spPr bwMode="auto">
          <a:xfrm>
            <a:off x="266700" y="40767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am kayfa uhanu wa `alayka muttakali</a:t>
            </a:r>
            <a:endParaRPr lang="fi-FI" sz="3200" b="1" i="1">
              <a:solidFill>
                <a:srgbClr val="000066"/>
              </a:solidFill>
              <a:ea typeface="MS Mincho" pitchFamily="49" charset="-128"/>
            </a:endParaRPr>
          </a:p>
        </p:txBody>
      </p:sp>
      <p:sp>
        <p:nvSpPr>
          <p:cNvPr id="2" name="Rectangle 1"/>
          <p:cNvSpPr/>
          <p:nvPr/>
        </p:nvSpPr>
        <p:spPr>
          <a:xfrm>
            <a:off x="2005490" y="5105400"/>
            <a:ext cx="5285421"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یا کیسے پست ہوں گا جب کہ میرا بھروسہ تجھ پر ہے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8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660140" y="1049248"/>
            <a:ext cx="789992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إِلٰهِي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كَيْفَ اسْتَعِزُّ وَفِي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ٱلذِّلَّةِ</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ارْكَزْتَنِي؟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How can see dignity if You fix me in humiliation?</a:t>
            </a:r>
          </a:p>
        </p:txBody>
      </p:sp>
      <p:sp>
        <p:nvSpPr>
          <p:cNvPr id="824324" name="Subtitle 4"/>
          <p:cNvSpPr txBox="1">
            <a:spLocks/>
          </p:cNvSpPr>
          <p:nvPr/>
        </p:nvSpPr>
        <p:spPr bwMode="auto">
          <a:xfrm>
            <a:off x="266700" y="3886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ilahi kayfa asta`izzu wa fi aldhdhillati arkaztani</a:t>
            </a:r>
            <a:endParaRPr lang="fi-FI" sz="3200" b="1" i="1" dirty="0">
              <a:solidFill>
                <a:srgbClr val="000066"/>
              </a:solidFill>
              <a:ea typeface="MS Mincho" pitchFamily="49" charset="-128"/>
            </a:endParaRPr>
          </a:p>
        </p:txBody>
      </p:sp>
      <p:sp>
        <p:nvSpPr>
          <p:cNvPr id="2" name="Rectangle 1"/>
          <p:cNvSpPr/>
          <p:nvPr/>
        </p:nvSpPr>
        <p:spPr>
          <a:xfrm>
            <a:off x="609489" y="5181600"/>
            <a:ext cx="8141972"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میرے اللہ کیسے عزت کا دعوی کروں جب کہ اس خواری میں تو نے مجھے یاد کیا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8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032037" y="1049248"/>
            <a:ext cx="715612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امْ كَيْفَ لاَ اسْتَعِزُّ وَإِلَيْكَ نَسَبْتَنِي؟</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How can I not see dignity whilst You have referred me to You?</a:t>
            </a:r>
          </a:p>
        </p:txBody>
      </p:sp>
      <p:sp>
        <p:nvSpPr>
          <p:cNvPr id="825348" name="Subtitle 4"/>
          <p:cNvSpPr txBox="1">
            <a:spLocks/>
          </p:cNvSpPr>
          <p:nvPr/>
        </p:nvSpPr>
        <p:spPr bwMode="auto">
          <a:xfrm>
            <a:off x="304800" y="4212967"/>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am kayfa la asta`izzu wa ilayka nasabtani</a:t>
            </a:r>
            <a:endParaRPr lang="fi-FI" sz="3200" b="1" i="1" dirty="0">
              <a:solidFill>
                <a:srgbClr val="000066"/>
              </a:solidFill>
              <a:ea typeface="MS Mincho" pitchFamily="49" charset="-128"/>
            </a:endParaRPr>
          </a:p>
        </p:txBody>
      </p:sp>
      <p:sp>
        <p:nvSpPr>
          <p:cNvPr id="2" name="Rectangle 1"/>
          <p:cNvSpPr/>
          <p:nvPr/>
        </p:nvSpPr>
        <p:spPr>
          <a:xfrm>
            <a:off x="1676816" y="5149334"/>
            <a:ext cx="5790368"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یا کیسے عزت کا دعوا کروںمیری نسبت تیری طرف ہے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8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762000" y="588088"/>
            <a:ext cx="7848600" cy="212365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rtl="1"/>
            <a:r>
              <a:rPr lang="ar-SA" sz="6600" b="1" kern="1200" dirty="0" err="1">
                <a:solidFill>
                  <a:srgbClr val="002060"/>
                </a:solidFill>
                <a:latin typeface="_PDMS_Saleem_QuranFont" panose="02010000000000000000" pitchFamily="2" charset="-78"/>
                <a:ea typeface="+mn-ea"/>
                <a:cs typeface="_PDMS_Saleem_QuranFont" panose="02010000000000000000" pitchFamily="2" charset="-78"/>
              </a:rPr>
              <a:t>إِلٰهِي</a:t>
            </a:r>
            <a:r>
              <a:rPr lang="ar-SA" sz="6600" b="1" kern="1200" dirty="0">
                <a:solidFill>
                  <a:srgbClr val="002060"/>
                </a:solidFill>
                <a:latin typeface="_PDMS_Saleem_QuranFont" panose="02010000000000000000" pitchFamily="2" charset="-78"/>
                <a:ea typeface="+mn-ea"/>
                <a:cs typeface="_PDMS_Saleem_QuranFont" panose="02010000000000000000" pitchFamily="2" charset="-78"/>
              </a:rPr>
              <a:t> كَيْفَ لاَ افْتَقِرُ وَانْتَ </a:t>
            </a:r>
            <a:r>
              <a:rPr lang="ar-SA" sz="6600" b="1" kern="1200" dirty="0" err="1">
                <a:solidFill>
                  <a:srgbClr val="002060"/>
                </a:solidFill>
                <a:latin typeface="_PDMS_Saleem_QuranFont" panose="02010000000000000000" pitchFamily="2" charset="-78"/>
                <a:ea typeface="+mn-ea"/>
                <a:cs typeface="_PDMS_Saleem_QuranFont" panose="02010000000000000000" pitchFamily="2" charset="-78"/>
              </a:rPr>
              <a:t>ٱلَّذِي</a:t>
            </a:r>
            <a:r>
              <a:rPr lang="ar-SA" sz="6600" b="1" kern="1200" dirty="0">
                <a:solidFill>
                  <a:srgbClr val="002060"/>
                </a:solidFill>
                <a:latin typeface="_PDMS_Saleem_QuranFont" panose="02010000000000000000" pitchFamily="2" charset="-78"/>
                <a:ea typeface="+mn-ea"/>
                <a:cs typeface="_PDMS_Saleem_QuranFont" panose="02010000000000000000" pitchFamily="2" charset="-78"/>
              </a:rPr>
              <a:t> فِي </a:t>
            </a:r>
            <a:r>
              <a:rPr lang="ar-SA" sz="6600" b="1" kern="1200" dirty="0" err="1">
                <a:solidFill>
                  <a:srgbClr val="002060"/>
                </a:solidFill>
                <a:latin typeface="_PDMS_Saleem_QuranFont" panose="02010000000000000000" pitchFamily="2" charset="-78"/>
                <a:ea typeface="+mn-ea"/>
                <a:cs typeface="_PDMS_Saleem_QuranFont" panose="02010000000000000000" pitchFamily="2" charset="-78"/>
              </a:rPr>
              <a:t>ٱلْفُقَرَاءِ</a:t>
            </a:r>
            <a:r>
              <a:rPr lang="ar-SA" sz="6600" b="1" kern="1200" dirty="0">
                <a:solidFill>
                  <a:srgbClr val="002060"/>
                </a:solidFill>
                <a:latin typeface="_PDMS_Saleem_QuranFont" panose="02010000000000000000" pitchFamily="2" charset="-78"/>
                <a:ea typeface="+mn-ea"/>
                <a:cs typeface="_PDMS_Saleem_QuranFont" panose="02010000000000000000" pitchFamily="2" charset="-78"/>
              </a:rPr>
              <a:t> اقَمْتَنِي؟</a:t>
            </a:r>
            <a:endParaRPr lang="en-US" sz="66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1673" y="2895600"/>
            <a:ext cx="8686800" cy="1143000"/>
          </a:xfrm>
          <a:extLst/>
        </p:spPr>
        <p:txBody>
          <a:bodyPr/>
          <a:lstStyle/>
          <a:p>
            <a:pPr marL="342900" indent="-342900" eaLnBrk="1" hangingPunct="1">
              <a:defRPr/>
            </a:pPr>
            <a:r>
              <a:rPr lang="en-US" sz="2800" b="1" kern="1200" dirty="0">
                <a:ea typeface="MS Mincho" pitchFamily="49" charset="-128"/>
              </a:rPr>
              <a:t>O my God, how can I not be needy whilst it is You Who have lodged me among the needy?</a:t>
            </a:r>
          </a:p>
        </p:txBody>
      </p:sp>
      <p:sp>
        <p:nvSpPr>
          <p:cNvPr id="826372" name="Subtitle 4"/>
          <p:cNvSpPr txBox="1">
            <a:spLocks/>
          </p:cNvSpPr>
          <p:nvPr/>
        </p:nvSpPr>
        <p:spPr bwMode="auto">
          <a:xfrm>
            <a:off x="266700" y="4191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2400" b="1" i="1" dirty="0">
                <a:solidFill>
                  <a:srgbClr val="000066"/>
                </a:solidFill>
                <a:ea typeface="MS Mincho" pitchFamily="49" charset="-128"/>
              </a:rPr>
              <a:t>ilahi kayfa la aftaqiru wa anta alladhi fi alfuqara'i aqamtani</a:t>
            </a:r>
            <a:endParaRPr lang="fi-FI" sz="2400" b="1" i="1" dirty="0">
              <a:solidFill>
                <a:srgbClr val="000066"/>
              </a:solidFill>
              <a:ea typeface="MS Mincho" pitchFamily="49" charset="-128"/>
            </a:endParaRPr>
          </a:p>
        </p:txBody>
      </p:sp>
      <p:sp>
        <p:nvSpPr>
          <p:cNvPr id="2" name="Rectangle 1"/>
          <p:cNvSpPr/>
          <p:nvPr/>
        </p:nvSpPr>
        <p:spPr>
          <a:xfrm>
            <a:off x="415410" y="5257800"/>
            <a:ext cx="8308685"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میرے اللہ کیونکر فقیر نہ بنوں جب کہ تو نے مجھے فقیروں کی صف میں رکھا ہے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8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81218" y="1095414"/>
            <a:ext cx="8457764" cy="110799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6600" b="1" kern="1200" dirty="0">
                <a:solidFill>
                  <a:srgbClr val="002060"/>
                </a:solidFill>
                <a:latin typeface="_PDMS_Saleem_QuranFont" panose="02010000000000000000" pitchFamily="2" charset="-78"/>
                <a:ea typeface="+mn-ea"/>
                <a:cs typeface="_PDMS_Saleem_QuranFont" panose="02010000000000000000" pitchFamily="2" charset="-78"/>
              </a:rPr>
              <a:t>امْ كَيْفَ افْتَقِرُ وَانْتَ </a:t>
            </a:r>
            <a:r>
              <a:rPr lang="ar-SA" sz="6600" b="1" kern="1200" dirty="0" err="1">
                <a:solidFill>
                  <a:srgbClr val="002060"/>
                </a:solidFill>
                <a:latin typeface="_PDMS_Saleem_QuranFont" panose="02010000000000000000" pitchFamily="2" charset="-78"/>
                <a:ea typeface="+mn-ea"/>
                <a:cs typeface="_PDMS_Saleem_QuranFont" panose="02010000000000000000" pitchFamily="2" charset="-78"/>
              </a:rPr>
              <a:t>ٱلَّذِي</a:t>
            </a:r>
            <a:r>
              <a:rPr lang="ar-SA" sz="6600" b="1" kern="1200" dirty="0">
                <a:solidFill>
                  <a:srgbClr val="002060"/>
                </a:solidFill>
                <a:latin typeface="_PDMS_Saleem_QuranFont" panose="02010000000000000000" pitchFamily="2" charset="-78"/>
                <a:ea typeface="+mn-ea"/>
                <a:cs typeface="_PDMS_Saleem_QuranFont" panose="02010000000000000000" pitchFamily="2" charset="-78"/>
              </a:rPr>
              <a:t> بِجُودِكَ اغْنَيْتَنِي؟</a:t>
            </a:r>
            <a:endParaRPr lang="en-US" sz="66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35527" y="2895600"/>
            <a:ext cx="8686800" cy="1028700"/>
          </a:xfrm>
          <a:extLst/>
        </p:spPr>
        <p:txBody>
          <a:bodyPr/>
          <a:lstStyle/>
          <a:p>
            <a:pPr marL="342900" indent="-342900" eaLnBrk="1" hangingPunct="1">
              <a:defRPr/>
            </a:pPr>
            <a:r>
              <a:rPr lang="en-US" sz="2800" b="1" kern="1200" dirty="0">
                <a:ea typeface="MS Mincho" pitchFamily="49" charset="-128"/>
              </a:rPr>
              <a:t>How can I be needy whilst You have made me rich out of Your magnanimity?</a:t>
            </a:r>
          </a:p>
        </p:txBody>
      </p:sp>
      <p:sp>
        <p:nvSpPr>
          <p:cNvPr id="827396" name="Subtitle 4"/>
          <p:cNvSpPr txBox="1">
            <a:spLocks/>
          </p:cNvSpPr>
          <p:nvPr/>
        </p:nvSpPr>
        <p:spPr bwMode="auto">
          <a:xfrm>
            <a:off x="266700" y="416877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2400" b="1" i="1" dirty="0">
                <a:solidFill>
                  <a:srgbClr val="000066"/>
                </a:solidFill>
                <a:ea typeface="MS Mincho" pitchFamily="49" charset="-128"/>
              </a:rPr>
              <a:t>am kayfa aftaqiru wa anta alladhi bijudika aghnaytani</a:t>
            </a:r>
            <a:endParaRPr lang="fi-FI" sz="2400" b="1" i="1" dirty="0">
              <a:solidFill>
                <a:srgbClr val="000066"/>
              </a:solidFill>
              <a:ea typeface="MS Mincho" pitchFamily="49" charset="-128"/>
            </a:endParaRPr>
          </a:p>
        </p:txBody>
      </p:sp>
      <p:sp>
        <p:nvSpPr>
          <p:cNvPr id="2" name="Rectangle 1"/>
          <p:cNvSpPr/>
          <p:nvPr/>
        </p:nvSpPr>
        <p:spPr>
          <a:xfrm>
            <a:off x="1127416" y="5339318"/>
            <a:ext cx="6965368"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یا کسیے میں فقیر بنوں جب کہ تو نے مجھ کو اپنی عطا سے غنی کیا ہوا ہے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8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971396" y="1049248"/>
            <a:ext cx="527740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وَانْتَ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ٱلَّذِي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لاَ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إِلٰهَ</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غَيْرُكَ</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It is You, there is no god save You,</a:t>
            </a:r>
          </a:p>
        </p:txBody>
      </p:sp>
      <p:sp>
        <p:nvSpPr>
          <p:cNvPr id="828420" name="Subtitle 4"/>
          <p:cNvSpPr txBox="1">
            <a:spLocks/>
          </p:cNvSpPr>
          <p:nvPr/>
        </p:nvSpPr>
        <p:spPr bwMode="auto">
          <a:xfrm>
            <a:off x="304800" y="3657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wa anta alladhi la ilaha ghayruka</a:t>
            </a:r>
            <a:endParaRPr lang="fi-FI" sz="3200" b="1" i="1" dirty="0">
              <a:solidFill>
                <a:srgbClr val="000066"/>
              </a:solidFill>
              <a:ea typeface="MS Mincho" pitchFamily="49" charset="-128"/>
            </a:endParaRPr>
          </a:p>
        </p:txBody>
      </p:sp>
      <p:sp>
        <p:nvSpPr>
          <p:cNvPr id="2" name="Rectangle 1"/>
          <p:cNvSpPr/>
          <p:nvPr/>
        </p:nvSpPr>
        <p:spPr>
          <a:xfrm>
            <a:off x="1371600" y="4888072"/>
            <a:ext cx="6553200"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اور تو وہ ہے کہ تیرے سوا کوئی معبود نہیں</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8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998374" y="1049248"/>
            <a:ext cx="722345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تَعَرَّفْتَ لِكُلِّ شَيْء فَمَا جَهِلَكَ شَيْءٌ</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895600"/>
            <a:ext cx="8686800" cy="990600"/>
          </a:xfrm>
          <a:extLst/>
        </p:spPr>
        <p:txBody>
          <a:bodyPr/>
          <a:lstStyle/>
          <a:p>
            <a:pPr marL="342900" indent="-342900" eaLnBrk="1" hangingPunct="1">
              <a:defRPr/>
            </a:pPr>
            <a:r>
              <a:rPr lang="en-US" sz="2800" b="1" kern="1200" dirty="0">
                <a:ea typeface="MS Mincho" pitchFamily="49" charset="-128"/>
              </a:rPr>
              <a:t>Who have introduced Yourself to all things; therefore, nothing has ever ignored You.</a:t>
            </a:r>
          </a:p>
        </p:txBody>
      </p:sp>
      <p:sp>
        <p:nvSpPr>
          <p:cNvPr id="829444" name="Subtitle 4"/>
          <p:cNvSpPr txBox="1">
            <a:spLocks/>
          </p:cNvSpPr>
          <p:nvPr/>
        </p:nvSpPr>
        <p:spPr bwMode="auto">
          <a:xfrm>
            <a:off x="304800" y="433733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2400" b="1" i="1" dirty="0">
                <a:solidFill>
                  <a:srgbClr val="000066"/>
                </a:solidFill>
                <a:ea typeface="MS Mincho" pitchFamily="49" charset="-128"/>
              </a:rPr>
              <a:t>ta`arrafta likulli shay'in fama jahilaka shay'un</a:t>
            </a:r>
            <a:endParaRPr lang="fi-FI" sz="2400" b="1" i="1" dirty="0">
              <a:solidFill>
                <a:srgbClr val="000066"/>
              </a:solidFill>
              <a:ea typeface="MS Mincho" pitchFamily="49" charset="-128"/>
            </a:endParaRPr>
          </a:p>
        </p:txBody>
      </p:sp>
      <p:sp>
        <p:nvSpPr>
          <p:cNvPr id="2" name="Rectangle 1"/>
          <p:cNvSpPr/>
          <p:nvPr/>
        </p:nvSpPr>
        <p:spPr>
          <a:xfrm>
            <a:off x="1197576" y="5486400"/>
            <a:ext cx="6901249"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تو نے ہر چیز کو اپنی پہچان کرائی پس کوئی چیز نہیں جو تجھے پہچانتی نہ ہو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8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968718" y="1049248"/>
            <a:ext cx="728276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وَانْتَ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ٱلَّذِي</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تَعَرَّفْتَ إِلَيَّ فِي كُلِّ شَيْءٍ</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b="1" kern="1200" dirty="0">
                <a:ea typeface="MS Mincho" pitchFamily="49" charset="-128"/>
              </a:rPr>
              <a:t>It is You Who have introduced Yourself to me in all things;</a:t>
            </a:r>
          </a:p>
        </p:txBody>
      </p:sp>
      <p:sp>
        <p:nvSpPr>
          <p:cNvPr id="830468" name="Subtitle 4"/>
          <p:cNvSpPr txBox="1">
            <a:spLocks/>
          </p:cNvSpPr>
          <p:nvPr/>
        </p:nvSpPr>
        <p:spPr bwMode="auto">
          <a:xfrm>
            <a:off x="311727" y="3975677"/>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2800" b="1" i="1" dirty="0">
                <a:solidFill>
                  <a:srgbClr val="000066"/>
                </a:solidFill>
                <a:ea typeface="MS Mincho" pitchFamily="49" charset="-128"/>
              </a:rPr>
              <a:t>wa anta alladhi ta`arrafta ilayya fi kulli shay'in</a:t>
            </a:r>
            <a:endParaRPr lang="fi-FI" sz="2800" b="1" i="1" dirty="0">
              <a:solidFill>
                <a:srgbClr val="000066"/>
              </a:solidFill>
              <a:ea typeface="MS Mincho" pitchFamily="49" charset="-128"/>
            </a:endParaRPr>
          </a:p>
        </p:txBody>
      </p:sp>
      <p:sp>
        <p:nvSpPr>
          <p:cNvPr id="2" name="Rectangle 1"/>
          <p:cNvSpPr/>
          <p:nvPr/>
        </p:nvSpPr>
        <p:spPr>
          <a:xfrm>
            <a:off x="1308126" y="5257800"/>
            <a:ext cx="6527749"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اور تو وہ ہے جس نے ہر چیز کے ذریعے مجھے اپنی معرفت کرائی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8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49381" y="1049248"/>
            <a:ext cx="5721438"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فَرَايْتُكَ ظَاهِراً فِي كُلِّ شَيْءٍ</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therefore, I have seen You Manifest in all things.</a:t>
            </a:r>
          </a:p>
        </p:txBody>
      </p:sp>
      <p:sp>
        <p:nvSpPr>
          <p:cNvPr id="831492" name="Subtitle 4"/>
          <p:cNvSpPr txBox="1">
            <a:spLocks/>
          </p:cNvSpPr>
          <p:nvPr/>
        </p:nvSpPr>
        <p:spPr bwMode="auto">
          <a:xfrm>
            <a:off x="304800" y="39243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fara'aytuka zahiran fi kulli shay'in</a:t>
            </a:r>
            <a:endParaRPr lang="fi-FI" sz="3200" b="1" i="1" dirty="0">
              <a:solidFill>
                <a:srgbClr val="000066"/>
              </a:solidFill>
              <a:ea typeface="MS Mincho" pitchFamily="49" charset="-128"/>
            </a:endParaRPr>
          </a:p>
        </p:txBody>
      </p:sp>
      <p:sp>
        <p:nvSpPr>
          <p:cNvPr id="8314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831494"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105620" y="5105400"/>
            <a:ext cx="4932761"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پس میں نے تجھے ہر چیز میں عیاں و نمایاں دیکھا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8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078798" y="1049248"/>
            <a:ext cx="506260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وَانْتَ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ٱلظَّاهِرُ</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لِكُلِّ شَيْءٍ</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It is You Who give manifestation to all things.</a:t>
            </a:r>
          </a:p>
        </p:txBody>
      </p:sp>
      <p:sp>
        <p:nvSpPr>
          <p:cNvPr id="832516" name="Subtitle 4"/>
          <p:cNvSpPr txBox="1">
            <a:spLocks/>
          </p:cNvSpPr>
          <p:nvPr/>
        </p:nvSpPr>
        <p:spPr bwMode="auto">
          <a:xfrm>
            <a:off x="304800" y="401637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anta alzzahiru likulli shay'in</a:t>
            </a:r>
            <a:endParaRPr lang="fi-FI" sz="3200" b="1" i="1" dirty="0">
              <a:solidFill>
                <a:srgbClr val="000066"/>
              </a:solidFill>
              <a:ea typeface="MS Mincho" pitchFamily="49" charset="-128"/>
            </a:endParaRPr>
          </a:p>
        </p:txBody>
      </p:sp>
      <p:sp>
        <p:nvSpPr>
          <p:cNvPr id="2" name="Rectangle 1"/>
          <p:cNvSpPr/>
          <p:nvPr/>
        </p:nvSpPr>
        <p:spPr>
          <a:xfrm>
            <a:off x="2884151" y="5105400"/>
            <a:ext cx="3264035"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اور تو ہر چیز پر ظاہر و آشکار ہے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015107" y="368877"/>
            <a:ext cx="526618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وَمَنَنْتَ عَلَیَّ فِی جَمِیعِ ذلِکَ</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457200" y="1564588"/>
            <a:ext cx="8686800" cy="1752600"/>
          </a:xfrm>
          <a:extLst/>
        </p:spPr>
        <p:txBody>
          <a:bodyPr/>
          <a:lstStyle/>
          <a:p>
            <a:pPr marL="342900" indent="-342900" eaLnBrk="1" hangingPunct="1">
              <a:defRPr/>
            </a:pPr>
            <a:r>
              <a:rPr lang="en-US" sz="3600" b="1" kern="1200" dirty="0">
                <a:ea typeface="MS Mincho" pitchFamily="49" charset="-128"/>
              </a:rPr>
              <a:t>You bestowed upon me with the favor of all that,</a:t>
            </a:r>
          </a:p>
        </p:txBody>
      </p:sp>
      <p:sp>
        <p:nvSpPr>
          <p:cNvPr id="83972" name="Subtitle 4"/>
          <p:cNvSpPr txBox="1">
            <a:spLocks/>
          </p:cNvSpPr>
          <p:nvPr/>
        </p:nvSpPr>
        <p:spPr bwMode="auto">
          <a:xfrm>
            <a:off x="304799" y="3810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mananta `alayya fi jami`i dhalika</a:t>
            </a:r>
            <a:endParaRPr lang="fi-FI" sz="3200" b="1" i="1" dirty="0">
              <a:solidFill>
                <a:srgbClr val="000066"/>
              </a:solidFill>
              <a:ea typeface="MS Mincho" pitchFamily="49" charset="-128"/>
            </a:endParaRPr>
          </a:p>
        </p:txBody>
      </p:sp>
      <p:sp>
        <p:nvSpPr>
          <p:cNvPr id="839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83974" name="Text Box 13"/>
          <p:cNvSpPr txBox="1">
            <a:spLocks noChangeAspect="1" noChangeArrowheads="1"/>
          </p:cNvSpPr>
          <p:nvPr/>
        </p:nvSpPr>
        <p:spPr bwMode="auto">
          <a:xfrm>
            <a:off x="4953001" y="0"/>
            <a:ext cx="41910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987405" y="5105400"/>
            <a:ext cx="492154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تو ان سب باتوں میں مجھ پر تیرا احسان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8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034715" y="1049248"/>
            <a:ext cx="515076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يَا مَنِ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ٱسْتَوَىٰ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بِرَحْمَانِيَّتِهِ</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O He Who is firm in power through His All-beneficence;</a:t>
            </a:r>
          </a:p>
        </p:txBody>
      </p:sp>
      <p:sp>
        <p:nvSpPr>
          <p:cNvPr id="833540" name="Subtitle 4"/>
          <p:cNvSpPr txBox="1">
            <a:spLocks/>
          </p:cNvSpPr>
          <p:nvPr/>
        </p:nvSpPr>
        <p:spPr bwMode="auto">
          <a:xfrm>
            <a:off x="266700" y="4021859"/>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ya man istawa birahmaniyyatihi</a:t>
            </a:r>
            <a:endParaRPr lang="fi-FI" sz="3200" b="1" i="1" dirty="0">
              <a:solidFill>
                <a:srgbClr val="000066"/>
              </a:solidFill>
              <a:ea typeface="MS Mincho" pitchFamily="49" charset="-128"/>
            </a:endParaRPr>
          </a:p>
        </p:txBody>
      </p:sp>
      <p:sp>
        <p:nvSpPr>
          <p:cNvPr id="2" name="Rectangle 1"/>
          <p:cNvSpPr/>
          <p:nvPr/>
        </p:nvSpPr>
        <p:spPr>
          <a:xfrm>
            <a:off x="2346929" y="4964668"/>
            <a:ext cx="4602542"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اے وہ جو اپنی رحمت عامہ کیساتھ قائم ہے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8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937734" y="1049248"/>
            <a:ext cx="534473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فَصَارَ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ٱلْعَرْشُ</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غَيْباً فِي ذَاتِهِ</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therefore, the Throne has become unseen in His Essence.</a:t>
            </a:r>
          </a:p>
        </p:txBody>
      </p:sp>
      <p:sp>
        <p:nvSpPr>
          <p:cNvPr id="834564" name="Subtitle 4"/>
          <p:cNvSpPr txBox="1">
            <a:spLocks/>
          </p:cNvSpPr>
          <p:nvPr/>
        </p:nvSpPr>
        <p:spPr bwMode="auto">
          <a:xfrm>
            <a:off x="304800" y="40767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fasara al`arshu ghayban fi dhatihi</a:t>
            </a:r>
            <a:endParaRPr lang="fi-FI" sz="3200" b="1" i="1" dirty="0">
              <a:solidFill>
                <a:srgbClr val="000066"/>
              </a:solidFill>
              <a:ea typeface="MS Mincho" pitchFamily="49" charset="-128"/>
            </a:endParaRPr>
          </a:p>
        </p:txBody>
      </p:sp>
      <p:sp>
        <p:nvSpPr>
          <p:cNvPr id="2" name="Rectangle 1"/>
          <p:cNvSpPr/>
          <p:nvPr/>
        </p:nvSpPr>
        <p:spPr>
          <a:xfrm>
            <a:off x="2354205" y="5105400"/>
            <a:ext cx="4394153"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کہ عرش اس کی ذات میں نہاں ہو گیا ہے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8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436267" y="1049248"/>
            <a:ext cx="434766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مَحَقْتَ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ٱلآثَارَ</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بِٱلآثَارِ</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You have erased the traces by the traces;</a:t>
            </a:r>
          </a:p>
        </p:txBody>
      </p:sp>
      <p:sp>
        <p:nvSpPr>
          <p:cNvPr id="835588" name="Subtitle 4"/>
          <p:cNvSpPr txBox="1">
            <a:spLocks/>
          </p:cNvSpPr>
          <p:nvPr/>
        </p:nvSpPr>
        <p:spPr bwMode="auto">
          <a:xfrm>
            <a:off x="304800" y="401637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mahaqta al'athara bil'athari</a:t>
            </a:r>
            <a:endParaRPr lang="fi-FI" sz="3200" b="1" i="1" dirty="0">
              <a:solidFill>
                <a:srgbClr val="000066"/>
              </a:solidFill>
              <a:ea typeface="MS Mincho" pitchFamily="49" charset="-128"/>
            </a:endParaRPr>
          </a:p>
        </p:txBody>
      </p:sp>
      <p:sp>
        <p:nvSpPr>
          <p:cNvPr id="2" name="Rectangle 1"/>
          <p:cNvSpPr/>
          <p:nvPr/>
        </p:nvSpPr>
        <p:spPr>
          <a:xfrm>
            <a:off x="2338112" y="4983141"/>
            <a:ext cx="4620176"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تو نے اپنی نشانیوں سے دیگر نشانیوں کو مٹا دیا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8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593616" y="1095414"/>
            <a:ext cx="8032968" cy="110799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6600" b="1" kern="1200" dirty="0">
                <a:solidFill>
                  <a:srgbClr val="002060"/>
                </a:solidFill>
                <a:latin typeface="_PDMS_Saleem_QuranFont" panose="02010000000000000000" pitchFamily="2" charset="-78"/>
                <a:ea typeface="+mn-ea"/>
                <a:cs typeface="_PDMS_Saleem_QuranFont" panose="02010000000000000000" pitchFamily="2" charset="-78"/>
              </a:rPr>
              <a:t>وَمَحَوْتَ </a:t>
            </a:r>
            <a:r>
              <a:rPr lang="ar-SA" sz="6600" b="1" kern="1200" dirty="0" err="1">
                <a:solidFill>
                  <a:srgbClr val="002060"/>
                </a:solidFill>
                <a:latin typeface="_PDMS_Saleem_QuranFont" panose="02010000000000000000" pitchFamily="2" charset="-78"/>
                <a:ea typeface="+mn-ea"/>
                <a:cs typeface="_PDMS_Saleem_QuranFont" panose="02010000000000000000" pitchFamily="2" charset="-78"/>
              </a:rPr>
              <a:t>ٱلاغْيَارَ</a:t>
            </a:r>
            <a:r>
              <a:rPr lang="ar-SA" sz="6600" b="1" kern="1200" dirty="0">
                <a:solidFill>
                  <a:srgbClr val="002060"/>
                </a:solidFill>
                <a:latin typeface="_PDMS_Saleem_QuranFont" panose="02010000000000000000" pitchFamily="2" charset="-78"/>
                <a:ea typeface="+mn-ea"/>
                <a:cs typeface="_PDMS_Saleem_QuranFont" panose="02010000000000000000" pitchFamily="2" charset="-78"/>
              </a:rPr>
              <a:t> بِمُحِيطَاتِ افْلاَكِ </a:t>
            </a:r>
            <a:r>
              <a:rPr lang="ar-SA" sz="6600" b="1" kern="1200" dirty="0" err="1">
                <a:solidFill>
                  <a:srgbClr val="002060"/>
                </a:solidFill>
                <a:latin typeface="_PDMS_Saleem_QuranFont" panose="02010000000000000000" pitchFamily="2" charset="-78"/>
                <a:ea typeface="+mn-ea"/>
                <a:cs typeface="_PDMS_Saleem_QuranFont" panose="02010000000000000000" pitchFamily="2" charset="-78"/>
              </a:rPr>
              <a:t>ٱلانْوَارِ</a:t>
            </a:r>
            <a:endParaRPr lang="en-US" sz="66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841625"/>
            <a:ext cx="8686800" cy="990600"/>
          </a:xfrm>
          <a:extLst/>
        </p:spPr>
        <p:txBody>
          <a:bodyPr/>
          <a:lstStyle/>
          <a:p>
            <a:pPr marL="342900" indent="-342900" eaLnBrk="1" hangingPunct="1">
              <a:defRPr/>
            </a:pPr>
            <a:r>
              <a:rPr lang="en-US" sz="2800" b="1" kern="1200" dirty="0">
                <a:ea typeface="MS Mincho" pitchFamily="49" charset="-128"/>
              </a:rPr>
              <a:t>and You have erased the changeable by the surroundings of the orbits of lights.</a:t>
            </a:r>
          </a:p>
        </p:txBody>
      </p:sp>
      <p:sp>
        <p:nvSpPr>
          <p:cNvPr id="836612" name="Subtitle 4"/>
          <p:cNvSpPr txBox="1">
            <a:spLocks/>
          </p:cNvSpPr>
          <p:nvPr/>
        </p:nvSpPr>
        <p:spPr bwMode="auto">
          <a:xfrm>
            <a:off x="304800" y="41148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2400" b="1" i="1" dirty="0">
                <a:solidFill>
                  <a:srgbClr val="000066"/>
                </a:solidFill>
                <a:ea typeface="MS Mincho" pitchFamily="49" charset="-128"/>
              </a:rPr>
              <a:t>wa mahawta al'aghyara bimuhitati aflaki al'anwari</a:t>
            </a:r>
            <a:endParaRPr lang="fi-FI" sz="2400" b="1" i="1" dirty="0">
              <a:solidFill>
                <a:srgbClr val="000066"/>
              </a:solidFill>
              <a:ea typeface="MS Mincho" pitchFamily="49" charset="-128"/>
            </a:endParaRPr>
          </a:p>
        </p:txBody>
      </p:sp>
      <p:sp>
        <p:nvSpPr>
          <p:cNvPr id="2" name="Rectangle 1"/>
          <p:cNvSpPr/>
          <p:nvPr/>
        </p:nvSpPr>
        <p:spPr>
          <a:xfrm>
            <a:off x="1410775" y="5257800"/>
            <a:ext cx="6474849"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تو نے اپنے غیروں کو نورانی آسمانوں کے حلقوں میں نابود کردیا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8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011999" y="1049248"/>
            <a:ext cx="719620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يَا مَنِ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ٱحْتَجَبَ</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فِي سُرَادِقَاتِ عَرْشِهِ</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O He Who has screened Himself in the curtains of His Throne;</a:t>
            </a:r>
          </a:p>
        </p:txBody>
      </p:sp>
      <p:sp>
        <p:nvSpPr>
          <p:cNvPr id="837636" name="Subtitle 4"/>
          <p:cNvSpPr txBox="1">
            <a:spLocks/>
          </p:cNvSpPr>
          <p:nvPr/>
        </p:nvSpPr>
        <p:spPr bwMode="auto">
          <a:xfrm>
            <a:off x="304800" y="40767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ya man ihtajaba fi suradiqati `arshihi</a:t>
            </a:r>
            <a:endParaRPr lang="fi-FI" sz="3200" b="1" i="1" dirty="0">
              <a:solidFill>
                <a:srgbClr val="000066"/>
              </a:solidFill>
              <a:ea typeface="MS Mincho" pitchFamily="49" charset="-128"/>
            </a:endParaRPr>
          </a:p>
        </p:txBody>
      </p:sp>
      <p:sp>
        <p:nvSpPr>
          <p:cNvPr id="8376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837638"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958143" y="5149334"/>
            <a:ext cx="5227714"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اے وہ جو اپنے عرش کی چلمنوں میں پنہاں ہو گیا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8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079599" y="1049248"/>
            <a:ext cx="506100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عَنْ انْ تُدْرِكَهُ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ٱلابْصَارُ</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hence, He cannot be comprehended by visions!</a:t>
            </a:r>
          </a:p>
        </p:txBody>
      </p:sp>
      <p:sp>
        <p:nvSpPr>
          <p:cNvPr id="838660" name="Subtitle 4"/>
          <p:cNvSpPr txBox="1">
            <a:spLocks/>
          </p:cNvSpPr>
          <p:nvPr/>
        </p:nvSpPr>
        <p:spPr bwMode="auto">
          <a:xfrm>
            <a:off x="304800" y="40767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`an an tudrikahu al-absaru</a:t>
            </a:r>
            <a:endParaRPr lang="fi-FI" sz="3200" b="1" i="1" dirty="0">
              <a:solidFill>
                <a:srgbClr val="000066"/>
              </a:solidFill>
              <a:ea typeface="MS Mincho" pitchFamily="49" charset="-128"/>
            </a:endParaRPr>
          </a:p>
        </p:txBody>
      </p:sp>
      <p:sp>
        <p:nvSpPr>
          <p:cNvPr id="8386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838662" name="Text Box 13"/>
          <p:cNvSpPr txBox="1">
            <a:spLocks noChangeAspect="1" noChangeArrowheads="1"/>
          </p:cNvSpPr>
          <p:nvPr/>
        </p:nvSpPr>
        <p:spPr bwMode="auto">
          <a:xfrm>
            <a:off x="5686425" y="0"/>
            <a:ext cx="3457575"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إمام حسين(عليه السلام) دعاءيوم عرفة</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2609821" y="5105400"/>
            <a:ext cx="4076757"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دیکھتی آنکھیں اسے دیکھ نہیں پاتیں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8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041929" y="1049248"/>
            <a:ext cx="513634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يَا مَنْ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تَجَلَّىٰ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بِكَمَالِ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بَهَائِهِ</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O He Who has manifested Himself with His perfect Magnificence;</a:t>
            </a:r>
          </a:p>
        </p:txBody>
      </p:sp>
      <p:sp>
        <p:nvSpPr>
          <p:cNvPr id="839684" name="Subtitle 4"/>
          <p:cNvSpPr txBox="1">
            <a:spLocks/>
          </p:cNvSpPr>
          <p:nvPr/>
        </p:nvSpPr>
        <p:spPr bwMode="auto">
          <a:xfrm>
            <a:off x="339436" y="40767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ya man tajalla bikamali baha'ihi</a:t>
            </a:r>
          </a:p>
        </p:txBody>
      </p:sp>
      <p:sp>
        <p:nvSpPr>
          <p:cNvPr id="2" name="Rectangle 1"/>
          <p:cNvSpPr/>
          <p:nvPr/>
        </p:nvSpPr>
        <p:spPr>
          <a:xfrm>
            <a:off x="2362901" y="5105400"/>
            <a:ext cx="4418197"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اے وہ جس نے اپنے نورکامل کا جلوہ دکھایا</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8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342218" y="1049248"/>
            <a:ext cx="653576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فَتَحَقَّقَتْ عَظَمَتُهُ مِنَ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ٱلاِﹾسْتِوَاءِ</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therefore, His Grandeur of being firm in power.</a:t>
            </a:r>
          </a:p>
        </p:txBody>
      </p:sp>
      <p:sp>
        <p:nvSpPr>
          <p:cNvPr id="840708" name="Subtitle 4"/>
          <p:cNvSpPr txBox="1">
            <a:spLocks/>
          </p:cNvSpPr>
          <p:nvPr/>
        </p:nvSpPr>
        <p:spPr bwMode="auto">
          <a:xfrm>
            <a:off x="304800" y="4191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fatahaqqaqat `azamatuhu min alistiwa'i</a:t>
            </a:r>
            <a:endParaRPr lang="fi-FI" sz="3200" b="1" i="1">
              <a:solidFill>
                <a:srgbClr val="000066"/>
              </a:solidFill>
              <a:ea typeface="MS Mincho" pitchFamily="49" charset="-128"/>
            </a:endParaRPr>
          </a:p>
        </p:txBody>
      </p:sp>
      <p:sp>
        <p:nvSpPr>
          <p:cNvPr id="2" name="Rectangle 1"/>
          <p:cNvSpPr/>
          <p:nvPr/>
        </p:nvSpPr>
        <p:spPr>
          <a:xfrm>
            <a:off x="2729989" y="5334000"/>
            <a:ext cx="3684022"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تو اس کی عظمت قائم و برقرارہو گئی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8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827126" y="1049248"/>
            <a:ext cx="556594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كَيْفَ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تَخْفَىٰ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وَانْتَ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ٱلظَّاهِرُ</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How can You be hidden whilst You are the </a:t>
            </a:r>
            <a:r>
              <a:rPr lang="en-US" sz="3600" b="1" kern="1200" dirty="0" err="1">
                <a:ea typeface="MS Mincho" pitchFamily="49" charset="-128"/>
              </a:rPr>
              <a:t>Manifester</a:t>
            </a:r>
            <a:r>
              <a:rPr lang="en-US" sz="3600" b="1" kern="1200" dirty="0">
                <a:ea typeface="MS Mincho" pitchFamily="49" charset="-128"/>
              </a:rPr>
              <a:t> (of all things)?</a:t>
            </a:r>
          </a:p>
        </p:txBody>
      </p:sp>
      <p:sp>
        <p:nvSpPr>
          <p:cNvPr id="841732" name="Subtitle 4"/>
          <p:cNvSpPr txBox="1">
            <a:spLocks/>
          </p:cNvSpPr>
          <p:nvPr/>
        </p:nvSpPr>
        <p:spPr bwMode="auto">
          <a:xfrm>
            <a:off x="304800" y="4212967"/>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kayfa takhfa wa anta alzzahiru</a:t>
            </a:r>
            <a:endParaRPr lang="fi-FI" sz="3200" b="1" i="1">
              <a:solidFill>
                <a:srgbClr val="000066"/>
              </a:solidFill>
              <a:ea typeface="MS Mincho" pitchFamily="49" charset="-128"/>
            </a:endParaRPr>
          </a:p>
        </p:txBody>
      </p:sp>
      <p:sp>
        <p:nvSpPr>
          <p:cNvPr id="2" name="Rectangle 1"/>
          <p:cNvSpPr/>
          <p:nvPr/>
        </p:nvSpPr>
        <p:spPr>
          <a:xfrm>
            <a:off x="2784021" y="5149334"/>
            <a:ext cx="4023858"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کیونکر پوشیدہ ہے تو جب کہ آشکار ہے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8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453353" y="1049248"/>
            <a:ext cx="831349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امْ كَيْفَ تَغِيبُ وَانْتَ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ٱلرَّقِيبُ</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ٱلْحَاضِرُ</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895600"/>
            <a:ext cx="8686800" cy="1371600"/>
          </a:xfrm>
          <a:extLst/>
        </p:spPr>
        <p:txBody>
          <a:bodyPr/>
          <a:lstStyle/>
          <a:p>
            <a:pPr marL="342900" indent="-342900" eaLnBrk="1" hangingPunct="1">
              <a:defRPr/>
            </a:pPr>
            <a:r>
              <a:rPr lang="en-US" sz="2800" b="1" kern="1200" dirty="0">
                <a:ea typeface="MS Mincho" pitchFamily="49" charset="-128"/>
              </a:rPr>
              <a:t>Or how can You be absent whilst You are the Watcher (over all things) and the Present (at all times).</a:t>
            </a:r>
          </a:p>
        </p:txBody>
      </p:sp>
      <p:sp>
        <p:nvSpPr>
          <p:cNvPr id="842756" name="Subtitle 4"/>
          <p:cNvSpPr txBox="1">
            <a:spLocks/>
          </p:cNvSpPr>
          <p:nvPr/>
        </p:nvSpPr>
        <p:spPr bwMode="auto">
          <a:xfrm>
            <a:off x="304800" y="4505036"/>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2400" b="1" i="1" dirty="0">
                <a:solidFill>
                  <a:srgbClr val="000066"/>
                </a:solidFill>
                <a:ea typeface="MS Mincho" pitchFamily="49" charset="-128"/>
              </a:rPr>
              <a:t>am kayfa taghibu wa anta alrraqibu alhadiru</a:t>
            </a:r>
            <a:endParaRPr lang="fi-FI" sz="2400" b="1" i="1" dirty="0">
              <a:solidFill>
                <a:srgbClr val="000066"/>
              </a:solidFill>
              <a:ea typeface="MS Mincho" pitchFamily="49" charset="-128"/>
            </a:endParaRPr>
          </a:p>
        </p:txBody>
      </p:sp>
      <p:sp>
        <p:nvSpPr>
          <p:cNvPr id="2" name="Rectangle 1"/>
          <p:cNvSpPr/>
          <p:nvPr/>
        </p:nvSpPr>
        <p:spPr>
          <a:xfrm>
            <a:off x="2223440" y="5334000"/>
            <a:ext cx="4697120"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 یا کیسے تو پنہاں ہے جبکہ تو نگہبان اور حاضر ہے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624248" y="457200"/>
            <a:ext cx="404790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بِعَوْ نِکَ وَلُطْفِکَ،  </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20964" y="1498421"/>
            <a:ext cx="8686800" cy="1752600"/>
          </a:xfrm>
          <a:extLst/>
        </p:spPr>
        <p:txBody>
          <a:bodyPr/>
          <a:lstStyle/>
          <a:p>
            <a:pPr marL="342900" indent="-342900" eaLnBrk="1" hangingPunct="1">
              <a:defRPr/>
            </a:pPr>
            <a:r>
              <a:rPr lang="en-US" sz="3600" b="1" kern="1200" dirty="0">
                <a:ea typeface="MS Mincho" pitchFamily="49" charset="-128"/>
              </a:rPr>
              <a:t>out of Your aid and Your gentleness.</a:t>
            </a:r>
          </a:p>
        </p:txBody>
      </p:sp>
      <p:sp>
        <p:nvSpPr>
          <p:cNvPr id="84996" name="Subtitle 4"/>
          <p:cNvSpPr txBox="1">
            <a:spLocks/>
          </p:cNvSpPr>
          <p:nvPr/>
        </p:nvSpPr>
        <p:spPr bwMode="auto">
          <a:xfrm>
            <a:off x="304799" y="3155413"/>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bi`awnika wa lutfika</a:t>
            </a:r>
            <a:endParaRPr lang="fi-FI" sz="3200" b="1" i="1" dirty="0">
              <a:solidFill>
                <a:srgbClr val="000066"/>
              </a:solidFill>
              <a:ea typeface="MS Mincho" pitchFamily="49" charset="-128"/>
            </a:endParaRPr>
          </a:p>
        </p:txBody>
      </p:sp>
      <p:sp>
        <p:nvSpPr>
          <p:cNvPr id="849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84998" name="Text Box 13"/>
          <p:cNvSpPr txBox="1">
            <a:spLocks noChangeAspect="1" noChangeArrowheads="1"/>
          </p:cNvSpPr>
          <p:nvPr/>
        </p:nvSpPr>
        <p:spPr bwMode="auto">
          <a:xfrm>
            <a:off x="4876801" y="0"/>
            <a:ext cx="42672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248369" y="4748905"/>
            <a:ext cx="4466287"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اس کے ساتھ تیری مدد اور مہربانی 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8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076393" y="1049248"/>
            <a:ext cx="506741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إِنَّكَ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عَلَىٰ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كُلِّ شَيْءٍ قَدِيرٌ</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Verily, You have power over all things.</a:t>
            </a:r>
          </a:p>
        </p:txBody>
      </p:sp>
      <p:sp>
        <p:nvSpPr>
          <p:cNvPr id="843780" name="Subtitle 4"/>
          <p:cNvSpPr txBox="1">
            <a:spLocks/>
          </p:cNvSpPr>
          <p:nvPr/>
        </p:nvSpPr>
        <p:spPr bwMode="auto">
          <a:xfrm>
            <a:off x="266700" y="4191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innaka `ala kulli shay'in qadirun</a:t>
            </a:r>
          </a:p>
        </p:txBody>
      </p:sp>
      <p:sp>
        <p:nvSpPr>
          <p:cNvPr id="2" name="Rectangle 1"/>
          <p:cNvSpPr/>
          <p:nvPr/>
        </p:nvSpPr>
        <p:spPr>
          <a:xfrm>
            <a:off x="2660258" y="5257800"/>
            <a:ext cx="3823484"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بے شک تو ہر چیز پرقدرت رکھتا ہے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8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738434" y="1049248"/>
            <a:ext cx="374333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وَٱلْحَمْدُ</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لِلَّهِ وَحْدَهُ</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All praise be to Allah alone.</a:t>
            </a:r>
          </a:p>
        </p:txBody>
      </p:sp>
      <p:sp>
        <p:nvSpPr>
          <p:cNvPr id="844804" name="Subtitle 4"/>
          <p:cNvSpPr txBox="1">
            <a:spLocks/>
          </p:cNvSpPr>
          <p:nvPr/>
        </p:nvSpPr>
        <p:spPr bwMode="auto">
          <a:xfrm>
            <a:off x="304800" y="4191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walhamdu lillahi wahdahu</a:t>
            </a:r>
            <a:endParaRPr lang="fi-FI" sz="3200" b="1" i="1" dirty="0">
              <a:solidFill>
                <a:srgbClr val="000066"/>
              </a:solidFill>
              <a:ea typeface="MS Mincho" pitchFamily="49" charset="-128"/>
            </a:endParaRPr>
          </a:p>
        </p:txBody>
      </p:sp>
      <p:sp>
        <p:nvSpPr>
          <p:cNvPr id="2" name="Rectangle 1"/>
          <p:cNvSpPr/>
          <p:nvPr/>
        </p:nvSpPr>
        <p:spPr>
          <a:xfrm>
            <a:off x="3135249" y="5334000"/>
            <a:ext cx="3339376" cy="646331"/>
          </a:xfrm>
          <a:prstGeom prst="rect">
            <a:avLst/>
          </a:prstGeom>
        </p:spPr>
        <p:txBody>
          <a:bodyPr wrap="square">
            <a:spAutoFit/>
          </a:bodyPr>
          <a:lstStyle/>
          <a:p>
            <a:pPr algn="ctr" rtl="1"/>
            <a:r>
              <a:rPr lang="ar-SA" sz="3600" b="1" dirty="0">
                <a:solidFill>
                  <a:srgbClr val="002060"/>
                </a:solidFill>
                <a:latin typeface="Jameel Noori Nastaleeq" panose="02000503000000000004" pitchFamily="2" charset="-78"/>
                <a:cs typeface="Jameel Noori Nastaleeq" panose="02000503000000000004" pitchFamily="2" charset="-78"/>
              </a:rPr>
              <a:t>اور اللہ کیلئے حمد ہے جو یکتا ہے ۔ </a:t>
            </a:r>
            <a:endParaRPr lang="en-US" sz="36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8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212375" y="1095286"/>
            <a:ext cx="679545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اَللَّهُمَّ صَلِّ </a:t>
            </a:r>
            <a:r>
              <a:rPr lang="ar-SA" sz="7200" b="1" kern="1200" dirty="0" err="1">
                <a:solidFill>
                  <a:srgbClr val="002060"/>
                </a:solidFill>
                <a:latin typeface="_PDMS_Saleem_QuranFont" panose="02010000000000000000" pitchFamily="2" charset="-78"/>
                <a:ea typeface="+mn-ea"/>
                <a:cs typeface="_PDMS_Saleem_QuranFont" panose="02010000000000000000" pitchFamily="2" charset="-78"/>
              </a:rPr>
              <a:t>عَلَىٰ</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 مُحَمَّدٍ وَآلِ مُحَمَّدٍ</a:t>
            </a:r>
          </a:p>
        </p:txBody>
      </p:sp>
      <p:sp>
        <p:nvSpPr>
          <p:cNvPr id="12" name="Subtitle 4"/>
          <p:cNvSpPr>
            <a:spLocks noGrp="1"/>
          </p:cNvSpPr>
          <p:nvPr>
            <p:ph type="subTitle" idx="1"/>
          </p:nvPr>
        </p:nvSpPr>
        <p:spPr>
          <a:xfrm>
            <a:off x="228600" y="25146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smtClean="0">
                <a:ea typeface="MS Mincho" pitchFamily="49" charset="-128"/>
              </a:rPr>
              <a:t>Allah </a:t>
            </a:r>
            <a:r>
              <a:rPr lang="en-US" sz="3600" b="1" kern="1200" dirty="0">
                <a:ea typeface="MS Mincho" pitchFamily="49" charset="-128"/>
              </a:rPr>
              <a:t>send Your blessings on Muhammad</a:t>
            </a:r>
          </a:p>
          <a:p>
            <a:pPr marL="342900" indent="-342900" eaLnBrk="1" hangingPunct="1">
              <a:defRPr/>
            </a:pPr>
            <a:r>
              <a:rPr lang="en-US" sz="3600" b="1" kern="1200" dirty="0">
                <a:ea typeface="MS Mincho" pitchFamily="49" charset="-128"/>
              </a:rPr>
              <a:t>and the family of Muhammad.</a:t>
            </a:r>
          </a:p>
        </p:txBody>
      </p:sp>
      <p:sp>
        <p:nvSpPr>
          <p:cNvPr id="84582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a:solidFill>
                  <a:srgbClr val="000066"/>
                </a:solidFill>
                <a:ea typeface="MS Mincho" pitchFamily="49" charset="-128"/>
              </a:rPr>
              <a:t>allahumma salli `ala muhammadin wa ali muhammadin</a:t>
            </a:r>
          </a:p>
        </p:txBody>
      </p:sp>
    </p:spTree>
  </p:cSld>
  <p:clrMapOvr>
    <a:masterClrMapping/>
  </p:clrMapOvr>
  <p:transition>
    <p:fade/>
  </p:transition>
  <p:timing>
    <p:tnLst>
      <p:par>
        <p:cTn id="1" dur="indefinite" restart="never" nodeType="tmRoot"/>
      </p:par>
    </p:tnLst>
  </p:timing>
</p:sld>
</file>

<file path=ppt/slides/slide8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1" name="AutoShape 2"/>
          <p:cNvSpPr>
            <a:spLocks noChangeArrowheads="1"/>
          </p:cNvSpPr>
          <p:nvPr/>
        </p:nvSpPr>
        <p:spPr bwMode="auto">
          <a:xfrm>
            <a:off x="611188" y="1196975"/>
            <a:ext cx="7993062" cy="4608513"/>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46853" name="Rectangle 5"/>
          <p:cNvSpPr>
            <a:spLocks noChangeArrowheads="1"/>
          </p:cNvSpPr>
          <p:nvPr/>
        </p:nvSpPr>
        <p:spPr bwMode="auto">
          <a:xfrm>
            <a:off x="136525" y="5741988"/>
            <a:ext cx="8888413"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sz="1200" b="1">
              <a:solidFill>
                <a:srgbClr val="000066"/>
              </a:solidFill>
              <a:latin typeface="Trebuchet MS" pitchFamily="34" charset="0"/>
            </a:endParaRPr>
          </a:p>
          <a:p>
            <a:pPr algn="ctr"/>
            <a:r>
              <a:rPr lang="en-US" sz="1100" b="1">
                <a:solidFill>
                  <a:srgbClr val="000066"/>
                </a:solidFill>
              </a:rPr>
              <a:t>For any errors / comments please write to: duas.org@gmail.com</a:t>
            </a:r>
            <a:endParaRPr lang="en-US" sz="1200" b="1">
              <a:solidFill>
                <a:srgbClr val="000066"/>
              </a:solidFill>
              <a:latin typeface="Trebuchet MS" pitchFamily="34" charset="0"/>
            </a:endParaRPr>
          </a:p>
          <a:p>
            <a:pPr algn="ctr"/>
            <a:r>
              <a:rPr lang="en-US" sz="1200" b="1">
                <a:solidFill>
                  <a:srgbClr val="000066"/>
                </a:solidFill>
                <a:latin typeface="Trebuchet MS" pitchFamily="34" charset="0"/>
              </a:rPr>
              <a:t>Kindly recite Sura E Fatiha for Marhumeen of all those who have worked towards making this small work possible.</a:t>
            </a:r>
          </a:p>
        </p:txBody>
      </p:sp>
      <p:sp>
        <p:nvSpPr>
          <p:cNvPr id="846854" name="Rectangle 13"/>
          <p:cNvSpPr>
            <a:spLocks noGrp="1" noChangeArrowheads="1"/>
          </p:cNvSpPr>
          <p:nvPr>
            <p:ph type="ctrTitle"/>
          </p:nvPr>
        </p:nvSpPr>
        <p:spPr>
          <a:xfrm>
            <a:off x="685800" y="3149600"/>
            <a:ext cx="7772400" cy="1143000"/>
          </a:xfrm>
        </p:spPr>
        <p:txBody>
          <a:bodyPr/>
          <a:lstStyle/>
          <a:p>
            <a:pPr eaLnBrk="1" hangingPunct="1"/>
            <a:r>
              <a:rPr lang="en-US" sz="6000" b="1" smtClean="0">
                <a:solidFill>
                  <a:srgbClr val="FFFF00"/>
                </a:solidFill>
              </a:rPr>
              <a:t>Please recite  </a:t>
            </a:r>
            <a:br>
              <a:rPr lang="en-US" sz="6000" b="1" smtClean="0">
                <a:solidFill>
                  <a:srgbClr val="FFFF00"/>
                </a:solidFill>
              </a:rPr>
            </a:br>
            <a:r>
              <a:rPr lang="en-US" sz="6000" b="1" smtClean="0">
                <a:solidFill>
                  <a:srgbClr val="FFFF00"/>
                </a:solidFill>
              </a:rPr>
              <a:t>Sūrat al-Fātiḥah</a:t>
            </a:r>
            <a:br>
              <a:rPr lang="en-US" sz="6000" b="1" smtClean="0">
                <a:solidFill>
                  <a:srgbClr val="FFFF00"/>
                </a:solidFill>
              </a:rPr>
            </a:br>
            <a:r>
              <a:rPr lang="en-US" sz="6000" b="1" smtClean="0">
                <a:solidFill>
                  <a:srgbClr val="FFFF00"/>
                </a:solidFill>
              </a:rPr>
              <a:t>for</a:t>
            </a:r>
            <a:br>
              <a:rPr lang="en-US" sz="6000" b="1" smtClean="0">
                <a:solidFill>
                  <a:srgbClr val="FFFF00"/>
                </a:solidFill>
              </a:rPr>
            </a:br>
            <a:r>
              <a:rPr lang="en-US" sz="6000" b="1" smtClean="0">
                <a:solidFill>
                  <a:srgbClr val="FFFF00"/>
                </a:solidFill>
              </a:rPr>
              <a:t>ALL MARHUMEEN</a:t>
            </a:r>
            <a:br>
              <a:rPr lang="en-US" sz="6000" b="1" smtClean="0">
                <a:solidFill>
                  <a:srgbClr val="FFFF00"/>
                </a:solidFill>
              </a:rPr>
            </a:br>
            <a:endParaRPr lang="en-GB" sz="6000" b="1" smtClean="0">
              <a:solidFill>
                <a:srgbClr val="FFFF00"/>
              </a:solidFill>
            </a:endParaRPr>
          </a:p>
        </p:txBody>
      </p:sp>
    </p:spTree>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461212" y="457200"/>
            <a:ext cx="6221575"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ثُمَّ إذْ خَلَقْتَنِی مِنْ خَیْرِ الثَّریٰ،</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1657529"/>
            <a:ext cx="8686800" cy="1752600"/>
          </a:xfrm>
          <a:extLst/>
        </p:spPr>
        <p:txBody>
          <a:bodyPr/>
          <a:lstStyle/>
          <a:p>
            <a:pPr marL="342900" indent="-342900" eaLnBrk="1" hangingPunct="1">
              <a:defRPr/>
            </a:pPr>
            <a:r>
              <a:rPr lang="en-US" sz="3600" b="1" kern="1200" dirty="0">
                <a:ea typeface="MS Mincho" pitchFamily="49" charset="-128"/>
              </a:rPr>
              <a:t>As You created me from the best of soil,</a:t>
            </a:r>
          </a:p>
        </p:txBody>
      </p:sp>
      <p:sp>
        <p:nvSpPr>
          <p:cNvPr id="86020" name="Subtitle 4"/>
          <p:cNvSpPr txBox="1">
            <a:spLocks/>
          </p:cNvSpPr>
          <p:nvPr/>
        </p:nvSpPr>
        <p:spPr bwMode="auto">
          <a:xfrm>
            <a:off x="228599" y="330394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thumma idh khalaqtani min khayri alththara</a:t>
            </a:r>
            <a:endParaRPr lang="fi-FI" sz="3200" b="1" i="1" dirty="0">
              <a:solidFill>
                <a:srgbClr val="000066"/>
              </a:solidFill>
              <a:ea typeface="MS Mincho" pitchFamily="49" charset="-128"/>
            </a:endParaRPr>
          </a:p>
        </p:txBody>
      </p:sp>
      <p:sp>
        <p:nvSpPr>
          <p:cNvPr id="860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86022" name="Text Box 13"/>
          <p:cNvSpPr txBox="1">
            <a:spLocks noChangeAspect="1" noChangeArrowheads="1"/>
          </p:cNvSpPr>
          <p:nvPr/>
        </p:nvSpPr>
        <p:spPr bwMode="auto">
          <a:xfrm>
            <a:off x="4876801" y="0"/>
            <a:ext cx="42672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890014" y="4989691"/>
            <a:ext cx="5363969"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پھر جب تو نے مجھے پیدا کیا بہترین خاک سے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93255" y="457200"/>
            <a:ext cx="8218918"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ks-Arab" sz="7200" b="1" kern="1200" dirty="0">
                <a:solidFill>
                  <a:srgbClr val="002060"/>
                </a:solidFill>
                <a:latin typeface="_PDMS_Saleem_QuranFont" panose="02010000000000000000" pitchFamily="2" charset="-78"/>
                <a:ea typeface="+mn-ea"/>
                <a:cs typeface="_PDMS_Saleem_QuranFont" panose="02010000000000000000" pitchFamily="2" charset="-78"/>
              </a:rPr>
              <a:t>لَمْ تَرْضَ لِی یَا إلھِی </a:t>
            </a:r>
            <a:r>
              <a:rPr lang="ks-Arab" sz="7200" b="1" kern="1200" dirty="0" smtClean="0">
                <a:solidFill>
                  <a:srgbClr val="002060"/>
                </a:solidFill>
                <a:latin typeface="_PDMS_Saleem_QuranFont" panose="02010000000000000000" pitchFamily="2" charset="-78"/>
                <a:ea typeface="+mn-ea"/>
                <a:cs typeface="_PDMS_Saleem_QuranFont" panose="02010000000000000000" pitchFamily="2" charset="-78"/>
              </a:rPr>
              <a:t>نِعْمَ</a:t>
            </a:r>
            <a:r>
              <a:rPr lang="ur-PK" sz="7200" b="1" kern="1200" dirty="0" smtClean="0">
                <a:solidFill>
                  <a:srgbClr val="002060"/>
                </a:solidFill>
                <a:latin typeface="_PDMS_Saleem_QuranFont" panose="02010000000000000000" pitchFamily="2" charset="-78"/>
                <a:ea typeface="+mn-ea"/>
                <a:cs typeface="_PDMS_Saleem_QuranFont" panose="02010000000000000000" pitchFamily="2" charset="-78"/>
              </a:rPr>
              <a:t>ت</a:t>
            </a:r>
            <a:r>
              <a:rPr lang="ks-Arab" sz="7200" b="1" kern="1200" dirty="0" smtClean="0">
                <a:solidFill>
                  <a:srgbClr val="002060"/>
                </a:solidFill>
                <a:latin typeface="_PDMS_Saleem_QuranFont" panose="02010000000000000000" pitchFamily="2" charset="-78"/>
                <a:ea typeface="+mn-ea"/>
                <a:cs typeface="_PDMS_Saleem_QuranFont" panose="02010000000000000000" pitchFamily="2" charset="-78"/>
              </a:rPr>
              <a:t>ً </a:t>
            </a:r>
            <a:r>
              <a:rPr lang="ks-Arab" sz="7200" b="1" kern="1200" dirty="0">
                <a:solidFill>
                  <a:srgbClr val="002060"/>
                </a:solidFill>
                <a:latin typeface="_PDMS_Saleem_QuranFont" panose="02010000000000000000" pitchFamily="2" charset="-78"/>
                <a:ea typeface="+mn-ea"/>
                <a:cs typeface="_PDMS_Saleem_QuranFont" panose="02010000000000000000" pitchFamily="2" charset="-78"/>
              </a:rPr>
              <a:t>دُونَ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ا</a:t>
            </a:r>
            <a:r>
              <a:rPr lang="ks-Arab" sz="7200" b="1" kern="1200" dirty="0" smtClean="0">
                <a:solidFill>
                  <a:srgbClr val="002060"/>
                </a:solidFill>
                <a:latin typeface="_PDMS_Saleem_QuranFont" panose="02010000000000000000" pitchFamily="2" charset="-78"/>
                <a:ea typeface="+mn-ea"/>
                <a:cs typeface="_PDMS_Saleem_QuranFont" panose="02010000000000000000" pitchFamily="2" charset="-78"/>
              </a:rPr>
              <a:t>ُخْری</a:t>
            </a:r>
            <a:r>
              <a:rPr lang="ks-Arab" sz="7200" b="1" kern="1200" dirty="0">
                <a:solidFill>
                  <a:srgbClr val="002060"/>
                </a:solidFill>
                <a:latin typeface="_PDMS_Saleem_QuranFont" panose="02010000000000000000" pitchFamily="2" charset="-78"/>
                <a:ea typeface="+mn-ea"/>
                <a:cs typeface="_PDMS_Saleem_QuranFont" panose="02010000000000000000" pitchFamily="2" charset="-78"/>
              </a:rPr>
              <a:t>،</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79400" y="1671384"/>
            <a:ext cx="8686800" cy="1752600"/>
          </a:xfrm>
          <a:extLst/>
        </p:spPr>
        <p:txBody>
          <a:bodyPr/>
          <a:lstStyle/>
          <a:p>
            <a:pPr marL="342900" indent="-342900" eaLnBrk="1" hangingPunct="1">
              <a:defRPr/>
            </a:pPr>
            <a:r>
              <a:rPr lang="en-US" sz="3600" b="1" kern="1200" dirty="0">
                <a:ea typeface="MS Mincho" pitchFamily="49" charset="-128"/>
              </a:rPr>
              <a:t>You, my God, have not wanted for me to have a certain favor (and to be deprived of another)</a:t>
            </a:r>
          </a:p>
        </p:txBody>
      </p:sp>
      <p:sp>
        <p:nvSpPr>
          <p:cNvPr id="87044" name="Subtitle 4"/>
          <p:cNvSpPr txBox="1">
            <a:spLocks/>
          </p:cNvSpPr>
          <p:nvPr/>
        </p:nvSpPr>
        <p:spPr bwMode="auto">
          <a:xfrm>
            <a:off x="279400" y="411705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lam tarda li ya ilahi ni`matan duna ukhra</a:t>
            </a:r>
            <a:endParaRPr lang="fi-FI" sz="3200" b="1" i="1" dirty="0">
              <a:solidFill>
                <a:srgbClr val="000066"/>
              </a:solidFill>
              <a:ea typeface="MS Mincho" pitchFamily="49" charset="-128"/>
            </a:endParaRPr>
          </a:p>
        </p:txBody>
      </p:sp>
      <p:sp>
        <p:nvSpPr>
          <p:cNvPr id="870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87046" name="Text Box 13"/>
          <p:cNvSpPr txBox="1">
            <a:spLocks noChangeAspect="1" noChangeArrowheads="1"/>
          </p:cNvSpPr>
          <p:nvPr/>
        </p:nvSpPr>
        <p:spPr bwMode="auto">
          <a:xfrm>
            <a:off x="4953001" y="0"/>
            <a:ext cx="41910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779134" y="5334000"/>
            <a:ext cx="7585731"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تومیرے لیے اے اللہ! تو نے ایک آدھ نعمت پر ہی بس نہیں کی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15288" y="336550"/>
            <a:ext cx="5713423"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ks-Arab" sz="7200" b="1" kern="1200" dirty="0">
                <a:solidFill>
                  <a:srgbClr val="002060"/>
                </a:solidFill>
                <a:latin typeface="_PDMS_Saleem_QuranFont" panose="02010000000000000000" pitchFamily="2" charset="-78"/>
                <a:ea typeface="+mn-ea"/>
                <a:cs typeface="_PDMS_Saleem_QuranFont" panose="02010000000000000000" pitchFamily="2" charset="-78"/>
              </a:rPr>
              <a:t>وَرَزَقْتَنِی مِنْ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a:t>
            </a:r>
            <a:r>
              <a:rPr lang="ks-Arab" sz="7200" b="1" kern="1200" dirty="0" smtClean="0">
                <a:solidFill>
                  <a:srgbClr val="002060"/>
                </a:solidFill>
                <a:latin typeface="_PDMS_Saleem_QuranFont" panose="02010000000000000000" pitchFamily="2" charset="-78"/>
                <a:ea typeface="+mn-ea"/>
                <a:cs typeface="_PDMS_Saleem_QuranFont" panose="02010000000000000000" pitchFamily="2" charset="-78"/>
              </a:rPr>
              <a:t>َ نْو</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a:t>
            </a:r>
            <a:r>
              <a:rPr lang="ks-Arab" sz="7200" b="1" kern="1200" dirty="0" smtClean="0">
                <a:solidFill>
                  <a:srgbClr val="002060"/>
                </a:solidFill>
                <a:latin typeface="_PDMS_Saleem_QuranFont" panose="02010000000000000000" pitchFamily="2" charset="-78"/>
                <a:ea typeface="+mn-ea"/>
                <a:cs typeface="_PDMS_Saleem_QuranFont" panose="02010000000000000000" pitchFamily="2" charset="-78"/>
              </a:rPr>
              <a:t>اعِ الْمَع</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a:t>
            </a:r>
            <a:r>
              <a:rPr lang="ks-Arab" sz="7200" b="1" kern="1200" dirty="0" smtClean="0">
                <a:solidFill>
                  <a:srgbClr val="002060"/>
                </a:solidFill>
                <a:latin typeface="_PDMS_Saleem_QuranFont" panose="02010000000000000000" pitchFamily="2" charset="-78"/>
                <a:ea typeface="+mn-ea"/>
                <a:cs typeface="_PDMS_Saleem_QuranFont" panose="02010000000000000000" pitchFamily="2" charset="-78"/>
              </a:rPr>
              <a:t>اشِ</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1623689"/>
            <a:ext cx="8686800" cy="1752600"/>
          </a:xfrm>
          <a:extLst/>
        </p:spPr>
        <p:txBody>
          <a:bodyPr/>
          <a:lstStyle/>
          <a:p>
            <a:pPr marL="342900" indent="-342900" eaLnBrk="1" hangingPunct="1">
              <a:defRPr/>
            </a:pPr>
            <a:r>
              <a:rPr lang="en-US" sz="3600" b="1" kern="1200" dirty="0">
                <a:ea typeface="MS Mincho" pitchFamily="49" charset="-128"/>
              </a:rPr>
              <a:t>and You therefore provided me with the various kinds of living</a:t>
            </a:r>
          </a:p>
        </p:txBody>
      </p:sp>
      <p:sp>
        <p:nvSpPr>
          <p:cNvPr id="88068" name="Subtitle 4"/>
          <p:cNvSpPr txBox="1">
            <a:spLocks/>
          </p:cNvSpPr>
          <p:nvPr/>
        </p:nvSpPr>
        <p:spPr bwMode="auto">
          <a:xfrm>
            <a:off x="428625" y="350083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razaqtani min anwa`i alma`ashi</a:t>
            </a:r>
            <a:endParaRPr lang="fi-FI" sz="3200" b="1" i="1" dirty="0">
              <a:solidFill>
                <a:srgbClr val="000066"/>
              </a:solidFill>
              <a:ea typeface="MS Mincho" pitchFamily="49" charset="-128"/>
            </a:endParaRPr>
          </a:p>
        </p:txBody>
      </p:sp>
      <p:sp>
        <p:nvSpPr>
          <p:cNvPr id="880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88070" name="Text Box 13"/>
          <p:cNvSpPr txBox="1">
            <a:spLocks noChangeAspect="1" noChangeArrowheads="1"/>
          </p:cNvSpPr>
          <p:nvPr/>
        </p:nvSpPr>
        <p:spPr bwMode="auto">
          <a:xfrm>
            <a:off x="4876801" y="0"/>
            <a:ext cx="42672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682473" y="5225581"/>
            <a:ext cx="7385355"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بلکہ مجھے معاش کے کئی طریقے </a:t>
            </a:r>
            <a:r>
              <a:rPr lang="ar-SA" sz="4000" b="1" dirty="0" smtClean="0">
                <a:solidFill>
                  <a:srgbClr val="002060"/>
                </a:solidFill>
                <a:latin typeface="Jameel Noori Nastaleeq" panose="02000503000000000004" pitchFamily="2" charset="-78"/>
                <a:cs typeface="Jameel Noori Nastaleeq" panose="02000503000000000004" pitchFamily="2" charset="-78"/>
              </a:rPr>
              <a:t>عطا </a:t>
            </a:r>
            <a:r>
              <a:rPr lang="ar-SA" sz="4000" b="1" dirty="0">
                <a:solidFill>
                  <a:srgbClr val="002060"/>
                </a:solidFill>
                <a:latin typeface="Jameel Noori Nastaleeq" panose="02000503000000000004" pitchFamily="2" charset="-78"/>
                <a:cs typeface="Jameel Noori Nastaleeq" panose="02000503000000000004" pitchFamily="2" charset="-78"/>
              </a:rPr>
              <a:t>کیے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673884" y="457200"/>
            <a:ext cx="3796231"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وَصُنُوفِ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الرِّیَاشِ</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599" y="1751191"/>
            <a:ext cx="8686800" cy="1752600"/>
          </a:xfrm>
          <a:extLst/>
        </p:spPr>
        <p:txBody>
          <a:bodyPr/>
          <a:lstStyle/>
          <a:p>
            <a:pPr marL="342900" indent="-342900" eaLnBrk="1" hangingPunct="1">
              <a:defRPr/>
            </a:pPr>
            <a:r>
              <a:rPr lang="en-US" sz="3600" b="1" kern="1200" dirty="0">
                <a:ea typeface="MS Mincho" pitchFamily="49" charset="-128"/>
              </a:rPr>
              <a:t>and types of wealth,</a:t>
            </a:r>
          </a:p>
        </p:txBody>
      </p:sp>
      <p:sp>
        <p:nvSpPr>
          <p:cNvPr id="89092" name="Subtitle 4"/>
          <p:cNvSpPr txBox="1">
            <a:spLocks/>
          </p:cNvSpPr>
          <p:nvPr/>
        </p:nvSpPr>
        <p:spPr bwMode="auto">
          <a:xfrm>
            <a:off x="238124" y="344364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sunufi alrriyashi</a:t>
            </a:r>
            <a:endParaRPr lang="fi-FI" sz="3200" b="1" i="1" dirty="0">
              <a:solidFill>
                <a:srgbClr val="000066"/>
              </a:solidFill>
              <a:ea typeface="MS Mincho" pitchFamily="49" charset="-128"/>
            </a:endParaRPr>
          </a:p>
        </p:txBody>
      </p:sp>
      <p:sp>
        <p:nvSpPr>
          <p:cNvPr id="890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89094" name="Text Box 13"/>
          <p:cNvSpPr txBox="1">
            <a:spLocks noChangeAspect="1" noChangeArrowheads="1"/>
          </p:cNvSpPr>
          <p:nvPr/>
        </p:nvSpPr>
        <p:spPr bwMode="auto">
          <a:xfrm>
            <a:off x="4953001" y="0"/>
            <a:ext cx="41910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3" name="Rectangle 2"/>
          <p:cNvSpPr/>
          <p:nvPr/>
        </p:nvSpPr>
        <p:spPr>
          <a:xfrm>
            <a:off x="2417531" y="5011578"/>
            <a:ext cx="4126451"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فائدے کے کئی </a:t>
            </a:r>
            <a:r>
              <a:rPr lang="ar-SA" sz="4000" b="1" dirty="0" smtClean="0">
                <a:solidFill>
                  <a:srgbClr val="002060"/>
                </a:solidFill>
                <a:latin typeface="Jameel Noori Nastaleeq" panose="02000503000000000004" pitchFamily="2" charset="-78"/>
                <a:cs typeface="Jameel Noori Nastaleeq" panose="02000503000000000004" pitchFamily="2" charset="-78"/>
              </a:rPr>
              <a:t>راستےعطا </a:t>
            </a:r>
            <a:r>
              <a:rPr lang="ar-SA" sz="4000" b="1" dirty="0">
                <a:solidFill>
                  <a:srgbClr val="002060"/>
                </a:solidFill>
                <a:latin typeface="Jameel Noori Nastaleeq" panose="02000503000000000004" pitchFamily="2" charset="-78"/>
                <a:cs typeface="Jameel Noori Nastaleeq" panose="02000503000000000004" pitchFamily="2" charset="-78"/>
              </a:rPr>
              <a:t>کیے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514111" y="457200"/>
            <a:ext cx="6115777"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بِمَنِّکَ الْعَظِیمِ الْاَعْظَمِ عَلَیَّ،</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70164" y="1799682"/>
            <a:ext cx="8686800" cy="1752600"/>
          </a:xfrm>
          <a:extLst/>
        </p:spPr>
        <p:txBody>
          <a:bodyPr/>
          <a:lstStyle/>
          <a:p>
            <a:pPr marL="342900" indent="-342900" eaLnBrk="1" hangingPunct="1">
              <a:defRPr/>
            </a:pPr>
            <a:r>
              <a:rPr lang="en-US" sz="3600" b="1" kern="1200" dirty="0">
                <a:ea typeface="MS Mincho" pitchFamily="49" charset="-128"/>
              </a:rPr>
              <a:t>out of Your great and grand conferral upon me,</a:t>
            </a:r>
          </a:p>
        </p:txBody>
      </p:sp>
      <p:sp>
        <p:nvSpPr>
          <p:cNvPr id="90116" name="Subtitle 4"/>
          <p:cNvSpPr txBox="1">
            <a:spLocks/>
          </p:cNvSpPr>
          <p:nvPr/>
        </p:nvSpPr>
        <p:spPr bwMode="auto">
          <a:xfrm>
            <a:off x="228599" y="387578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bimannaka al`azimi al-a`zami `alayya</a:t>
            </a:r>
            <a:endParaRPr lang="fi-FI" sz="3200" b="1" i="1" dirty="0">
              <a:solidFill>
                <a:srgbClr val="000066"/>
              </a:solidFill>
              <a:ea typeface="MS Mincho" pitchFamily="49" charset="-128"/>
            </a:endParaRPr>
          </a:p>
        </p:txBody>
      </p:sp>
      <p:sp>
        <p:nvSpPr>
          <p:cNvPr id="901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90118" name="Text Box 13"/>
          <p:cNvSpPr txBox="1">
            <a:spLocks noChangeAspect="1" noChangeArrowheads="1"/>
          </p:cNvSpPr>
          <p:nvPr/>
        </p:nvSpPr>
        <p:spPr bwMode="auto">
          <a:xfrm>
            <a:off x="5105401" y="0"/>
            <a:ext cx="40386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7" name="Rectangle 6"/>
          <p:cNvSpPr/>
          <p:nvPr/>
        </p:nvSpPr>
        <p:spPr>
          <a:xfrm>
            <a:off x="1657233" y="5196767"/>
            <a:ext cx="5572359"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مجھ پر اپنے بڑے بہت بڑے احسان و کرم سے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752600" y="457200"/>
            <a:ext cx="522931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 </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إحْسَانِکَ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الْقَدِیمِ إلَیَّ،</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662147"/>
            <a:ext cx="8686800" cy="1752600"/>
          </a:xfrm>
          <a:extLst/>
        </p:spPr>
        <p:txBody>
          <a:bodyPr/>
          <a:lstStyle/>
          <a:p>
            <a:pPr marL="342900" indent="-342900" eaLnBrk="1" hangingPunct="1">
              <a:defRPr/>
            </a:pPr>
            <a:r>
              <a:rPr lang="en-US" sz="3600" b="1" kern="1200" dirty="0">
                <a:ea typeface="MS Mincho" pitchFamily="49" charset="-128"/>
              </a:rPr>
              <a:t>and Your eternal kindness to me.</a:t>
            </a:r>
          </a:p>
        </p:txBody>
      </p:sp>
      <p:sp>
        <p:nvSpPr>
          <p:cNvPr id="91140" name="Subtitle 4"/>
          <p:cNvSpPr txBox="1">
            <a:spLocks/>
          </p:cNvSpPr>
          <p:nvPr/>
        </p:nvSpPr>
        <p:spPr bwMode="auto">
          <a:xfrm>
            <a:off x="433387" y="339093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ihsanika alqadimi ilayya</a:t>
            </a:r>
            <a:endParaRPr lang="fi-FI" sz="3200" b="1" i="1" dirty="0">
              <a:solidFill>
                <a:srgbClr val="000066"/>
              </a:solidFill>
              <a:ea typeface="MS Mincho" pitchFamily="49" charset="-128"/>
            </a:endParaRPr>
          </a:p>
        </p:txBody>
      </p:sp>
      <p:sp>
        <p:nvSpPr>
          <p:cNvPr id="911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91142" name="Text Box 13"/>
          <p:cNvSpPr txBox="1">
            <a:spLocks noChangeAspect="1" noChangeArrowheads="1"/>
          </p:cNvSpPr>
          <p:nvPr/>
        </p:nvSpPr>
        <p:spPr bwMode="auto">
          <a:xfrm>
            <a:off x="5105401" y="0"/>
            <a:ext cx="40386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264760" y="4715087"/>
            <a:ext cx="4204997"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مجھ پر اپنی سابقہ مہربانیوں سے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4"/>
          <p:cNvSpPr>
            <a:spLocks noGrp="1"/>
          </p:cNvSpPr>
          <p:nvPr>
            <p:ph type="subTitle" idx="1"/>
          </p:nvPr>
        </p:nvSpPr>
        <p:spPr>
          <a:xfrm>
            <a:off x="304800" y="2133600"/>
            <a:ext cx="8686800" cy="1752600"/>
          </a:xfrm>
          <a:extLst/>
        </p:spPr>
        <p:txBody>
          <a:bodyPr/>
          <a:lstStyle/>
          <a:p>
            <a:pPr marL="342900" indent="-342900" eaLnBrk="1" hangingPunct="1">
              <a:defRPr/>
            </a:pPr>
            <a:r>
              <a:rPr lang="en-US" sz="3600" b="1" kern="1200" dirty="0">
                <a:ea typeface="MS Mincho" pitchFamily="49" charset="-128"/>
              </a:rPr>
              <a:t>He is the All-magnanimous, the All-liberal.</a:t>
            </a:r>
          </a:p>
        </p:txBody>
      </p:sp>
      <p:sp>
        <p:nvSpPr>
          <p:cNvPr id="9220" name="Subtitle 4"/>
          <p:cNvSpPr txBox="1">
            <a:spLocks/>
          </p:cNvSpPr>
          <p:nvPr/>
        </p:nvSpPr>
        <p:spPr bwMode="auto">
          <a:xfrm>
            <a:off x="304800" y="3886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huwa aljawadu alwasi`u</a:t>
            </a:r>
            <a:endParaRPr lang="fi-FI" sz="3200" b="1" i="1" dirty="0">
              <a:solidFill>
                <a:srgbClr val="000066"/>
              </a:solidFill>
              <a:ea typeface="MS Mincho" pitchFamily="49" charset="-128"/>
            </a:endParaRPr>
          </a:p>
        </p:txBody>
      </p:sp>
      <p:sp>
        <p:nvSpPr>
          <p:cNvPr id="2" name="Rectangle 1"/>
          <p:cNvSpPr/>
          <p:nvPr/>
        </p:nvSpPr>
        <p:spPr>
          <a:xfrm>
            <a:off x="2299206" y="5299997"/>
            <a:ext cx="4294765"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اور وہ کشادگی کیساتھ دینے والاہے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
        <p:nvSpPr>
          <p:cNvPr id="4" name="Rectangle 3"/>
          <p:cNvSpPr/>
          <p:nvPr/>
        </p:nvSpPr>
        <p:spPr>
          <a:xfrm>
            <a:off x="2299206" y="616782"/>
            <a:ext cx="4107215" cy="1200329"/>
          </a:xfrm>
          <a:prstGeom prst="rect">
            <a:avLst/>
          </a:prstGeom>
        </p:spPr>
        <p:txBody>
          <a:bodyPr wrap="none">
            <a:spAutoFit/>
          </a:bodyPr>
          <a:lstStyle/>
          <a:p>
            <a:pPr algn="r" rtl="1"/>
            <a:r>
              <a:rPr lang="ar-SA" sz="7200" b="1" dirty="0">
                <a:solidFill>
                  <a:srgbClr val="002060"/>
                </a:solidFill>
                <a:latin typeface="_PDMS_Saleem_QuranFont" panose="02010000000000000000" pitchFamily="2" charset="-78"/>
                <a:cs typeface="_PDMS_Saleem_QuranFont" panose="02010000000000000000" pitchFamily="2" charset="-78"/>
              </a:rPr>
              <a:t>وَھُوَ </a:t>
            </a:r>
            <a:r>
              <a:rPr lang="ar-SA" sz="7200" b="1" dirty="0" smtClean="0">
                <a:solidFill>
                  <a:srgbClr val="002060"/>
                </a:solidFill>
                <a:latin typeface="_PDMS_Saleem_QuranFont" panose="02010000000000000000" pitchFamily="2" charset="-78"/>
                <a:cs typeface="_PDMS_Saleem_QuranFont" panose="02010000000000000000" pitchFamily="2" charset="-78"/>
              </a:rPr>
              <a:t>الْجَوَادُ الْوَاسِعُ</a:t>
            </a:r>
            <a:r>
              <a:rPr lang="ar-SA" sz="7200" b="1" dirty="0">
                <a:solidFill>
                  <a:srgbClr val="002060"/>
                </a:solidFill>
                <a:latin typeface="_PDMS_Saleem_QuranFont" panose="02010000000000000000" pitchFamily="2" charset="-78"/>
                <a:cs typeface="_PDMS_Saleem_QuranFont" panose="02010000000000000000" pitchFamily="2" charset="-78"/>
              </a:rPr>
              <a:t>، </a:t>
            </a:r>
            <a:endParaRPr lang="en-US" sz="7200" b="1" dirty="0">
              <a:solidFill>
                <a:srgbClr val="002060"/>
              </a:solidFill>
              <a:latin typeface="_PDMS_Saleem_QuranFont" panose="02010000000000000000" pitchFamily="2" charset="-78"/>
              <a:cs typeface="_PDMS_Saleem_QuranFont" panose="02010000000000000000" pitchFamily="2" charset="-78"/>
            </a:endParaRPr>
          </a:p>
        </p:txBody>
      </p:sp>
    </p:spTree>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321007" y="381000"/>
            <a:ext cx="665438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ks-Arab" sz="7200" b="1" kern="1200" dirty="0">
                <a:solidFill>
                  <a:srgbClr val="002060"/>
                </a:solidFill>
                <a:latin typeface="_PDMS_Saleem_QuranFont" panose="02010000000000000000" pitchFamily="2" charset="-78"/>
                <a:ea typeface="+mn-ea"/>
                <a:cs typeface="_PDMS_Saleem_QuranFont" panose="02010000000000000000" pitchFamily="2" charset="-78"/>
              </a:rPr>
              <a:t>حَتَّی إذا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a:t>
            </a:r>
            <a:r>
              <a:rPr lang="ks-Arab" sz="7200" b="1" kern="1200" dirty="0" smtClean="0">
                <a:solidFill>
                  <a:srgbClr val="002060"/>
                </a:solidFill>
                <a:latin typeface="_PDMS_Saleem_QuranFont" panose="02010000000000000000" pitchFamily="2" charset="-78"/>
                <a:ea typeface="+mn-ea"/>
                <a:cs typeface="_PDMS_Saleem_QuranFont" panose="02010000000000000000" pitchFamily="2" charset="-78"/>
              </a:rPr>
              <a:t>َتْمَمْتَ</a:t>
            </a:r>
            <a:r>
              <a:rPr lang="ks-Arab" sz="7200" b="1" kern="1200" dirty="0">
                <a:solidFill>
                  <a:srgbClr val="002060"/>
                </a:solidFill>
                <a:latin typeface="_PDMS_Saleem_QuranFont" panose="02010000000000000000" pitchFamily="2" charset="-78"/>
                <a:ea typeface="+mn-ea"/>
                <a:cs typeface="_PDMS_Saleem_QuranFont" panose="02010000000000000000" pitchFamily="2" charset="-78"/>
              </a:rPr>
              <a:t> عَلَیَّ جَمِیعَ النِّعَمِ</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1577181"/>
            <a:ext cx="8686800" cy="1752600"/>
          </a:xfrm>
          <a:extLst/>
        </p:spPr>
        <p:txBody>
          <a:bodyPr/>
          <a:lstStyle/>
          <a:p>
            <a:pPr marL="342900" indent="-342900" eaLnBrk="1" hangingPunct="1">
              <a:defRPr/>
            </a:pPr>
            <a:r>
              <a:rPr lang="en-US" sz="3600" b="1" kern="1200" dirty="0">
                <a:ea typeface="MS Mincho" pitchFamily="49" charset="-128"/>
              </a:rPr>
              <a:t>As You perfected for me all the graces</a:t>
            </a:r>
          </a:p>
        </p:txBody>
      </p:sp>
      <p:sp>
        <p:nvSpPr>
          <p:cNvPr id="92164" name="Subtitle 4"/>
          <p:cNvSpPr txBox="1">
            <a:spLocks/>
          </p:cNvSpPr>
          <p:nvPr/>
        </p:nvSpPr>
        <p:spPr bwMode="auto">
          <a:xfrm>
            <a:off x="228600" y="332978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hatta idha atmamta `alayya jami`a alnni`ami</a:t>
            </a:r>
            <a:endParaRPr lang="fi-FI" sz="3200" b="1" i="1" dirty="0">
              <a:solidFill>
                <a:srgbClr val="000066"/>
              </a:solidFill>
              <a:ea typeface="MS Mincho" pitchFamily="49" charset="-128"/>
            </a:endParaRPr>
          </a:p>
        </p:txBody>
      </p:sp>
      <p:sp>
        <p:nvSpPr>
          <p:cNvPr id="921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92166" name="Text Box 13"/>
          <p:cNvSpPr txBox="1">
            <a:spLocks noChangeAspect="1" noChangeArrowheads="1"/>
          </p:cNvSpPr>
          <p:nvPr/>
        </p:nvSpPr>
        <p:spPr bwMode="auto">
          <a:xfrm>
            <a:off x="5105401" y="0"/>
            <a:ext cx="40386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198137" y="4979769"/>
            <a:ext cx="6128602"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یہاں تک کہ جب مجھے تو نے یہ تمام نعمتیں دے دیں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940510" y="457200"/>
            <a:ext cx="526297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وَصَرَفْتَ عَنِّی کُلَّ النِّقَمِ  </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81000" y="1657529"/>
            <a:ext cx="8686800" cy="1752600"/>
          </a:xfrm>
          <a:extLst/>
        </p:spPr>
        <p:txBody>
          <a:bodyPr/>
          <a:lstStyle/>
          <a:p>
            <a:pPr marL="342900" indent="-342900" eaLnBrk="1" hangingPunct="1">
              <a:defRPr/>
            </a:pPr>
            <a:r>
              <a:rPr lang="en-US" sz="3600" b="1" kern="1200" dirty="0">
                <a:ea typeface="MS Mincho" pitchFamily="49" charset="-128"/>
              </a:rPr>
              <a:t>and warded off all misfortunes,</a:t>
            </a:r>
          </a:p>
        </p:txBody>
      </p:sp>
      <p:sp>
        <p:nvSpPr>
          <p:cNvPr id="93188" name="Subtitle 4"/>
          <p:cNvSpPr txBox="1">
            <a:spLocks/>
          </p:cNvSpPr>
          <p:nvPr/>
        </p:nvSpPr>
        <p:spPr bwMode="auto">
          <a:xfrm>
            <a:off x="228599" y="3381554"/>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sarafta `anni kulla alnniqami</a:t>
            </a:r>
            <a:endParaRPr lang="fi-FI" sz="3200" b="1" i="1" dirty="0">
              <a:solidFill>
                <a:srgbClr val="000066"/>
              </a:solidFill>
              <a:ea typeface="MS Mincho" pitchFamily="49" charset="-128"/>
            </a:endParaRPr>
          </a:p>
        </p:txBody>
      </p:sp>
      <p:sp>
        <p:nvSpPr>
          <p:cNvPr id="931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93190" name="Text Box 13"/>
          <p:cNvSpPr txBox="1">
            <a:spLocks noChangeAspect="1" noChangeArrowheads="1"/>
          </p:cNvSpPr>
          <p:nvPr/>
        </p:nvSpPr>
        <p:spPr bwMode="auto">
          <a:xfrm>
            <a:off x="4876801" y="0"/>
            <a:ext cx="42672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395983" y="4950004"/>
            <a:ext cx="4807505"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a:t>
            </a:r>
            <a:r>
              <a:rPr lang="ar-SA" sz="4000" b="1" dirty="0" smtClean="0">
                <a:solidFill>
                  <a:srgbClr val="002060"/>
                </a:solidFill>
                <a:latin typeface="Jameel Noori Nastaleeq" panose="02000503000000000004" pitchFamily="2" charset="-78"/>
                <a:cs typeface="Jameel Noori Nastaleeq" panose="02000503000000000004" pitchFamily="2" charset="-78"/>
              </a:rPr>
              <a:t>او</a:t>
            </a:r>
            <a:r>
              <a:rPr lang="ur-PK" sz="4000" b="1" dirty="0" smtClean="0">
                <a:solidFill>
                  <a:srgbClr val="002060"/>
                </a:solidFill>
                <a:latin typeface="Jameel Noori Nastaleeq" panose="02000503000000000004" pitchFamily="2" charset="-78"/>
                <a:cs typeface="Jameel Noori Nastaleeq" panose="02000503000000000004" pitchFamily="2" charset="-78"/>
              </a:rPr>
              <a:t>ر تکلیفیں </a:t>
            </a:r>
            <a:r>
              <a:rPr lang="ar-SA" sz="4000" b="1" dirty="0" smtClean="0">
                <a:solidFill>
                  <a:srgbClr val="002060"/>
                </a:solidFill>
                <a:latin typeface="Jameel Noori Nastaleeq" panose="02000503000000000004" pitchFamily="2" charset="-78"/>
                <a:cs typeface="Jameel Noori Nastaleeq" panose="02000503000000000004" pitchFamily="2" charset="-78"/>
              </a:rPr>
              <a:t>مجھ </a:t>
            </a:r>
            <a:r>
              <a:rPr lang="ar-SA" sz="4000" b="1" dirty="0">
                <a:solidFill>
                  <a:srgbClr val="002060"/>
                </a:solidFill>
                <a:latin typeface="Jameel Noori Nastaleeq" panose="02000503000000000004" pitchFamily="2" charset="-78"/>
                <a:cs typeface="Jameel Noori Nastaleeq" panose="02000503000000000004" pitchFamily="2" charset="-78"/>
              </a:rPr>
              <a:t>سے دور کردیں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277669" y="457200"/>
            <a:ext cx="6588662"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ks-Arab" sz="7200" b="1" kern="1200" dirty="0">
                <a:solidFill>
                  <a:srgbClr val="002060"/>
                </a:solidFill>
                <a:latin typeface="_PDMS_Saleem_QuranFont" panose="02010000000000000000" pitchFamily="2" charset="-78"/>
                <a:ea typeface="+mn-ea"/>
                <a:cs typeface="_PDMS_Saleem_QuranFont" panose="02010000000000000000" pitchFamily="2" charset="-78"/>
              </a:rPr>
              <a:t>لَمْ یَمْنَعْکَ جَھْلِی </a:t>
            </a:r>
            <a:r>
              <a:rPr lang="ks-Arab" sz="7200" b="1" kern="1200" dirty="0" smtClean="0">
                <a:solidFill>
                  <a:srgbClr val="002060"/>
                </a:solidFill>
                <a:latin typeface="_PDMS_Saleem_QuranFont" panose="02010000000000000000" pitchFamily="2" charset="-78"/>
                <a:ea typeface="+mn-ea"/>
                <a:cs typeface="_PDMS_Saleem_QuranFont" panose="02010000000000000000" pitchFamily="2" charset="-78"/>
              </a:rPr>
              <a:t>وَجُرْ</a:t>
            </a:r>
            <a:r>
              <a:rPr lang="ar-SA" sz="7200" b="1" kern="1200" dirty="0" smtClean="0">
                <a:solidFill>
                  <a:srgbClr val="002060"/>
                </a:solidFill>
                <a:latin typeface="_PDMS_Saleem_QuranFont" panose="02010000000000000000" pitchFamily="2" charset="-78"/>
                <a:ea typeface="+mn-ea"/>
                <a:cs typeface="_PDMS_Saleem_QuranFont" panose="02010000000000000000" pitchFamily="2" charset="-78"/>
              </a:rPr>
              <a:t>ا</a:t>
            </a:r>
            <a:r>
              <a:rPr lang="ks-Arab" sz="7200" b="1" kern="1200" dirty="0" smtClean="0">
                <a:solidFill>
                  <a:srgbClr val="002060"/>
                </a:solidFill>
                <a:latin typeface="_PDMS_Saleem_QuranFont" panose="02010000000000000000" pitchFamily="2" charset="-78"/>
                <a:ea typeface="+mn-ea"/>
                <a:cs typeface="_PDMS_Saleem_QuranFont" panose="02010000000000000000" pitchFamily="2" charset="-78"/>
              </a:rPr>
              <a:t>َتِی </a:t>
            </a:r>
            <a:r>
              <a:rPr lang="ks-Arab" sz="7200" b="1" kern="1200" dirty="0">
                <a:solidFill>
                  <a:srgbClr val="002060"/>
                </a:solidFill>
                <a:latin typeface="_PDMS_Saleem_QuranFont" panose="02010000000000000000" pitchFamily="2" charset="-78"/>
                <a:ea typeface="+mn-ea"/>
                <a:cs typeface="_PDMS_Saleem_QuranFont" panose="02010000000000000000" pitchFamily="2" charset="-78"/>
              </a:rPr>
              <a:t>عَلَیْکَ</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689856"/>
            <a:ext cx="8686800" cy="1752600"/>
          </a:xfrm>
          <a:extLst/>
        </p:spPr>
        <p:txBody>
          <a:bodyPr/>
          <a:lstStyle/>
          <a:p>
            <a:pPr marL="342900" indent="-342900" eaLnBrk="1" hangingPunct="1">
              <a:defRPr/>
            </a:pPr>
            <a:r>
              <a:rPr lang="en-US" sz="3600" b="1" kern="1200" dirty="0">
                <a:ea typeface="MS Mincho" pitchFamily="49" charset="-128"/>
              </a:rPr>
              <a:t>my ignorance of You and challenge have not stopped You</a:t>
            </a:r>
          </a:p>
        </p:txBody>
      </p:sp>
      <p:sp>
        <p:nvSpPr>
          <p:cNvPr id="94212" name="Subtitle 4"/>
          <p:cNvSpPr txBox="1">
            <a:spLocks/>
          </p:cNvSpPr>
          <p:nvPr/>
        </p:nvSpPr>
        <p:spPr bwMode="auto">
          <a:xfrm>
            <a:off x="261937" y="3824211"/>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lam yamna`ka jahli wa jur'ati `alayka</a:t>
            </a:r>
            <a:endParaRPr lang="fi-FI" sz="3200" b="1" i="1" dirty="0">
              <a:solidFill>
                <a:srgbClr val="000066"/>
              </a:solidFill>
              <a:ea typeface="MS Mincho" pitchFamily="49" charset="-128"/>
            </a:endParaRPr>
          </a:p>
        </p:txBody>
      </p:sp>
      <p:sp>
        <p:nvSpPr>
          <p:cNvPr id="942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94214" name="Text Box 13"/>
          <p:cNvSpPr txBox="1">
            <a:spLocks noChangeAspect="1" noChangeArrowheads="1"/>
          </p:cNvSpPr>
          <p:nvPr/>
        </p:nvSpPr>
        <p:spPr bwMode="auto">
          <a:xfrm>
            <a:off x="4724401" y="0"/>
            <a:ext cx="44196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420169" y="5272767"/>
            <a:ext cx="7789312"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تیرے آگے میری جرات اور میری نادانی اس میں رکاوٹ نہیں بنی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390680" y="457200"/>
            <a:ext cx="636263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ks-Arab" sz="7200" b="1" kern="1200" dirty="0">
                <a:solidFill>
                  <a:srgbClr val="002060"/>
                </a:solidFill>
                <a:latin typeface="_PDMS_Saleem_QuranFont" panose="02010000000000000000" pitchFamily="2" charset="-78"/>
                <a:ea typeface="+mn-ea"/>
                <a:cs typeface="_PDMS_Saleem_QuranFont" panose="02010000000000000000" pitchFamily="2" charset="-78"/>
              </a:rPr>
              <a:t>ٲَنْ دَلَلْتَنِی إلَی مَا یُقَرِّبُنِی إلَیْکَ،</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1680620"/>
            <a:ext cx="8686800" cy="1752600"/>
          </a:xfrm>
          <a:extLst/>
        </p:spPr>
        <p:txBody>
          <a:bodyPr/>
          <a:lstStyle/>
          <a:p>
            <a:pPr marL="342900" indent="-342900" eaLnBrk="1" hangingPunct="1">
              <a:defRPr/>
            </a:pPr>
            <a:r>
              <a:rPr lang="en-US" sz="3600" b="1" kern="1200" dirty="0">
                <a:ea typeface="MS Mincho" pitchFamily="49" charset="-128"/>
              </a:rPr>
              <a:t>from showing me that which takes me near to You,</a:t>
            </a:r>
          </a:p>
        </p:txBody>
      </p:sp>
      <p:sp>
        <p:nvSpPr>
          <p:cNvPr id="95236" name="Subtitle 4"/>
          <p:cNvSpPr txBox="1">
            <a:spLocks/>
          </p:cNvSpPr>
          <p:nvPr/>
        </p:nvSpPr>
        <p:spPr bwMode="auto">
          <a:xfrm>
            <a:off x="304800" y="3962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an dalaltani ila ma yuqarribuni ilayka</a:t>
            </a:r>
            <a:endParaRPr lang="fi-FI" sz="3200" b="1" i="1" dirty="0">
              <a:solidFill>
                <a:srgbClr val="000066"/>
              </a:solidFill>
              <a:ea typeface="MS Mincho" pitchFamily="49" charset="-128"/>
            </a:endParaRPr>
          </a:p>
        </p:txBody>
      </p:sp>
      <p:sp>
        <p:nvSpPr>
          <p:cNvPr id="952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95238" name="Text Box 13"/>
          <p:cNvSpPr txBox="1">
            <a:spLocks noChangeAspect="1" noChangeArrowheads="1"/>
          </p:cNvSpPr>
          <p:nvPr/>
        </p:nvSpPr>
        <p:spPr bwMode="auto">
          <a:xfrm>
            <a:off x="4800601" y="0"/>
            <a:ext cx="43434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792289" y="5020217"/>
            <a:ext cx="7327648"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کہ تو نے مجھے وہ راستے بتائے جو مجھ کو تیرے قریب کرتے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475885" y="457200"/>
            <a:ext cx="5763116"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وَوَفَّقْتَنِی لِما یُزْ لِفُنِی لَدَیْکَ،</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657529"/>
            <a:ext cx="8686800" cy="1752600"/>
          </a:xfrm>
          <a:extLst/>
        </p:spPr>
        <p:txBody>
          <a:bodyPr/>
          <a:lstStyle/>
          <a:p>
            <a:pPr marL="342900" indent="-342900" eaLnBrk="1" hangingPunct="1">
              <a:defRPr/>
            </a:pPr>
            <a:r>
              <a:rPr lang="en-US" sz="3600" b="1" kern="1200" dirty="0">
                <a:ea typeface="MS Mincho" pitchFamily="49" charset="-128"/>
              </a:rPr>
              <a:t>and from leading me to that which grants me proximity to You.</a:t>
            </a:r>
          </a:p>
        </p:txBody>
      </p:sp>
      <p:sp>
        <p:nvSpPr>
          <p:cNvPr id="96260" name="Subtitle 4"/>
          <p:cNvSpPr txBox="1">
            <a:spLocks/>
          </p:cNvSpPr>
          <p:nvPr/>
        </p:nvSpPr>
        <p:spPr bwMode="auto">
          <a:xfrm>
            <a:off x="457200" y="3962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waffaqtani lima yuzlifuni ladayka</a:t>
            </a:r>
            <a:endParaRPr lang="fi-FI" sz="3200" b="1" i="1" dirty="0">
              <a:solidFill>
                <a:srgbClr val="000066"/>
              </a:solidFill>
              <a:ea typeface="MS Mincho" pitchFamily="49" charset="-128"/>
            </a:endParaRPr>
          </a:p>
        </p:txBody>
      </p:sp>
      <p:sp>
        <p:nvSpPr>
          <p:cNvPr id="962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96262" name="Text Box 13"/>
          <p:cNvSpPr txBox="1">
            <a:spLocks noChangeAspect="1" noChangeArrowheads="1"/>
          </p:cNvSpPr>
          <p:nvPr/>
        </p:nvSpPr>
        <p:spPr bwMode="auto">
          <a:xfrm>
            <a:off x="5334001" y="0"/>
            <a:ext cx="38100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969610" y="5281791"/>
            <a:ext cx="5497990"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a:t>
            </a:r>
            <a:r>
              <a:rPr lang="ar-SA" sz="4000" b="1" dirty="0" smtClean="0">
                <a:solidFill>
                  <a:srgbClr val="002060"/>
                </a:solidFill>
                <a:latin typeface="Jameel Noori Nastaleeq" panose="02000503000000000004" pitchFamily="2" charset="-78"/>
                <a:cs typeface="Jameel Noori Nastaleeq" panose="02000503000000000004" pitchFamily="2" charset="-78"/>
              </a:rPr>
              <a:t>تو </a:t>
            </a:r>
            <a:r>
              <a:rPr lang="ar-SA" sz="4000" b="1" dirty="0">
                <a:solidFill>
                  <a:srgbClr val="002060"/>
                </a:solidFill>
                <a:latin typeface="Jameel Noori Nastaleeq" panose="02000503000000000004" pitchFamily="2" charset="-78"/>
                <a:cs typeface="Jameel Noori Nastaleeq" panose="02000503000000000004" pitchFamily="2" charset="-78"/>
              </a:rPr>
              <a:t>نے مجھے توفیق دی کہ تیرا پسندیدہ بنوں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905000" y="381000"/>
            <a:ext cx="473719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ks-Arab" sz="7200" b="1" kern="1200" dirty="0" smtClean="0">
                <a:solidFill>
                  <a:srgbClr val="002060"/>
                </a:solidFill>
                <a:latin typeface="_PDMS_Saleem_QuranFont" panose="02010000000000000000" pitchFamily="2" charset="-78"/>
                <a:ea typeface="+mn-ea"/>
                <a:cs typeface="_PDMS_Saleem_QuranFont" panose="02010000000000000000" pitchFamily="2" charset="-78"/>
              </a:rPr>
              <a:t>فَ</a:t>
            </a:r>
            <a:r>
              <a:rPr lang="ur-PK" sz="7200" b="1" kern="1200" dirty="0" smtClean="0">
                <a:solidFill>
                  <a:srgbClr val="002060"/>
                </a:solidFill>
                <a:latin typeface="_PDMS_Saleem_QuranFont" panose="02010000000000000000" pitchFamily="2" charset="-78"/>
                <a:ea typeface="+mn-ea"/>
                <a:cs typeface="_PDMS_Saleem_QuranFont" panose="02010000000000000000" pitchFamily="2" charset="-78"/>
              </a:rPr>
              <a:t>ا</a:t>
            </a:r>
            <a:r>
              <a:rPr lang="ks-Arab" sz="7200" b="1" kern="1200" dirty="0" smtClean="0">
                <a:solidFill>
                  <a:srgbClr val="002060"/>
                </a:solidFill>
                <a:latin typeface="_PDMS_Saleem_QuranFont" panose="02010000000000000000" pitchFamily="2" charset="-78"/>
                <a:ea typeface="+mn-ea"/>
                <a:cs typeface="_PDMS_Saleem_QuranFont" panose="02010000000000000000" pitchFamily="2" charset="-78"/>
              </a:rPr>
              <a:t>نْ </a:t>
            </a:r>
            <a:r>
              <a:rPr lang="ks-Arab" sz="7200" b="1" kern="1200" dirty="0">
                <a:solidFill>
                  <a:srgbClr val="002060"/>
                </a:solidFill>
                <a:latin typeface="_PDMS_Saleem_QuranFont" panose="02010000000000000000" pitchFamily="2" charset="-78"/>
                <a:ea typeface="+mn-ea"/>
                <a:cs typeface="_PDMS_Saleem_QuranFont" panose="02010000000000000000" pitchFamily="2" charset="-78"/>
              </a:rPr>
              <a:t>دَعَوْتُکَ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a:t>
            </a:r>
            <a:r>
              <a:rPr lang="ks-Arab" sz="7200" b="1" kern="1200" dirty="0" smtClean="0">
                <a:solidFill>
                  <a:srgbClr val="002060"/>
                </a:solidFill>
                <a:latin typeface="_PDMS_Saleem_QuranFont" panose="02010000000000000000" pitchFamily="2" charset="-78"/>
                <a:ea typeface="+mn-ea"/>
                <a:cs typeface="_PDMS_Saleem_QuranFont" panose="02010000000000000000" pitchFamily="2" charset="-78"/>
              </a:rPr>
              <a:t>َجَبْتَنِی</a:t>
            </a:r>
            <a:r>
              <a:rPr lang="ks-Arab" sz="7200" b="1" kern="1200" dirty="0">
                <a:solidFill>
                  <a:srgbClr val="002060"/>
                </a:solidFill>
                <a:latin typeface="_PDMS_Saleem_QuranFont" panose="02010000000000000000" pitchFamily="2" charset="-78"/>
                <a:ea typeface="+mn-ea"/>
                <a:cs typeface="_PDMS_Saleem_QuranFont" panose="02010000000000000000" pitchFamily="2" charset="-78"/>
              </a:rPr>
              <a:t>،  </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152400" y="1624191"/>
            <a:ext cx="8686800" cy="1752600"/>
          </a:xfrm>
          <a:extLst/>
        </p:spPr>
        <p:txBody>
          <a:bodyPr/>
          <a:lstStyle/>
          <a:p>
            <a:pPr marL="342900" indent="-342900" eaLnBrk="1" hangingPunct="1">
              <a:defRPr/>
            </a:pPr>
            <a:r>
              <a:rPr lang="en-US" sz="3600" b="1" kern="1200" dirty="0">
                <a:ea typeface="MS Mincho" pitchFamily="49" charset="-128"/>
              </a:rPr>
              <a:t>So, if I pray You, You will respond to me;</a:t>
            </a:r>
          </a:p>
        </p:txBody>
      </p:sp>
      <p:sp>
        <p:nvSpPr>
          <p:cNvPr id="97284" name="Subtitle 4"/>
          <p:cNvSpPr txBox="1">
            <a:spLocks/>
          </p:cNvSpPr>
          <p:nvPr/>
        </p:nvSpPr>
        <p:spPr bwMode="auto">
          <a:xfrm>
            <a:off x="228600" y="3419653"/>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fa'in da`awtuka ajabtani</a:t>
            </a:r>
            <a:endParaRPr lang="fi-FI" sz="3200" b="1" i="1" dirty="0">
              <a:solidFill>
                <a:srgbClr val="000066"/>
              </a:solidFill>
              <a:ea typeface="MS Mincho" pitchFamily="49" charset="-128"/>
            </a:endParaRPr>
          </a:p>
        </p:txBody>
      </p:sp>
      <p:sp>
        <p:nvSpPr>
          <p:cNvPr id="972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97286" name="Text Box 13"/>
          <p:cNvSpPr txBox="1">
            <a:spLocks noChangeAspect="1" noChangeArrowheads="1"/>
          </p:cNvSpPr>
          <p:nvPr/>
        </p:nvSpPr>
        <p:spPr bwMode="auto">
          <a:xfrm>
            <a:off x="5029201" y="0"/>
            <a:ext cx="4114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087741" y="5097641"/>
            <a:ext cx="4371711"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پس میں نے جو دعامانگی تو نے قبول کی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936202" y="457200"/>
            <a:ext cx="488948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ks-Arab" sz="7200" b="1" kern="1200" dirty="0">
                <a:solidFill>
                  <a:srgbClr val="002060"/>
                </a:solidFill>
                <a:latin typeface="_PDMS_Saleem_QuranFont" panose="02010000000000000000" pitchFamily="2" charset="-78"/>
                <a:ea typeface="+mn-ea"/>
                <a:cs typeface="_PDMS_Saleem_QuranFont" panose="02010000000000000000" pitchFamily="2" charset="-78"/>
              </a:rPr>
              <a:t>وَ إنْ </a:t>
            </a:r>
            <a:r>
              <a:rPr lang="ks-Arab" sz="7200" b="1" kern="1200" dirty="0" smtClean="0">
                <a:solidFill>
                  <a:srgbClr val="002060"/>
                </a:solidFill>
                <a:latin typeface="_PDMS_Saleem_QuranFont" panose="02010000000000000000" pitchFamily="2" charset="-78"/>
                <a:ea typeface="+mn-ea"/>
                <a:cs typeface="_PDMS_Saleem_QuranFont" panose="02010000000000000000" pitchFamily="2" charset="-78"/>
              </a:rPr>
              <a:t>سَ</a:t>
            </a:r>
            <a:r>
              <a:rPr lang="ur-PK" sz="7200" b="1" kern="1200" dirty="0" smtClean="0">
                <a:solidFill>
                  <a:srgbClr val="002060"/>
                </a:solidFill>
                <a:latin typeface="_PDMS_Saleem_QuranFont" panose="02010000000000000000" pitchFamily="2" charset="-78"/>
                <a:ea typeface="+mn-ea"/>
                <a:cs typeface="_PDMS_Saleem_QuranFont" panose="02010000000000000000" pitchFamily="2" charset="-78"/>
              </a:rPr>
              <a:t>ا</a:t>
            </a:r>
            <a:r>
              <a:rPr lang="ks-Arab" sz="7200" b="1" kern="1200" dirty="0" smtClean="0">
                <a:solidFill>
                  <a:srgbClr val="002060"/>
                </a:solidFill>
                <a:latin typeface="_PDMS_Saleem_QuranFont" panose="02010000000000000000" pitchFamily="2" charset="-78"/>
                <a:ea typeface="+mn-ea"/>
                <a:cs typeface="_PDMS_Saleem_QuranFont" panose="02010000000000000000" pitchFamily="2" charset="-78"/>
              </a:rPr>
              <a:t>َلْتُکَ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a:t>
            </a:r>
            <a:r>
              <a:rPr lang="ks-Arab" sz="7200" b="1" kern="1200" dirty="0" smtClean="0">
                <a:solidFill>
                  <a:srgbClr val="002060"/>
                </a:solidFill>
                <a:latin typeface="_PDMS_Saleem_QuranFont" panose="02010000000000000000" pitchFamily="2" charset="-78"/>
                <a:ea typeface="+mn-ea"/>
                <a:cs typeface="_PDMS_Saleem_QuranFont" panose="02010000000000000000" pitchFamily="2" charset="-78"/>
              </a:rPr>
              <a:t>َعْطَیْتَنِی</a:t>
            </a:r>
            <a:r>
              <a:rPr lang="ks-Arab" sz="7200" b="1" kern="1200" dirty="0">
                <a:solidFill>
                  <a:srgbClr val="002060"/>
                </a:solidFill>
                <a:latin typeface="_PDMS_Saleem_QuranFont" panose="02010000000000000000" pitchFamily="2" charset="-78"/>
                <a:ea typeface="+mn-ea"/>
                <a:cs typeface="_PDMS_Saleem_QuranFont" panose="02010000000000000000" pitchFamily="2" charset="-78"/>
              </a:rPr>
              <a:t>،</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1771973"/>
            <a:ext cx="8686800" cy="1752600"/>
          </a:xfrm>
          <a:extLst/>
        </p:spPr>
        <p:txBody>
          <a:bodyPr/>
          <a:lstStyle/>
          <a:p>
            <a:pPr marL="342900" indent="-342900" eaLnBrk="1" hangingPunct="1">
              <a:defRPr/>
            </a:pPr>
            <a:r>
              <a:rPr lang="en-US" sz="3600" b="1" kern="1200" dirty="0">
                <a:ea typeface="MS Mincho" pitchFamily="49" charset="-128"/>
              </a:rPr>
              <a:t>and if I beg You, You will give me;</a:t>
            </a:r>
          </a:p>
        </p:txBody>
      </p:sp>
      <p:sp>
        <p:nvSpPr>
          <p:cNvPr id="98308" name="Subtitle 4"/>
          <p:cNvSpPr txBox="1">
            <a:spLocks/>
          </p:cNvSpPr>
          <p:nvPr/>
        </p:nvSpPr>
        <p:spPr bwMode="auto">
          <a:xfrm>
            <a:off x="304800" y="3257873"/>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in sa'altuka a`taytani</a:t>
            </a:r>
            <a:endParaRPr lang="fi-FI" sz="3200" b="1" i="1" dirty="0">
              <a:solidFill>
                <a:srgbClr val="000066"/>
              </a:solidFill>
              <a:ea typeface="MS Mincho" pitchFamily="49" charset="-128"/>
            </a:endParaRPr>
          </a:p>
        </p:txBody>
      </p:sp>
      <p:sp>
        <p:nvSpPr>
          <p:cNvPr id="983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98310" name="Text Box 13"/>
          <p:cNvSpPr txBox="1">
            <a:spLocks noChangeAspect="1" noChangeArrowheads="1"/>
          </p:cNvSpPr>
          <p:nvPr/>
        </p:nvSpPr>
        <p:spPr bwMode="auto">
          <a:xfrm>
            <a:off x="4876801" y="0"/>
            <a:ext cx="42672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335349" y="4958408"/>
            <a:ext cx="3983783"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 جو سوال کیا وہ تو نے پورا فرمایا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147355" y="457200"/>
            <a:ext cx="500168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ks-Arab" sz="7200" b="1" kern="1200" dirty="0">
                <a:solidFill>
                  <a:srgbClr val="002060"/>
                </a:solidFill>
                <a:latin typeface="_PDMS_Saleem_QuranFont" panose="02010000000000000000" pitchFamily="2" charset="-78"/>
                <a:ea typeface="+mn-ea"/>
                <a:cs typeface="_PDMS_Saleem_QuranFont" panose="02010000000000000000" pitchFamily="2" charset="-78"/>
              </a:rPr>
              <a:t>وَ إنْ </a:t>
            </a:r>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ا</a:t>
            </a:r>
            <a:r>
              <a:rPr lang="ks-Arab" sz="7200" b="1" kern="1200" dirty="0" smtClean="0">
                <a:solidFill>
                  <a:srgbClr val="002060"/>
                </a:solidFill>
                <a:latin typeface="_PDMS_Saleem_QuranFont" panose="02010000000000000000" pitchFamily="2" charset="-78"/>
                <a:ea typeface="+mn-ea"/>
                <a:cs typeface="_PDMS_Saleem_QuranFont" panose="02010000000000000000" pitchFamily="2" charset="-78"/>
              </a:rPr>
              <a:t>َطَعْتُکَ </a:t>
            </a:r>
            <a:r>
              <a:rPr lang="ks-Arab" sz="7200" b="1" kern="1200" dirty="0">
                <a:solidFill>
                  <a:srgbClr val="002060"/>
                </a:solidFill>
                <a:latin typeface="_PDMS_Saleem_QuranFont" panose="02010000000000000000" pitchFamily="2" charset="-78"/>
                <a:ea typeface="+mn-ea"/>
                <a:cs typeface="_PDMS_Saleem_QuranFont" panose="02010000000000000000" pitchFamily="2" charset="-78"/>
              </a:rPr>
              <a:t>شَکَرْتَنِی،</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671384"/>
            <a:ext cx="8686800" cy="1752600"/>
          </a:xfrm>
          <a:extLst/>
        </p:spPr>
        <p:txBody>
          <a:bodyPr/>
          <a:lstStyle/>
          <a:p>
            <a:pPr marL="342900" indent="-342900" eaLnBrk="1" hangingPunct="1">
              <a:defRPr/>
            </a:pPr>
            <a:r>
              <a:rPr lang="en-US" sz="3600" b="1" kern="1200" dirty="0">
                <a:ea typeface="MS Mincho" pitchFamily="49" charset="-128"/>
              </a:rPr>
              <a:t>and if I obey You, You will thank me;</a:t>
            </a:r>
          </a:p>
        </p:txBody>
      </p:sp>
      <p:sp>
        <p:nvSpPr>
          <p:cNvPr id="99332" name="Subtitle 4"/>
          <p:cNvSpPr txBox="1">
            <a:spLocks/>
          </p:cNvSpPr>
          <p:nvPr/>
        </p:nvSpPr>
        <p:spPr bwMode="auto">
          <a:xfrm>
            <a:off x="304799" y="3505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in ata`tuka shakartani</a:t>
            </a:r>
            <a:endParaRPr lang="fi-FI" sz="3200" b="1" i="1" dirty="0">
              <a:solidFill>
                <a:srgbClr val="000066"/>
              </a:solidFill>
              <a:ea typeface="MS Mincho" pitchFamily="49" charset="-128"/>
            </a:endParaRPr>
          </a:p>
        </p:txBody>
      </p:sp>
      <p:sp>
        <p:nvSpPr>
          <p:cNvPr id="993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99334" name="Text Box 13"/>
          <p:cNvSpPr txBox="1">
            <a:spLocks noChangeAspect="1" noChangeArrowheads="1"/>
          </p:cNvSpPr>
          <p:nvPr/>
        </p:nvSpPr>
        <p:spPr bwMode="auto">
          <a:xfrm>
            <a:off x="4953001" y="0"/>
            <a:ext cx="41910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944517" y="4757230"/>
            <a:ext cx="5254965"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اگر میں نے تیری اطاعت کی تو نے قدر فرمائی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95633" y="539750"/>
            <a:ext cx="4705134"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وَ إنْ شَکَرْتُکَ زِدْتَنِی،</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228600" y="1941691"/>
            <a:ext cx="8686800" cy="1752600"/>
          </a:xfrm>
          <a:extLst/>
        </p:spPr>
        <p:txBody>
          <a:bodyPr/>
          <a:lstStyle/>
          <a:p>
            <a:pPr marL="342900" indent="-342900" eaLnBrk="1" hangingPunct="1">
              <a:defRPr/>
            </a:pPr>
            <a:r>
              <a:rPr lang="en-US" sz="3600" b="1" kern="1200" dirty="0">
                <a:ea typeface="MS Mincho" pitchFamily="49" charset="-128"/>
              </a:rPr>
              <a:t>and if I thank You, You will give me more.</a:t>
            </a:r>
          </a:p>
        </p:txBody>
      </p:sp>
      <p:sp>
        <p:nvSpPr>
          <p:cNvPr id="100356" name="Subtitle 4"/>
          <p:cNvSpPr txBox="1">
            <a:spLocks/>
          </p:cNvSpPr>
          <p:nvPr/>
        </p:nvSpPr>
        <p:spPr bwMode="auto">
          <a:xfrm>
            <a:off x="304800" y="3810445"/>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 in shakartuka zidtani</a:t>
            </a:r>
            <a:endParaRPr lang="fi-FI" sz="3200" b="1" i="1" dirty="0">
              <a:solidFill>
                <a:srgbClr val="000066"/>
              </a:solidFill>
              <a:ea typeface="MS Mincho" pitchFamily="49" charset="-128"/>
            </a:endParaRPr>
          </a:p>
        </p:txBody>
      </p:sp>
      <p:sp>
        <p:nvSpPr>
          <p:cNvPr id="1003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00358" name="Text Box 13"/>
          <p:cNvSpPr txBox="1">
            <a:spLocks noChangeAspect="1" noChangeArrowheads="1"/>
          </p:cNvSpPr>
          <p:nvPr/>
        </p:nvSpPr>
        <p:spPr bwMode="auto">
          <a:xfrm>
            <a:off x="5105401" y="0"/>
            <a:ext cx="40386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2384908" y="5297844"/>
            <a:ext cx="3970959"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 اورمیں نے شکر کیا تو نے زیادہ دیا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434820" y="569768"/>
            <a:ext cx="6426759"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r>
              <a:rPr lang="ar-SA" sz="7200" b="1" kern="1200" dirty="0">
                <a:solidFill>
                  <a:srgbClr val="002060"/>
                </a:solidFill>
                <a:latin typeface="_PDMS_Saleem_QuranFont" panose="02010000000000000000" pitchFamily="2" charset="-78"/>
                <a:ea typeface="+mn-ea"/>
                <a:cs typeface="_PDMS_Saleem_QuranFont" panose="02010000000000000000" pitchFamily="2" charset="-78"/>
              </a:rPr>
              <a:t>کُلُّ ذلِکَ إکْمالاً لاِ نْعُمِکَ عَلَیَّ</a:t>
            </a:r>
            <a:endParaRPr lang="en-US" sz="7200" b="1" kern="1200" dirty="0">
              <a:solidFill>
                <a:srgbClr val="002060"/>
              </a:solidFill>
              <a:latin typeface="_PDMS_Saleem_QuranFont" panose="02010000000000000000" pitchFamily="2" charset="-78"/>
              <a:ea typeface="+mn-ea"/>
              <a:cs typeface="_PDMS_Saleem_QuranFont" panose="02010000000000000000" pitchFamily="2" charset="-78"/>
            </a:endParaRPr>
          </a:p>
        </p:txBody>
      </p:sp>
      <p:sp>
        <p:nvSpPr>
          <p:cNvPr id="12" name="Subtitle 4"/>
          <p:cNvSpPr>
            <a:spLocks noGrp="1"/>
          </p:cNvSpPr>
          <p:nvPr>
            <p:ph type="subTitle" idx="1"/>
          </p:nvPr>
        </p:nvSpPr>
        <p:spPr>
          <a:xfrm>
            <a:off x="304800" y="1967091"/>
            <a:ext cx="8686800" cy="1752600"/>
          </a:xfrm>
          <a:extLst/>
        </p:spPr>
        <p:txBody>
          <a:bodyPr/>
          <a:lstStyle/>
          <a:p>
            <a:pPr marL="342900" indent="-342900" eaLnBrk="1" hangingPunct="1">
              <a:defRPr/>
            </a:pPr>
            <a:r>
              <a:rPr lang="en-US" sz="3600" b="1" kern="1200" smtClean="0">
                <a:ea typeface="MS Mincho" pitchFamily="49" charset="-128"/>
              </a:rPr>
              <a:t>All that is completion of Your favors for me,</a:t>
            </a:r>
            <a:endParaRPr lang="en-US" sz="3600" b="1" kern="1200" dirty="0">
              <a:ea typeface="MS Mincho" pitchFamily="49" charset="-128"/>
            </a:endParaRPr>
          </a:p>
        </p:txBody>
      </p:sp>
      <p:sp>
        <p:nvSpPr>
          <p:cNvPr id="101380" name="Subtitle 4"/>
          <p:cNvSpPr txBox="1">
            <a:spLocks/>
          </p:cNvSpPr>
          <p:nvPr/>
        </p:nvSpPr>
        <p:spPr bwMode="auto">
          <a:xfrm>
            <a:off x="339436" y="4191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kullu dhalika ikmalan li'an`umika `alayya</a:t>
            </a:r>
          </a:p>
        </p:txBody>
      </p:sp>
      <p:sp>
        <p:nvSpPr>
          <p:cNvPr id="1013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3rd Imam (A) Dūa for the Day of A'rafah </a:t>
            </a:r>
          </a:p>
        </p:txBody>
      </p:sp>
      <p:sp>
        <p:nvSpPr>
          <p:cNvPr id="101382" name="Text Box 13"/>
          <p:cNvSpPr txBox="1">
            <a:spLocks noChangeAspect="1" noChangeArrowheads="1"/>
          </p:cNvSpPr>
          <p:nvPr/>
        </p:nvSpPr>
        <p:spPr bwMode="auto">
          <a:xfrm>
            <a:off x="4953001" y="0"/>
            <a:ext cx="41910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إمام حسين(عليه السلام) د</a:t>
            </a:r>
            <a:r>
              <a:rPr lang="ur-PK" sz="2800" b="1" dirty="0">
                <a:solidFill>
                  <a:srgbClr val="FFFF99"/>
                </a:solidFill>
                <a:latin typeface="Arabic Typesetting" panose="03020402040406030203" pitchFamily="66" charset="-78"/>
                <a:cs typeface="Arabic Typesetting" panose="03020402040406030203" pitchFamily="66" charset="-78"/>
              </a:rPr>
              <a:t>ع</a:t>
            </a:r>
            <a:r>
              <a:rPr lang="ar-SA" sz="2800" b="1" dirty="0">
                <a:solidFill>
                  <a:srgbClr val="FFFF99"/>
                </a:solidFill>
                <a:latin typeface="Arabic Typesetting" panose="03020402040406030203" pitchFamily="66" charset="-78"/>
                <a:cs typeface="Arabic Typesetting" panose="03020402040406030203" pitchFamily="66" charset="-78"/>
              </a:rPr>
              <a:t>ا</a:t>
            </a:r>
            <a:r>
              <a:rPr lang="ur-PK" sz="2800" b="1" dirty="0">
                <a:solidFill>
                  <a:srgbClr val="FFFF99"/>
                </a:solidFill>
                <a:latin typeface="Arabic Typesetting" panose="03020402040406030203" pitchFamily="66" charset="-78"/>
                <a:cs typeface="Arabic Typesetting" panose="03020402040406030203" pitchFamily="66" charset="-78"/>
              </a:rPr>
              <a:t>ا</a:t>
            </a:r>
            <a:r>
              <a:rPr lang="ar-SA" sz="2800" b="1" dirty="0">
                <a:solidFill>
                  <a:srgbClr val="FFFF99"/>
                </a:solidFill>
                <a:latin typeface="Arabic Typesetting" panose="03020402040406030203" pitchFamily="66" charset="-78"/>
                <a:cs typeface="Arabic Typesetting" panose="03020402040406030203" pitchFamily="66" charset="-78"/>
              </a:rPr>
              <a:t>ليوم عرفة</a:t>
            </a:r>
          </a:p>
        </p:txBody>
      </p:sp>
      <p:sp>
        <p:nvSpPr>
          <p:cNvPr id="2" name="Rectangle 1"/>
          <p:cNvSpPr/>
          <p:nvPr/>
        </p:nvSpPr>
        <p:spPr>
          <a:xfrm>
            <a:off x="1752601" y="5235609"/>
            <a:ext cx="5006056" cy="707886"/>
          </a:xfrm>
          <a:prstGeom prst="rect">
            <a:avLst/>
          </a:prstGeom>
        </p:spPr>
        <p:txBody>
          <a:bodyPr wrap="square">
            <a:spAutoFit/>
          </a:bodyPr>
          <a:lstStyle/>
          <a:p>
            <a:pPr algn="ctr" rtl="1"/>
            <a:r>
              <a:rPr lang="ar-SA" sz="4000" b="1" dirty="0">
                <a:solidFill>
                  <a:srgbClr val="002060"/>
                </a:solidFill>
                <a:latin typeface="Jameel Noori Nastaleeq" panose="02000503000000000004" pitchFamily="2" charset="-78"/>
                <a:cs typeface="Jameel Noori Nastaleeq" panose="02000503000000000004" pitchFamily="2" charset="-78"/>
              </a:rPr>
              <a:t>یہ سب مجھ پر تیری نعمتوں کی </a:t>
            </a:r>
            <a:r>
              <a:rPr lang="ar-SA" sz="4000" b="1" dirty="0" smtClean="0">
                <a:solidFill>
                  <a:srgbClr val="002060"/>
                </a:solidFill>
                <a:latin typeface="Jameel Noori Nastaleeq" panose="02000503000000000004" pitchFamily="2" charset="-78"/>
                <a:cs typeface="Jameel Noori Nastaleeq" panose="02000503000000000004" pitchFamily="2" charset="-78"/>
              </a:rPr>
              <a:t>کثرت</a:t>
            </a:r>
            <a:r>
              <a:rPr lang="ur-PK" sz="4000" b="1" dirty="0" smtClean="0">
                <a:solidFill>
                  <a:srgbClr val="002060"/>
                </a:solidFill>
                <a:latin typeface="Jameel Noori Nastaleeq" panose="02000503000000000004" pitchFamily="2" charset="-78"/>
                <a:cs typeface="Jameel Noori Nastaleeq" panose="02000503000000000004" pitchFamily="2" charset="-78"/>
              </a:rPr>
              <a:t> ہے</a:t>
            </a:r>
            <a:r>
              <a:rPr lang="ar-SA" sz="4000" b="1" dirty="0" smtClean="0">
                <a:solidFill>
                  <a:srgbClr val="002060"/>
                </a:solidFill>
                <a:latin typeface="Jameel Noori Nastaleeq" panose="02000503000000000004" pitchFamily="2" charset="-78"/>
                <a:cs typeface="Jameel Noori Nastaleeq" panose="02000503000000000004" pitchFamily="2" charset="-78"/>
              </a:rPr>
              <a:t> </a:t>
            </a:r>
            <a:endParaRPr lang="en-US" sz="4000" b="1" dirty="0">
              <a:solidFill>
                <a:srgbClr val="002060"/>
              </a:solidFill>
              <a:latin typeface="Jameel Noori Nastaleeq" panose="02000503000000000004" pitchFamily="2" charset="-78"/>
              <a:cs typeface="Jameel Noori Nastaleeq" panose="02000503000000000004" pitchFamily="2" charset="-78"/>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14818</TotalTime>
  <Words>37791</Words>
  <Application>Microsoft Office PowerPoint</Application>
  <PresentationFormat>On-screen Show (4:3)</PresentationFormat>
  <Paragraphs>4722</Paragraphs>
  <Slides>833</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833</vt:i4>
      </vt:variant>
    </vt:vector>
  </HeadingPairs>
  <TitlesOfParts>
    <vt:vector size="844" baseType="lpstr">
      <vt:lpstr>_PDMS_Saleem_QuranFont</vt:lpstr>
      <vt:lpstr>Al_Mushaf</vt:lpstr>
      <vt:lpstr>Arabic Typesetting</vt:lpstr>
      <vt:lpstr>Arial</vt:lpstr>
      <vt:lpstr>Calibri</vt:lpstr>
      <vt:lpstr>Calibri Light</vt:lpstr>
      <vt:lpstr>Jameel Noori Nastaleeq</vt:lpstr>
      <vt:lpstr>MS Mincho</vt:lpstr>
      <vt:lpstr>Trebuchet MS</vt:lpstr>
      <vt:lpstr>Default Design</vt:lpstr>
      <vt:lpstr>Custom Design</vt:lpstr>
      <vt:lpstr>PowerPoint Presentation</vt:lpstr>
      <vt:lpstr>PowerPoint Presentation</vt:lpstr>
      <vt:lpstr>PowerPoint Presentation</vt:lpstr>
      <vt:lpstr>اَللَّهُمَّ صَلِّ عَلَىٰ مُحَمَّدٍ وَآلِ مُحَمَّدٍ</vt:lpstr>
      <vt:lpstr>بِسْمِ اللَّهِ الرَّحْمَٰنِ الرَّحِيمِ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وَاَشْھَدُ بِالرُّبُوبِیَّةِ لَکَ </vt:lpstr>
      <vt:lpstr> مُقِرّاً بِاَنَّکَ رَبِّی،</vt:lpstr>
      <vt:lpstr> وَاَنَّ إلَیْکَ مَرَدِّی،</vt:lpstr>
      <vt:lpstr> ابْتَدَاْتَنِی بِنِعْمَتِکَ</vt:lpstr>
      <vt:lpstr> قَبْلَ اَنْ اَکُونَ شَیْئاً مَذْکُوراً،</vt:lpstr>
      <vt:lpstr> وَخَلَقْتَنِی مِنَ التُّرَابِ</vt:lpstr>
      <vt:lpstr> ثُمَّ اَسْکَنْتَنِی الْاَصْلَابَ</vt:lpstr>
      <vt:lpstr> آمِناً لِرَیْبِ الْمَنُونِ </vt:lpstr>
      <vt:lpstr>وَاخْتِلَافِ الدُّھُورِ وَالسِّنِینَ</vt:lpstr>
      <vt:lpstr>فَلَمْ اَزَلْ ظاعِناً مِنْ صُلْبٍ إِلی رَحِمٍ</vt:lpstr>
      <vt:lpstr>فِی تَقَادُمٍ  مِنَ الْاَیَّامِ الْمَاضِیَةِ</vt:lpstr>
      <vt:lpstr>وَالْقُرُونِ الْخَالِیَةِ</vt:lpstr>
      <vt:lpstr> لَمْ تُخْرِجْنِی لِرَاْفَتِکَ بِی</vt:lpstr>
      <vt:lpstr>وَلُطْفِکَ لِی </vt:lpstr>
      <vt:lpstr>وَ إحْسَانِکَ إلَیَّ </vt:lpstr>
      <vt:lpstr>فِی دَوْلَةِ اَئِمَّةِ الْکُفْرِ </vt:lpstr>
      <vt:lpstr>الَّذِینَ نَقَضُوا عَھْدَکَ</vt:lpstr>
      <vt:lpstr> وَکَذَّبُوا رُسُلَکَ،</vt:lpstr>
      <vt:lpstr> لَکِنَّکَ اَخْرَجْتَنِی لِلَّذِی سَبَقَ لِی مِنَ الْھُدَی</vt:lpstr>
      <vt:lpstr>الَّذِی لَہُ یَسَّرْتَنِی</vt:lpstr>
      <vt:lpstr> وَفِیہِ اَنْشَاْتَنِی</vt:lpstr>
      <vt:lpstr> وَمِنْ قَبْلِ ذلِکَ رَؤُفْتَ بِی</vt:lpstr>
      <vt:lpstr> بِجَمِیلِ صُنْعِکَ </vt:lpstr>
      <vt:lpstr>وَسَوابِغِ نِعَمِکَ </vt:lpstr>
      <vt:lpstr>فَابْتَدَعْتَ خَلْقِی مِنْ مَنِیٍّ یُمْنی،</vt:lpstr>
      <vt:lpstr> وَٲَسْکَنْتَنِی فِی ظُلُماتٍ ثَلَاثٍ </vt:lpstr>
      <vt:lpstr>بَیْنَ لَحْمٍ وَدَمٍ وَجِلْدٍ</vt:lpstr>
      <vt:lpstr> لَمْ تُشْھِدْنِی خَلْقِی، </vt:lpstr>
      <vt:lpstr>وَلَمْ تَجْعَلْ إِلَيَّ شَيْئاً مِنْ امْرِي</vt:lpstr>
      <vt:lpstr>ثُمَّ اخْرَجْتَنِي لِلَّذِي سَبَقَ لِي مِنَ ٱلْهُدَىٰ</vt:lpstr>
      <vt:lpstr>إلَی الدُّنْیَا تَآمَّاً سَوِیّاً</vt:lpstr>
      <vt:lpstr> وَحَفِظْتَنِی فِی الْمَھْدِ طِفْلاً صَبِیَّا</vt:lpstr>
      <vt:lpstr>وَرَزَقْتَنِی مِنَ الْغِذَائِ لَبَنًا مَرِیّاً،</vt:lpstr>
      <vt:lpstr>وَعَطَفْتَ عَلَیَّ قُلُوبَ الْحَوَاضِنِ،  </vt:lpstr>
      <vt:lpstr>وَکَفَّلْتَنِی الْاُمَّہَاتِ الرَّوَاحِمَ</vt:lpstr>
      <vt:lpstr> وَکَلاَ تَنِی مِنْ طَوَارِقِ الْجَانِّ </vt:lpstr>
      <vt:lpstr>وَسَلَّمْتَنِی مِنَ الزِّیَادَۃِ وَالنُّقْصَانِ</vt:lpstr>
      <vt:lpstr>فَتَعَالَیْتَ یَا رَحِیمُ یَا رَحْمنُ</vt:lpstr>
      <vt:lpstr>حَتَّی إذَا اسْتَھْلَلْتُ ناطِقًا بِالْکَلامِ</vt:lpstr>
      <vt:lpstr>اَتْمَمْتَ عَلَیَّ سَوَابِغَ الْاِنْعَامِ</vt:lpstr>
      <vt:lpstr>وَرَبَّیتَنِی زَائِدًا فِی کُلِّ عَامٍ،</vt:lpstr>
      <vt:lpstr>حَتَّی إِذَا اکْتَمَلَتْ فِطْرَتِی</vt:lpstr>
      <vt:lpstr>وَاعْتَدَلَتْ مِرَّتِی</vt:lpstr>
      <vt:lpstr>اَوْجَبْتَ عَلَیَّ حُجَّتَکَ</vt:lpstr>
      <vt:lpstr>بِاَنْ اَلْھَمْتَنِی مَعْرِفَتَکَ،</vt:lpstr>
      <vt:lpstr>وَرَوَّعْتَنِی بِعَجَائِبِ حِکْمَتِکَ،</vt:lpstr>
      <vt:lpstr>وَاَیْقَظْتَنِی لِما ذَرَاْتَ فِی سَمائِکَ وَاَرْضِکَ</vt:lpstr>
      <vt:lpstr>مِنْ بَدَائِعِ خَلْقِکَ،</vt:lpstr>
      <vt:lpstr>وَنَبَّھْتَنِی لِشُکْرِکَ وَذِکْرِکَ،  </vt:lpstr>
      <vt:lpstr>وَاَوْجَبْتَ عَلَیَّ طاعَتَکَ وَعِبادَتَکَ</vt:lpstr>
      <vt:lpstr>وَفَھمْتَنِی مَا جَائَتْ بِہِ رُسُلُکَ،</vt:lpstr>
      <vt:lpstr>وَیَسَّرْتَ لِی تَقَبُّلَ مَرْضَاتِکَ</vt:lpstr>
      <vt:lpstr>وَمَنَنْتَ عَلَیَّ فِی جَمِیعِ ذلِکَ</vt:lpstr>
      <vt:lpstr>بِعَوْ نِکَ وَلُطْفِکَ،  </vt:lpstr>
      <vt:lpstr>ثُمَّ إذْ خَلَقْتَنِی مِنْ خَیْرِ الثَّریٰ،</vt:lpstr>
      <vt:lpstr>لَمْ تَرْضَ لِی یَا إلھِی نِعْمَتً دُونَ اُخْری،</vt:lpstr>
      <vt:lpstr>وَرَزَقْتَنِی مِنْ اَ نْوَاعِ الْمَعَاشِ</vt:lpstr>
      <vt:lpstr>وَصُنُوفِ الرِّیَاشِ</vt:lpstr>
      <vt:lpstr>بِمَنِّکَ الْعَظِیمِ الْاَعْظَمِ عَلَیَّ،</vt:lpstr>
      <vt:lpstr>وَ إحْسَانِکَ الْقَدِیمِ إلَیَّ،</vt:lpstr>
      <vt:lpstr>حَتَّی إذا اَتْمَمْتَ عَلَیَّ جَمِیعَ النِّعَمِ</vt:lpstr>
      <vt:lpstr>وَصَرَفْتَ عَنِّی کُلَّ النِّقَمِ  </vt:lpstr>
      <vt:lpstr>لَمْ یَمْنَعْکَ جَھْلِی وَجُرْاَتِی عَلَیْکَ</vt:lpstr>
      <vt:lpstr>ٲَنْ دَلَلْتَنِی إلَی مَا یُقَرِّبُنِی إلَیْکَ،</vt:lpstr>
      <vt:lpstr>وَوَفَّقْتَنِی لِما یُزْ لِفُنِی لَدَیْکَ،</vt:lpstr>
      <vt:lpstr>فَانْ دَعَوْتُکَ اَجَبْتَنِی،  </vt:lpstr>
      <vt:lpstr>وَ إنْ سَاَلْتُکَ اَعْطَیْتَنِی،</vt:lpstr>
      <vt:lpstr>وَ إنْ اَطَعْتُکَ شَکَرْتَنِی،</vt:lpstr>
      <vt:lpstr>وَ إنْ شَکَرْتُکَ زِدْتَنِی،</vt:lpstr>
      <vt:lpstr>کُلُّ ذلِکَ إکْمالاً لاِ نْعُمِکَ عَلَیَّ</vt:lpstr>
      <vt:lpstr>وَ إحْسانِکَ إلَیَّ</vt:lpstr>
      <vt:lpstr>فَسُبْحَانَکَ سُبْحَانَکَ</vt:lpstr>
      <vt:lpstr>مِنْ مُبْدِیً مُعِيدٍ</vt:lpstr>
      <vt:lpstr>حَمِيدٍ مَجِيدٍ</vt:lpstr>
      <vt:lpstr>وَتَقَدَّسَتْ اَسْمَاؤُکَ</vt:lpstr>
      <vt:lpstr>وَعَظُمَتْ آلاؤُكَ</vt:lpstr>
      <vt:lpstr>فَايَّ نِعَمِكَ يَا إِلٰهِي احْصِي عَدَداً وَذِكْراً؟</vt:lpstr>
      <vt:lpstr>امْ ايَّ عَطَايَاكَ اقُومُ بِهَا شُكْراً</vt:lpstr>
      <vt:lpstr>وَهِيَ يَا رَبِّ اكْثَرُ مِنْ انْ يُحْصِيهَا ٱلْعَادُّونَ</vt:lpstr>
      <vt:lpstr>اوْ يَبْلُغَ عِلْماً بِهَا ٱلْحَافِظُونَ</vt:lpstr>
      <vt:lpstr>ثُمَّ مَا صَرَفْتَ وَدَرَاتَ عَنِّي</vt:lpstr>
      <vt:lpstr>اللَّهُمَّ مِنَ ٱلضُّرِّ وَٱلضَّرَّاءِ</vt:lpstr>
      <vt:lpstr>اكْثَرُ مِمَّا ظَهَرَ لِي مِنَ ٱلْعَافِيَةِ وَٱلسَّرَّاءِ</vt:lpstr>
      <vt:lpstr>وَانَا اشْهَدُ يَا إِلٰهِي بِحَقِيقَةِ إِيـمَانِي</vt:lpstr>
      <vt:lpstr>وَعَقْدِ عَزَمَاتِ يَقِينِي</vt:lpstr>
      <vt:lpstr>وَخَالِصِ صَرِيحِ تَوْحِيدِي</vt:lpstr>
      <vt:lpstr>وَبَاطِنِ مَكْنُونِ ضَمِيرِي</vt:lpstr>
      <vt:lpstr>وَعَلاَئِقِ مَجَارِي نُورِ بَصَرِي</vt:lpstr>
      <vt:lpstr>وَاسَارِيرِ صَفْحَةِ جَبِينِي</vt:lpstr>
      <vt:lpstr>وَخُرْقِ مَسَارِبِ نَفْسِي</vt:lpstr>
      <vt:lpstr>وَخَذَارِيفِ مَارِنِ عِرْنِينِي</vt:lpstr>
      <vt:lpstr>وَمَسَارِبِ صِمَاخِ سَمْعِي</vt:lpstr>
      <vt:lpstr>وَمَا ضَمَّتْ وَاطْبَقَتْ عَلَيْهِ شَفَتَايَ</vt:lpstr>
      <vt:lpstr>وَحَرَكَاتِ لَفْظِ لِسَانِي</vt:lpstr>
      <vt:lpstr>وَمَغْرَزِ حَنَكِ فَمِي وَفَكِّي</vt:lpstr>
      <vt:lpstr>وَمَنَابِتِ اضْرَاسِي</vt:lpstr>
      <vt:lpstr>وَمَسَاغِ مَطْعَمِي وَمَشْرَبِي</vt:lpstr>
      <vt:lpstr>وَحِمَالَةِ امِّ رَاسِي</vt:lpstr>
      <vt:lpstr>وَبُلُوعِ فَارِغِ حَبَائِلِ عُنُقِي</vt:lpstr>
      <vt:lpstr>وَمَا ٱشْتَمَلَ عَلَيْهِ تَامُورُ صَدْرِي</vt:lpstr>
      <vt:lpstr>وَحَمَائِلِ حَبْلِ وَتِينِي</vt:lpstr>
      <vt:lpstr>وَنِيَاطِ حِجَابِ قَلْبِي</vt:lpstr>
      <vt:lpstr>وَافْلاذِ حَوَاشِي كَبِدِي</vt:lpstr>
      <vt:lpstr>وَمَا حَوَتْهُ شَرَاسِيفُ اضْلاَعِي</vt:lpstr>
      <vt:lpstr>وَحِقَاقِ مَفَاصِلِي</vt:lpstr>
      <vt:lpstr>وَقَبْضِ عَوَامِلِي</vt:lpstr>
      <vt:lpstr>وَاطْرَافِ انَامِلِي</vt:lpstr>
      <vt:lpstr>وَلَحْمِي وَدَمِي</vt:lpstr>
      <vt:lpstr>وَشَعْرِي وَبَشَرِي</vt:lpstr>
      <vt:lpstr>وَعَصَبِي وَقَصَبِي</vt:lpstr>
      <vt:lpstr>وَعِظَامِي وَمُخِّي وَعُرُوقِي</vt:lpstr>
      <vt:lpstr>وَجَمِيعِ جَوَارِحِي</vt:lpstr>
      <vt:lpstr>وَمَا ٱنْتَسَجَ عَلَىٰ ذٰلِكَ  ايَّامَ رِضَاعِي</vt:lpstr>
      <vt:lpstr>وَمَا اقَلَّتِ ٱلارْضُ مِنِّي</vt:lpstr>
      <vt:lpstr>وَنَوْمِي وَيَقْظَتِي وَسُكُونِي</vt:lpstr>
      <vt:lpstr>وَحَرَكَاتِ رُكُوعِي وَسُجُودِي</vt:lpstr>
      <vt:lpstr>انْ لَوْ حَاوَلْتُ وَٱجْتَهَدْتُ مَدَىٰ ٱلاعْصَارِ</vt:lpstr>
      <vt:lpstr>وَٱلاحْقَابِ لَوْ عُمِّرْتُهَا</vt:lpstr>
      <vt:lpstr>انْ اؤَدِّيَ شُكْرَ وَاحِدَةٍ مِنْ انْعُمِكَ</vt:lpstr>
      <vt:lpstr>مَا ٱسْتَطَعْتُ ذٰلِكَ</vt:lpstr>
      <vt:lpstr>إِلاَّ بِمَنِّكَ ٱلْمُوجَبِ عَلَيَّ بِهِ شُكْرُكَ</vt:lpstr>
      <vt:lpstr>ابَداً جَدِيداً</vt:lpstr>
      <vt:lpstr>وَثَنَاءً طَارِفاً عَتِيداً</vt:lpstr>
      <vt:lpstr>اجَلْ وَلَوْ حَرَصْتُ</vt:lpstr>
      <vt:lpstr>انَا وَٱلْعَادُّونَ مِنْ انَامِكَ</vt:lpstr>
      <vt:lpstr>انْ نُحْصِيَ مَدَىٰ إِنْعَامِكَ</vt:lpstr>
      <vt:lpstr>سَالِفِهِ وَآنِفِهِ</vt:lpstr>
      <vt:lpstr>مَا حَصَرْنَاهُ عَدَداً</vt:lpstr>
      <vt:lpstr>وَلاَ احْصَيْنَاهُ امَداً</vt:lpstr>
      <vt:lpstr>هَيْهَاتَ انَّىٰ ذٰلِكَ</vt:lpstr>
      <vt:lpstr>وَانْتَ ٱلْمُخْبِرُ فِي كِتَابِكَ ٱلنَّاطِقِ</vt:lpstr>
      <vt:lpstr>وَٱلنَّبَأِ ٱلصَّادِقِ</vt:lpstr>
      <vt:lpstr>”وَإِنْ تَعُدُّوٱ نِعْمَةَ اللّهِ لاَ تُحْصُوهَا“</vt:lpstr>
      <vt:lpstr>صَدَقَ كِتَابُكَ ٱللَّهُمَّ وَإِنْبَاؤُكَ</vt:lpstr>
      <vt:lpstr>وَبَلَّغَتْ انْبِيَاؤُكَ وَرُسُلُكَ</vt:lpstr>
      <vt:lpstr>مَا انْزَلْتَ عَلَيْهِمْ مِنْ وَحْيِكَ</vt:lpstr>
      <vt:lpstr>وَشَرَعْتَ لَهُمْ وَبِهِمْ مِنْ دِينِكَ</vt:lpstr>
      <vt:lpstr>غَيْرَ انِّي يَا إِلٰهِي</vt:lpstr>
      <vt:lpstr>اشْهَدُ بِجُهْدِي وَجِدِّي</vt:lpstr>
      <vt:lpstr>وَمَبْلَغِ طَاقَتِي وَوُسْعِي</vt:lpstr>
      <vt:lpstr>وَاقُولُ مُؤْمِناً مُوقِناً</vt:lpstr>
      <vt:lpstr>الْحَمْدُ لِلَّهِ ٱلَّذِي لَمْ يَتَّخِذْ وَلَداً</vt:lpstr>
      <vt:lpstr>فَيَكُونَ مَوْرُوثاً</vt:lpstr>
      <vt:lpstr>وَلَمْ يَكُنْ لَهُ شَرِيكٌ فِي مُلْكِهِ</vt:lpstr>
      <vt:lpstr>فَيُضَادُّهُ فِيمَا ٱبْتَدَعَ</vt:lpstr>
      <vt:lpstr>وَلاَ وَلِيٌّ مِنَ ٱلذُّلِّ</vt:lpstr>
      <vt:lpstr>فَيُرْفِدَهُ فِيمَا صَنَعَ</vt:lpstr>
      <vt:lpstr>فَسُبْحَانَهُ سُبْحَانَهُ</vt:lpstr>
      <vt:lpstr>لَوْ كَانَ فِيهِمَا آلِهَةٌ إِلاَّ ٱللَّهُ لَفَسَدَتَا وَتَفَطَّرَتَا</vt:lpstr>
      <vt:lpstr>سُبْحَانَ ٱللَّهِ ٱلْوَاحِدِ ٱلاحَدِ ٱلصَّمَدِ</vt:lpstr>
      <vt:lpstr>ٱلَّذِي لَمْ يَلِدْ وَلَمْ يُولَدْ</vt:lpstr>
      <vt:lpstr>وَلَمْ يَكُنْ لَهُ كُفُواً احَدٌ</vt:lpstr>
      <vt:lpstr>الْحَمْدُ لِلَّهِ حَمْداً يُعَادِلُ حَمْدَ مَلائِكَتِهِ ٱلْمُقَرَّبِينَ</vt:lpstr>
      <vt:lpstr>وَ انْبِيَائِهِ ٱلْمُرْسَلِينَ</vt:lpstr>
      <vt:lpstr>وَصَلَّىٰ ٱللَّهُ عَلَىٰ خِيَرَتِهِ</vt:lpstr>
      <vt:lpstr>مُحَمَّدٍ خَاتَمِ ٱلنَّبِيِّينَ</vt:lpstr>
      <vt:lpstr>وَآلِهِ ٱلطَّيِّبِينَ ٱلطَّاهِرِينَ ٱلْمُخْلَصِينَ وَسَلَّمَ</vt:lpstr>
      <vt:lpstr>اَللَّهُمَّ ٱجْعَلْنِي اخْشَاكَ كَانِّي ارَاكَ</vt:lpstr>
      <vt:lpstr>وَاسْعِدْنِي بِتَقْوَاكَ</vt:lpstr>
      <vt:lpstr>وَلاَ تُشْقِنِي بِمَعْصِيَتِكَ</vt:lpstr>
      <vt:lpstr>وَخِرْ لِي فِي قَضَائِكَ</vt:lpstr>
      <vt:lpstr>وَبَارِكْ لِي فِي قَدَرِكَ</vt:lpstr>
      <vt:lpstr>حَتَّىٰ لا احِبَّ تَعْجِيلَ مَا اخَّرْتَ</vt:lpstr>
      <vt:lpstr>وَلاَ تَاخِيرَ مَا عَجَّلْتَ</vt:lpstr>
      <vt:lpstr>اَللَّهُمَّ ٱجْعَلْ غِنَايَ فِي نَفْسِي</vt:lpstr>
      <vt:lpstr>وَٱلْيَقِينَ فِي قَلْبِي</vt:lpstr>
      <vt:lpstr>وَٱلإِخْلاَصَ فِي عَمَلِي</vt:lpstr>
      <vt:lpstr>وَٱلنُّوْرَ فِي بَصَرِي</vt:lpstr>
      <vt:lpstr>وَٱلْبَصِيرَةَ فِي دِينِي</vt:lpstr>
      <vt:lpstr>وَمَتِّعْنِي بِجَوَارِحِي</vt:lpstr>
      <vt:lpstr>وَٱجْعَلْ سَمْعِي وَبَصَرِي ٱلْوَارِثَيْنِ مِنِّي</vt:lpstr>
      <vt:lpstr>وَٱنْصُرْنِي عَلَىٰ مَنْ ظَلَمَنِي</vt:lpstr>
      <vt:lpstr>وَارِنِي فِيهِ ثَارِي وَمَآرِبِي</vt:lpstr>
      <vt:lpstr>وَاقِرَّ بِذٰلِكَ عَيْنِي</vt:lpstr>
      <vt:lpstr>اَللَّهُمَّ ٱكْشِفْ كُرْبَتِي</vt:lpstr>
      <vt:lpstr>وَٱسْتُرْ عَوْرَتِي</vt:lpstr>
      <vt:lpstr>وَٱغْفِرْ لِي خَطِيئَتِي</vt:lpstr>
      <vt:lpstr>وَٱخْسَا شَيْطَانِي</vt:lpstr>
      <vt:lpstr>وَفُكَّ رِهَانِي</vt:lpstr>
      <vt:lpstr>وَٱجْعَلْ لِي يَا إِلٰهِي ٱلدَّرَجَةَ ٱلْعُلْيَا</vt:lpstr>
      <vt:lpstr>فِي ٱلآخِرَةِ وَٱلاولَىٰ</vt:lpstr>
      <vt:lpstr>اللَّهُمَّ لَكَ ٱلْحَمْدُ كَمَا خَلَقْتَنِي</vt:lpstr>
      <vt:lpstr>فَجَعَلْتَنِي سَمِيعاً بَصِيراً</vt:lpstr>
      <vt:lpstr>وَلَكَ ٱلْحَمْدُ كَمَا خَلَقْتَنِي</vt:lpstr>
      <vt:lpstr>فَجَعَلْتَنِي خَلْقاً سَوِيّاً رَحْمَةً بِي</vt:lpstr>
      <vt:lpstr>وَقَدْ كُنْتَ عَنْ خَلْقِي غَنِيّاً</vt:lpstr>
      <vt:lpstr>رَبِّ بِمَا بَرَاتَنِي فَعَدَّلْتَ فِطْرَتِي</vt:lpstr>
      <vt:lpstr>رَبِّ بِمَا انْشَاتَنِي فَاحْسَنْتَ صُورَتِي</vt:lpstr>
      <vt:lpstr>رَبِّ بِمَا احْسَنْتَ إِلَيَّ وَفِي نَفْسِي عَافَيْتَنِي</vt:lpstr>
      <vt:lpstr>رَبِّ بِمَا كَلَاتَنِي وَوَفَّقْتَنِي</vt:lpstr>
      <vt:lpstr>رَبِّ بِمَا انْعَمْتَ عَلَيَّ فَهَدَيْتَنِي</vt:lpstr>
      <vt:lpstr>رَبِّ بِمَا اوْلَيْتَنِي وَمِنْ كُلِّ خَيْرٍ اعْطَيْتَنِي</vt:lpstr>
      <vt:lpstr>رَبِّ بِمَا اطْعَمْتَنِي وَسَقَيْتَنِي</vt:lpstr>
      <vt:lpstr>رَبِّ بِمَا اغْنَيْتَنِي وَاقْنَيْتَنِي</vt:lpstr>
      <vt:lpstr>رَبِّ بِمَا اعَنْتَنِي وَاعْزَزْتَنِي</vt:lpstr>
      <vt:lpstr>رَبِّ بِمَا الْبَسْتَنِي مِنْ سِتْرِكَ ٱلصَّافِي</vt:lpstr>
      <vt:lpstr>وَيَسَّرْتَ لِي مِنْ صُنْعِكَ ٱلْكَافِي</vt:lpstr>
      <vt:lpstr>صَلِّ عَلَىٰ مُحَمَّدٍ وَآلِ مُحَمَّدٍ</vt:lpstr>
      <vt:lpstr>وَاعِنِّي عَلَىٰ بَوَائِقِ ٱلدُّهُورِ</vt:lpstr>
      <vt:lpstr>وَصُرُوفِ ٱللَّيَالِي وَٱلايَّامِ</vt:lpstr>
      <vt:lpstr>وَنَجِّنِي مِنْ اهْوَالِ ٱلدُّنْيَا</vt:lpstr>
      <vt:lpstr>وَكُرُبَاتِ ٱلآخِرَةِ</vt:lpstr>
      <vt:lpstr>وَٱكْفِنِي شَرَّ مَا يَعْمَلُ ٱلظَّالِمُونَ فِي ٱلارْضِ</vt:lpstr>
      <vt:lpstr>اللَّهُمَّ مَا اخَافُ فَٱكْفِنِي</vt:lpstr>
      <vt:lpstr>وَمَا احْذَرُ فَقِنِي</vt:lpstr>
      <vt:lpstr>وَفِي نَفْسِي وَدِينِي فَٱحْرُسْنِي</vt:lpstr>
      <vt:lpstr>وَفِي سَفَرِي فَٱحْفَظْنِي</vt:lpstr>
      <vt:lpstr>وَفِي اهْلِي وَمَالِي فَٱخْلُفْنِي</vt:lpstr>
      <vt:lpstr>وَفِي مَا رَزَقْتَنِي فَبَارِكْ لِي</vt:lpstr>
      <vt:lpstr>وَفِي نَفْسِي فَذَلِّلْنِي</vt:lpstr>
      <vt:lpstr>وَفِي اعْيُنِ ٱلنَّاسِ فَعَظِّمْنِي</vt:lpstr>
      <vt:lpstr>وَمِنْ شَرِّ ٱلْجِنِّ وَٱلإِنْسِ فَسَلِّمْنِي</vt:lpstr>
      <vt:lpstr>وَبِذُنُوبِي فَلاَ تَفْضَحْنِي</vt:lpstr>
      <vt:lpstr>وَبِسَرِيرَتِي فَلاَ تُخْزِنِي</vt:lpstr>
      <vt:lpstr>وَبِعَمَلِي فَلاَ تَبْتَلِنِي</vt:lpstr>
      <vt:lpstr>وَنِعَمَكَ فَلاَ تَسْلُبْنِي</vt:lpstr>
      <vt:lpstr>وَإِلَىٰ غَيْرِكَ فَلاَ تَكِلْنِي</vt:lpstr>
      <vt:lpstr>إِلٰهِي إِلَىٰ مَنْ تَكِلُنِي</vt:lpstr>
      <vt:lpstr>إِلَىٰ قَرِيبٍ فَيَقْطَعُنِي</vt:lpstr>
      <vt:lpstr>امْ إِلَىٰ بَعِيدٍ فَيَتَجَهَّمُنِي</vt:lpstr>
      <vt:lpstr>امْ إِلَىٰ ٱلْمُسْتَضْعِفِينَ لِي</vt:lpstr>
      <vt:lpstr>وَانْتَ رَبِّي وَمَلِيكُ امْرِي</vt:lpstr>
      <vt:lpstr>اشْكُو إِلَيْكَ غُرْبَتِي وَبُعْدَ دَارِي</vt:lpstr>
      <vt:lpstr>وَهَوَانِي عَلَىٰ مَنْ مَلَّكْتَهُ امْرِي</vt:lpstr>
      <vt:lpstr>إِلٰهِي فَلاَ تُحْلِلْ عَلَيَّ غَضَبَكَ</vt:lpstr>
      <vt:lpstr>فَإِنْ لَمْ تَكُنْ غَضِبْتَ عَلَيَّ فَلاَ ابَالِي سِوَاكَ</vt:lpstr>
      <vt:lpstr>سُبْحَانَكَ غَيْرَ انَّ عَافِيَتَكَ اوْسَعُ لِي</vt:lpstr>
      <vt:lpstr>فَاسْالُكَ يَا رَبِّ بِنُورِ وَجْهِكَ</vt:lpstr>
      <vt:lpstr>ٱلَّذِي اشْرَقَتْ لَهُ ٱلارْضُ وَٱلسَّمَاوَاتُ</vt:lpstr>
      <vt:lpstr>وَكُشِفَتْ بِهِ ٱلظُّلُمَاتُ</vt:lpstr>
      <vt:lpstr>وَصَلُحَ بِهِ امْرُ ٱلاوَّلِينَ وَٱلآخِرِينَ</vt:lpstr>
      <vt:lpstr>انْ لاَ تُمِيتَنِي عَلَىٰ غَضَبِكَ</vt:lpstr>
      <vt:lpstr>وَلاَ تُنْزِلْ بِي سَخَطَكَ</vt:lpstr>
      <vt:lpstr>لَكَ ٱلْعُتْبَىٰ لَكَ ٱلْعُتْبَىٰ</vt:lpstr>
      <vt:lpstr>حَتَّىٰ تَرْضَىٰ قَبْلَ ذٰلِكَ</vt:lpstr>
      <vt:lpstr>لاَ إِلٰهَ إِلاَّ انْتَ</vt:lpstr>
      <vt:lpstr>رَبُّ ٱلْبَلَدِ ٱلْحَرَامِ</vt:lpstr>
      <vt:lpstr>وَٱلْمَشْعَرِ ٱلْحَرَامِ</vt:lpstr>
      <vt:lpstr>وَٱلْبَيْتِ ٱلْعَتِيقِ</vt:lpstr>
      <vt:lpstr>ٱلَّذِي احْلَلْتَهُ ٱلْبَرَكَةَ</vt:lpstr>
      <vt:lpstr>وَجَعَلْتَهُ لِلنَّاسِ امْناً</vt:lpstr>
      <vt:lpstr>يَا مَنْ عَفَا عَنْ عَظِيمِ ٱلذُّنُوبِ بِحِلْمِهِ</vt:lpstr>
      <vt:lpstr>يَا مَنْ اسْبَغَ ٱلنَّعْمَاءَ بِفَضْلِهِ</vt:lpstr>
      <vt:lpstr>يَا مَنْ اعْطَىٰ ٱلْجَزِيلَ بِكَرَمِهِ</vt:lpstr>
      <vt:lpstr>يَا عُدَّتِي فِي شِدَّتِي</vt:lpstr>
      <vt:lpstr>يَا صَاحِبِي فِي وَحْدَتِي</vt:lpstr>
      <vt:lpstr>يَا غِيَاثِي فِي كُرْبَتِي</vt:lpstr>
      <vt:lpstr>يَا وَلِيِّي فِي نِعْمَتِي</vt:lpstr>
      <vt:lpstr>يَا إِلٰهِي وَإِلٰهَ آبَائِي</vt:lpstr>
      <vt:lpstr>إِبْرَاهِيمَ وَإِسْمَاعِيلَ</vt:lpstr>
      <vt:lpstr>وَإِسْحَاقَ وَيَعْقُوبَ</vt:lpstr>
      <vt:lpstr>وَرَبَّ جَبْرَائِيلَ وَمِيكَائِيلَ وَإِسْرَافِيلَ</vt:lpstr>
      <vt:lpstr>وَرَبَّ مُحَمَّدٍ خَاتَمِ ٱلنَّبِيِّينَ</vt:lpstr>
      <vt:lpstr>وَآلِهِ ٱلْمُنْتَجَبِينَ</vt:lpstr>
      <vt:lpstr>وَمُنْزِلَ ٱلتَّوْرَاةِ وَٱلإِنْجِيلِ</vt:lpstr>
      <vt:lpstr>وَٱلزَّبُورِ وَٱلْفُرْقَانِ</vt:lpstr>
      <vt:lpstr>وَمُنَزِّلَ كٰهٰيٰعصٰ وَطٰهٰ وَيٰس</vt:lpstr>
      <vt:lpstr>وَٱلْقُرْآنِ ٱلْحَكِيمِ</vt:lpstr>
      <vt:lpstr>انْتَ كَهْفِي حِينَ تُعْيِينِي ٱلْمَذَاهِبُ فِي سَعَتِهَا</vt:lpstr>
      <vt:lpstr>وَتَضِيقُ بِيَ ٱلارْضُ بِرُحْبِهَا</vt:lpstr>
      <vt:lpstr>وَلَوْلاَ رَحْمَتُكَ لَكُنْتُ مِنَ ٱلْهَالِكِينَ</vt:lpstr>
      <vt:lpstr>وَانْتَ مُقِيلُ عَثْرَتِي</vt:lpstr>
      <vt:lpstr>وَلَوْلاَ سَتْرُكَ إِيَّايَ لَكُنْتُ مِنَ ٱلْمَفْضُوحِينَ</vt:lpstr>
      <vt:lpstr>وَانْتَ مُؤَيِّدِي بِٱلنَّصْرِ عَلَىٰ اعْدَائِي</vt:lpstr>
      <vt:lpstr>وَلَوْلاَ نَصْرُكَ إِيَّايَ لَكُنْتُ مِنَ ٱلْمَغْلُوبِينَ</vt:lpstr>
      <vt:lpstr>يَا مَنْ خَصَّ نَفْسَهُ بِٱلسُّمُوِّ وَٱلرِّفْعَةِ</vt:lpstr>
      <vt:lpstr>فَاوْلِيَاؤُهُ بِعِزِّهِ يَعْتَزُّونَ</vt:lpstr>
      <vt:lpstr>يَا مَنْ جَعَلَتْ لَهُ ٱلْمُلُوكُ نِيرَ ٱلْمَذَلَّةِ عَلَىٰ اعْنَاقِهِمْ</vt:lpstr>
      <vt:lpstr>فَهُمْ مِنْ سَطَوَاتِهِ خَائِفُونَ</vt:lpstr>
      <vt:lpstr>يَعْلَمُ خَائِنَةَ ٱلاعْيُنِ وَمَا تُخْفِي ٱلصُّدُورُ</vt:lpstr>
      <vt:lpstr>وَغَيْبَ مَا تَاتِي بِهِ ٱلازْمِنَةُ وَٱلدُّهُورُ</vt:lpstr>
      <vt:lpstr>يَا مَنْ لاَ يَعْلَمُ كَيْفَ هُوَ إِلاَّ هُوَ</vt:lpstr>
      <vt:lpstr>يَا مَنْ لاَ يَعْلَمُ مَا هُوَ إِلاَّ هُوَ</vt:lpstr>
      <vt:lpstr>يَا مَنْ لاَ يَعْلَمُ مَا يَعْلَمُهُ إِلاَّ هُوَ</vt:lpstr>
      <vt:lpstr>يَا مَنْ كَبَسَ ٱلارْضَ عَلَىٰ ٱلْمَاءِ</vt:lpstr>
      <vt:lpstr>وَسَدَّ ٱلْهَوَاءَ بِٱلسَّمَاءِ</vt:lpstr>
      <vt:lpstr>يَا مَنْ لَهُ اكْرَمُ ٱلاسْمَاءِ</vt:lpstr>
      <vt:lpstr>يَا ذَا ٱلْمَعْرُوفِ  ٱلَّذِي  لاَ يَنْقَطِعُ ابَداً</vt:lpstr>
      <vt:lpstr>يَا مُقَيِّضَ ٱلرَّكْبِ  لِيُوسُفَ فِي ٱلْبَلَدِ ٱلْقَفْرِ</vt:lpstr>
      <vt:lpstr>وَمُخْرِجَهُ مِنَ  ٱلْجُبِّ</vt:lpstr>
      <vt:lpstr>وَجَاعِلَهُ بَعْدَ ٱلْعُبُودِيَّةِ  مَلِكاً</vt:lpstr>
      <vt:lpstr>يَا رَادَّهُ  عَلَىٰ  يَعْقُوبَ</vt:lpstr>
      <vt:lpstr>بَعْدَ انِ  ٱبْيَضَّتْ  عَيْنَاهُ مِنَ ٱلْحُزْنِ فَهُوَ كَظِيمٌ</vt:lpstr>
      <vt:lpstr>يَا كَاشِفَ ٱلضُّرِّ  وَ ٱلْبَلْوَىٰ عَنْ ايُّوبَ</vt:lpstr>
      <vt:lpstr>وَمُمْسِكَ يَدَيْ إِبْرَاهِيمَ عَنْ ذَبْحِ  ٱبْنِهِ</vt:lpstr>
      <vt:lpstr>بَعْدَ كِبَرِ سِنِّهِ وَفَنَاءِ عُمُرِهِ</vt:lpstr>
      <vt:lpstr>يَا مَنِ ٱسْتَجَابَ  لِزَكَرِيَّا</vt:lpstr>
      <vt:lpstr>فَوَهَبَ لَهُ  يَحْيَىٰ</vt:lpstr>
      <vt:lpstr>وَلَمْ يَدَعْهُ فَرْداً وَحِيداً</vt:lpstr>
      <vt:lpstr>يَا مَنْ اخْرَجَ يُونُسَ مِنْ بَطْنِ  ٱلْحُوتِ</vt:lpstr>
      <vt:lpstr>يَا مَنْ فَلَقَ  ٱلْبَحْرَ  لِبَنِي إِسْرَائِيلَ</vt:lpstr>
      <vt:lpstr>فَا نْجَاهُمْ وَجَعَلَ فِرْعَوْنَ وَجُنُودَهُ مِنَ  ٱلْمُغْرَقِينَ</vt:lpstr>
      <vt:lpstr>يَا مَنْ ارْسَلَ ٱلرِّيَاحَ مُبَشِّرَاتٍ  بَيْنَ يَدَيْ رَحْمَتِهِ</vt:lpstr>
      <vt:lpstr>يَا مَنْ لَمْ يَعْجَلْ عَلَىٰ مَنْ عَصَاهُ مِنْ خَلْقِهِ</vt:lpstr>
      <vt:lpstr>يَا مَنِ  ٱسْتَنْقَذَ  ٱلسَّحَرَةَ  مِنْ بَعْدِ طُولِ  ٱلْجُحُودِ</vt:lpstr>
      <vt:lpstr>وَقَدْ غَدَوْٱ  فِي نِعْمَتِهِ</vt:lpstr>
      <vt:lpstr>يَاكُلُونَ  رِزْقَهُ وَيَعْبُدُونَ غَيْرَهُ</vt:lpstr>
      <vt:lpstr>وَقَدْ حَادُّوهُ وَنَادُّوهُ</vt:lpstr>
      <vt:lpstr>وَكَذَّبُوٱ رُسُلَهُ</vt:lpstr>
      <vt:lpstr>يَا اللَّهُ يَا اللَّهُ يَا  بَدِيءُ</vt:lpstr>
      <vt:lpstr>يَا بَدِيعاً لاَ نِدَّ لَكَ</vt:lpstr>
      <vt:lpstr>يَا دَائِماً لاَ نَفَادَ لَكَ</vt:lpstr>
      <vt:lpstr>يَا حَيّاً حِينَ لاَ حَيُّ</vt:lpstr>
      <vt:lpstr>يَا مُحْيِيَ  ٱلْمَوْتَىٰ</vt:lpstr>
      <vt:lpstr>يَا مَنْ هُوَ قَائِمٌ عَلَىٰ  كُلِّ نَفْسٍ بِمَا كَسَبَتْ</vt:lpstr>
      <vt:lpstr>يَا مَنْ قَلَّ لَهُ شُكْرِي فَلَمْ يَحْرِمْنِي</vt:lpstr>
      <vt:lpstr>وَعَظُمَتْ خَطِيئَتِي فَلَمْ يَفْضَحْنِي</vt:lpstr>
      <vt:lpstr>وَرَآنِي  عَلَىٰ  ٱلْمَعَاصِي فَلَمْ يَشْهَرْنِي</vt:lpstr>
      <vt:lpstr>يَا مَنْ حَفِظَنِي فِي صِغَرِي</vt:lpstr>
      <vt:lpstr>يَا مَنْ رَزَقَنِي فِي كِبَرِي</vt:lpstr>
      <vt:lpstr>يَا مَنْ ايَادِيهِ عِنْدِي لاَ  تُحْصَىٰ</vt:lpstr>
      <vt:lpstr>وَنِعَمُهُ لاَ  تُجَازَىٰ</vt:lpstr>
      <vt:lpstr>يَا مَنْ عَارَضَنِي  بِٱلْخَيْرِ  وَ ٱلإِحْسَانِ</vt:lpstr>
      <vt:lpstr>وَعَارَضْتُهُ  بِٱلإِسَاءَةِ  وَ ٱلْعِصْيَانِ</vt:lpstr>
      <vt:lpstr>يَا مَنْ هَدَانِي لِلإِيـمَانِ</vt:lpstr>
      <vt:lpstr>مِنْ قَبْلِ انْ اعْرِفَ شُكْرَ  ٱلاِﹾمْتِنَانِ</vt:lpstr>
      <vt:lpstr>يَا مَنْ دَعَوْتُهُ مَرِيضاً  فَشَفَانِي</vt:lpstr>
      <vt:lpstr>وَعُرْيَاناً فَكَسَانِي</vt:lpstr>
      <vt:lpstr>وَجَائِعاً فَاشْبَعَنِي</vt:lpstr>
      <vt:lpstr>وَعَطْشَاناً  فَارْوَانِي</vt:lpstr>
      <vt:lpstr>وَذَلِيلاً فَاعَزَّنِي</vt:lpstr>
      <vt:lpstr>وَجَاهِلاً فَعَرَّفَنِي</vt:lpstr>
      <vt:lpstr>وَوَحِيداً فَكَثَّرَنِي</vt:lpstr>
      <vt:lpstr>وَغَائِباً فَرَدَّنِي</vt:lpstr>
      <vt:lpstr>وَمُقِلاًّ فَا غْنَانِي</vt:lpstr>
      <vt:lpstr>وَمُنْتَصِراً فَنَصَرَنِي</vt:lpstr>
      <vt:lpstr>وَغَنِيّاً فَلَمْ يَسْلُبْنِي</vt:lpstr>
      <vt:lpstr>وَامْسَكْتُ عَنْ جَمِيعِ  ذٰلِكَ   فَٱ بْتَدَانِي</vt:lpstr>
      <vt:lpstr>فَلَكَ ٱلْحَمْدُ  وَ ٱلشُّكْرُ</vt:lpstr>
      <vt:lpstr>يَا مَنْ اقَالَ عَثْرَتِي</vt:lpstr>
      <vt:lpstr>وَنَفَّسَ كُرْبَتِي</vt:lpstr>
      <vt:lpstr>وَاجَابَ دَعْوَتِي</vt:lpstr>
      <vt:lpstr>وَسَتَرَ عَوْرَتِي</vt:lpstr>
      <vt:lpstr>وَغَفَرَ ذُنُوبِي</vt:lpstr>
      <vt:lpstr>وَبَلَّغَنِي طَلِبَتِي</vt:lpstr>
      <vt:lpstr>وَنَصَرَنِي عَلَىٰ  عَدُوِّي</vt:lpstr>
      <vt:lpstr>وَإِنْ اعُدَّ نِعَمَكَ وَمِنَنَكَ</vt:lpstr>
      <vt:lpstr>وَكَرَائِمَ مِنَحِكَ لاَ احْصِيهَا</vt:lpstr>
      <vt:lpstr>يَا مَوْلاَيَ انْتَ  ٱلَّذِي مَنَنْتَ</vt:lpstr>
      <vt:lpstr>انْتَ ٱلَّذِي  انْعَمْتَ</vt:lpstr>
      <vt:lpstr>انْتَ ٱلَّذِي  احْسَنْتَ</vt:lpstr>
      <vt:lpstr>انْتَ ٱلَّذِي  اجْمَلْتَ</vt:lpstr>
      <vt:lpstr>انْتَ ٱلَّذِي  افْضَلْتَ</vt:lpstr>
      <vt:lpstr>انْتَ ٱلَّذِي  اكْمَلْتَ</vt:lpstr>
      <vt:lpstr>انْتَ ٱلَّذِي  رَزَقْتَ</vt:lpstr>
      <vt:lpstr>انْتَ ٱلَّذِي  وَفَّقْتَ</vt:lpstr>
      <vt:lpstr>انْتَ ٱلَّذِي اعْطَيْتَ</vt:lpstr>
      <vt:lpstr>انْتَ ٱلَّذِي  اغْنَيْتَ</vt:lpstr>
      <vt:lpstr>انْتَ ٱلَّذِي  اقْنَيْتَ</vt:lpstr>
      <vt:lpstr>انْتَ ٱلَّذِي  آوَيْتَ</vt:lpstr>
      <vt:lpstr>انْتَ ٱلَّذِي  كَفَيْتَ</vt:lpstr>
      <vt:lpstr>انْتَ ٱلَّذِي  هَدَيْتَ</vt:lpstr>
      <vt:lpstr>انْتَ ٱلَّذِي  عَصَمْتَ</vt:lpstr>
      <vt:lpstr>انْتَ ٱلَّذِي  سَتَرْتَ</vt:lpstr>
      <vt:lpstr>انْتَ ٱلَّذِي  غَفَرْتَ</vt:lpstr>
      <vt:lpstr>انْتَ ٱلَّذِي اقَلْتَ</vt:lpstr>
      <vt:lpstr>انْتَ ٱلَّذِي  مَكَّنْتَ</vt:lpstr>
      <vt:lpstr>انْتَ ٱلَّذِي  اعْزَزْتَ</vt:lpstr>
      <vt:lpstr>انْتَ ٱلَّذِي  اعَنْتَ</vt:lpstr>
      <vt:lpstr>انْتَ ٱلَّذِي  عَضَدْتَ</vt:lpstr>
      <vt:lpstr>انْتَ ٱلَّذِي  ايَّدْتَ</vt:lpstr>
      <vt:lpstr>انْتَ ٱلَّذِي  نَصَرْتَ</vt:lpstr>
      <vt:lpstr>انْتَ ٱلَّذِي  شَفَيْتَ</vt:lpstr>
      <vt:lpstr>انْتَ ٱلَّذِي  عَافَيْتَ</vt:lpstr>
      <vt:lpstr>انْتَ ٱلَّذِي  اكْرَمْتَ</vt:lpstr>
      <vt:lpstr>تَبَارَكْتَ وَتَعَالَيْتَ</vt:lpstr>
      <vt:lpstr>فَلَكَ ٱلْحَمْدُ  دَائِماً</vt:lpstr>
      <vt:lpstr>وَلَكَ ٱلشُّكْرُ  وَاصِباً ابَداً</vt:lpstr>
      <vt:lpstr>ثُمَّ انَا يَا إِلٰهِيَ  ٱلْمُعْتَرِفُ بِذُنُوبِي</vt:lpstr>
      <vt:lpstr>فَٱغْفِرْ هَا لِي</vt:lpstr>
      <vt:lpstr>انَا  ٱلَّذِي  اسَاتُ</vt:lpstr>
      <vt:lpstr>انَا ٱلَّذِي اخْطَاتُ</vt:lpstr>
      <vt:lpstr>انَا ٱلَّذِي هَمَمْتُ</vt:lpstr>
      <vt:lpstr>انَا ٱلَّذِي جَهِلْتُ</vt:lpstr>
      <vt:lpstr>انَا ٱلَّذِي غَفَلْتُ</vt:lpstr>
      <vt:lpstr>انَا ٱلَّذِي سَهَوْتُ</vt:lpstr>
      <vt:lpstr>انَا ٱلَّذِي ٱعْتَمَدْتُ</vt:lpstr>
      <vt:lpstr>انَا ٱلَّذِي تَعَمَّدْتُ</vt:lpstr>
      <vt:lpstr>انَا ٱلَّذِي وَعَدْتُ</vt:lpstr>
      <vt:lpstr>وَانَا ٱلَّذِي اخْلَفْتُ</vt:lpstr>
      <vt:lpstr>انَا ٱلَّذِي نَكَثْتُ</vt:lpstr>
      <vt:lpstr>انَا ٱلَّذِي اقْرَرْتُ</vt:lpstr>
      <vt:lpstr>انَا ٱلَّذِي ٱعْتَرَفْتُ بِنِعْمَتِكَ عَلَيَّ</vt:lpstr>
      <vt:lpstr>وَعِنْدِي وَابُوءُ بِذُنُوبِي فَٱغْفِرْهَا لِي</vt:lpstr>
      <vt:lpstr>يَا مَنْ لاَ تَضُرُّهُ ذُنُوبُ عِبَادِهِ</vt:lpstr>
      <vt:lpstr>وَهُوَ ٱلْغَنِيُّ عَنْ طَاعَتِهِمْ</vt:lpstr>
      <vt:lpstr>وَٱلْمُوَفِّقُ مَنْ عَمِلَ صَالِحاً مِنْهُمْ</vt:lpstr>
      <vt:lpstr>بِمَعُونَتِهِ وَرَحْمَتِهِ</vt:lpstr>
      <vt:lpstr>فَلَكَ ٱلْحَمْدُ إِلٰهِي وَسَيِّدِي</vt:lpstr>
      <vt:lpstr>إِلٰهِي امَرْتَنِي فَعَصَيْتُكَ</vt:lpstr>
      <vt:lpstr>وَنَهَيْتَنِي فَٱرْتَكَبْتُ نَهْيَكَ</vt:lpstr>
      <vt:lpstr>فَاصْبَحْتُ لاَ ذَا بَرَاءَةٍ لِي فَاعْتَذِرُ</vt:lpstr>
      <vt:lpstr>وَلاَ ذَا قُوَّةٍ فَانْتَصِرُ</vt:lpstr>
      <vt:lpstr>فَبِايِّ شَيْء اسْتَقْبِلُكَ يَا مَوْلايَ</vt:lpstr>
      <vt:lpstr>ابِسَمْعِي امْ بِبَصَرِي</vt:lpstr>
      <vt:lpstr>امْ بِلِسَانِي امْ بِيَدِي امْ بِرِجْلِي</vt:lpstr>
      <vt:lpstr>الَيْسَ كُلُّهَا نِعَمَكَ عِنْدِي</vt:lpstr>
      <vt:lpstr>وَبِكُلِّهَا عَصَيْتُكَ يَا مَوْلاَيَ</vt:lpstr>
      <vt:lpstr>فَلَكَ ٱلْحُجَّةُ وَٱلسَّبِيلُ عَلَيَّ</vt:lpstr>
      <vt:lpstr>يَا مَنْ سَتَرَنِي مِنَ ٱلآبَاءِ وَٱلامَّهَاتِ انْ يَزْجُرُونِي</vt:lpstr>
      <vt:lpstr>وَمِنَ ٱلْعَشَائِرِ وَٱلإِخْوَانِ انْ يُعَيِّرُونِي</vt:lpstr>
      <vt:lpstr>وَمِنَ ٱلسَّلاَطِينِ انْ يُعَاقِبُونِي</vt:lpstr>
      <vt:lpstr>وَلَوِ ٱطَّلَعُوٱ يَا مَوْلاَيَ</vt:lpstr>
      <vt:lpstr>عَلَىٰ مَا ٱطَّلَعْتَ عَلَيْهِ مِنِّي</vt:lpstr>
      <vt:lpstr>إِذاً مَا انْظَرُونِي</vt:lpstr>
      <vt:lpstr>وَلَرَفَضُونِي وَقَطَعُونِي</vt:lpstr>
      <vt:lpstr>فَهَا انَا ذَا يَا إِلٰهِي</vt:lpstr>
      <vt:lpstr>بَيْنَ يَدَيْكَ يَا سَيِّدِي</vt:lpstr>
      <vt:lpstr>خَاضِعٌ ذَلِيلٌ</vt:lpstr>
      <vt:lpstr>حَصِيرٌ حَقِيرٌ</vt:lpstr>
      <vt:lpstr>لاَ ذُو بَرَاءَةٍ فَاعْتَذِرُ</vt:lpstr>
      <vt:lpstr>وَلاَ ذُو قُوَّةٍ فَانْتَصِرُ</vt:lpstr>
      <vt:lpstr>وَلاَ حُجَّةٍ فَاحْتَجُّ بِهَا</vt:lpstr>
      <vt:lpstr>وَلاَ قَائِلٌ لَمْ اجْتَرِحْ وَلَمْ اعْمَلْ سُوءاً</vt:lpstr>
      <vt:lpstr>وَمَا عَسَىٰ ٱلْجُحُودُ وَلَوْ جَحَدْتُ يَا مَوْلاَيَ يَنْفَعُنِي</vt:lpstr>
      <vt:lpstr>كَيْفَ وَانَّىٰ  ذٰلِكَ</vt:lpstr>
      <vt:lpstr>وَجَوَارِحِي كُلُّهَا شَاهِدَةٌ عَلَيَّ بِمَا قَدْ عَمِلْتُ</vt:lpstr>
      <vt:lpstr>وَعَلِمْتُ يَقِيناً غَيْرَ ذِي شَكٍّ</vt:lpstr>
      <vt:lpstr>انَّكَ سَائِلِي مِنْ عَظَائِمِ ٱلامُورِ</vt:lpstr>
      <vt:lpstr>وَانَّكَ ٱلْحَكَمُ  ٱلْعَدْلُ الَّذِي لاَ تَجُورُ</vt:lpstr>
      <vt:lpstr>وَعَدْلُكَ مُهْلِكِي</vt:lpstr>
      <vt:lpstr>وَمِنْ كُلِّ عَدْلِكَ مَهْرَبِي</vt:lpstr>
      <vt:lpstr>فَإِنْ تُعَذِّبْنِي يَا إِلٰهِي</vt:lpstr>
      <vt:lpstr>فَبِذُنُوبِي بَعْدَ حُجَّتِكَ عَلَيَّ</vt:lpstr>
      <vt:lpstr>وَإِنْ تَعْفُ عَنِّي</vt:lpstr>
      <vt:lpstr>فَبِحِلْمِكَ وَجُودِكَ وَكَرَمِكَ</vt:lpstr>
      <vt:lpstr>لاَ إِلٰهَ إِلاَّ انْتَ سُبْحَانَكَ</vt:lpstr>
      <vt:lpstr>إِنِّي كُنْتُ مِنَ ٱلظَّالِمِينَ</vt:lpstr>
      <vt:lpstr>لاَ إِلٰهَ إِلاَّ انْتَ سُبْحَانَكَ</vt:lpstr>
      <vt:lpstr>إِنِّي كُنْتُ مِنَ ٱلْمُسْتَغْفِرِينَ</vt:lpstr>
      <vt:lpstr>لاَ إِلٰهَ إِلاَّ انْتَ سُبْحَانَكَ</vt:lpstr>
      <vt:lpstr>إِنِّي كُنْتُ مِنَ ٱلْمُوَحِّدِينَ</vt:lpstr>
      <vt:lpstr>لاَ إِلٰهَ إِلاَّ انْتَ سُبْحَانَكَ</vt:lpstr>
      <vt:lpstr>إِنِّي كُنْتُ مِنَ ٱلْخَائِفِينَ</vt:lpstr>
      <vt:lpstr>لاَ إِلٰهَ إِلاَّ انْتَ سُبْحَانَكَ</vt:lpstr>
      <vt:lpstr>إِنِّي كُنْتُ مِنَ ٱلْوَجِلِينَ</vt:lpstr>
      <vt:lpstr>لاَ إِلٰهَ إِلاَّ انْتَ سُبْحَانَكَ</vt:lpstr>
      <vt:lpstr>إِنِّي كُنْتُ مِنَ ٱلرَّاجِينَ</vt:lpstr>
      <vt:lpstr>لاَ إِلٰهَ إِلاَّ انْتَ سُبْحَانَكَ</vt:lpstr>
      <vt:lpstr>إِنِّي كُنْتُ مِنَ ٱلرَّاغِبِينَ</vt:lpstr>
      <vt:lpstr>لاَ إِلٰهَ إِلاَّ انْتَ سُبْحَانَكَ</vt:lpstr>
      <vt:lpstr>إِنِّي كُنْتُ مِنَ ٱلْمُهَلِّلِينَ</vt:lpstr>
      <vt:lpstr>لاَ إِلٰهَ إِلاَّ انْتَ سُبْحَانَكَ</vt:lpstr>
      <vt:lpstr>إِنِّي كُنْتُ مِنَ ٱلسَّائِلِينَ</vt:lpstr>
      <vt:lpstr>لاَ إِلٰهَ إِلاَّ انْتَ سُبْحَانَكَ</vt:lpstr>
      <vt:lpstr>إِنِّي كُنْتُ مِنَ ٱلْمُسَبِّحِينَ</vt:lpstr>
      <vt:lpstr>لاَ إِلٰهَ إِلاَّ انْتَ سُبْحَانَكَ</vt:lpstr>
      <vt:lpstr>إِنِّي كُنْتُ مِنَ ٱلْمُكَبِّرِينَ</vt:lpstr>
      <vt:lpstr>لاَ إِلٰهَ إِلاَّ انْتَ سُبْحَانَكَ</vt:lpstr>
      <vt:lpstr>رَبِّي وَرَبُّ آبَائِيَ ٱلاوَّلِينَ</vt:lpstr>
      <vt:lpstr>اللَّهُمَّ هٰذَا ثَنَائِي عَلَيْكَ مُمَجِّداً</vt:lpstr>
      <vt:lpstr>وَإِخْلا!صِي لِذِكْرِكَ مُوَحِّداً</vt:lpstr>
      <vt:lpstr>وَإِقْرَارِي بِآلاَئِكَ مُعَدِّداً</vt:lpstr>
      <vt:lpstr>وَإِنْ كُنْتُ مُقِرّاً انِّي لَمْ احْصِهَا</vt:lpstr>
      <vt:lpstr>لِكَثْرَتِهَا وَسُبُوغِهَا</vt:lpstr>
      <vt:lpstr>وَتَظَاهُرِهَا وَتَقَادُمِهَا إِلَىٰ حَادِثٍ مَا</vt:lpstr>
      <vt:lpstr>لَمْ تَزَلْ تَتَعَهَّدُنِي بِهِ مَعَهَا</vt:lpstr>
      <vt:lpstr>مُنْذُ خَلَقْتَنِي وَبَرَاتَنِي</vt:lpstr>
      <vt:lpstr>مِنْ اوَّلِ ٱلْعُمْرِ</vt:lpstr>
      <vt:lpstr>مِنَ ٱلإِغْنَاءِ مِنَ ٱلْفَقْرِ</vt:lpstr>
      <vt:lpstr>وَكَشْفِ ٱلضُّرِّ</vt:lpstr>
      <vt:lpstr>وَتَسْبِيبِ  ٱلْيُسْرِ</vt:lpstr>
      <vt:lpstr>وَدَفْعِ ٱلْعُسْرِ</vt:lpstr>
      <vt:lpstr>وَتَفْرِيجِ ٱلْكَرْبِ</vt:lpstr>
      <vt:lpstr>وَٱلْعَافِيَةِ فِي ٱلْبَدَنِ</vt:lpstr>
      <vt:lpstr>وَٱلسَّلاَمَةِ فِي ٱلدِّينِ</vt:lpstr>
      <vt:lpstr>وَلَوْ رَفَدَنِي  عَلَىٰ قَدْرِ ذِكْرِ نِعْمَتِكَ جَمِيعُ  ٱلْعَالَمِينَ</vt:lpstr>
      <vt:lpstr>مِنَ ٱلاوَّلِينَ  وَ ٱلآخِرِينَ</vt:lpstr>
      <vt:lpstr>مَا قَدَرْتُ وَلاَ هُمْ عَلَىٰ  ذٰلِكَ</vt:lpstr>
      <vt:lpstr>تَقَدَّسْتَ وَتَعَالَيْتَ</vt:lpstr>
      <vt:lpstr>مِنْ رَبٍّ كَرِيمٍ عَظِيمٍ رَحِيمٍ</vt:lpstr>
      <vt:lpstr>لاَ تُحْصَىٰ آلاَؤُكَ</vt:lpstr>
      <vt:lpstr>وَلاَ يُبْلَغُ ثَنَاؤُكَ</vt:lpstr>
      <vt:lpstr>وَلاَ تُكَافَىٰ نَعْمَاؤُكَ</vt:lpstr>
      <vt:lpstr>صَلِّ عَلَىٰ مُحَمَّدٍ وَآلِ مُحَمَّدٍ</vt:lpstr>
      <vt:lpstr>وَاتْمِمْ عَلَيْنَا نِعَمَكَ</vt:lpstr>
      <vt:lpstr>وَاسْعِدْنَا بِطَاعَتِكَ</vt:lpstr>
      <vt:lpstr>سُبْحَانَكَ لاَ إِلٰهَ إِلاَّ انْتَ</vt:lpstr>
      <vt:lpstr>اللَّهُمَّ إِنَّكَ تُجِيبُ ٱلْمُضْطَرَّ</vt:lpstr>
      <vt:lpstr>وَتَكْشِفُ ٱلسُّوءَ</vt:lpstr>
      <vt:lpstr>وَتُغِيثُ ٱلْمَكْرُوبَ</vt:lpstr>
      <vt:lpstr>وَتَشْفِي ٱلسَّقِيمَ</vt:lpstr>
      <vt:lpstr>وَتُغْنِي ٱلْفَقِيرَ</vt:lpstr>
      <vt:lpstr>وَتَجْبُرُ ٱلْكَسِيرَ</vt:lpstr>
      <vt:lpstr>وَتَرْحَمُ ٱلصَّغِيرَ</vt:lpstr>
      <vt:lpstr>وَتُعِينُ ٱلْكَبِيرَ</vt:lpstr>
      <vt:lpstr>وَلَيْسَ دُونَكَ ظَهِيرٌ</vt:lpstr>
      <vt:lpstr>وَلاَ فَوْقَكَ قَدِيرٌ</vt:lpstr>
      <vt:lpstr>وَانْتَ ٱلْعَلِيُّ ٱلْكَبِيرُ</vt:lpstr>
      <vt:lpstr>يَا مُطْلِقَ ٱلْمُكَبَّلِ ٱلاسِيرِ</vt:lpstr>
      <vt:lpstr>يَا رَازِقَ ٱلطِّفْلِ ٱلصَّغِيرِ</vt:lpstr>
      <vt:lpstr>يَا عِصْمَةَ ٱلْخَائِفِ ٱلْمُسْتَجِيرِ</vt:lpstr>
      <vt:lpstr>يَا مَنْ لاَ شَرِيكَ لَهُ وَلاَ وَزِيرَ</vt:lpstr>
      <vt:lpstr>صَلِّ عَلَىٰ مُحَمَّدٍ وَآلِ مُحَمَّدٍ</vt:lpstr>
      <vt:lpstr>وَاعْطِنِي فِي هٰذِهِ ٱلْعَشِيَّةِ</vt:lpstr>
      <vt:lpstr>افْضَلَ مَا اعْطَيْتَ وَانَلْتَ</vt:lpstr>
      <vt:lpstr>احَداً مِنْ عِبَادِكَ</vt:lpstr>
      <vt:lpstr>مِنْ نِعْمَةٍ تُولِيهَا</vt:lpstr>
      <vt:lpstr>وَآلاَءٍ تُجَدِّدُهَا</vt:lpstr>
      <vt:lpstr>وَبَلِيَّةٍ تَصْرِفُهَا</vt:lpstr>
      <vt:lpstr>وَكُرْبَةٍ تَكْشِفُهَا</vt:lpstr>
      <vt:lpstr>وَدَعْوَةٍ تَسْمَعُهَا</vt:lpstr>
      <vt:lpstr>وَحَسَنَةٍ تَتَقَبَّلُهَا</vt:lpstr>
      <vt:lpstr>وَسَيِّئَةٍ تَتَغَمَّدُهَا</vt:lpstr>
      <vt:lpstr>إِنَّكَ لَطِيفٌ بِمَا تَشَاءُ خَبِيرٌ</vt:lpstr>
      <vt:lpstr>وَعَلَىٰ كُلِّ شَيْء قَدِيرٌ</vt:lpstr>
      <vt:lpstr>اللَّهُمَّ إِنَّكَ اقْرَبُ مَنْ دُعِيَ</vt:lpstr>
      <vt:lpstr>وَاسْرَعُ مَنْ اجَابَ</vt:lpstr>
      <vt:lpstr>وَاكْرَمُ مَنْ عَفَا</vt:lpstr>
      <vt:lpstr>وَاوْسَعُ مَنْ اعْطَىٰ</vt:lpstr>
      <vt:lpstr>وَاسْمَعُ مَنْ سُئِلَ</vt:lpstr>
      <vt:lpstr>يَا رَحْمٰنَ ٱلدُّنْيَا وَٱلآخِرَةِ وَرَحِيمَهُمَا</vt:lpstr>
      <vt:lpstr>لَيْسَ كَمِثْلِكَ مَسْؤُولٌ</vt:lpstr>
      <vt:lpstr>وَلاَ سِوَاكَ مَامُولٌ</vt:lpstr>
      <vt:lpstr>دَعَوْتُكَ فَاجَبْتَنِي</vt:lpstr>
      <vt:lpstr>وَسَالْتُكَ فَاعْطَيْتَنِي</vt:lpstr>
      <vt:lpstr>وَرَغِبْتُ إِلَيْكَ فَرَحِمْتَنِي</vt:lpstr>
      <vt:lpstr>وَوَثِقْتُ بِكَ فَنَجَّيْتَنِي</vt:lpstr>
      <vt:lpstr>وَفَزِعْتُ إِلَيْكَ فَكَفَيْتَنِي</vt:lpstr>
      <vt:lpstr>اللَّهُمَّ فَصَلِّ عَلَىٰ مُحَمَّدٍ</vt:lpstr>
      <vt:lpstr>عَبْدِكَ وَرَسُولِكَ وَنَبِيِّكَ</vt:lpstr>
      <vt:lpstr>وَعَلَىٰ آلِهِ ٱلطَّيِّبِينَ ٱلطَّاهِرِينَ اجْمَعِينَ</vt:lpstr>
      <vt:lpstr>وَتَمِّمْ لَنَا نَعْمَاءَكَ</vt:lpstr>
      <vt:lpstr>وَهَنِّئْنَا عَطَاءَكَ</vt:lpstr>
      <vt:lpstr>وَٱكْتُبْنَا لَكَ شَاكِرِينَ</vt:lpstr>
      <vt:lpstr>وَلآِلاَئِكَ ذَاكِرِينَ</vt:lpstr>
      <vt:lpstr>آمِينَ آمِينَ رَبَّ ٱلْعَالَمِينَ</vt:lpstr>
      <vt:lpstr>اللَّهُمَّ يَا مَنْ مَلَكَ فَقَدَرَ</vt:lpstr>
      <vt:lpstr>وَقَدَرَ فَقَهَرَ</vt:lpstr>
      <vt:lpstr>وَعُصِيَ فَسَتَرَ</vt:lpstr>
      <vt:lpstr>وَٱسْتُغْفِرَ فَغَفَرَ</vt:lpstr>
      <vt:lpstr>يَا غَايَةَ ٱلطَّالِبِينَ ٱلرَّاغِبِينَ</vt:lpstr>
      <vt:lpstr>وَمُنْتَهَىٰ امَلِ ٱلرَّاجِينَ</vt:lpstr>
      <vt:lpstr>يَا مَنْ احَاطَ بِكُلِّ شَيْء عِلْماً</vt:lpstr>
      <vt:lpstr>وَوَسِعَ ٱلْمُسْتَقِيلِينَ رَافَةً وَرَحْمَةً وَحِلْماً</vt:lpstr>
      <vt:lpstr>اللَّهُمَّ إِنَّا نَتَوَجَّهُ إِلَيْكَ فِي هٰذِهِ ٱلْعَشِيَّةِ</vt:lpstr>
      <vt:lpstr>ٱلَّتِي شَرَّفْتَهَا وَعَظَّمْتَهَا</vt:lpstr>
      <vt:lpstr>بِمُحَمَّدٍ نَبِيِّكَ وَرَسُولِكَ</vt:lpstr>
      <vt:lpstr>وَخِيَرَتِكَ مِنْ خَلْقِكَ</vt:lpstr>
      <vt:lpstr>وَامِينِكَ عَلَىٰ وَحْيِكَ</vt:lpstr>
      <vt:lpstr>ٱلْبَشِيرِ ٱلنَّذِيرِ</vt:lpstr>
      <vt:lpstr>ٱلسِّرَاجِ ٱلْمُنِيرِ</vt:lpstr>
      <vt:lpstr>ٱلَّذِي انْعَمْتَ بِهِ عَلَىٰ ٱلْمُسْلِمِينَ</vt:lpstr>
      <vt:lpstr>وَجَعَلْتَهُ رَحْمَةً لِلْعَالَمِينَ</vt:lpstr>
      <vt:lpstr>اللَّهُمَّ فَصَلِّ عَلَىٰ مُحَمَّدٍ وَآلِ مُحَمَّدٍ</vt:lpstr>
      <vt:lpstr>كَمَا مُحَمَّدٌ اهْلٌ لِذٰلِكَ  مِنْكَ يَا عَظِيمُ</vt:lpstr>
      <vt:lpstr>فَصَلِّ عَلَيْهِ وَعَلَىٰ آلِهِ</vt:lpstr>
      <vt:lpstr>ٱلْمُنْتَجَبِينَ ٱلطَّيِّبِينَ ٱلطَّاهِرِينَ اجْمَعِينَ</vt:lpstr>
      <vt:lpstr>وَتَغَمَّدْنَا بِعَفْوِكَ عَنَّا</vt:lpstr>
      <vt:lpstr>فَإِلَيْكَ عَجَّتِ ٱلاصْوَاتُ بِصُنُوفِ ٱللُّغَاتِ</vt:lpstr>
      <vt:lpstr>فَٱجْعَلْ لَنَا ٱللَّهُمَّ فِي هٰذِهِ ٱلْعَشِيَّةِ</vt:lpstr>
      <vt:lpstr>نَصِيباً مِنْ كُلِّ خَيْرٍ تَقْسِمُهُ بَيْنَ عِبَادِكَ</vt:lpstr>
      <vt:lpstr>وَنُورٍ تَهْدِي بِهِ</vt:lpstr>
      <vt:lpstr>وَرَحْمَةٍ تَنْشُرُهَا</vt:lpstr>
      <vt:lpstr>وَبَرَكَةٍ تُنْزِلُهَا</vt:lpstr>
      <vt:lpstr>وَعَافِيَةٍ تُجَلِّلُهَا</vt:lpstr>
      <vt:lpstr>وَرِزْقٍ تَبْسُطُهُ</vt:lpstr>
      <vt:lpstr>يَا ارْحَمَ ٱلرَّاحِمِينَ</vt:lpstr>
      <vt:lpstr>اللَّهُمَّ اقْلِبْنَا فِي هٰذَا ٱلْوَقْتِ</vt:lpstr>
      <vt:lpstr>مُنْجِحِينَ مُفْلِحِينَ</vt:lpstr>
      <vt:lpstr>مَبْرُورِينَ غَانِمِينَ</vt:lpstr>
      <vt:lpstr>وَلاَ تَجْعَلْنَا مِنَ ٱلْقَانِطِينَ</vt:lpstr>
      <vt:lpstr>وَلاَ تُخْلِنَا مِنْ رَحْمَتِكَ</vt:lpstr>
      <vt:lpstr>وَلاَ تَحْرِمْنَا مَا نُؤَمِّلُهُ مِنْ فَضْلِكَ</vt:lpstr>
      <vt:lpstr>وَلاَ تَجْعَلْنَا مِنْ رَحْمَتِكَ مَحْرُومِينَ</vt:lpstr>
      <vt:lpstr>وَلاَ لِفَضْلِ مَا نُؤَمِّلُهُ مِنْ عَطَائِكَ قَانِطِينَ</vt:lpstr>
      <vt:lpstr>وَلاَ تَرُدَّنَا خَائِبِينَ</vt:lpstr>
      <vt:lpstr>وَلاَ مِنْ بَابِكَ مَطْرُودِينَ</vt:lpstr>
      <vt:lpstr>يَا اجْوَدَ ٱلاجْوَدِينَ</vt:lpstr>
      <vt:lpstr>وَاكْرَمَ ٱلاكْرَمِينَ</vt:lpstr>
      <vt:lpstr>إِلَيْكَ اقْبَلْنَا مُوقِنِينَ</vt:lpstr>
      <vt:lpstr>وَلِبَيْتِكَ ٱلْحَرَامِ آمِّينَ قَاصِدِينَ</vt:lpstr>
      <vt:lpstr>فَاعِنَّا عَلَىٰ مَنَاسِكِنَا</vt:lpstr>
      <vt:lpstr>وَاكْمِلْ لَنَا حَجَّنَا</vt:lpstr>
      <vt:lpstr>وَٱعْفُ عَنَّا وَعَافِنَا</vt:lpstr>
      <vt:lpstr>فَقَدْ مَدَدْنَا إِلَيْكَ ايْدِيَنَا</vt:lpstr>
      <vt:lpstr>فَهِيَ بِذِلَّةِ ٱلاِﹾعْتِرَافِ مَوْسُومَةٌ</vt:lpstr>
      <vt:lpstr>اللَّهُمَّ فَاعْطِنَا فِي هٰذِهِ ٱلْعَشِيَّةِ مَا سَالْنَاكَ</vt:lpstr>
      <vt:lpstr>وَٱكْفِنَا مَا ٱسْتَكْفَيْنَاكَ</vt:lpstr>
      <vt:lpstr>فَلاَ كَافِيَ لَنَا سِوَاكَ</vt:lpstr>
      <vt:lpstr>وَلاَ رَبَّ لَنَا غَيْرُكَ</vt:lpstr>
      <vt:lpstr>نَافِذٌ فِينَا حُكْمُكَ</vt:lpstr>
      <vt:lpstr>مُحِيطٌ بِنَا عِلْمُكَ</vt:lpstr>
      <vt:lpstr>عَدْلٌ فِينَا قَضَاؤُكَ</vt:lpstr>
      <vt:lpstr>إِقْضِ لَنَا ٱلْخَيْرَ</vt:lpstr>
      <vt:lpstr>وَٱجْعَلْنَا مِنْ اهْلِ ٱلْخَيْرِ</vt:lpstr>
      <vt:lpstr>اللَّهُمَّ اوْجِبْ لَنَا بِجُودِكَ عَظِيمَ ٱلاجْرِ</vt:lpstr>
      <vt:lpstr>وَكَرِيمَ ٱلذُّخْرِ</vt:lpstr>
      <vt:lpstr>وَدَوَامَ ٱلْيُسْرِ</vt:lpstr>
      <vt:lpstr>وَٱغْفِرْ لَنَا ذُنُوبَنَا اجْمَعِينَ</vt:lpstr>
      <vt:lpstr>وَلاَ تُهْلِكْنَا مَعَ ٱلْهَالِكِينَ</vt:lpstr>
      <vt:lpstr>وَلاَ تَصْرِفْ عَنَّا رَافَتَكَ وَرَحْمَتَكَ</vt:lpstr>
      <vt:lpstr>يَا ارْحَمَ ٱلرَّاحِمِينَ</vt:lpstr>
      <vt:lpstr>اللَّهُمَّ ٱجْعَلْنَا فِي هٰذَا ٱلْوَقْتِ  مِمَّنْ سَالَكَ فَاعْطَيْتَهُ</vt:lpstr>
      <vt:lpstr>وَشَكَرَكَ فَزِدْتَهُ</vt:lpstr>
      <vt:lpstr>وَثَابَ إِلَيْكَ فَقَبِلْتَهُ</vt:lpstr>
      <vt:lpstr>وَتَنَصَّلَ إِلَيْكَ مِنْ ذُنُوبِهِ كُلِّهَا فَغَفَرْتَهَا لَهُ</vt:lpstr>
      <vt:lpstr>يَا ذَا ٱلْجَلاَلِ وَٱلاِكْرَامِ</vt:lpstr>
      <vt:lpstr>اللَّهُمَّ وَنَقِّنَا وَسَدِّدْنَا</vt:lpstr>
      <vt:lpstr>وَٱقْبَلْ تَضَرُّعَنَا</vt:lpstr>
      <vt:lpstr>يَا خَيْرَ مَنْ سُئِلَ</vt:lpstr>
      <vt:lpstr>وَيَا ارْحَمَ مَنِ ٱسْتُرْحِمَ</vt:lpstr>
      <vt:lpstr>يَا مَنْ لاَ يَخْفَىٰ عَلَيْهِ إِغْمَاضُ ٱلْجُفُونِ</vt:lpstr>
      <vt:lpstr>وَلاَ لَحْظُ ٱلْعُيُونِ</vt:lpstr>
      <vt:lpstr>وَلاَ مَا ٱسْتَقَرَّ فِي ٱلْمَكْنُونِ</vt:lpstr>
      <vt:lpstr>وَلاَ مَا ٱنْطَوَتْ عَلَيْهِ مُضْمَرَاتُ ٱلْقُلُوبِ</vt:lpstr>
      <vt:lpstr>الاَ كُلُّ ذٰلِكَ قَدْ احْصَاهُ عِلْمُكَ</vt:lpstr>
      <vt:lpstr>وَوَسِعَهُ حِلْمُكَ</vt:lpstr>
      <vt:lpstr>سُبْحَانَكَ وَتَعَالَيْتَ عَمَّا يَقُولُ ٱلظَّالِمُونَ</vt:lpstr>
      <vt:lpstr>عُلُوّاً كَبِيراً</vt:lpstr>
      <vt:lpstr>تُسَبِّحُ لَكَ ٱلسَّمَاوَاتُ ٱلسَّبْعُ</vt:lpstr>
      <vt:lpstr>وَٱلارَضُونَ وَمَنْ فِيهِنَّ</vt:lpstr>
      <vt:lpstr>وَإِنْ مِنْ شَيْء إِلاَّ يُسَبِّحُ بِحَمْدِكَ</vt:lpstr>
      <vt:lpstr>فَلَكَ ٱلْحَمْدُ وَٱلْمَجْدُ</vt:lpstr>
      <vt:lpstr>وَعُلُوُّ ٱلْجَدِّ</vt:lpstr>
      <vt:lpstr>يَا ذَا ٱلْجَلاَلِ وَٱلاِكْرَامِ</vt:lpstr>
      <vt:lpstr>وَٱلْفَضْلِ وَٱلاِنْعَامِ</vt:lpstr>
      <vt:lpstr>وَٱلايَادِي ٱلْجِسَامِ</vt:lpstr>
      <vt:lpstr>وَانْتَ ٱلْجَوَادُ ٱلْكَرِيمُ</vt:lpstr>
      <vt:lpstr>ٱلرَّؤُوفُ ٱلرَّحِيمُ</vt:lpstr>
      <vt:lpstr>اللَّهُمَّ اوْسِعْ عَلَيَّ مِنْ رِزْقِكَ ٱلْحَلاَلِ</vt:lpstr>
      <vt:lpstr>وَعَافِنِي فِي بَدَنِي وَدِينِي</vt:lpstr>
      <vt:lpstr>وَآمِنْ خَوْفِي</vt:lpstr>
      <vt:lpstr>وَاعْتِقْ رَقَبَتِي مِنَ ٱلنَّارِ</vt:lpstr>
      <vt:lpstr>اللَّهُمَّ لاَ تَمْكُرْ بِي</vt:lpstr>
      <vt:lpstr>وَلاَ تَسْتَدْرِجْنِي</vt:lpstr>
      <vt:lpstr>وَلاَ تَخْدَعْنِي</vt:lpstr>
      <vt:lpstr>وَٱدْرَا عَنِّي شَرَّ فَسَقَةِ ٱلْجِنِّ وَٱلإِنْسِ</vt:lpstr>
      <vt:lpstr>PowerPoint Presentation</vt:lpstr>
      <vt:lpstr>PowerPoint Presentation</vt:lpstr>
      <vt:lpstr>وصَلِّ عَلَی مُحَمَّدٍ وَآلِ مُحَمَّدٍ السَّادَۃِ الْمَیامِینِ </vt:lpstr>
      <vt:lpstr>وَٲَسْٲَ لُکَ اَللّٰھُمَّ حاجَتِیَ الَّتِی </vt:lpstr>
      <vt:lpstr> إنْ ٲَعْطَیْتَنِیھا لَمْ یَضُرَّنِی مَا مَنَعْتَنِی،  </vt:lpstr>
      <vt:lpstr> وَ إنْ مَنَعْتَنِیھا لَمْ یَنْفَعْنِی مَا ٲَعْطَیْتَنِی، </vt:lpstr>
      <vt:lpstr>ٲَسْٲَ لُکَ فَکاکَ رَقَبَتِی مِنَ النَّارِ   </vt:lpstr>
      <vt:lpstr>لاَ إلہَ إلاَّ ٲَنْتَ وَحْدَکَ لا شَرِیکَ لَکَ  لَکَ الْمُلْکُ وَلَکَ الْحَمْدُ    وَٲَنْتَ عَلَی کُلِّ شَیْئٍ قَدِیرٌ، </vt:lpstr>
      <vt:lpstr>یَا رَبِّ یَا رَبِّ، </vt:lpstr>
      <vt:lpstr>PowerPoint Presentation</vt:lpstr>
      <vt:lpstr>PowerPoint Presentation</vt:lpstr>
      <vt:lpstr>إِلٰهِي انَا ٱلْفَقِيرُ فِي غِنَايَ</vt:lpstr>
      <vt:lpstr>فَكَيْفَ لا اكُونُ فَقِيراً فِي فَقْرِي؟</vt:lpstr>
      <vt:lpstr>إِلٰهِي انَا ٱلْجَاهِلُ فِي عِلْمِي</vt:lpstr>
      <vt:lpstr>فَكَيْفَ لاَ اكُونُ جَهُولاً فِي جَهْلِي؟</vt:lpstr>
      <vt:lpstr>إِلٰهِي إِنَّ ٱخْتِلاَفَ تَدْبِيرِكَ  وَسُرْعَةَ طَوَاءِ مَقَادِيرِكَ</vt:lpstr>
      <vt:lpstr>مَنَعَا عِبَادَكَ ٱلْعَارِفِينَ بِكَ عَنِ ٱلسُّكُونِ إِلَىٰ عَطَاءٍ</vt:lpstr>
      <vt:lpstr>وَٱلْيَاسِ مِنْكَ فِي بَلاَءٍ</vt:lpstr>
      <vt:lpstr>إِلٰهِي مِنِّي مَا يَلِيقُ بِلُؤْمِي</vt:lpstr>
      <vt:lpstr>وَمِنْكَ مَا يَلِيقُ بِكَرَمِكَ</vt:lpstr>
      <vt:lpstr>إِلٰهِي وَصَفْتَ نَفْسَكَ بِٱللُّطْفِ وَٱلرَّافَةِ لِي قَبْلَ وُجُودِ ضَعْفِي</vt:lpstr>
      <vt:lpstr>افَتَمْنَعُنِي مِنْهُمَا بَعْدَ وُجُودِ ضَعْفِي؟</vt:lpstr>
      <vt:lpstr>إِلٰهِي إِنْ ظَهَرَتِ ٱلْمَحَاسِنُ مِنِّي</vt:lpstr>
      <vt:lpstr>فَبِفَضْلِكَ وَلَكَ ٱلْمِنَّةُ عَلَيَّ</vt:lpstr>
      <vt:lpstr>وَإِنْ ظَهَرَتِ ٱلْمَسَاوِئُ مِنِّي</vt:lpstr>
      <vt:lpstr>فَبِعَدْلِكَ وَلَكَ ٱلْحُجَّةُ عَلَيَّ</vt:lpstr>
      <vt:lpstr>إِلٰهِي كَيْفَ تَكِلُنِي وَقَدْ تَكَفَّلْتَ لِي؟</vt:lpstr>
      <vt:lpstr>وَكَيْفَ اضَامُ وَانْتَ ٱلنَّاصِرُ لِي؟</vt:lpstr>
      <vt:lpstr>امْ كَيْفَ اخِيبُ وَانْتَ ٱلْحَفِيُّ بِي؟</vt:lpstr>
      <vt:lpstr>هَا انَا اتَوَسَّلُ إِلَيْكَ بِفَقْرِي إِلَيْكَ</vt:lpstr>
      <vt:lpstr>وَكَيْفَ اتَوَسَّلُ إِلَيْكَ</vt:lpstr>
      <vt:lpstr>بِمَا هُوَ مَحَالٌ انْ يَصِلَ إِلَيْكَ؟</vt:lpstr>
      <vt:lpstr>امْ كَيْفَ اشْكُو إِلَيْكَ حَالِي</vt:lpstr>
      <vt:lpstr>وَهُوَ لاَ يَخْفَىٰ عَلَيْكَ؟</vt:lpstr>
      <vt:lpstr>امْ كَيْفَ اتَرْجِمُ بِمَقَالِي</vt:lpstr>
      <vt:lpstr>وَهُوَ مِنْكَ بَرَزٌ إِلَيْكَ؟</vt:lpstr>
      <vt:lpstr>امْ كَيْفَ تُخَيِّبُ آمَالِي</vt:lpstr>
      <vt:lpstr>وَهِيَ قَدْ وَفَدَتْ إِلَيْكَ؟</vt:lpstr>
      <vt:lpstr>امْ كَيْفَ لاَ تُحْسِنُ احْوَالِي</vt:lpstr>
      <vt:lpstr>وَبِكَ قَامَتْ</vt:lpstr>
      <vt:lpstr>إِلٰهِي مَا الْطَفَكَ بِي</vt:lpstr>
      <vt:lpstr>مَعَ عَظِيمِ جَهْلِي</vt:lpstr>
      <vt:lpstr>وَمَا ارْحَمَكَ بِي</vt:lpstr>
      <vt:lpstr>مَعَ قَبِيحِ فِعْلِي</vt:lpstr>
      <vt:lpstr>إِلٰهِي مَا اقْرَبَكَ مِنِّي</vt:lpstr>
      <vt:lpstr>وَابْعَدَنِي عَنْكَ</vt:lpstr>
      <vt:lpstr>وَمَا ارْافَكَ بِي</vt:lpstr>
      <vt:lpstr>فَمَا ٱلَّذِي يَحْجُبُنِي عَنْكَ؟</vt:lpstr>
      <vt:lpstr>إِلٰهِي عَلِمْتُ بِٱخْتِلاَفِ ٱلآثَارِ</vt:lpstr>
      <vt:lpstr>وَتَنَقُّلاَتِ ٱلاطْوَارِ</vt:lpstr>
      <vt:lpstr>انَّ مُرَادَكَ مِنِّي انْ تَتَعَرَّفَ إِلَيَّ فِي كُلِّ شَيْءٍ</vt:lpstr>
      <vt:lpstr>حَتَّىٰ لا اجْهَلَكَ فِي شَيْءٍ</vt:lpstr>
      <vt:lpstr>إِلٰهِي كُلَّمَا اخْرَسَنِي لُؤْمِي</vt:lpstr>
      <vt:lpstr>انْطَقَنِي كَرَمُكَ</vt:lpstr>
      <vt:lpstr>وَكُلَّمَا آيَسَتْنِي اوْصَافِي</vt:lpstr>
      <vt:lpstr>اطْمَعَتْنِي مِنَنُكَ</vt:lpstr>
      <vt:lpstr>إِلٰهِي مَنْ كَانَتْ مَحَاسِنُهُ مَسَاوِئَ</vt:lpstr>
      <vt:lpstr>فَكَيْفَ لاَ تَكُونُ مَسَاوئُهُ مَسَاوِئَ؟</vt:lpstr>
      <vt:lpstr>وَمَنْ كَانَتْ حَقَائِقُهُ دَعَاوِيَ</vt:lpstr>
      <vt:lpstr>فَكَيْفَ لاَ تَكُونُ دَعَاوَاهُ دَعَاوِيَ؟</vt:lpstr>
      <vt:lpstr>إِلٰهِي حُكْمُكَ ٱلنَّافِذُ وَمَشِيئَتُكَ ٱلْقَاهِرَةُ</vt:lpstr>
      <vt:lpstr>لَمْ يَتْرُكَا لِذِي مَقَالٍ مَقَالاً</vt:lpstr>
      <vt:lpstr>وَلاَ لِذِي حَالٍ حَالاً</vt:lpstr>
      <vt:lpstr>إِلٰهِي كَمْ مِنْ طَاعَةٍ بَنَيْتُهَا وَحَالَةٍ شَيَّدْتُهَا</vt:lpstr>
      <vt:lpstr>هَدَمَ ٱعْتِمَادِي عَلَيْهَا عَدْلُكَ</vt:lpstr>
      <vt:lpstr>بَلْ اقَالَنِي مِنْهَا فَضْلُكَ</vt:lpstr>
      <vt:lpstr>إِلٰهِي إِنَّكَ تَعْلَمُ</vt:lpstr>
      <vt:lpstr>انِّي وَإِنْ لَمْ تَدُمِ ٱلطَّاعَةُ مِنِّي فِعْلاً جَزْماً</vt:lpstr>
      <vt:lpstr>فَقَدْ دَامَتْ مَحَبَّةً وَعَزْماً</vt:lpstr>
      <vt:lpstr>إِلٰهِي كَيْفَ اعْزِمُ وَانْتَ ٱلْقَاهِرُ؟</vt:lpstr>
      <vt:lpstr>وَكَيْفَ لاَ اعْزِمُ وَانْتَ ٱلآمِرُ؟</vt:lpstr>
      <vt:lpstr>إِلٰهِي تَرَدُّدِي فِي ٱلآثَارِ</vt:lpstr>
      <vt:lpstr>يُوجِبُ بُعْدَ ٱلْمَزَارِ</vt:lpstr>
      <vt:lpstr>فَٱجْمَعْنِي عَلَيْكَ بِخِدْمَةٍ تُوصِلُنِي إِلَيْكَ</vt:lpstr>
      <vt:lpstr>كَيْفَ يُسْتَدَلُّ عَلَيْكَ بِمَا هُوَ فِي وُجُودِهِ مُفْتَقِرٌ إِلَيْكَ؟</vt:lpstr>
      <vt:lpstr>ايَكُونُ لِغَيْرِكَ مِنَ ٱلظُّهُورِ مَا لَيْسَ لَكَ</vt:lpstr>
      <vt:lpstr>حَتَّىٰ يَكُونَ هُوَ ٱلْمُظْهِرَ لَكَ؟</vt:lpstr>
      <vt:lpstr>مَتَىٰ غِبْتَ حَتَّىٰ تَحْتَاجَ إِلَىٰ دَلِيلٍ يَدُلُّ عَلَيْكَ؟</vt:lpstr>
      <vt:lpstr>وَمَتَىٰ بَعُدْتَ حَتَّىٰ تَكُونَ ٱلآثَارُ هِيَ ٱلَّتِي تُوصِلُ إِلَيْكَ؟</vt:lpstr>
      <vt:lpstr>عَمِيَتْ عَيْنٌ لاَ تَرَاكَ عَلَيْهَا رَقِيباً</vt:lpstr>
      <vt:lpstr>وَخَسِرَتْ صَفْقَةُ عَبْدٍ لَمْ تَجْعَلْ لَهُ مِنْ حُبِّكَ نَصِيباً</vt:lpstr>
      <vt:lpstr>إِلٰهِي امَرْتَ بِٱلرُّجُوعِ إِلَىٰ ٱلآثَارِ</vt:lpstr>
      <vt:lpstr>فَٱرْجِعْنِي إِلَيْكَ بِكِسْوَةِ ٱلانْوَارِ</vt:lpstr>
      <vt:lpstr>وَهِدَايَةِ ٱلاِﹾسْتِبْصَارِ</vt:lpstr>
      <vt:lpstr>حَتَّىٰ ارْجِعَ إِلَيْكَ مِنْهَا كَمَا دَخَلْتُ إِلَيْكَ مِنْهَا</vt:lpstr>
      <vt:lpstr>مَصُونَ ٱلسِّرِّ عَنِ ٱلنَّظَرِ إِلَيْهَا</vt:lpstr>
      <vt:lpstr>وَمَرْفُوعَ ٱلْهِمَّةِ عَنِ ٱلاِﹾعْتِمَادِ عَلَيْهَا</vt:lpstr>
      <vt:lpstr>إِنَّكَ عَلَىٰ كُلِّ شَيْء قَدِيرٌ</vt:lpstr>
      <vt:lpstr>إِلٰهِي هٰذَا ذُلِّي ظَاهِرٌ بَيْنَ يَدَيْكَ</vt:lpstr>
      <vt:lpstr>وَهٰذَا حَالِي لاَ يَخْفَىٰ عَلَيْكَ</vt:lpstr>
      <vt:lpstr>مِنْكَ اطْلُبُ ٱلْوُصُولَ إِلَيْكَ</vt:lpstr>
      <vt:lpstr>وَبِكَ اسْتَدِلَّ عَلَيْكَ</vt:lpstr>
      <vt:lpstr>فَٱهْدِنِي بِنُورِكَ إِلَيْكَ</vt:lpstr>
      <vt:lpstr>وَاقِمْنِي بِصِدْقِ ٱلْعُبُودِيَّةِ بَيْنَ يَدَيْكَ</vt:lpstr>
      <vt:lpstr>إِلٰهِي عَلِّمْنِي مِنْ عِلْمِكَ ٱلْمَخْزُونِ</vt:lpstr>
      <vt:lpstr>وَصُنِّي بِسِتْرِكَ ٱلْمَصُونِ</vt:lpstr>
      <vt:lpstr>إِلٰهِي حَقِّقْنِي بِحَقَائِقِ اهْلِ ٱلْقُرْبِ</vt:lpstr>
      <vt:lpstr>وَٱسْلُكْ بِي مَسْلَكَ اهْلِ ٱلْجَذْبِ</vt:lpstr>
      <vt:lpstr>إِلٰهِي اغْنِنِي بِتَدْبِيرِكَ لِي عَنْ تَدْبِيرِي</vt:lpstr>
      <vt:lpstr>وَبِٱخْتِيَارِكَ عَنِ ٱخْتِيَارِي</vt:lpstr>
      <vt:lpstr>وَاوْقِفْنِي عَلَىٰ مَرَاكِزِ ٱضْطِرَارِي</vt:lpstr>
      <vt:lpstr>إِلٰهِي اخْرِجْنِي مِنْ ذُلِّ نَفْسِي</vt:lpstr>
      <vt:lpstr>وَطَهِّرْنِي مِنْ شَكِّي وَشِرْكِي</vt:lpstr>
      <vt:lpstr>قَبْلَ حُلُولِ رَمْسِي</vt:lpstr>
      <vt:lpstr>بِكَ انْتَصِرُ فَٱنْصُرْنِي</vt:lpstr>
      <vt:lpstr>وَعَلَيْكَ اتَوَكَّلُ فَلاَ تَكِلْنِي</vt:lpstr>
      <vt:lpstr>وَإِيَّاكَ اسْالُ فَلاَ تُخَيِّبْنِي</vt:lpstr>
      <vt:lpstr>وَفِي فَضْلِكَ ارْغَبُ فَلاَ تَحْرِمْنِي</vt:lpstr>
      <vt:lpstr>وَبِجَنَابِكَ انْتَسِبُ فَلاَ تُبْعِدْنِي</vt:lpstr>
      <vt:lpstr>وَبِبَابِكَ اقِفُ فَلاَ تَطْرُدْنِي</vt:lpstr>
      <vt:lpstr>إِلٰهِي تَقَدَّسَ رِضَاكَ انْ يَكُونَ لَهُ عِلَّةٌ مِنْكَ</vt:lpstr>
      <vt:lpstr>فَكَيْفَ يَكُونُ لَهُ عِلَّةٌ مِنِّي؟</vt:lpstr>
      <vt:lpstr>إِلٰهِي انْتَ ٱلْغَنِيُّ بِذَاتِكَ انْ يَصِلَ إِلَيْكَ ٱلنَّفْعُ مِنْكَ</vt:lpstr>
      <vt:lpstr>فَكَيْفَ لاَ تَكُونُ غَنِيّاً عَنِّي؟</vt:lpstr>
      <vt:lpstr>إِلٰهِي إِنَّ ٱلْقَضَاءَ وَٱلْقَدَرَ يُمَنِّينِي</vt:lpstr>
      <vt:lpstr>وَإِنَّ ٱلْهَوَىٰ بِوَثَائِقِ ٱلشَّهْوَةِ اسَرَنِي</vt:lpstr>
      <vt:lpstr>فَكُنْ انْتَ ٱلنَّصِيرَ لِي</vt:lpstr>
      <vt:lpstr>حَتَّىٰ تَنْصُرَنِي وَتُبَصِّرَنِي</vt:lpstr>
      <vt:lpstr>وَاغْنِنِي بِفَضْلِكَ</vt:lpstr>
      <vt:lpstr>حَتَّىٰ اسْتَغْنِيَ بِكَ عَنْ طَلَبِي</vt:lpstr>
      <vt:lpstr>انْتَ ٱلَّذِي اشْرَقْتَ ٱلانْوَارَ فِي قُلُوبِ اوْلِيَائِكَ</vt:lpstr>
      <vt:lpstr>حَتَّىٰ عَرَفُوكَ وَوَحَّدُوكَ</vt:lpstr>
      <vt:lpstr>وَانْتَ ٱلَّذِي ازَلْتَ ٱلاغْيَارَ عَنْ قُلُوبِ احِبَّائِكَ</vt:lpstr>
      <vt:lpstr>حَتَّىٰ لَمْ يُحِبُّوٱ سِوَاكَ</vt:lpstr>
      <vt:lpstr>وَلَمْ يَلْجَاوٱ إِلَىٰ غَيْرِكَ</vt:lpstr>
      <vt:lpstr>انْتَ ٱلْمُؤْنِسُ لَهُمْ</vt:lpstr>
      <vt:lpstr>حَيْثُ اوْحَشَتْهُمُ ٱلْعَوَالِمُ</vt:lpstr>
      <vt:lpstr>وَانْتَ ٱلَّذِي هَدَيْتَهُمْ</vt:lpstr>
      <vt:lpstr>حَيْثُ ٱسْتَبَانَتْ لَهُمُ ٱلْمَعَالِمُ</vt:lpstr>
      <vt:lpstr>مَاذَا وَجَدَ مَنْ فَقَدَكَ؟</vt:lpstr>
      <vt:lpstr>وَمَا ٱلَّذِي فَقَدَ مَنْ وَجَدَكَ؟</vt:lpstr>
      <vt:lpstr>لَقَدْ خَابَ مَنْ رَضِيَ دُونَكَ بَدَلاً</vt:lpstr>
      <vt:lpstr>وَلَقَدْ خَسِرَ مَنْ بَغَىٰ عَنْكَ مُتَحَوِّلاً</vt:lpstr>
      <vt:lpstr>كَيْفَ يُرْجَىٰ سِوَاكَ</vt:lpstr>
      <vt:lpstr>وَانْتَ مَا قَطَعْتَ ٱلإِحْسَانَ؟</vt:lpstr>
      <vt:lpstr>وَكَيْفَ يُطْلَبُ مِنْ غَيْرِكَ</vt:lpstr>
      <vt:lpstr>وَانْتَ مَا بَدَّلْتَ عَادَةَ ٱلاِﹾمْتِنَانِ؟</vt:lpstr>
      <vt:lpstr>يَا مَنْ اذَاقَ احِبَّاءَهُ حَلاَوَةَ ٱلْمُؤَانَسَةِ</vt:lpstr>
      <vt:lpstr>فَقَامُوٱ بَيْنَ يَدَيْهِ مُتَمَلِّقِينَ</vt:lpstr>
      <vt:lpstr>وَيَا مَنْ الْبَسَ اوْلِيَاءَهُ مَلاَبِسَ هَيْبَتِهِ</vt:lpstr>
      <vt:lpstr>فَقَامُوٱ بَيْنَ يَدَيْهِ مُسْتَغْفِرِينَ</vt:lpstr>
      <vt:lpstr>انْتَ ٱلذَّاكِرُ قَبْلَ ٱلذَّاكِرِينَ</vt:lpstr>
      <vt:lpstr>وَانْتَ ٱلْبَادِئُ بِٱلإِحْسَانِ قَبْلَ تَوَجُّهِ ٱلْعَابِدِينَ</vt:lpstr>
      <vt:lpstr>وَانْتَ ٱلْجَوَادُ بِٱلْعَطَاءِ قَبْلَ طَلَبِ ٱلطَّالِبِينَ</vt:lpstr>
      <vt:lpstr>وَانْتَ ٱلْوَهَّابُ ثُمَّ لِمَا وَهَبْتَ لَنَا مِنَ ٱلْمُسْتَقْرِضِينَ</vt:lpstr>
      <vt:lpstr>إِلٰهِي ٱطْلُبْنِي بِرَحْمَتِكَ حَتَّىٰ اصِلَ إِلَيْكَ</vt:lpstr>
      <vt:lpstr>وَٱجْذِبْنِي بِمَنِّكَ حَتَّىٰ اقْبِلَ عَلَيْكَ</vt:lpstr>
      <vt:lpstr>إِلٰهِي إِنَّ رَجَائِي لاَ يَنْقَطِعُ عَنْكَ وَإِنْ عَصَيْتُكَ</vt:lpstr>
      <vt:lpstr>كَمَا انَّ خَوفِي لاَ يُزَايِلُنِي وَإِنْ اطَعْتُكَ</vt:lpstr>
      <vt:lpstr>فَقَدْ دَفَعَتْنِيَ ٱلْعَوَالِمُ إِلَيْكَ</vt:lpstr>
      <vt:lpstr>وَقَدْ اوْقَعَنِي عِلْمِي بِكَرَمِكَ عَلَيْكَ</vt:lpstr>
      <vt:lpstr>إِلٰهِي كَيْفَ اخِيبُ وَانْتَ امَلِي؟</vt:lpstr>
      <vt:lpstr>امْ كَيْفَ اهَانُ وَعَلَيْكَ مُتَّكَلِي؟</vt:lpstr>
      <vt:lpstr>إِلٰهِي كَيْفَ اسْتَعِزُّ وَفِي ٱلذِّلَّةِ ارْكَزْتَنِي؟</vt:lpstr>
      <vt:lpstr>امْ كَيْفَ لاَ اسْتَعِزُّ وَإِلَيْكَ نَسَبْتَنِي؟</vt:lpstr>
      <vt:lpstr>إِلٰهِي كَيْفَ لاَ افْتَقِرُ وَانْتَ ٱلَّذِي فِي ٱلْفُقَرَاءِ اقَمْتَنِي؟</vt:lpstr>
      <vt:lpstr>امْ كَيْفَ افْتَقِرُ وَانْتَ ٱلَّذِي بِجُودِكَ اغْنَيْتَنِي؟</vt:lpstr>
      <vt:lpstr>وَانْتَ ٱلَّذِي لاَ إِلٰهَ غَيْرُكَ</vt:lpstr>
      <vt:lpstr>تَعَرَّفْتَ لِكُلِّ شَيْء فَمَا جَهِلَكَ شَيْءٌ</vt:lpstr>
      <vt:lpstr>وَانْتَ ٱلَّذِي تَعَرَّفْتَ إِلَيَّ فِي كُلِّ شَيْءٍ</vt:lpstr>
      <vt:lpstr>فَرَايْتُكَ ظَاهِراً فِي كُلِّ شَيْءٍ</vt:lpstr>
      <vt:lpstr>وَانْتَ ٱلظَّاهِرُ لِكُلِّ شَيْءٍ</vt:lpstr>
      <vt:lpstr>يَا مَنِ ٱسْتَوَىٰ بِرَحْمَانِيَّتِهِ</vt:lpstr>
      <vt:lpstr>فَصَارَ ٱلْعَرْشُ غَيْباً فِي ذَاتِهِ</vt:lpstr>
      <vt:lpstr>مَحَقْتَ ٱلآثَارَ بِٱلآثَارِ</vt:lpstr>
      <vt:lpstr>وَمَحَوْتَ ٱلاغْيَارَ بِمُحِيطَاتِ افْلاَكِ ٱلانْوَارِ</vt:lpstr>
      <vt:lpstr>يَا مَنِ ٱحْتَجَبَ فِي سُرَادِقَاتِ عَرْشِهِ</vt:lpstr>
      <vt:lpstr>عَنْ انْ تُدْرِكَهُ ٱلابْصَارُ</vt:lpstr>
      <vt:lpstr>يَا مَنْ تَجَلَّىٰ بِكَمَالِ بَهَائِهِ</vt:lpstr>
      <vt:lpstr>فَتَحَقَّقَتْ عَظَمَتُهُ مِنَ ٱلاِﹾسْتِوَاءِ</vt:lpstr>
      <vt:lpstr>كَيْفَ تَخْفَىٰ وَانْتَ ٱلظَّاهِرُ؟</vt:lpstr>
      <vt:lpstr>امْ كَيْفَ تَغِيبُ وَانْتَ ٱلرَّقِيبُ ٱلْحَاضِرُ؟</vt:lpstr>
      <vt:lpstr>إِنَّكَ عَلَىٰ كُلِّ شَيْءٍ قَدِيرٌ</vt:lpstr>
      <vt:lpstr>وَٱلْحَمْدُ لِلَّهِ وَحْدَهُ</vt:lpstr>
      <vt:lpstr>اَللَّهُمَّ صَلِّ عَلَىٰ مُحَمَّدٍ وَآلِ مُحَمَّدٍ</vt:lpstr>
      <vt:lpstr>Please recite   Sūrat al-Fātiḥah for ALL MARHUMEEN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Rehan Ali Lotlikar</dc:creator>
  <cp:lastModifiedBy>Rizwan Abbas</cp:lastModifiedBy>
  <cp:revision>2175</cp:revision>
  <cp:lastPrinted>1601-01-01T00:00:00Z</cp:lastPrinted>
  <dcterms:created xsi:type="dcterms:W3CDTF">1601-01-01T00:00:00Z</dcterms:created>
  <dcterms:modified xsi:type="dcterms:W3CDTF">2020-07-27T21:56:12Z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