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3" r:id="rId2"/>
    <p:sldId id="3330" r:id="rId3"/>
    <p:sldId id="3331" r:id="rId4"/>
    <p:sldId id="4536" r:id="rId5"/>
    <p:sldId id="4537" r:id="rId6"/>
    <p:sldId id="4538" r:id="rId7"/>
    <p:sldId id="4539" r:id="rId8"/>
    <p:sldId id="4540" r:id="rId9"/>
    <p:sldId id="4541" r:id="rId10"/>
    <p:sldId id="4542" r:id="rId11"/>
    <p:sldId id="4543" r:id="rId12"/>
    <p:sldId id="4944" r:id="rId13"/>
    <p:sldId id="4945" r:id="rId14"/>
    <p:sldId id="4946" r:id="rId15"/>
    <p:sldId id="4947" r:id="rId16"/>
    <p:sldId id="4948" r:id="rId17"/>
    <p:sldId id="4949" r:id="rId18"/>
    <p:sldId id="4950" r:id="rId19"/>
    <p:sldId id="4951" r:id="rId20"/>
    <p:sldId id="4952" r:id="rId21"/>
    <p:sldId id="4953" r:id="rId22"/>
    <p:sldId id="4954" r:id="rId23"/>
    <p:sldId id="4955" r:id="rId24"/>
    <p:sldId id="4956" r:id="rId25"/>
    <p:sldId id="4957" r:id="rId26"/>
    <p:sldId id="4958" r:id="rId27"/>
    <p:sldId id="4959" r:id="rId28"/>
    <p:sldId id="4960" r:id="rId29"/>
    <p:sldId id="4961" r:id="rId30"/>
    <p:sldId id="4962" r:id="rId31"/>
    <p:sldId id="4963" r:id="rId32"/>
    <p:sldId id="4964" r:id="rId33"/>
    <p:sldId id="4965" r:id="rId34"/>
    <p:sldId id="4966" r:id="rId35"/>
    <p:sldId id="4967" r:id="rId36"/>
    <p:sldId id="4968" r:id="rId37"/>
    <p:sldId id="4969" r:id="rId38"/>
    <p:sldId id="4970" r:id="rId39"/>
    <p:sldId id="4971" r:id="rId40"/>
    <p:sldId id="4972" r:id="rId41"/>
    <p:sldId id="4973" r:id="rId42"/>
    <p:sldId id="4974" r:id="rId43"/>
    <p:sldId id="4975" r:id="rId44"/>
    <p:sldId id="4976" r:id="rId45"/>
    <p:sldId id="4977" r:id="rId46"/>
    <p:sldId id="4978" r:id="rId47"/>
    <p:sldId id="4979" r:id="rId48"/>
    <p:sldId id="4980" r:id="rId49"/>
    <p:sldId id="4981" r:id="rId50"/>
    <p:sldId id="4982" r:id="rId51"/>
    <p:sldId id="4983" r:id="rId52"/>
    <p:sldId id="4984" r:id="rId53"/>
    <p:sldId id="4985" r:id="rId54"/>
    <p:sldId id="4986" r:id="rId55"/>
    <p:sldId id="4987" r:id="rId56"/>
    <p:sldId id="4988" r:id="rId57"/>
    <p:sldId id="4989" r:id="rId58"/>
    <p:sldId id="4990" r:id="rId59"/>
    <p:sldId id="4991" r:id="rId60"/>
    <p:sldId id="4992" r:id="rId61"/>
    <p:sldId id="4993" r:id="rId62"/>
    <p:sldId id="4994" r:id="rId63"/>
    <p:sldId id="4995" r:id="rId64"/>
    <p:sldId id="4996" r:id="rId65"/>
    <p:sldId id="4997" r:id="rId66"/>
    <p:sldId id="4998" r:id="rId67"/>
    <p:sldId id="4999" r:id="rId68"/>
    <p:sldId id="5000" r:id="rId69"/>
    <p:sldId id="5001" r:id="rId70"/>
    <p:sldId id="5002" r:id="rId71"/>
    <p:sldId id="5003" r:id="rId72"/>
    <p:sldId id="5004" r:id="rId73"/>
    <p:sldId id="5005" r:id="rId74"/>
    <p:sldId id="5006" r:id="rId75"/>
    <p:sldId id="5007" r:id="rId76"/>
    <p:sldId id="5008" r:id="rId77"/>
    <p:sldId id="5009" r:id="rId78"/>
    <p:sldId id="5010" r:id="rId79"/>
    <p:sldId id="5011" r:id="rId80"/>
    <p:sldId id="5012" r:id="rId81"/>
    <p:sldId id="5013" r:id="rId82"/>
    <p:sldId id="5014" r:id="rId83"/>
    <p:sldId id="5015" r:id="rId84"/>
    <p:sldId id="5016" r:id="rId85"/>
    <p:sldId id="5017" r:id="rId86"/>
    <p:sldId id="5018" r:id="rId87"/>
    <p:sldId id="5019" r:id="rId88"/>
    <p:sldId id="5020" r:id="rId89"/>
    <p:sldId id="5021" r:id="rId90"/>
    <p:sldId id="5022" r:id="rId91"/>
    <p:sldId id="5023" r:id="rId92"/>
    <p:sldId id="5024" r:id="rId93"/>
    <p:sldId id="5025" r:id="rId94"/>
    <p:sldId id="5026" r:id="rId95"/>
    <p:sldId id="5027" r:id="rId96"/>
    <p:sldId id="5028" r:id="rId97"/>
    <p:sldId id="5029" r:id="rId98"/>
    <p:sldId id="5030" r:id="rId99"/>
    <p:sldId id="5031" r:id="rId100"/>
    <p:sldId id="5032" r:id="rId101"/>
    <p:sldId id="5033" r:id="rId102"/>
    <p:sldId id="5034" r:id="rId103"/>
    <p:sldId id="5035" r:id="rId104"/>
    <p:sldId id="5036" r:id="rId105"/>
    <p:sldId id="5037" r:id="rId106"/>
    <p:sldId id="5038" r:id="rId107"/>
    <p:sldId id="5039" r:id="rId108"/>
    <p:sldId id="5040" r:id="rId109"/>
    <p:sldId id="5041" r:id="rId110"/>
    <p:sldId id="5042" r:id="rId111"/>
    <p:sldId id="5043" r:id="rId112"/>
    <p:sldId id="5044" r:id="rId113"/>
    <p:sldId id="5045" r:id="rId114"/>
    <p:sldId id="5046" r:id="rId115"/>
    <p:sldId id="5047" r:id="rId116"/>
    <p:sldId id="5048" r:id="rId117"/>
    <p:sldId id="5049" r:id="rId118"/>
    <p:sldId id="5050" r:id="rId119"/>
    <p:sldId id="5051" r:id="rId120"/>
    <p:sldId id="5052" r:id="rId121"/>
    <p:sldId id="5053" r:id="rId122"/>
    <p:sldId id="5054" r:id="rId123"/>
    <p:sldId id="5055" r:id="rId124"/>
    <p:sldId id="5056" r:id="rId125"/>
    <p:sldId id="5057" r:id="rId126"/>
    <p:sldId id="5058" r:id="rId127"/>
    <p:sldId id="5059" r:id="rId128"/>
    <p:sldId id="5060" r:id="rId129"/>
    <p:sldId id="5061" r:id="rId130"/>
    <p:sldId id="5062" r:id="rId131"/>
    <p:sldId id="5063" r:id="rId132"/>
    <p:sldId id="5064" r:id="rId133"/>
    <p:sldId id="5065" r:id="rId134"/>
    <p:sldId id="5066" r:id="rId135"/>
    <p:sldId id="5067" r:id="rId136"/>
    <p:sldId id="5068" r:id="rId137"/>
    <p:sldId id="5069" r:id="rId138"/>
    <p:sldId id="5070" r:id="rId139"/>
    <p:sldId id="5071" r:id="rId140"/>
    <p:sldId id="5357" r:id="rId141"/>
    <p:sldId id="5072" r:id="rId142"/>
    <p:sldId id="5073" r:id="rId143"/>
    <p:sldId id="5074" r:id="rId144"/>
    <p:sldId id="5075" r:id="rId145"/>
    <p:sldId id="5076" r:id="rId146"/>
    <p:sldId id="5077" r:id="rId147"/>
    <p:sldId id="5078" r:id="rId148"/>
    <p:sldId id="5079" r:id="rId149"/>
    <p:sldId id="5080" r:id="rId150"/>
    <p:sldId id="5081" r:id="rId151"/>
    <p:sldId id="5082" r:id="rId152"/>
    <p:sldId id="5083" r:id="rId153"/>
    <p:sldId id="5084" r:id="rId154"/>
    <p:sldId id="5085" r:id="rId155"/>
    <p:sldId id="5086" r:id="rId156"/>
    <p:sldId id="5087" r:id="rId157"/>
    <p:sldId id="5088" r:id="rId158"/>
    <p:sldId id="5089" r:id="rId159"/>
    <p:sldId id="5090" r:id="rId160"/>
    <p:sldId id="5091" r:id="rId161"/>
    <p:sldId id="5092" r:id="rId162"/>
    <p:sldId id="5093" r:id="rId163"/>
    <p:sldId id="5094" r:id="rId164"/>
    <p:sldId id="5095" r:id="rId165"/>
    <p:sldId id="5096" r:id="rId166"/>
    <p:sldId id="5097" r:id="rId167"/>
    <p:sldId id="5098" r:id="rId168"/>
    <p:sldId id="5099" r:id="rId169"/>
    <p:sldId id="5100" r:id="rId170"/>
    <p:sldId id="5101" r:id="rId171"/>
    <p:sldId id="5102" r:id="rId172"/>
    <p:sldId id="5103" r:id="rId173"/>
    <p:sldId id="5104" r:id="rId174"/>
    <p:sldId id="5105" r:id="rId175"/>
    <p:sldId id="5106" r:id="rId176"/>
    <p:sldId id="5107" r:id="rId177"/>
    <p:sldId id="5108" r:id="rId178"/>
    <p:sldId id="5109" r:id="rId179"/>
    <p:sldId id="5110" r:id="rId180"/>
    <p:sldId id="5111" r:id="rId181"/>
    <p:sldId id="5112" r:id="rId182"/>
    <p:sldId id="5113" r:id="rId183"/>
    <p:sldId id="5114" r:id="rId184"/>
    <p:sldId id="5115" r:id="rId185"/>
    <p:sldId id="5116" r:id="rId186"/>
    <p:sldId id="5117" r:id="rId187"/>
    <p:sldId id="5118" r:id="rId188"/>
    <p:sldId id="5119" r:id="rId189"/>
    <p:sldId id="5120" r:id="rId190"/>
    <p:sldId id="5121" r:id="rId191"/>
    <p:sldId id="5122" r:id="rId192"/>
    <p:sldId id="5123" r:id="rId193"/>
    <p:sldId id="5124" r:id="rId194"/>
    <p:sldId id="5125" r:id="rId195"/>
    <p:sldId id="5126" r:id="rId196"/>
    <p:sldId id="5127" r:id="rId197"/>
    <p:sldId id="5128" r:id="rId198"/>
    <p:sldId id="5129" r:id="rId199"/>
    <p:sldId id="5130" r:id="rId200"/>
    <p:sldId id="5131" r:id="rId201"/>
    <p:sldId id="5132" r:id="rId202"/>
    <p:sldId id="5133" r:id="rId203"/>
    <p:sldId id="5134" r:id="rId204"/>
    <p:sldId id="5135" r:id="rId205"/>
    <p:sldId id="5136" r:id="rId206"/>
    <p:sldId id="5137" r:id="rId207"/>
    <p:sldId id="5138" r:id="rId208"/>
    <p:sldId id="5139" r:id="rId209"/>
    <p:sldId id="5140" r:id="rId210"/>
    <p:sldId id="5141" r:id="rId211"/>
    <p:sldId id="5142" r:id="rId212"/>
    <p:sldId id="5358" r:id="rId213"/>
    <p:sldId id="5143" r:id="rId214"/>
    <p:sldId id="5144" r:id="rId215"/>
    <p:sldId id="5145" r:id="rId216"/>
    <p:sldId id="5146" r:id="rId217"/>
    <p:sldId id="5147" r:id="rId218"/>
    <p:sldId id="5148" r:id="rId219"/>
    <p:sldId id="5149" r:id="rId220"/>
    <p:sldId id="5150" r:id="rId221"/>
    <p:sldId id="5151" r:id="rId222"/>
    <p:sldId id="5152" r:id="rId223"/>
    <p:sldId id="5153" r:id="rId224"/>
    <p:sldId id="5154" r:id="rId225"/>
    <p:sldId id="5155" r:id="rId226"/>
    <p:sldId id="5156" r:id="rId227"/>
    <p:sldId id="5157" r:id="rId228"/>
    <p:sldId id="5158" r:id="rId229"/>
    <p:sldId id="5159" r:id="rId230"/>
    <p:sldId id="5160" r:id="rId231"/>
    <p:sldId id="5161" r:id="rId232"/>
    <p:sldId id="5162" r:id="rId233"/>
    <p:sldId id="5163" r:id="rId234"/>
    <p:sldId id="5164" r:id="rId235"/>
    <p:sldId id="5165" r:id="rId236"/>
    <p:sldId id="5166" r:id="rId237"/>
    <p:sldId id="5167" r:id="rId238"/>
    <p:sldId id="5168" r:id="rId239"/>
    <p:sldId id="5169" r:id="rId240"/>
    <p:sldId id="5170" r:id="rId241"/>
    <p:sldId id="5171" r:id="rId242"/>
    <p:sldId id="5172" r:id="rId243"/>
    <p:sldId id="5173" r:id="rId244"/>
    <p:sldId id="5174" r:id="rId245"/>
    <p:sldId id="5175" r:id="rId246"/>
    <p:sldId id="5176" r:id="rId247"/>
    <p:sldId id="5177" r:id="rId248"/>
    <p:sldId id="5178" r:id="rId249"/>
    <p:sldId id="5179" r:id="rId250"/>
    <p:sldId id="5180" r:id="rId251"/>
    <p:sldId id="5181" r:id="rId252"/>
    <p:sldId id="5182" r:id="rId253"/>
    <p:sldId id="5183" r:id="rId254"/>
    <p:sldId id="5184" r:id="rId255"/>
    <p:sldId id="5185" r:id="rId256"/>
    <p:sldId id="5186" r:id="rId257"/>
    <p:sldId id="5187" r:id="rId258"/>
    <p:sldId id="5188" r:id="rId259"/>
    <p:sldId id="5189" r:id="rId260"/>
    <p:sldId id="5190" r:id="rId261"/>
    <p:sldId id="5191" r:id="rId262"/>
    <p:sldId id="5192" r:id="rId263"/>
    <p:sldId id="5193" r:id="rId264"/>
    <p:sldId id="5194" r:id="rId265"/>
    <p:sldId id="5195" r:id="rId266"/>
    <p:sldId id="5196" r:id="rId267"/>
    <p:sldId id="5197" r:id="rId268"/>
    <p:sldId id="5198" r:id="rId269"/>
    <p:sldId id="5199" r:id="rId270"/>
    <p:sldId id="5359" r:id="rId271"/>
    <p:sldId id="5360" r:id="rId272"/>
    <p:sldId id="5201" r:id="rId273"/>
    <p:sldId id="5202" r:id="rId274"/>
    <p:sldId id="5203" r:id="rId275"/>
    <p:sldId id="5204" r:id="rId276"/>
    <p:sldId id="5205" r:id="rId277"/>
    <p:sldId id="5206" r:id="rId278"/>
    <p:sldId id="5207" r:id="rId279"/>
    <p:sldId id="5208" r:id="rId280"/>
    <p:sldId id="5209" r:id="rId281"/>
    <p:sldId id="5210" r:id="rId282"/>
    <p:sldId id="5211" r:id="rId283"/>
    <p:sldId id="5212" r:id="rId284"/>
    <p:sldId id="5213" r:id="rId285"/>
    <p:sldId id="5214" r:id="rId286"/>
    <p:sldId id="5215" r:id="rId287"/>
    <p:sldId id="5216" r:id="rId288"/>
    <p:sldId id="5217" r:id="rId289"/>
    <p:sldId id="5218" r:id="rId290"/>
    <p:sldId id="5219" r:id="rId291"/>
    <p:sldId id="5220" r:id="rId292"/>
    <p:sldId id="5221" r:id="rId293"/>
    <p:sldId id="5222" r:id="rId294"/>
    <p:sldId id="5223" r:id="rId295"/>
    <p:sldId id="5224" r:id="rId296"/>
    <p:sldId id="5225" r:id="rId297"/>
    <p:sldId id="5226" r:id="rId298"/>
    <p:sldId id="5227" r:id="rId299"/>
    <p:sldId id="5228" r:id="rId300"/>
    <p:sldId id="5229" r:id="rId301"/>
    <p:sldId id="5230" r:id="rId302"/>
    <p:sldId id="5361" r:id="rId303"/>
    <p:sldId id="5231" r:id="rId304"/>
    <p:sldId id="5232" r:id="rId305"/>
    <p:sldId id="5233" r:id="rId306"/>
    <p:sldId id="5234" r:id="rId307"/>
    <p:sldId id="5235" r:id="rId308"/>
    <p:sldId id="5236" r:id="rId309"/>
    <p:sldId id="5237" r:id="rId310"/>
    <p:sldId id="5238" r:id="rId311"/>
    <p:sldId id="5239" r:id="rId312"/>
    <p:sldId id="5240" r:id="rId313"/>
    <p:sldId id="5362" r:id="rId314"/>
    <p:sldId id="5241" r:id="rId315"/>
    <p:sldId id="5242" r:id="rId316"/>
    <p:sldId id="5243" r:id="rId317"/>
    <p:sldId id="5244" r:id="rId318"/>
    <p:sldId id="5245" r:id="rId319"/>
    <p:sldId id="5246" r:id="rId320"/>
    <p:sldId id="5247" r:id="rId321"/>
    <p:sldId id="5248" r:id="rId322"/>
    <p:sldId id="5249" r:id="rId323"/>
    <p:sldId id="5250" r:id="rId324"/>
    <p:sldId id="5251" r:id="rId325"/>
    <p:sldId id="5252" r:id="rId326"/>
    <p:sldId id="5253" r:id="rId327"/>
    <p:sldId id="5254" r:id="rId328"/>
    <p:sldId id="5255" r:id="rId329"/>
    <p:sldId id="5256" r:id="rId330"/>
    <p:sldId id="5257" r:id="rId331"/>
    <p:sldId id="5258" r:id="rId332"/>
    <p:sldId id="5259" r:id="rId333"/>
    <p:sldId id="5260" r:id="rId334"/>
    <p:sldId id="5261" r:id="rId335"/>
    <p:sldId id="5262" r:id="rId336"/>
    <p:sldId id="5263" r:id="rId337"/>
    <p:sldId id="5264" r:id="rId338"/>
    <p:sldId id="5265" r:id="rId339"/>
    <p:sldId id="5266" r:id="rId340"/>
    <p:sldId id="5267" r:id="rId341"/>
    <p:sldId id="5268" r:id="rId342"/>
    <p:sldId id="5269" r:id="rId343"/>
    <p:sldId id="5270" r:id="rId344"/>
    <p:sldId id="5271" r:id="rId345"/>
    <p:sldId id="5272" r:id="rId346"/>
    <p:sldId id="5273" r:id="rId347"/>
    <p:sldId id="5274" r:id="rId348"/>
    <p:sldId id="5275" r:id="rId349"/>
    <p:sldId id="5276" r:id="rId350"/>
    <p:sldId id="5277" r:id="rId351"/>
    <p:sldId id="5278" r:id="rId352"/>
    <p:sldId id="5279" r:id="rId353"/>
    <p:sldId id="5280" r:id="rId354"/>
    <p:sldId id="5281" r:id="rId355"/>
    <p:sldId id="5282" r:id="rId356"/>
    <p:sldId id="5283" r:id="rId357"/>
    <p:sldId id="5284" r:id="rId358"/>
    <p:sldId id="5285" r:id="rId359"/>
    <p:sldId id="5286" r:id="rId360"/>
    <p:sldId id="5287" r:id="rId361"/>
    <p:sldId id="5288" r:id="rId362"/>
    <p:sldId id="5289" r:id="rId363"/>
    <p:sldId id="5290" r:id="rId364"/>
    <p:sldId id="5291" r:id="rId365"/>
    <p:sldId id="5292" r:id="rId366"/>
    <p:sldId id="5293" r:id="rId367"/>
    <p:sldId id="5363" r:id="rId368"/>
    <p:sldId id="5294" r:id="rId369"/>
    <p:sldId id="5295" r:id="rId370"/>
    <p:sldId id="5296" r:id="rId371"/>
    <p:sldId id="5297" r:id="rId372"/>
    <p:sldId id="5298" r:id="rId373"/>
    <p:sldId id="5299" r:id="rId374"/>
    <p:sldId id="5300" r:id="rId375"/>
    <p:sldId id="5301" r:id="rId376"/>
    <p:sldId id="5302" r:id="rId377"/>
    <p:sldId id="5303" r:id="rId378"/>
    <p:sldId id="5304" r:id="rId379"/>
    <p:sldId id="5305" r:id="rId380"/>
    <p:sldId id="5306" r:id="rId381"/>
    <p:sldId id="5307" r:id="rId382"/>
    <p:sldId id="5308" r:id="rId383"/>
    <p:sldId id="5309" r:id="rId384"/>
    <p:sldId id="5310" r:id="rId385"/>
    <p:sldId id="5311" r:id="rId386"/>
    <p:sldId id="5364" r:id="rId387"/>
    <p:sldId id="5312" r:id="rId388"/>
    <p:sldId id="5313" r:id="rId389"/>
    <p:sldId id="5314" r:id="rId390"/>
    <p:sldId id="5315" r:id="rId391"/>
    <p:sldId id="5316" r:id="rId392"/>
    <p:sldId id="5317" r:id="rId393"/>
    <p:sldId id="5318" r:id="rId394"/>
    <p:sldId id="5319" r:id="rId395"/>
    <p:sldId id="5320" r:id="rId396"/>
    <p:sldId id="5321" r:id="rId397"/>
    <p:sldId id="5322" r:id="rId398"/>
    <p:sldId id="5323" r:id="rId399"/>
    <p:sldId id="5324" r:id="rId400"/>
    <p:sldId id="5325" r:id="rId401"/>
    <p:sldId id="5326" r:id="rId402"/>
    <p:sldId id="5327" r:id="rId403"/>
    <p:sldId id="5328" r:id="rId404"/>
    <p:sldId id="5329" r:id="rId405"/>
    <p:sldId id="5330" r:id="rId406"/>
    <p:sldId id="5331" r:id="rId407"/>
    <p:sldId id="5332" r:id="rId408"/>
    <p:sldId id="5333" r:id="rId409"/>
    <p:sldId id="5334" r:id="rId410"/>
    <p:sldId id="5335" r:id="rId411"/>
    <p:sldId id="5336" r:id="rId412"/>
    <p:sldId id="5337" r:id="rId413"/>
    <p:sldId id="5338" r:id="rId414"/>
    <p:sldId id="5339" r:id="rId415"/>
    <p:sldId id="5340" r:id="rId416"/>
    <p:sldId id="5341" r:id="rId417"/>
    <p:sldId id="5342" r:id="rId418"/>
    <p:sldId id="5343" r:id="rId419"/>
    <p:sldId id="5344" r:id="rId420"/>
    <p:sldId id="5345" r:id="rId421"/>
    <p:sldId id="5346" r:id="rId422"/>
    <p:sldId id="5347" r:id="rId423"/>
    <p:sldId id="5348" r:id="rId424"/>
    <p:sldId id="5349" r:id="rId425"/>
    <p:sldId id="5350" r:id="rId426"/>
    <p:sldId id="5351" r:id="rId427"/>
    <p:sldId id="4740" r:id="rId428"/>
    <p:sldId id="4741" r:id="rId429"/>
    <p:sldId id="4742" r:id="rId430"/>
    <p:sldId id="4743" r:id="rId431"/>
    <p:sldId id="4744" r:id="rId432"/>
    <p:sldId id="4745" r:id="rId433"/>
    <p:sldId id="4746" r:id="rId434"/>
    <p:sldId id="4747" r:id="rId435"/>
    <p:sldId id="5352" r:id="rId436"/>
    <p:sldId id="5353" r:id="rId437"/>
    <p:sldId id="5354" r:id="rId438"/>
    <p:sldId id="5355" r:id="rId439"/>
    <p:sldId id="5356" r:id="rId440"/>
    <p:sldId id="3827" r:id="rId441"/>
    <p:sldId id="3281" r:id="rId44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91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viewProps" Target="viewProps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tableStyles" Target="tableStyles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presProps" Target="pres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theme" Target="theme/theme1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918D-DD4A-4435-93CE-7CD764107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00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E8DF-0FE7-471A-967C-02BFB814C8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285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43FF-4EA2-47F5-9B39-AAC3AC453A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18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AB8A-3B27-423B-8DA1-1DC307FE33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8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3D21-BF78-4E6E-A6B2-777C718413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188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43DA-6F1E-4022-AC5F-D8AA736A09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84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E375-0489-4F21-88F5-C23A4864AF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91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1B5C-9706-4193-B3AB-31DA32D53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EB5D-89AF-4AAC-AFAF-09D3F0F060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97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75EC-5FD0-428C-8D68-C064F19A6B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5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38BA-A844-4425-A0A5-D5FB03B561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28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6889DFC0-2C73-4BE1-8AD5-41E4766057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63550" y="228600"/>
            <a:ext cx="8147050" cy="57150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914400" y="457200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70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</a:t>
            </a:r>
            <a:endParaRPr lang="en-US" sz="70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AE" sz="70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دوا ليوم عرفة</a:t>
            </a:r>
            <a:endParaRPr lang="en-US" sz="70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685800" y="2460625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Imam </a:t>
            </a:r>
            <a:r>
              <a:rPr lang="en-US" sz="4800" b="1" i="1" dirty="0" err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Zain</a:t>
            </a:r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-Al-</a:t>
            </a:r>
            <a:r>
              <a:rPr lang="en-US" sz="4800" b="1" i="1" dirty="0" err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Abideen</a:t>
            </a:r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 (A) </a:t>
            </a:r>
            <a:r>
              <a:rPr lang="en-US" sz="4800" b="1" i="1" dirty="0" err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Dūa</a:t>
            </a:r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 for the Day of </a:t>
            </a:r>
            <a:r>
              <a:rPr lang="en-US" sz="4800" b="1" i="1" dirty="0" err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A'rafah</a:t>
            </a:r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 (9th </a:t>
            </a:r>
            <a:r>
              <a:rPr lang="en-US" sz="4800" b="1" i="1" dirty="0" err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Dhul</a:t>
            </a:r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Hijjah</a:t>
            </a:r>
            <a:r>
              <a:rPr lang="en-US" sz="4800" b="1" i="1" dirty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)</a:t>
            </a:r>
            <a:endParaRPr lang="en-GB" sz="4800" b="1" i="1" dirty="0">
              <a:solidFill>
                <a:srgbClr val="FFFF00"/>
              </a:solidFill>
              <a:latin typeface="Trebuchet MS" pitchFamily="34" charset="0"/>
              <a:ea typeface="MS Mincho" pitchFamily="49" charset="-128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136525" y="5715000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1600200" y="4964113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Supplication # 47 (Al-Sahifa Al-Kamilah Al-Sajjadiya)</a:t>
            </a: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1295400" y="54102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(Arabic text along with English Translation and Transliteration)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يَعْزُبُ عَنْهُ عِلْمُ شَيْء،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knowledge of nothing escapes Him,</a:t>
            </a:r>
          </a:p>
        </p:txBody>
      </p:sp>
      <p:sp>
        <p:nvSpPr>
          <p:cNvPr id="11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yaa'-zubu a'n-hoo i'l-mu shay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2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يَعْرِفُ أَحَدٌ سِوَاكَ فَضْلَهُ،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whose excellence none knows but Thou;</a:t>
            </a:r>
          </a:p>
        </p:txBody>
      </p:sp>
      <p:sp>
        <p:nvSpPr>
          <p:cNvPr id="103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yaa'-rifu ah'adun siwaaka faz''-lah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3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34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يُعَانُ مَنِ اجْتَهَدَ فِي تَعْدِيْدِهِ،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in which he who strives to multiply Thy praise will be helped</a:t>
            </a:r>
          </a:p>
        </p:txBody>
      </p:sp>
      <p:sp>
        <p:nvSpPr>
          <p:cNvPr id="104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h'am-day-yua'anu mani aj-tahada fee taa'-deedih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4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44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وَيُؤَيَّدُ مَنْ أَغْرَقَ نَزْعَاً فِي تَوْفِيَتِهِ،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who draws the bow to the utmost in fulfilling it will be confirmed;</a:t>
            </a:r>
          </a:p>
        </p:txBody>
      </p:sp>
      <p:sp>
        <p:nvSpPr>
          <p:cNvPr id="105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yoo-ay-yadu man agh-raqa naz-a'na fee taw-feeatih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5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54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يَجْمَعُ مَا خَلَقْتَ مِنَ الْحَمْدِ،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which will gather all the praise which Thou hast created</a:t>
            </a:r>
          </a:p>
        </p:txBody>
      </p:sp>
      <p:sp>
        <p:nvSpPr>
          <p:cNvPr id="106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h'am-day-yaj-mau' maa khalaq-ta minal-h'am-d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65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وَيَنْتَظِمُ مَا أَنْتَ خَالِقُهُ مِنْ بَعْدُ،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tie together all which Thou wilt afterwards create;</a:t>
            </a:r>
          </a:p>
        </p:txBody>
      </p:sp>
      <p:sp>
        <p:nvSpPr>
          <p:cNvPr id="107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yantaz'imu maaa anta khaaliquhoo mim-baa'-d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7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75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لاَ حَمْدَ أَقْرَبُ إلَى قَوْلِكَ مِنْهُ،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than which no praise is nearer to Thy word</a:t>
            </a:r>
          </a:p>
        </p:txBody>
      </p:sp>
      <p:sp>
        <p:nvSpPr>
          <p:cNvPr id="108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h'am-dal-laa h'am-da aq-rabu ilaa qaw-lika min-h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85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أَحْمَدَ مِمَّنْ يَحْمَدُكَ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than which none is greater from any who praise Thee;</a:t>
            </a:r>
          </a:p>
        </p:txBody>
      </p:sp>
      <p:sp>
        <p:nvSpPr>
          <p:cNvPr id="109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laaa ah'-mada mim-may-yah'-maduka bih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9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95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يُوجِبُ بِكَرَمِكَ الْمَزِيدَ بِوُفُورِهِ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whose fullness will obligate increase through Thy generosity</a:t>
            </a:r>
          </a:p>
        </p:txBody>
      </p:sp>
      <p:sp>
        <p:nvSpPr>
          <p:cNvPr id="110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h'am-day-yoojibu bikaramikal-mazeeda biwufoorih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0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05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وَتَصِلُهُ بِمَزِيْد بَعْدَ مَزِيْد طَوْلاً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which Thou wilt join increase after increase as graciousness from Thee;</a:t>
            </a:r>
          </a:p>
        </p:txBody>
      </p:sp>
      <p:sp>
        <p:nvSpPr>
          <p:cNvPr id="111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 tas'iluhoo bimazeedim-baa'-da mazeedin t'aw-lam-mink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1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16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يَجِبُ لِكَرَمِ وَجْهِكَ، وَيُقَابِلُ عِزَّ جَلاَلِكَ.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that will befit the generosity of Thy face and meet the might of Thy majesty!</a:t>
            </a:r>
          </a:p>
        </p:txBody>
      </p:sp>
      <p:sp>
        <p:nvSpPr>
          <p:cNvPr id="112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h'am-day-yajibu likarami waj-hik wa yuqaabilu i'z-za jalaalik</a:t>
            </a:r>
          </a:p>
        </p:txBody>
      </p:sp>
      <p:sp>
        <p:nvSpPr>
          <p:cNvPr id="112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26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وَهُوَ بِكُلِّ شَيْء مُحِيطٌ،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"encompasses </a:t>
            </a:r>
            <a:r>
              <a:rPr lang="en-US" sz="3600" b="1" kern="1200" dirty="0" smtClean="0">
                <a:ea typeface="MS Mincho" pitchFamily="49" charset="-128"/>
              </a:rPr>
              <a:t>everything",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bikul-li shay-im-muh'eet'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2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وَآلِ مُحَمَّد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the Household of Muhammad,</a:t>
            </a:r>
          </a:p>
        </p:txBody>
      </p:sp>
      <p:sp>
        <p:nvSpPr>
          <p:cNvPr id="113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 muh'am-madiw-waaali muh'am-mad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3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36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الْمُنْتَجَبِ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الْمُصْطَفَى،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distinguished, the chosen,</a:t>
            </a:r>
          </a:p>
        </p:txBody>
      </p:sp>
      <p:sp>
        <p:nvSpPr>
          <p:cNvPr id="114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al-muntajabil-mus'-t'afaa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4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46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الْمُكَرَّمِ، الْمُقَرَّبِ، أَفْضَلَ صَلَوَاتِكَ،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</a:t>
            </a:r>
            <a:r>
              <a:rPr lang="en-US" sz="3600" b="1" kern="1200" dirty="0" err="1">
                <a:ea typeface="MS Mincho" pitchFamily="49" charset="-128"/>
              </a:rPr>
              <a:t>honoured</a:t>
            </a:r>
            <a:r>
              <a:rPr lang="en-US" sz="3600" b="1" kern="1200" dirty="0">
                <a:ea typeface="MS Mincho" pitchFamily="49" charset="-128"/>
              </a:rPr>
              <a:t>, the brought nigh, with the most excellent of Thy blessings,</a:t>
            </a:r>
          </a:p>
        </p:txBody>
      </p:sp>
      <p:sp>
        <p:nvSpPr>
          <p:cNvPr id="115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al-mukar-ramil-muqar-rab af-z''ala s'alawaatik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57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وَبارِكْ عَلَيْهِ أَتَمَّ بَرَكاتِكَ،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benedict him with the most complete of Thy benedictions,</a:t>
            </a:r>
          </a:p>
        </p:txBody>
      </p:sp>
      <p:sp>
        <p:nvSpPr>
          <p:cNvPr id="116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baarik a'lay-heee atam-ma barakaatik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6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67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وَتَرَحَّمْ عَلَيْهِ أَمْتَعَ رَحَمَاتِكَ.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him with the most enjoyable of Thy mercies!</a:t>
            </a:r>
          </a:p>
        </p:txBody>
      </p:sp>
      <p:sp>
        <p:nvSpPr>
          <p:cNvPr id="117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tarah'-h'am a'lay-heee am-taa' rah'amaatik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7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77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صَلاَةً زَاكِيَةً،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his Household with a fruitful blessing,</a:t>
            </a:r>
          </a:p>
        </p:txBody>
      </p:sp>
      <p:sp>
        <p:nvSpPr>
          <p:cNvPr id="118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 muh'am-madiw-wa aaalihee s'alaatan zaakeeatal-</a:t>
            </a:r>
          </a:p>
        </p:txBody>
      </p:sp>
      <p:sp>
        <p:nvSpPr>
          <p:cNvPr id="118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87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صَلاَةٌ أَزْكَى مِنْهَا،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more fruitful than which there is no blessing!</a:t>
            </a:r>
          </a:p>
        </p:txBody>
      </p:sp>
      <p:sp>
        <p:nvSpPr>
          <p:cNvPr id="119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laa takoonu s'alaatun az-kaa min-haa</a:t>
            </a:r>
          </a:p>
        </p:txBody>
      </p:sp>
      <p:sp>
        <p:nvSpPr>
          <p:cNvPr id="119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98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نَامِيَةً،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him with a growing blessing,</a:t>
            </a:r>
          </a:p>
        </p:txBody>
      </p:sp>
      <p:sp>
        <p:nvSpPr>
          <p:cNvPr id="120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s'al-li a'lay-hee s'alaatan naameeatal-</a:t>
            </a:r>
          </a:p>
        </p:txBody>
      </p:sp>
      <p:sp>
        <p:nvSpPr>
          <p:cNvPr id="120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08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صَلاةٌ أَنْمَى مِنْهَا،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more growing than which there is no blessing!</a:t>
            </a:r>
          </a:p>
        </p:txBody>
      </p:sp>
      <p:sp>
        <p:nvSpPr>
          <p:cNvPr id="121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laa takoonu s'alaatun anmaa min-haa</a:t>
            </a:r>
          </a:p>
        </p:txBody>
      </p:sp>
      <p:sp>
        <p:nvSpPr>
          <p:cNvPr id="121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18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صَلاةً رَاضِيَةً،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bless him with a pleasing blessing,</a:t>
            </a:r>
          </a:p>
        </p:txBody>
      </p:sp>
      <p:sp>
        <p:nvSpPr>
          <p:cNvPr id="122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s'al-li a'lay-hee s'alaah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raaz''eeatal-</a:t>
            </a:r>
          </a:p>
        </p:txBody>
      </p:sp>
      <p:sp>
        <p:nvSpPr>
          <p:cNvPr id="122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28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وَهُوَ عَلَى كُلِّ شَيْء رَقِيبٌ،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is watchful over </a:t>
            </a:r>
            <a:r>
              <a:rPr lang="en-US" sz="3600" b="1" kern="1200" dirty="0" smtClean="0">
                <a:ea typeface="MS Mincho" pitchFamily="49" charset="-128"/>
              </a:rPr>
              <a:t>everything.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a'laa kul-li shay-ir-raqeeb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3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صَلاةٌ فَوْقَهَا.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beyond which there is no blessing!</a:t>
            </a:r>
          </a:p>
        </p:txBody>
      </p:sp>
      <p:sp>
        <p:nvSpPr>
          <p:cNvPr id="123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laa takoonu s'alaatun faw-qahaa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3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39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24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 muh'am-madiw-wa aaalihee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4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49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تُرْضِيهِ وَتَزِيدُ عَلَى رِضَاهُ،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 blessing which will please him and increase his good pleasure!</a:t>
            </a:r>
          </a:p>
        </p:txBody>
      </p:sp>
      <p:sp>
        <p:nvSpPr>
          <p:cNvPr id="125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s'alaatan tur-z''eehoo watazeedu a'laa riz''aah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5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59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تُرْضِيكَ وَتَزِيدُ عَلَى رِضَاكَ 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him with a blessing which will please Thee and increase Thy good pleasure toward him!</a:t>
            </a:r>
          </a:p>
        </p:txBody>
      </p:sp>
      <p:sp>
        <p:nvSpPr>
          <p:cNvPr id="126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s'al-li a'lay-hee s'alaatan tur-z''eeka watazeedu a'laa riz''aaka lah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6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69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لاَ تَرْضَى لَهُ إلاَّ بِهَا،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bless him with a blessing through other than which Thou wilt not be pleased for him,</a:t>
            </a:r>
          </a:p>
        </p:txBody>
      </p:sp>
      <p:sp>
        <p:nvSpPr>
          <p:cNvPr id="128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s'al-li a'lay-hee s'alaatan laa tar-z''aa lahooo il-laa bihaa</a:t>
            </a:r>
          </a:p>
        </p:txBody>
      </p:sp>
      <p:sp>
        <p:nvSpPr>
          <p:cNvPr id="128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80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تَرى غَيْرَهُ لَهَا أَهْلاً.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for which Thou </a:t>
            </a:r>
            <a:r>
              <a:rPr lang="en-US" sz="3600" b="1" kern="1200" dirty="0" err="1">
                <a:ea typeface="MS Mincho" pitchFamily="49" charset="-128"/>
              </a:rPr>
              <a:t>seest</a:t>
            </a:r>
            <a:r>
              <a:rPr lang="en-US" sz="3600" b="1" kern="1200" dirty="0">
                <a:ea typeface="MS Mincho" pitchFamily="49" charset="-128"/>
              </a:rPr>
              <a:t> no one else worthy!</a:t>
            </a:r>
          </a:p>
        </p:txBody>
      </p:sp>
      <p:sp>
        <p:nvSpPr>
          <p:cNvPr id="129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laa taraa ghay-rahoo lahaaa ah-laa</a:t>
            </a:r>
          </a:p>
        </p:txBody>
      </p:sp>
      <p:sp>
        <p:nvSpPr>
          <p:cNvPr id="129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90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0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0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00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تُجَاوِزُ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رِضْوَانَكَ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وَيَتَّصِلُ اتِّصَالُهَا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بِبَقَآئِكَ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 blessing which will pass beyond Thy good pleasure, be continuous in its continuity through Thy subsistence,</a:t>
            </a:r>
          </a:p>
        </p:txBody>
      </p:sp>
      <p:sp>
        <p:nvSpPr>
          <p:cNvPr id="131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 s'alaatan tujaawizu riz''-waanak wa yat-tas'ilu at-tis'aaluhaa bibaqaaa-ik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1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10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يَنْفَدُ كَمَا لاَ تَنْفَدُ كَلِماتُكَ.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never be spent, just as Thy words will never be spent!</a:t>
            </a:r>
          </a:p>
        </p:txBody>
      </p:sp>
      <p:sp>
        <p:nvSpPr>
          <p:cNvPr id="132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laa yanfadu kamaa laa tanfadu kalimaatuk</a:t>
            </a:r>
          </a:p>
        </p:txBody>
      </p:sp>
      <p:sp>
        <p:nvSpPr>
          <p:cNvPr id="132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21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3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31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الله لاَ إلهَ إلاَّ أَنْتَ الاَحَـدُ الْمُتَوَحِّدُ الْفَرْدُ الْمُتَفَرِّدُ،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the Unique, the Alone, the Single, the Isolated.</a:t>
            </a:r>
          </a:p>
        </p:txBody>
      </p:sp>
      <p:sp>
        <p:nvSpPr>
          <p:cNvPr id="14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antal-laahoo laaa ilaha il-laaa ant al-ah'adul-mutawah'-h'id al-far-dul-mutafar-rid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3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تَنْتَظِمُ صَلَوَاتِ مَلائِكَتِكَ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 blessing which will tie together the blessings of Thy angels,</a:t>
            </a:r>
          </a:p>
        </p:txBody>
      </p:sp>
      <p:sp>
        <p:nvSpPr>
          <p:cNvPr id="134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s'alaatan tantaz'imu s'alawaati malaaa-ikatika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4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41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وَأَنْبِيآئِكَ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وَرُسُلِكَ وَأَهْلِ طَاعَتِكَ.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Thy prophets, Thy messengers, and those who obey Thee,</a:t>
            </a:r>
          </a:p>
        </p:txBody>
      </p:sp>
      <p:sp>
        <p:nvSpPr>
          <p:cNvPr id="135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ambeeaaa-ika wa rusulika wa ah-li t'aaa'tik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5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51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وَتَشْتَمِلُ عَلَى صَلَوَاتِ عِبَادِكَ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comprise the blessings of Thy servants,</a:t>
            </a:r>
          </a:p>
        </p:txBody>
      </p:sp>
      <p:sp>
        <p:nvSpPr>
          <p:cNvPr id="136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tash-tamilu a'laa s'alawaati i'baadika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6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61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مِنْ جِنّكَ وَإنْسِكَ وَأَهْلِ إجَابَتِكَ،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jinn or mankind, and those worthy of Thy response,</a:t>
            </a:r>
          </a:p>
        </p:txBody>
      </p:sp>
      <p:sp>
        <p:nvSpPr>
          <p:cNvPr id="137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jin-nika wa insika wa ah-li ijaabatik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7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72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52400" y="762000"/>
            <a:ext cx="9144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وَتَجْتَمِعُ عَلَى صَلاَةِ كُلِّ مَنْ ذَرَأْتَ وَبَرَأْتَ مِنْ أَصْنَافِ خَلْقِكَ.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bring together the blessings of every one of the kinds of Thy creatures which Thou hast sown and authored!</a:t>
            </a:r>
          </a:p>
        </p:txBody>
      </p:sp>
      <p:sp>
        <p:nvSpPr>
          <p:cNvPr id="138244" name="Subtitle 4"/>
          <p:cNvSpPr txBox="1">
            <a:spLocks/>
          </p:cNvSpPr>
          <p:nvPr/>
        </p:nvSpPr>
        <p:spPr bwMode="auto">
          <a:xfrm>
            <a:off x="304800" y="4800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taj-tamiu' a'laa s'alaati kul-li man d'araa-ta wabaraa-ta min as'-naafi khal-qik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8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82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9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a'lay-hee wa aaalihee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9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92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تُحِيطُ بِكُلِّ صَلاَة سَالِفَة وَمُسْتَأْنَفَة،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 blessing which will encompass every blessing, bygone and new!</a:t>
            </a:r>
          </a:p>
        </p:txBody>
      </p:sp>
      <p:sp>
        <p:nvSpPr>
          <p:cNvPr id="140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s'alaatan tuh'eet'u bikul-li s'alaatin saalifatiw-wamus-taa-nafah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0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02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وَعَلَى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him and his Household</a:t>
            </a:r>
          </a:p>
        </p:txBody>
      </p:sp>
      <p:sp>
        <p:nvSpPr>
          <p:cNvPr id="141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s'al-li a'lay-hee waa'laaa aaalihee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1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13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مَرْضِيَّةً لَكَ وَلِمَنْ دُونَكَ،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 blessing which is pleasing to Thee and everyone below Thee</a:t>
            </a:r>
          </a:p>
        </p:txBody>
      </p:sp>
      <p:sp>
        <p:nvSpPr>
          <p:cNvPr id="142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s'alaatan mar-z''ee-yatal-laka waliman doonak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2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23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وَتُنْشِئُ مَعَ ذَلِكَ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صَلَوَات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will bring forth with all that a </a:t>
            </a:r>
            <a:r>
              <a:rPr lang="en-US" sz="3600" b="1" kern="1200" dirty="0" smtClean="0">
                <a:ea typeface="MS Mincho" pitchFamily="49" charset="-128"/>
              </a:rPr>
              <a:t>blessing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3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tunshi-u maa' d'alika s'alawaatin </a:t>
            </a:r>
          </a:p>
        </p:txBody>
      </p:sp>
      <p:sp>
        <p:nvSpPr>
          <p:cNvPr id="143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33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 الْكَرِيمُ الْمُتَكَرِّمُ،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the Generous, the Generously Bestowing,</a:t>
            </a:r>
          </a:p>
        </p:txBody>
      </p:sp>
      <p:sp>
        <p:nvSpPr>
          <p:cNvPr id="15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 al-kareemul-mutakar-rim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3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تُضَاعِفُ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مَعَهَا تِلْكَ الصَّلَوَاتِ عِنْدَهَا،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smtClean="0">
                <a:ea typeface="MS Mincho" pitchFamily="49" charset="-128"/>
              </a:rPr>
              <a:t>with </a:t>
            </a:r>
            <a:r>
              <a:rPr lang="en-US" sz="3600" b="1" kern="1200" dirty="0">
                <a:ea typeface="MS Mincho" pitchFamily="49" charset="-128"/>
              </a:rPr>
              <a:t>which Thou wilt multiply those blessings</a:t>
            </a:r>
          </a:p>
        </p:txBody>
      </p:sp>
      <p:sp>
        <p:nvSpPr>
          <p:cNvPr id="144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tuz''aai'fu maa'haa til-kas'-s'alawaati i'ndahaa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4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43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وَتَزِيدُهَا عَلَى كُرُورِ الاَيَّامِ زِيَادَةً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increase them through the recurrence of days with an increasing</a:t>
            </a:r>
          </a:p>
        </p:txBody>
      </p:sp>
      <p:sp>
        <p:nvSpPr>
          <p:cNvPr id="145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tazeeduhaa a'laa kurooril-ay-yaami zeeaadatan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5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54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تَضَاعِيفَ لاَ يَعُدُّهَا غَيْرُكَ.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multiples which none can count but Thou!</a:t>
            </a:r>
          </a:p>
        </p:txBody>
      </p:sp>
      <p:sp>
        <p:nvSpPr>
          <p:cNvPr id="146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fee taz''aae'efa laa yau'd-duhaa ghay-ruk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6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64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أَطَائِبِ أَهْلِ بَيْتِهِ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the best of his Household,</a:t>
            </a:r>
          </a:p>
        </p:txBody>
      </p:sp>
      <p:sp>
        <p:nvSpPr>
          <p:cNvPr id="147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a'laaa at'aaa-ibi ah-li bay-tihil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7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74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الَّذِينَ اخْتَرْتَهُمْ </a:t>
            </a:r>
            <a:r>
              <a:rPr lang="ar-SA" sz="9600" kern="1200" dirty="0" err="1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لاِمْرِكَ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those whom Thou hast chosen for Thy command,</a:t>
            </a:r>
          </a:p>
        </p:txBody>
      </p:sp>
      <p:sp>
        <p:nvSpPr>
          <p:cNvPr id="148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-lad'eena akh-tar-tahum liam-rik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8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84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وَجَعَلْتَهُمْ خَزَنَةَ عِلْمِكَ، وَحَفَظَةَ دِيْنِكَ،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appointed the treasurers of Thy knowledge, the guardians of Thy religion,</a:t>
            </a:r>
          </a:p>
        </p:txBody>
      </p:sp>
      <p:sp>
        <p:nvSpPr>
          <p:cNvPr id="149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jaa'l-tahum khazanata i'l-mik wa h'afaz'ata deenik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9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95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وَخُلَفَآءَكَ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أَرْضِكَ، وَحُجَجَكَ عَلَى عِبَادِكَ،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Thy vicegerents in Thy earth, and Thy arguments against Thy servants,</a:t>
            </a:r>
          </a:p>
        </p:txBody>
      </p:sp>
      <p:sp>
        <p:nvSpPr>
          <p:cNvPr id="150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khulafaaa-aka feee ar-z''ik wa h'ujajaka a'laa i'baadik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05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وَطَهَّرْتَهُمْ مِنَ الرِّجْسِ وَالدَّنَسِ تَطْهِيراً بِإرَادَتِكَ،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purified from uncleanness and defilement through a purification by Thy </a:t>
            </a:r>
            <a:r>
              <a:rPr lang="en-US" sz="3600" b="1" kern="1200" dirty="0" smtClean="0">
                <a:ea typeface="MS Mincho" pitchFamily="49" charset="-128"/>
              </a:rPr>
              <a:t>desire,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1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t'ah-har-tahum minar-rij-si wad-danasi tat'-heeram-biiraadatik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1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15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وَجَعَلْتَهُمُ الْوَسِيْلَةَ إلَيْكَ وَالْمَسْلَكَ إلَى جَنَّتِكَ،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the mediation to Thee and the road to Thy Garden!</a:t>
            </a:r>
          </a:p>
        </p:txBody>
      </p:sp>
      <p:sp>
        <p:nvSpPr>
          <p:cNvPr id="152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jaa'l-tahumul-waseelata ilay-ka wal-mas-laka ilaa jan-natik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2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25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53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36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الْعَظِيمُ الْمُتَعَظِّمُ، الْكَبِيرُ الْمُتَكَبِّرُ.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All-mighty, the Mightily Exalted, the Magnificent, the Magnificently Magnified.</a:t>
            </a:r>
          </a:p>
        </p:txBody>
      </p:sp>
      <p:sp>
        <p:nvSpPr>
          <p:cNvPr id="16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al-a'z'eemul-mutaa'z'-z'im al-kabeerul-mutakab-bir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3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صَلاةً تُجْزِلُ لَهُمْ بِهَا مِنْ نِحَلِكَ وَكَرَامَتِكَ،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 blessing which makes plentiful Thy gifts and generosity,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s'alaatan tuj-zilu lahum bihaa min-nih'alika wakaraamatik</a:t>
            </a:r>
          </a:p>
        </p:txBody>
      </p:sp>
      <p:sp>
        <p:nvSpPr>
          <p:cNvPr id="154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46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وَتُكْمِلُ لَهُمُ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الاَشْيَآءَ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عَطَاياكَ وَنَوَافِلِكَ،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perfects for them Thy bestowals and awards,</a:t>
            </a:r>
          </a:p>
        </p:txBody>
      </p:sp>
      <p:sp>
        <p:nvSpPr>
          <p:cNvPr id="155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tuk-milu lahumul-ash-yaaa-a min a't'aayaaka wa nawaafilik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5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56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وَتُوَفِّرُ عَلَيْهِمُ الْحَظَّ مِنْ عَوَائِدِكَ وَفَوائِدِكَ.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fills out their share of Thy kindly acts and benefits!</a:t>
            </a:r>
          </a:p>
        </p:txBody>
      </p:sp>
      <p:sp>
        <p:nvSpPr>
          <p:cNvPr id="156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tuwaf-firu a'lay-himul-h'az'-z'a min a'waaa-idika wa fawaaa-idik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6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66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 وَعَلَيْهِمْ صَلاَةً لاَ أَمَدَ فِي أَوَّلِهَا،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him and his Household with a blessing whose first has no term,</a:t>
            </a:r>
          </a:p>
        </p:txBody>
      </p:sp>
      <p:sp>
        <p:nvSpPr>
          <p:cNvPr id="157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a'lay-hee waa'lay-him s'alaatan laaa amada feee aw-walihaa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7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77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غَايَةَ </a:t>
            </a:r>
            <a:r>
              <a:rPr lang="ar-SA" sz="9600" kern="1200" dirty="0" err="1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لاِمَدِهَا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وَلاَ نِهَايَةَ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لاِخِرِهَا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whose term has no limit, and whose last has no utmost end!</a:t>
            </a:r>
          </a:p>
        </p:txBody>
      </p:sp>
      <p:sp>
        <p:nvSpPr>
          <p:cNvPr id="158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ghaayata liamadihaa wa laa nihaayata liaaakhirihaa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8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87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عَلَيْهِمْ زِنَةَ عَرْشِكَ وَمَا دُونَهُ،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Lord, bless them to the weight of Thy Throne and all below it,</a:t>
            </a:r>
          </a:p>
        </p:txBody>
      </p:sp>
      <p:sp>
        <p:nvSpPr>
          <p:cNvPr id="159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rab-bi s'al-li a'lay-him-zinata a'r-shika wa maa doonah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9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97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وَمِلءَ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سَموَاتِكَ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فَوْقَهُنَّ،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amount that fills the heavens and all above them,</a:t>
            </a:r>
          </a:p>
        </p:txBody>
      </p:sp>
      <p:sp>
        <p:nvSpPr>
          <p:cNvPr id="160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mil-a samaawaatika wa maa faw-qahun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0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07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وَعَدَدَ أَرَضِيْكَ، وَمَا تَحْتَهُنَّ، وَمَا بَيْنَهُنَّ،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number of Thy earths and all below and between them,</a:t>
            </a:r>
          </a:p>
        </p:txBody>
      </p:sp>
      <p:sp>
        <p:nvSpPr>
          <p:cNvPr id="161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a'dada araz''eeka wa maa tah'-tahun-na wa maa bay-nahun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1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17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تُقَرِّبُهُمْ مِنْكَ زُلْفى وَتَكُونُ لَكَ وَلَهُمْ رِضَىً،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blessing that will bring them near to Thee in proximity, please Thee and them,</a:t>
            </a:r>
          </a:p>
        </p:txBody>
      </p:sp>
      <p:sp>
        <p:nvSpPr>
          <p:cNvPr id="162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s'alaatan tuqar-ribuhum minka zul-faa wa takoonu laka wa lahum riz''ana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2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28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وَمُتَّصِلَةٌ بِنَظَائِرِهِنَّ أَبَداً.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be joined to its likes forever!</a:t>
            </a:r>
          </a:p>
        </p:txBody>
      </p:sp>
      <p:sp>
        <p:nvSpPr>
          <p:cNvPr id="163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mut-tas'ilatam-binaz'aaa-irhin-na abadaa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38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 العَلِيُّ الْمُتَعَالِ، الْشَدِيْدُ الْمِحَـالِ.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the All-high, the Sublimely High, "the Strong in prowess</a:t>
            </a:r>
            <a:r>
              <a:rPr lang="en-US" sz="3600" b="1" kern="1200" dirty="0" smtClean="0">
                <a:ea typeface="MS Mincho" pitchFamily="49" charset="-128"/>
              </a:rPr>
              <a:t>"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 al-a'lee-yul-mutaa'al ash-shadeedul-mih'aal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4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إنَّكَ أَيَّدْتَ دِينَكَ فِي كُلِّ أَوَان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God, surely Thou hast confirmed Thy religion in all times</a:t>
            </a:r>
          </a:p>
        </p:txBody>
      </p:sp>
      <p:sp>
        <p:nvSpPr>
          <p:cNvPr id="164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al-laahum-ma in-naka ay-yat-ta deenaka fee kul-li awaanim-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4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48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بِإمَام أَقَمْتَهُ عَلَماً لِعِبَادِكَ وَّمَنارَاً فِي بِلاَدِكَ،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an Imam whom Thou hast set up as a guidepost to Thy servants and a lighthouse in Thy lands,</a:t>
            </a:r>
          </a:p>
        </p:txBody>
      </p:sp>
      <p:sp>
        <p:nvSpPr>
          <p:cNvPr id="165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biimaamin aqam-tahoo  a'lamal-lii'baadika wa manaaran fee bilaadik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5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58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بَعْدَ أَنْ وَصَلْتَ حَبْلَهُ بِحَبْلِكَ،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after his cord has been joined to Thy cord!</a:t>
            </a:r>
          </a:p>
        </p:txBody>
      </p:sp>
      <p:sp>
        <p:nvSpPr>
          <p:cNvPr id="166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baa'-da aw-was'al-ta h'ab-lahoo bih'ab-lik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6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69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 الذَّرِيعَةَ إلَى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hast appointed him the means to Thy good pleasure,</a:t>
            </a:r>
          </a:p>
        </p:txBody>
      </p:sp>
      <p:sp>
        <p:nvSpPr>
          <p:cNvPr id="167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jaa'l-tahud'-d'areea'ta ilaa riz''-waanik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7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79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وَافْتَرَضْتَ طَاعَتَهُ، وَحَذَّرْتَ مَعْصِيَتَهُ،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made obeying him obligatory, cautioned against disobeying him,</a:t>
            </a:r>
          </a:p>
        </p:txBody>
      </p:sp>
      <p:sp>
        <p:nvSpPr>
          <p:cNvPr id="168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waf-taraz''-ta t'aaa'tah wa h'ad'-d'ar-ta maa'-s'eeatah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8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89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وَأَمَرْتَ بِامْتِثَالِ أوَاِمِرِه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وَالانْتِهَآءِ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عِنْدَ نَهْيِهِ،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commanded following his commands, abandoning what he has prohibited,</a:t>
            </a:r>
          </a:p>
        </p:txBody>
      </p:sp>
      <p:sp>
        <p:nvSpPr>
          <p:cNvPr id="169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amar-ta bim-tithaali awaamirih walintihaaa-i i'nda nah-yih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9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99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وَأَلاَّ يَتَقَدَّمَهُ مُتَقَدِّمٌ، وَلاَ يَتَأَخَّرَ عَنْهُ مُتَأَخِّرٌ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no forward-goer go ahead of him or back-keeper keep back from him! </a:t>
            </a:r>
          </a:p>
        </p:txBody>
      </p:sp>
      <p:sp>
        <p:nvSpPr>
          <p:cNvPr id="171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al-laa yataqad-damahoo mutaqad-dim wa laa yataakh-khara a'n-hoo mutaakh-khir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1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10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فَهُوَ عِصْمَةُ اللاَّئِذِينَ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he is the preservation of the shelter-seekers,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172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 huwa i's'-matul-laaa-id'een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2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20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وَكَهْفُ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الْمُؤْمِنِينَ، وَعُرْوَةُ الْمُتَمَسِّكِينَ،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وَبَهَآءُ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الْعَالَمِينَ.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cave of the faithful, the handhold of the adherents, and the radiance of the worlds!</a:t>
            </a:r>
          </a:p>
        </p:txBody>
      </p:sp>
      <p:sp>
        <p:nvSpPr>
          <p:cNvPr id="173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kah-ful-moo-mineen wa u'r-watul-mutamas-sikeen wa bahaaa-ul-a'alameen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3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30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فَأَوْزِعْ لِوَلِيِّكَ شُكْرَ مَا أَنْعَمْتَ بِهِ عَلَيْهِ،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God, so inspire Thy guardian to give thanks for that in which Thou hast </a:t>
            </a:r>
            <a:r>
              <a:rPr lang="en-US" sz="3600" b="1" kern="1200" dirty="0" err="1">
                <a:ea typeface="MS Mincho" pitchFamily="49" charset="-128"/>
              </a:rPr>
              <a:t>favoured</a:t>
            </a:r>
            <a:r>
              <a:rPr lang="en-US" sz="3600" b="1" kern="1200" dirty="0">
                <a:ea typeface="MS Mincho" pitchFamily="49" charset="-128"/>
              </a:rPr>
              <a:t> him,</a:t>
            </a:r>
          </a:p>
        </p:txBody>
      </p:sp>
      <p:sp>
        <p:nvSpPr>
          <p:cNvPr id="174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al-laahum-ma faaw-zia' liwalee-yka shuk-ra maaa an-a'm-ta bihee a'lay-h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40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18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4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وَأَوْزِعْنَا مِثْلَهُ فِيهِ، وَآتِهِ مِنْ لَدُنْكَ سُلْطَاناً نَصِيراً،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inspire us with the like concerning him, grant him 'an authority from Thee to help </a:t>
            </a:r>
            <a:r>
              <a:rPr lang="en-US" sz="3600" b="1" kern="1200" dirty="0" smtClean="0">
                <a:ea typeface="MS Mincho" pitchFamily="49" charset="-128"/>
              </a:rPr>
              <a:t>him‘,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5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aw-zia'-naa mith-lahoo feeh wa aaatihee mil-ladunka sul-t'aanan-nas'eeraa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5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51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وَافْتَحْ لَهُ فَتْحاً يَسِيراً، وَأَعِنْهُ بِرُكْنِكَ الاعَزِّ،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open for him an easy opening, aid him with Thy mightiest pillar,</a:t>
            </a:r>
          </a:p>
        </p:txBody>
      </p:sp>
      <p:sp>
        <p:nvSpPr>
          <p:cNvPr id="176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af-tah' lahoo fat-h'ay-yaseeraa wa ai'n-hoo biruk-nikal-aa'z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6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61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وَاشْدُدْ أَزْرَهُ، وَقَوِّ عَضُدَهُ، وَرَاعِهِ بِعَيْنِكَ،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brace up his back, strengthen his arm, guard him with Thy eye,</a:t>
            </a:r>
          </a:p>
        </p:txBody>
      </p:sp>
      <p:sp>
        <p:nvSpPr>
          <p:cNvPr id="177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wash-dud az-rah wa qaw-wi a'z''udah wa raai'hee bi 'y-nik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7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71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وَاحْمِهِ بِحِفْظِكَ، وَانْصُرْهُ بِمَلائِكَتِكَ،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defend him with Thy safeguarding, help him with Thy angels,</a:t>
            </a:r>
          </a:p>
        </p:txBody>
      </p:sp>
      <p:sp>
        <p:nvSpPr>
          <p:cNvPr id="178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wah'-mihee bih'if-z'ik wans'ur-hoo bimalaaa-ikatik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8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81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وَامْدُدْهُ بِجُنْدِكَ الاَغْلَبِ وَأَقِمْ بِهِ كِتَابَكَ وَحُدُودَكَ،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assist him with Thy most victorious troops! Through him establish Thy Book, Thy bounds,</a:t>
            </a:r>
          </a:p>
        </p:txBody>
      </p:sp>
      <p:sp>
        <p:nvSpPr>
          <p:cNvPr id="179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wam-dud-hoo bijundikal-agh-lab wa aqim bihee kitaabaka wa h'udoodak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9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92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وَشَرَائِعَكَ وَسُنَنَ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رَسُولِكَ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Thy laws, and the norms of Thy Messenger's </a:t>
            </a:r>
            <a:r>
              <a:rPr lang="en-US" sz="3600" b="1" kern="1200" dirty="0" err="1" smtClean="0">
                <a:ea typeface="MS Mincho" pitchFamily="49" charset="-128"/>
              </a:rPr>
              <a:t>Sunna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0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sharaaa-ia'ka wa sunana rasoolika </a:t>
            </a:r>
          </a:p>
        </p:txBody>
      </p:sp>
      <p:sp>
        <p:nvSpPr>
          <p:cNvPr id="180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02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صَلَوَاتُكَ اللَّهُمَّ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(Thy blessings, O God, be upon him and his Household),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181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s'alawaatukal-laahum-ma a'lay-hee wa aaalih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1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12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وَأَحْيِ بِهِ مَا أَمَاتَهُ الظَّالِمُونَ مِنْ مَعَالِمِ دِينِكَ،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bring to life the guideposts of Thy religion, deadened by the wrongdoers,</a:t>
            </a:r>
          </a:p>
        </p:txBody>
      </p:sp>
      <p:sp>
        <p:nvSpPr>
          <p:cNvPr id="182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ah'-yi bihee maaa amaatahuz'-z'aalimoona mim-maa'alimi deenik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2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22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وَاجْلُ بِهِ صَدَآءَ الْجَوْرِ عَنْ طَرِيقَتِكَ،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burnish the rust of injustice from Thy way,</a:t>
            </a:r>
          </a:p>
        </p:txBody>
      </p:sp>
      <p:sp>
        <p:nvSpPr>
          <p:cNvPr id="183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waj-lu bihee s'adaaa-al-jaw-ri a'n t'areeqatik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3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33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وَأَبِنْ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الضَّرَّآءَ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سَبِيلِكَ،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sift the adversity from Thy road,</a:t>
            </a:r>
          </a:p>
        </p:txBody>
      </p:sp>
      <p:sp>
        <p:nvSpPr>
          <p:cNvPr id="184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abim-bihiz''-z''ar-raaa-a min sabeelik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43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الـرَّحْمنُ الرَّحِيمُ الْعَلِيمُ الْحَكِيمُ.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All-merciful, the All-compassionate, the All-knowing, the All-wise.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19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ar-rah'-mnur-rah'eem al-a'leemul-h'akeem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4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وَأَزِلْ بِهِ النَّاكِبِينَ عَنْ صِرَاطِكَ،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eliminate those who deviate from Thy path,</a:t>
            </a:r>
          </a:p>
        </p:txBody>
      </p:sp>
      <p:sp>
        <p:nvSpPr>
          <p:cNvPr id="185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azil bihin-naakibeena a'n s'iraat'ik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5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53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وَامْحَقْ بِهِ بُغَاةَ قَصْدِكَ عِوَجاً،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erase those who seek crookedness in Thy straightness!</a:t>
            </a:r>
          </a:p>
        </p:txBody>
      </p:sp>
      <p:sp>
        <p:nvSpPr>
          <p:cNvPr id="186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wam-h'aq bihee bughaata qas'-dika i'wajaa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6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63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وَأَلِنْ جَانِبَهُ </a:t>
            </a:r>
            <a:r>
              <a:rPr lang="ar-SA" sz="9600" kern="1200" dirty="0" err="1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لاِوْلِيَآئِكَ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وَابْسُطْ يَدَهُ عَلَى أَعْدَائِكَ،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his side mild toward Thy friends, stretch forth his hand over Thy enemies,</a:t>
            </a:r>
          </a:p>
        </p:txBody>
      </p:sp>
      <p:sp>
        <p:nvSpPr>
          <p:cNvPr id="187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alin jaanibahoo liaw-leeaaa-ik wab-sut' yadahoo a'laaa aa'-daaa-ik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7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73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لَنا رَأْفَتَهُ وَرَحْمَتَهُ وَتَعَطُّفَهُ وَتَحَنُّنَهُ،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give us his clemency, his mercy, his tenderness, his sympathy,</a:t>
            </a:r>
          </a:p>
        </p:txBody>
      </p:sp>
      <p:sp>
        <p:nvSpPr>
          <p:cNvPr id="188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hab lanaa raa-fatahoo wa rah'-matahoo wa taa't'-t'ufahoo wa tah'an-nunah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8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84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وَاجْعَلْنَا لَهُ سَامِعِينَ مُطِيعِينَ، وَفِي رِضَاهُ سَاعِينَ،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us his hearers and </a:t>
            </a:r>
            <a:r>
              <a:rPr lang="en-US" sz="3600" b="1" kern="1200" dirty="0" err="1">
                <a:ea typeface="MS Mincho" pitchFamily="49" charset="-128"/>
              </a:rPr>
              <a:t>obeyers</a:t>
            </a:r>
            <a:r>
              <a:rPr lang="en-US" sz="3600" b="1" kern="1200" dirty="0">
                <a:ea typeface="MS Mincho" pitchFamily="49" charset="-128"/>
              </a:rPr>
              <a:t>, strivers toward his good pleasure,</a:t>
            </a:r>
          </a:p>
        </p:txBody>
      </p:sp>
      <p:sp>
        <p:nvSpPr>
          <p:cNvPr id="189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waj-a'l-naa lahoo saamie'ena mut'eee'en wa fee riz''aahoo saae'en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9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94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وَإلَى نُصْرَتِهِ وَالْمُدَافَعَةِ عَنْهُ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مُكْنِفِينَ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assistants in helping him and defending him,</a:t>
            </a:r>
          </a:p>
        </p:txBody>
      </p:sp>
      <p:sp>
        <p:nvSpPr>
          <p:cNvPr id="190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ilaa nus'-ratihee wal-mudaafaa'ti a'n-hoo muk-nifeen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0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04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وَإلَيْكَ وَإلَى رَسُولِكَ صَلَواتُكَ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brought near through that to Thee and Thy Messenger</a:t>
            </a:r>
          </a:p>
        </p:txBody>
      </p:sp>
      <p:sp>
        <p:nvSpPr>
          <p:cNvPr id="191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ilay-k wa ilaa rasoolika s'alawaatukal-</a:t>
            </a:r>
          </a:p>
        </p:txBody>
      </p:sp>
      <p:sp>
        <p:nvSpPr>
          <p:cNvPr id="191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14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بِذَلِكَ مُتَقَرِّبِينَ.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(Thy blessings, O God, be upon him and his Household).</a:t>
            </a:r>
          </a:p>
        </p:txBody>
      </p:sp>
      <p:sp>
        <p:nvSpPr>
          <p:cNvPr id="192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laahum-ma a'lay-hee wa aaalihee bid'alika mutaqar-ribeen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2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25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وَصَلِّ 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أَوْلِيآئِهِمُ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الْمُعْتَرِفِينَ بِمَقَامِهِمْ،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God, and bless the friends [of the Imams], the confessors of their station,</a:t>
            </a:r>
          </a:p>
        </p:txBody>
      </p:sp>
      <p:sp>
        <p:nvSpPr>
          <p:cNvPr id="193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al-laahum-ma was'al-li a'laaa aw-leeaaa-ihimu al-mua'-tarifeena bimaqaamihim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3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35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الْمُتَّبِعِينَ مَنْهَجَهُمْ،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الْمُقْتَفِيْنَ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آثَارَهُمْ،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keepers to their course, the pursuers of their tracks,</a:t>
            </a:r>
          </a:p>
        </p:txBody>
      </p:sp>
      <p:sp>
        <p:nvSpPr>
          <p:cNvPr id="194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al-mut-tabie'ena man-hajahum al-muq-tafeena aaathaarahum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45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السَّمِيعُ الْبَصِيرُ الْقَدِيمُ الْخَبِيرُ،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the All-hearing, the All-seeing, the Eternal, the All-aware.</a:t>
            </a:r>
          </a:p>
        </p:txBody>
      </p:sp>
      <p:sp>
        <p:nvSpPr>
          <p:cNvPr id="20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as-sameeu'l-bas'eer al-qadeemul-khabeer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4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الْمُسْتَمْسِكِينَ بِعُرْوَتِهِمْ، الْمُتَمَسِّكِينَ بِوَلاَيَتِهِمْ،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clingers to their handhold, the adherents to their guardianship,</a:t>
            </a:r>
          </a:p>
        </p:txBody>
      </p:sp>
      <p:sp>
        <p:nvSpPr>
          <p:cNvPr id="195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al-mus-tam-sikeena biu'r-watihim al-mutamas-sikeena biwilaayatihim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5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55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الْمُؤْتَمِّينَ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بِإمَامَتِهِمْ، الْمُسَلِّمِينَ </a:t>
            </a:r>
            <a:r>
              <a:rPr lang="ar-SA" sz="9600" kern="1200" dirty="0" err="1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لاِمْرِهِمْ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followers of their imamate, the submitters to their command,</a:t>
            </a:r>
          </a:p>
        </p:txBody>
      </p:sp>
      <p:sp>
        <p:nvSpPr>
          <p:cNvPr id="196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al-moo-tam-meena biimaamatihim al-musal-limeena liam-rihim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6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66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الْمُجْتَهِدِيْنَ فِي طاعَتِهِمْ، الْمُنْتَظِرِيْنَ أَيَّامَهُمْ،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strivers to obey them, the </a:t>
            </a:r>
            <a:r>
              <a:rPr lang="en-US" sz="3600" b="1" kern="1200" dirty="0" err="1">
                <a:ea typeface="MS Mincho" pitchFamily="49" charset="-128"/>
              </a:rPr>
              <a:t>awaiters</a:t>
            </a:r>
            <a:r>
              <a:rPr lang="en-US" sz="3600" b="1" kern="1200" dirty="0">
                <a:ea typeface="MS Mincho" pitchFamily="49" charset="-128"/>
              </a:rPr>
              <a:t> of their days,</a:t>
            </a:r>
          </a:p>
        </p:txBody>
      </p:sp>
      <p:sp>
        <p:nvSpPr>
          <p:cNvPr id="197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al-muj-tahideena fee t'aaa'tihim al-muntaz'ireena ay-yaamahum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7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76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الْمَادِّينَ إلَيْهِمْ أَعْيُنَهُمْ،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directors of their eyes toward them,</a:t>
            </a:r>
          </a:p>
        </p:txBody>
      </p:sp>
      <p:sp>
        <p:nvSpPr>
          <p:cNvPr id="198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al-maaad-deena ilay-him aa'-yunahum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8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86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الصَّلَوَاتِ الْمُبَارَكَاتِ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الزَّاكِيَاتِ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النَّامِيَاتِ الغَادِيَاتِ، الرَّائِحاتِ.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blessings blessed, pure, growing, fresh, and fragrant!</a:t>
            </a:r>
          </a:p>
        </p:txBody>
      </p:sp>
      <p:sp>
        <p:nvSpPr>
          <p:cNvPr id="199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as'-s'alawaatil-mubaarakaatiz-zaakeeaatin-naameeaatil-ghaadeeaatir-raaa-ih'aat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9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96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وَسَلِّمْ عَلَيْهِمْ وَعَلَى أَرْوَاحِهِمْ،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Give them and their spirits peace,</a:t>
            </a:r>
          </a:p>
        </p:txBody>
      </p:sp>
      <p:sp>
        <p:nvSpPr>
          <p:cNvPr id="200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>
                <a:solidFill>
                  <a:srgbClr val="000066"/>
                </a:solidFill>
                <a:ea typeface="MS Mincho" pitchFamily="49" charset="-128"/>
              </a:rPr>
              <a:t>wa sal-lim a'lay-him waa'laaa ar-waah'ihim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0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07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وَاجْمَعْ عَلَى التَّقْوَى أَمْرَهُمْ،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bring together their affair in reverential fear,</a:t>
            </a:r>
          </a:p>
        </p:txBody>
      </p:sp>
      <p:sp>
        <p:nvSpPr>
          <p:cNvPr id="201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waj-maa' a'laat-taq-waaa am-rahum-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1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17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وَأَصْلِحْ لَهُمْ شُؤُونَهُمْ،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set right their situations,</a:t>
            </a:r>
          </a:p>
        </p:txBody>
      </p:sp>
      <p:sp>
        <p:nvSpPr>
          <p:cNvPr id="202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as'-lih' lahum shoo-oonahum-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2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27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وَتُبْ عَلَيْهِمْ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turn toward them,</a:t>
            </a:r>
          </a:p>
        </p:txBody>
      </p:sp>
      <p:sp>
        <p:nvSpPr>
          <p:cNvPr id="203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tub a'lay-him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3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37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إنَّكَ أَنْتَ التَّوَّابُ الرَّحِيمُ وَخَيْرُ الْغَافِرِينَ،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smtClean="0">
                <a:ea typeface="MS Mincho" pitchFamily="49" charset="-128"/>
              </a:rPr>
              <a:t>Surely </a:t>
            </a:r>
            <a:r>
              <a:rPr lang="en-US" sz="3600" b="1" kern="1200" dirty="0">
                <a:ea typeface="MS Mincho" pitchFamily="49" charset="-128"/>
              </a:rPr>
              <a:t>Thou art Ever-turning, </a:t>
            </a:r>
            <a:r>
              <a:rPr lang="en-US" sz="3600" b="1" kern="1200" dirty="0" smtClean="0">
                <a:ea typeface="MS Mincho" pitchFamily="49" charset="-128"/>
              </a:rPr>
              <a:t>All-compassionate and </a:t>
            </a:r>
            <a:r>
              <a:rPr lang="en-US" sz="3600" b="1" kern="1200" dirty="0">
                <a:ea typeface="MS Mincho" pitchFamily="49" charset="-128"/>
              </a:rPr>
              <a:t>the Best of forgivers,</a:t>
            </a:r>
          </a:p>
        </p:txBody>
      </p:sp>
      <p:sp>
        <p:nvSpPr>
          <p:cNvPr id="204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in-naka antat-taw-waabur-rah'eemu wa khay-rul-ghaafireen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48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75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smtClean="0">
                <a:ea typeface="MS Mincho" pitchFamily="49" charset="-128"/>
              </a:rPr>
              <a:t>Allah </a:t>
            </a:r>
            <a:r>
              <a:rPr lang="en-US" sz="3600" b="1" kern="1200" dirty="0">
                <a:ea typeface="MS Mincho" pitchFamily="49" charset="-128"/>
              </a:rPr>
              <a:t>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307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21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5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وَاجْعَلْنَا مَعَهُمْ فِي دَارِ السَّلاَمِ بِرَحْمَتِكَ يَا أَرْحَمَ الرَّاحِمِينَ.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place us with them in the Abode of Peace, through Thy mercy, O Most Merciful of the merciful!</a:t>
            </a:r>
          </a:p>
        </p:txBody>
      </p:sp>
      <p:sp>
        <p:nvSpPr>
          <p:cNvPr id="205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waj-a'l-naa maa'hum fee daaris-salaami birah'-matik yaaa ar-h'amar-raah'imeen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5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58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هَذَا يَوْمُ عَرَفَةَ،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God, this is the Day of </a:t>
            </a:r>
            <a:r>
              <a:rPr lang="en-US" sz="3600" b="1" kern="1200" dirty="0" smtClean="0">
                <a:ea typeface="MS Mincho" pitchFamily="49" charset="-128"/>
              </a:rPr>
              <a:t>'</a:t>
            </a:r>
            <a:r>
              <a:rPr lang="en-US" sz="3600" b="1" kern="1200" dirty="0" err="1" smtClean="0">
                <a:ea typeface="MS Mincho" pitchFamily="49" charset="-128"/>
              </a:rPr>
              <a:t>Arafah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6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al-laahum-ma had'aa yaw-mu a'rafah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6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68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يَوْمٌ شَرَّفْتَهُ وَكَرَّمْتَهُ وَعَظَّمْتَهُ، نَشَرْتَ فِيهِ رَحْمَتَكَ،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day which Thou hast made noble, given </a:t>
            </a:r>
            <a:r>
              <a:rPr lang="en-US" sz="3600" b="1" kern="1200" dirty="0" err="1">
                <a:ea typeface="MS Mincho" pitchFamily="49" charset="-128"/>
              </a:rPr>
              <a:t>honour</a:t>
            </a:r>
            <a:r>
              <a:rPr lang="en-US" sz="3600" b="1" kern="1200" dirty="0">
                <a:ea typeface="MS Mincho" pitchFamily="49" charset="-128"/>
              </a:rPr>
              <a:t>, and magnified. Within it Thou hast spread Thy mercy,</a:t>
            </a:r>
          </a:p>
        </p:txBody>
      </p:sp>
      <p:sp>
        <p:nvSpPr>
          <p:cNvPr id="207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yaw-mun shar-raf-tahoo wakar-ram-tahoo waa'z'-z'am-tah nashar-ta feehee rah'-matak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7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78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وَمَنَنْتَ فِيهِ بِعَفْوِكَ وَأَجْزَلْتَ فِيهِ عَطِيَّتَكَ،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showed kindness through Thy pardon, and made plentiful Thy giving,</a:t>
            </a:r>
          </a:p>
        </p:txBody>
      </p:sp>
      <p:sp>
        <p:nvSpPr>
          <p:cNvPr id="208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mananta feehee bi 'f-wik wa aj-zal-ta feehee a't'ee-yatak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8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89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وَتَفَضَّلْتَ بِهِ عَلَى عِبَادِكَ.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it Thou hast been bounteous toward Thy servants.</a:t>
            </a:r>
          </a:p>
        </p:txBody>
      </p:sp>
      <p:sp>
        <p:nvSpPr>
          <p:cNvPr id="209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tafaz''-z''al-ta bihee a'laa i'baadik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9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99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وَأَنَا عَبْدُكَ الَّذِي أَنْعَمْتَ عَلَيْهِ قَبْلَ خَلْقِكَ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Thy servant whom Thou </a:t>
            </a:r>
            <a:r>
              <a:rPr lang="en-US" sz="3600" b="1" kern="1200" dirty="0" err="1">
                <a:ea typeface="MS Mincho" pitchFamily="49" charset="-128"/>
              </a:rPr>
              <a:t>favoured</a:t>
            </a:r>
            <a:r>
              <a:rPr lang="en-US" sz="3600" b="1" kern="1200" dirty="0">
                <a:ea typeface="MS Mincho" pitchFamily="49" charset="-128"/>
              </a:rPr>
              <a:t> before creating </a:t>
            </a:r>
            <a:r>
              <a:rPr lang="en-US" sz="3600" b="1" kern="1200" dirty="0" smtClean="0">
                <a:ea typeface="MS Mincho" pitchFamily="49" charset="-128"/>
              </a:rPr>
              <a:t>him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0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al-laahum-ma waanaa a'b-dukal-lad'eee an-a'm-ta a'lay-hqab-la khal-qika lahoo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0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09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وَبَعْدَ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خَلْقِكَ إيَّاهُ،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after creating him.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11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baa'-da khal-qika ee-yaah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1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19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فَجَعَلْتَهُ مِمَّنْ هَدَيْتَهُ لِدِينِكَ،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</a:t>
            </a:r>
            <a:r>
              <a:rPr lang="en-US" sz="3600" b="1" kern="1200" dirty="0" err="1">
                <a:ea typeface="MS Mincho" pitchFamily="49" charset="-128"/>
              </a:rPr>
              <a:t>madest</a:t>
            </a:r>
            <a:r>
              <a:rPr lang="en-US" sz="3600" b="1" kern="1200" dirty="0">
                <a:ea typeface="MS Mincho" pitchFamily="49" charset="-128"/>
              </a:rPr>
              <a:t> him one of those whom Thou guided to Thy religion,</a:t>
            </a:r>
          </a:p>
        </p:txBody>
      </p:sp>
      <p:sp>
        <p:nvSpPr>
          <p:cNvPr id="212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fajaa'l-tahoo mim-man haday-tahoo lideenik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2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29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وَوَفَّقْتَهُ لِحَقِّكَ، وَعَصَمْتَهُ بِحَبْلِكَ،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err="1">
                <a:ea typeface="MS Mincho" pitchFamily="49" charset="-128"/>
              </a:rPr>
              <a:t>gavest</a:t>
            </a:r>
            <a:r>
              <a:rPr lang="en-US" sz="3600" b="1" kern="1200" dirty="0">
                <a:ea typeface="MS Mincho" pitchFamily="49" charset="-128"/>
              </a:rPr>
              <a:t> success in fulfilling Thy right, preserved through Thy cord,</a:t>
            </a:r>
          </a:p>
        </p:txBody>
      </p:sp>
      <p:sp>
        <p:nvSpPr>
          <p:cNvPr id="214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waf-faq-tahoo lih'aq-qik wa a's'am-tahoo bih'ab-lik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4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40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وَأَدْخَلْتَهُ فِيْ حِزْبِكَ، وَأَرْشَدْتَهُ لِمُوَالاَةِ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included within Thy party, and directed aright to befriend Thy friends</a:t>
            </a:r>
          </a:p>
        </p:txBody>
      </p:sp>
      <p:sp>
        <p:nvSpPr>
          <p:cNvPr id="215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ad-khal-tahoo fee h'iz-bik wa ar-shat-tahoo limuwaalaati aw-leeaaa-ika </a:t>
            </a:r>
          </a:p>
        </p:txBody>
      </p:sp>
      <p:sp>
        <p:nvSpPr>
          <p:cNvPr id="215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50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الْكَرِيمُ الاَكْرَمُ الدَّائِمُ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الادْوَمُ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Generous, the Most Generous, the Everlasting, the Most Everlasting.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2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al-kareemul-ak-ram ad-daaa-imul-ad-wam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5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وَمُعَادَاةِ أَعْدَائِكَ، ثُمَّ أَمَرْتَهُ فَلَمْ يَأْتَمِرْ،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show enmity to </a:t>
            </a:r>
            <a:r>
              <a:rPr lang="en-US" sz="3600" b="1" kern="1200" dirty="0" err="1">
                <a:ea typeface="MS Mincho" pitchFamily="49" charset="-128"/>
              </a:rPr>
              <a:t>Thine</a:t>
            </a:r>
            <a:r>
              <a:rPr lang="en-US" sz="3600" b="1" kern="1200" dirty="0">
                <a:ea typeface="MS Mincho" pitchFamily="49" charset="-128"/>
              </a:rPr>
              <a:t> enemies. Then Thou commanded him, but he did not follow Thy commands,</a:t>
            </a:r>
          </a:p>
        </p:txBody>
      </p:sp>
      <p:sp>
        <p:nvSpPr>
          <p:cNvPr id="216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mua'adaati aa'-daaa-ik thum-ma amar-tahoo falam yaa-tamir-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6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60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وَزَجَرْتَهُ فَلَمْ يَنْزَجِرْ،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restricted Him, but he did not heed Thy restrictions, </a:t>
            </a:r>
          </a:p>
        </p:txBody>
      </p:sp>
      <p:sp>
        <p:nvSpPr>
          <p:cNvPr id="217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zajar-tahoo falam yanzajir-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7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70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وَنَهَيْتَهُ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عَنْ مَعْصِيَتِكَ فَخَالَفَ أَمْرَكَ إلَى نَهْيِكَ،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prohibited him from disobedience toward Thee, but he broke Thy command by doing what Thou </a:t>
            </a:r>
            <a:r>
              <a:rPr lang="en-US" sz="3600" b="1" kern="1200" dirty="0" err="1">
                <a:ea typeface="MS Mincho" pitchFamily="49" charset="-128"/>
              </a:rPr>
              <a:t>hadst</a:t>
            </a:r>
            <a:r>
              <a:rPr lang="en-US" sz="3600" b="1" kern="1200" dirty="0">
                <a:ea typeface="MS Mincho" pitchFamily="49" charset="-128"/>
              </a:rPr>
              <a:t> prohibited,</a:t>
            </a:r>
          </a:p>
        </p:txBody>
      </p:sp>
      <p:sp>
        <p:nvSpPr>
          <p:cNvPr id="218116" name="Subtitle 4"/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nahay-tahoo a'm-maa'-s'eeatik fakhaalafa am-raka ilaa nah-yik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8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81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مُعَانَدَةً لَكَ وَلاَ اسْتِكْبَاراً عَلَيْكَ،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not in contention with Thee, nor to display pride toward Thee;</a:t>
            </a:r>
          </a:p>
        </p:txBody>
      </p:sp>
      <p:sp>
        <p:nvSpPr>
          <p:cNvPr id="219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laa mua'anadatal-laka wa laa as-tik-baarana a'lay-k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9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91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دَعَاهُ هَوَاهُ إلَى مَا زَيَّلْتَهُ، وَإلَى مَا حَذَّرْتَهُ،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the contrary, his caprice called him to that which Thou </a:t>
            </a:r>
            <a:r>
              <a:rPr lang="en-US" sz="3600" b="1" kern="1200" dirty="0" err="1">
                <a:ea typeface="MS Mincho" pitchFamily="49" charset="-128"/>
              </a:rPr>
              <a:t>hadst</a:t>
            </a:r>
            <a:r>
              <a:rPr lang="en-US" sz="3600" b="1" kern="1200" dirty="0">
                <a:ea typeface="MS Mincho" pitchFamily="49" charset="-128"/>
              </a:rPr>
              <a:t> set apart and cautioned against,</a:t>
            </a:r>
          </a:p>
        </p:txBody>
      </p:sp>
      <p:sp>
        <p:nvSpPr>
          <p:cNvPr id="220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bal daa'ahoo hawaahooo ilaa maa zay-yal-tahoo wa ilaa maa h'ad'-d'ar-tah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0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01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وَأَعَانَهُ 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ذالِكَ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عَدُوُّكَ وَعَدُوُّهُ،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was helped in that by Thy enemy and his enemy.</a:t>
            </a:r>
          </a:p>
        </p:txBody>
      </p:sp>
      <p:sp>
        <p:nvSpPr>
          <p:cNvPr id="221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aa'anahoo a'laa d'alika a'doo-wuka waa'doo- wuh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1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11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فَأَقْدَمَ عَلَيْهِ عَارِفاً بِوَعِيْدِكَ، رَاجِياً لِعَفْوِكَ،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he went ahead with it knowing Thy threat, hoping for Thy pardon,</a:t>
            </a:r>
          </a:p>
        </p:txBody>
      </p:sp>
      <p:sp>
        <p:nvSpPr>
          <p:cNvPr id="222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faaq-dama a'lay-h a'arifam-biwae'edik raajeeal-lia'f-wik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2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22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وَاثِقاً بِتَجَاوُزِكَ، وَكَانَ أَحَقَّ عِبَادِكَ ـ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relying upon Thy forbearance, though he was the most obligated of Thy servants</a:t>
            </a:r>
          </a:p>
        </p:txBody>
      </p:sp>
      <p:sp>
        <p:nvSpPr>
          <p:cNvPr id="223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waathiqam-bitajaawuzik wa kaana ah'aq-qa i'baadika </a:t>
            </a:r>
          </a:p>
        </p:txBody>
      </p:sp>
      <p:sp>
        <p:nvSpPr>
          <p:cNvPr id="223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32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مَعَ مَا مَنَنْتَ عَلَيْهِ ـ أَلاَّ يَفْعَلَ،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- given Thy kindness toward him - not to do so.</a:t>
            </a:r>
          </a:p>
        </p:txBody>
      </p:sp>
      <p:sp>
        <p:nvSpPr>
          <p:cNvPr id="224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maa' maa mananta a'lay-heee al-laa yaf-a'l</a:t>
            </a:r>
          </a:p>
        </p:txBody>
      </p:sp>
      <p:sp>
        <p:nvSpPr>
          <p:cNvPr id="224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42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وَهَا أَنَا ذَا بَيْنَ يَدَيْكَ صَاغِراً،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Here I am, then, before Thee, despised,</a:t>
            </a:r>
          </a:p>
        </p:txBody>
      </p:sp>
      <p:sp>
        <p:nvSpPr>
          <p:cNvPr id="225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haaa ana d'aa bay-na yaday-ka s'aaghirana </a:t>
            </a:r>
          </a:p>
        </p:txBody>
      </p:sp>
      <p:sp>
        <p:nvSpPr>
          <p:cNvPr id="225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52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الاوَّلُ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the First</a:t>
            </a:r>
          </a:p>
        </p:txBody>
      </p:sp>
      <p:sp>
        <p:nvSpPr>
          <p:cNvPr id="23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al-aw-walu </a:t>
            </a: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5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ذَلِيلاً، خَاضِعَاً، خَاشِعاً، خَائِفَاً،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lowly, humble, abject, fearful,</a:t>
            </a:r>
          </a:p>
        </p:txBody>
      </p:sp>
      <p:sp>
        <p:nvSpPr>
          <p:cNvPr id="226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d'aleelana khaaz''ia'na  khaashia'na khaaa-ifana</a:t>
            </a:r>
          </a:p>
        </p:txBody>
      </p:sp>
      <p:sp>
        <p:nvSpPr>
          <p:cNvPr id="226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63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مُعْتَرِفاً بِعَظِيم مِنَ الذُّنُوبِ تَحَمَّلْتُهُ،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confessing the dreadful sins with which I am burdened</a:t>
            </a:r>
          </a:p>
        </p:txBody>
      </p:sp>
      <p:sp>
        <p:nvSpPr>
          <p:cNvPr id="227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mua'-tarifam-bi 'z'eemim-minad'-d'unoobi tah'am-mal-tuh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7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73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وَجَلِيْل مِنَ الْخَطَايَا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اجْتَرَمْتُهُ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great offenses that I have committed,</a:t>
            </a:r>
          </a:p>
        </p:txBody>
      </p:sp>
      <p:sp>
        <p:nvSpPr>
          <p:cNvPr id="228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jaleelim-minal-khat'aayaa aj-taram-tuh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8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83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مُسْتَجِيراً بِصَفْحِكَ، لائِذاً بِرَحْمَتِكَ،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seeking sanctuary in Thy forgiveness, asking shelter in Thy mercy,</a:t>
            </a:r>
          </a:p>
        </p:txBody>
      </p:sp>
      <p:sp>
        <p:nvSpPr>
          <p:cNvPr id="229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mus-tajeeram-bis'af-h'ik laaa-id'am-birah'-matik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9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93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مُوقِناً أَنَّهُ لاَ يُجِيرُنِي مِنْكَ مُجِيرٌ،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certain that no sanctuary-giver will give me sanctuary from Thee</a:t>
            </a:r>
          </a:p>
        </p:txBody>
      </p:sp>
      <p:sp>
        <p:nvSpPr>
          <p:cNvPr id="230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mooqinan an-nahoo laa yujeerunee minka mujeer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0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04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يَمْنَعُنِي مِنْكَ مَانِعٌ 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no withholder will hold me back from Thee.</a:t>
            </a:r>
          </a:p>
        </p:txBody>
      </p:sp>
      <p:sp>
        <p:nvSpPr>
          <p:cNvPr id="231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 yam-nau'nee minka maaniu'n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1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14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فَعُدْ عَلَيَّ بِمَا تَعُودُ بِهِ عَلَى مَنِ اقْتَرَفَ مِنْ تَغَمُّدِكَ،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act kindly toward me, just as Thou </a:t>
            </a:r>
            <a:r>
              <a:rPr lang="en-US" sz="3600" b="1" kern="1200" dirty="0" err="1">
                <a:ea typeface="MS Mincho" pitchFamily="49" charset="-128"/>
              </a:rPr>
              <a:t>actest</a:t>
            </a:r>
            <a:r>
              <a:rPr lang="en-US" sz="3600" b="1" kern="1200" dirty="0">
                <a:ea typeface="MS Mincho" pitchFamily="49" charset="-128"/>
              </a:rPr>
              <a:t> kindly by Thy shielding him who commits sins,</a:t>
            </a:r>
          </a:p>
        </p:txBody>
      </p:sp>
      <p:sp>
        <p:nvSpPr>
          <p:cNvPr id="232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fau'd a'lay-ya bimaa tau'wdu bihee a'laa mani aq-tarafa min tagham-mudik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2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24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وَجُدْ عَلَيَّ بِمَا تَجُودُ بِهِ عَلَى مَنْ أَلْقَى بِيَدِهِ إلَيْكَ مِنْ 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 munificent toward me, just as Thou art munificent by pardoning him who throws himself before Thee,</a:t>
            </a:r>
          </a:p>
        </p:txBody>
      </p:sp>
      <p:sp>
        <p:nvSpPr>
          <p:cNvPr id="233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jud a'lay-ya bimaa tajoodu bihee a'laa man al-qaa beeadiheee ilay-ka min a'f-wik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3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34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وَامْنُنْ عَلَيَّ بِمَا 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يَتَعَاظَمُكَ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show kindness to me, just as it is nothing great for Thee</a:t>
            </a:r>
          </a:p>
        </p:txBody>
      </p:sp>
      <p:sp>
        <p:nvSpPr>
          <p:cNvPr id="234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wam-nun a'lay-ya bimaa laa yataa'az'amuka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4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45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 تَمُنَّ بِهِ عَلَى مَنْ أَمَّلَكَ مِنْ غُفْرَانِكَ،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show kindness by forgiving him who expectantly hopes in Thee!</a:t>
            </a:r>
          </a:p>
        </p:txBody>
      </p:sp>
      <p:sp>
        <p:nvSpPr>
          <p:cNvPr id="235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 tamun-na bihee a'laa man am-malaka min ghuf-raanik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5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55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قَبْلَ كُلِّ أَحَد وَالاخِرُ بَعْدَ كُلِّ عَدَد،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every one, the Last after every number.</a:t>
            </a:r>
          </a:p>
        </p:txBody>
      </p:sp>
      <p:sp>
        <p:nvSpPr>
          <p:cNvPr id="24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qab-la kul-li ah'ad wal-aaakhiru baa'-da kul-li a'dad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5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 فِي هَذَا الْيَوْمِ نَصِيباً أَنَالُ بِهِ حَظّاً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Appoint for me in this day an allotment through which I may attain a share of Thy good pleasure,</a:t>
            </a:r>
          </a:p>
        </p:txBody>
      </p:sp>
      <p:sp>
        <p:nvSpPr>
          <p:cNvPr id="236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waj-a'l-lee fee had'aal-yaw-mi nas'eeban anaalu bihee h'az'-z'am-mir-riz''-waanik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6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65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تَرُدَّنِي صِفْراً مِمَّا يَنْقَلِبُ بِهِ الْمُتَعَبِّدُونَ لَكَ مِنْ عِبَادِكَ،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send me not back destitute of that with which Thy worshipers return from among Thy servants!</a:t>
            </a:r>
          </a:p>
        </p:txBody>
      </p:sp>
      <p:sp>
        <p:nvSpPr>
          <p:cNvPr id="237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tarud-danee s'if-ram-mim-maa yanqalibu bihil-mutaa'b-bidoona lka min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7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75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وَإنِّي وَإنْ لَمْ أُقَدِّمْ مَا قَدَّمُوهُ مِنَ الصَّالِحَاتِ،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Though I have not forwarded the righteous deeds which they have forwarded,</a:t>
            </a:r>
          </a:p>
        </p:txBody>
      </p:sp>
      <p:sp>
        <p:nvSpPr>
          <p:cNvPr id="238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in-nee wa il-lam uqad-dim maa qad-damoohoo minas'-s'aalih'aati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8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85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فَقَد قَدَّمْتُ تَوْحِيدَكَ،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forwarded the profession of Thy Unity</a:t>
            </a:r>
          </a:p>
        </p:txBody>
      </p:sp>
      <p:sp>
        <p:nvSpPr>
          <p:cNvPr id="239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faqad qad-dam-tu taw-h'eedaka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9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96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وَنَفْيَ الاَضْدَادِ وَالاَنْدَادِ وَالاشْبَاهِ عَنْكَ،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negation from Thee of opposites, rivals, and likenesses,</a:t>
            </a:r>
          </a:p>
        </p:txBody>
      </p:sp>
      <p:sp>
        <p:nvSpPr>
          <p:cNvPr id="240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naf-yal-az''-daadi wal-andaadi wal-ash-baahee a'nk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0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06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وَأَتَيْتُكَ مِنَ الاَبْوَابِ الَّتِي أَمَرْتَ أَنْ تُؤْتى مِنْها،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come to Thee by the gateways by which Thou hast commanded that people come,</a:t>
            </a:r>
          </a:p>
        </p:txBody>
      </p:sp>
      <p:sp>
        <p:nvSpPr>
          <p:cNvPr id="241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atay-tuka minal-ab-waabi al-lateee amar-ta an too-taa min-haa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1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16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وَتَقَرَّبْتُ إلَيْكَ بِمَا لاَ يَقْرُبُ 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have sought nearness to Thee through that, without seeking nearness through which,</a:t>
            </a:r>
          </a:p>
        </p:txBody>
      </p:sp>
      <p:sp>
        <p:nvSpPr>
          <p:cNvPr id="242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taqar-rab-tu ilay-ka bimaa laa yaq-rubu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2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26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أَحَدٌ مِنْكَ إلاَّ بِالتَّقَرُّبِ بِهِ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none gains nearness to Thee.</a:t>
            </a:r>
          </a:p>
        </p:txBody>
      </p:sp>
      <p:sp>
        <p:nvSpPr>
          <p:cNvPr id="243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ah'adum-minka il-laa bit-taqar-rubi bih biheee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3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37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ثُمَّ أَتْبَعْتُ ذلِكَ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بِالاِنابَةِ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Then I followed all this with repeated turning toward Thee,</a:t>
            </a:r>
          </a:p>
        </p:txBody>
      </p:sp>
      <p:sp>
        <p:nvSpPr>
          <p:cNvPr id="244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thum-ma at-baa'-tu d'alika bil-inaabati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4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47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وَالتَّذَلُّلِ وَالاسْتِكَانَةِ لَكَ، وَحُسْنِ الظَّنِّ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lowliness and abasement before Thee, good opinion of Thee, </a:t>
            </a:r>
          </a:p>
        </p:txBody>
      </p:sp>
      <p:sp>
        <p:nvSpPr>
          <p:cNvPr id="245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wat-tad'al-luli walis-tikaanati lak wa h'us-niz'-z'an-ni 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57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الدَّانِي فِي عُلُوِّهِ،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the Close in His highness,</a:t>
            </a:r>
          </a:p>
        </p:txBody>
      </p:sp>
      <p:sp>
        <p:nvSpPr>
          <p:cNvPr id="25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 ad-daanee fee u'loo-wih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6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وَالثِّقَةِ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بِمَا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trust in what is with Thee;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46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wath-thiqati bimaa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6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67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وَشَفَعْتُهُ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بِرَجآئِكَ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that I coupled hope in Thee,</a:t>
            </a:r>
          </a:p>
        </p:txBody>
      </p:sp>
      <p:sp>
        <p:nvSpPr>
          <p:cNvPr id="247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shafaa'-tuhoo birajaaa-ik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7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78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الَّذِي قَلَّ مَا يَخِيبُ عَلَيْهِ رَاجِيْكَ،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since the one who hopes in Thee is seldom disappointed!</a:t>
            </a:r>
          </a:p>
        </p:txBody>
      </p:sp>
      <p:sp>
        <p:nvSpPr>
          <p:cNvPr id="248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al-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lad'ee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yakheebu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a'lay-hee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raajeek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8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88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وَسَأَلْتُكَ مَسْأَلَةَ الْحَقِيرِ الذّلِيلِ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asked Thee with the asking of one vile, lowly,</a:t>
            </a:r>
          </a:p>
        </p:txBody>
      </p:sp>
      <p:sp>
        <p:nvSpPr>
          <p:cNvPr id="249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saal-tuka mas-alatal-h'aqeerid'-d'aleel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9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98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الْبَائِسِ الْفَقِيْرِ الْخَائِفِ الْمُسْتَجِيرِ،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pitiful, poor, fearful, seeking sanctuary;</a:t>
            </a:r>
          </a:p>
        </p:txBody>
      </p:sp>
      <p:sp>
        <p:nvSpPr>
          <p:cNvPr id="250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al-baaa-isil-faqeeril-khaaa-ifil-mus-tajeer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0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08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وَمَعَ ذَلِكَ خِيفَةً وَتَضَرُّعاً وَتَعَوُّذاً وَتَلَوُّذاً،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that in fear and pleading, seeking refuge and asking shelter,</a:t>
            </a:r>
          </a:p>
        </p:txBody>
      </p:sp>
      <p:sp>
        <p:nvSpPr>
          <p:cNvPr id="251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maa' d'alika kheefataw-wataz''ar-rua'a wa taa'w-wud'aa watalaw-wud'aa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1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19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مُسْتَطِيلاً بِتَكبُّرِ الْمُتَكَبِّرِينَ،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not presumptuous through the pride of the proud,</a:t>
            </a:r>
          </a:p>
        </p:txBody>
      </p:sp>
      <p:sp>
        <p:nvSpPr>
          <p:cNvPr id="252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laa mus-tat'eelam-bitakab-buril-mutakab-bireen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2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29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مُتَعَالِياً بِدالَّةِ الْمُطِيعِينَ،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exalting myself with the boldness of the obedient,</a:t>
            </a:r>
          </a:p>
        </p:txBody>
      </p:sp>
      <p:sp>
        <p:nvSpPr>
          <p:cNvPr id="253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muta'aleeam-bidaaal-latil-mut'eee'en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3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39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مُسْتَطِيلاً بِشَفَاعَةِ الشَّافِعِينَ،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presumptuous of the intercession of the interceders.</a:t>
            </a:r>
          </a:p>
        </p:txBody>
      </p:sp>
      <p:sp>
        <p:nvSpPr>
          <p:cNvPr id="254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mus-tat'eelam-bishafaaa'tish-shaafie'en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4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49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وَأَنَا بَعْدُ أَقَلُّ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الاَقَلِّيْنَ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وَأَذَلُّ الاَذَلِّينَ،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I am still the least of the least and the lowliest of the lowly,</a:t>
            </a:r>
          </a:p>
        </p:txBody>
      </p:sp>
      <p:sp>
        <p:nvSpPr>
          <p:cNvPr id="256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baa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'-du 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aqal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lul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aqal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-leen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ad'al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lul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ad'al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-leen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60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وَالْعَالِي فِي دُنُوِّهِ،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High in His closeness.</a:t>
            </a:r>
          </a:p>
        </p:txBody>
      </p:sp>
      <p:sp>
        <p:nvSpPr>
          <p:cNvPr id="26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wal-a'alee fee dunoo-wih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6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وَمِثْلُ الذَّرَّةِ أَوْ دُونَهَا.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like a dust mote or less!</a:t>
            </a:r>
          </a:p>
        </p:txBody>
      </p:sp>
      <p:sp>
        <p:nvSpPr>
          <p:cNvPr id="257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mith-lud'-d'ar-rati aw doonahaa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7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70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فَيَا مَنْ لَمْ يَعَاجِلِ الْمُسِيئِينَ، وَلاَ يَنْدَهُ الْمُتْرَفِينَ،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does not hurry the evildoers nor restrain those living in ease!</a:t>
            </a:r>
          </a:p>
        </p:txBody>
      </p:sp>
      <p:sp>
        <p:nvSpPr>
          <p:cNvPr id="258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fayaa mal-lam yua'ajilil-musee-een wa laa yandahul-mut-rafeen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8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80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مَنْ يَمُنُّ بِإقَالَةِ الْعَاثِرِينَ،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shows kindness through releasing the </a:t>
            </a:r>
            <a:r>
              <a:rPr lang="en-US" sz="3600" b="1" kern="1200" dirty="0" err="1" smtClean="0">
                <a:ea typeface="MS Mincho" pitchFamily="49" charset="-128"/>
              </a:rPr>
              <a:t>stumblers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9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yaa may-yamun-nu biiqaalatil-a'athireen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9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90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وَيَتَفَضَّلُ بإنْظَارِ الْخَاطِئِينَ،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gratuitous bounty through respiting the offenders!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60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yatafaz''-z''alu biinz'aaril-khaat'i-een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0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01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الْمُسِيءُ الْمُعْتَرِفُ الْخَاطِئُ الْعَاثِرُ،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the evildoer, the confessor, the offender, the </a:t>
            </a:r>
            <a:r>
              <a:rPr lang="en-US" sz="3600" b="1" kern="1200" dirty="0" err="1">
                <a:ea typeface="MS Mincho" pitchFamily="49" charset="-128"/>
              </a:rPr>
              <a:t>stumbler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261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anaal-musee-ul-mua'-tariful-khaat'i-ul-a'athir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1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11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الَّذِيْ أَقْدَمَ عَلَيْكَ مُجْتَرِئاً،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he who was audacious toward Thee as one insolent!</a:t>
            </a:r>
          </a:p>
        </p:txBody>
      </p:sp>
      <p:sp>
        <p:nvSpPr>
          <p:cNvPr id="262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anaal-lad'eee aq-dama a'lay-ka muj-tari-aa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2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21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عَصَاكَ مُتَعَمِّداً،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he who disobeyed Thee with forethought!</a:t>
            </a:r>
          </a:p>
        </p:txBody>
      </p:sp>
      <p:sp>
        <p:nvSpPr>
          <p:cNvPr id="263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anaal-lad'ee a's'aaka mutaa'm-midaa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3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31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اسْتَخْفى مِنْ عِبَادِكَ وَبَارَزَكَ،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he who hid myself from Thy servants and blatantly showed myself to Thee!</a:t>
            </a:r>
          </a:p>
        </p:txBody>
      </p:sp>
      <p:sp>
        <p:nvSpPr>
          <p:cNvPr id="264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anaal-lad'ee as-takh-faa min i'baadika wabaarazak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4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41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هَابَ عِبَادَكَ وَأَمِنَكَ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he who was awed by Thy servants and felt secure from Thee!</a:t>
            </a:r>
          </a:p>
        </p:txBody>
      </p:sp>
      <p:sp>
        <p:nvSpPr>
          <p:cNvPr id="265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anaal-lad'ee haaba i'baadaka wa aminak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5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52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لَمْ يَرْهَبْ سَطْوَتَكَ وَلَمْ يَخَفْ بَأْسَكَ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he who dreaded not Thy penalty and feared not Thy severity!</a:t>
            </a:r>
          </a:p>
        </p:txBody>
      </p:sp>
      <p:sp>
        <p:nvSpPr>
          <p:cNvPr id="266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anaal-lad'ee lam yar-hab sat'-watak wa lam yakhaf baa-sak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62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27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الْجَانِي عَلَى نَفْسِهِ، أَنَا الْمُرْتَهَنُ بِبَلِيَّتِهِ،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the offender against himself! I am the hostage to his own affliction!</a:t>
            </a:r>
          </a:p>
        </p:txBody>
      </p:sp>
      <p:sp>
        <p:nvSpPr>
          <p:cNvPr id="267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anaal-jaanee a'laa naf-sih anaal-mur-tahanu bibalee-yatih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7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72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الْقَلِيلُ الْحَيَاءِ، أَنَا الطَّوِيلُ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الْعَنآءِ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short in shame! I am long in suffering!</a:t>
            </a:r>
          </a:p>
        </p:txBody>
      </p:sp>
      <p:sp>
        <p:nvSpPr>
          <p:cNvPr id="268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anaal-qaleelul-h'ayaaa-i anaat'-t'aweelul-a'naaa-i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8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82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مَنِ انْتَجَبْتَ مِنْ 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the right of him whom Thou hast distinguished among Thy creation</a:t>
            </a:r>
          </a:p>
        </p:txBody>
      </p:sp>
      <p:sp>
        <p:nvSpPr>
          <p:cNvPr id="269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bih'aq-qi mani antajab-ta min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9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93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وَبِمَنِ اصْطَفَيْتَهُ لِنَفْسِكَ،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him whom Thou hast chosen for Thyself!</a:t>
            </a:r>
          </a:p>
        </p:txBody>
      </p:sp>
      <p:sp>
        <p:nvSpPr>
          <p:cNvPr id="270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bimani as'-t'afay-tahoo linaf-sik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0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03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مَنِ اخْتَرْتَ مِنْ بَريَّتِكَ،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the right of him whom Thou hast selected from among Thy </a:t>
            </a:r>
            <a:r>
              <a:rPr lang="en-US" sz="3600" b="1" kern="1200" dirty="0" smtClean="0">
                <a:ea typeface="MS Mincho" pitchFamily="49" charset="-128"/>
              </a:rPr>
              <a:t>creatures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71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bih'aq-qi mani akh-tar-ta mim-baree-yatik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1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13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وَمَنِ اجْتَبَيْتَ لِشَأْنِكَ،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him whom Thou hast picked for Thy task!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72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mani aj-tabay-ta lishaa-nik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2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23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مَنْ وَصَلْتَ طَاعَتَهُ بِطَاعَتِكَ،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the right of him the obeying of whom Thou hast joined to obeying Thee,</a:t>
            </a:r>
          </a:p>
        </p:txBody>
      </p:sp>
      <p:sp>
        <p:nvSpPr>
          <p:cNvPr id="273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bih'aq-qi maw-was'al-ta t'aaa'tahoo bit'aaa'tik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3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34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وَمَنْ جَعَلْتَ مَعْصِيَتَهُ كَمَعْصِيَتِكَ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him the disobeying of whom Thou hast made like disobeying Thee!</a:t>
            </a:r>
          </a:p>
        </p:txBody>
      </p:sp>
      <p:sp>
        <p:nvSpPr>
          <p:cNvPr id="274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man jaa'l-ta maa'-s'eeatahoo kamaa'-s'eeatik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4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44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مَنْ قَرَنْتَ مُوَالاَتَهُ بِمُوالاتِكَ،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the right of him whose friendship Thou hast bound to Thy friendship</a:t>
            </a:r>
          </a:p>
        </p:txBody>
      </p:sp>
      <p:sp>
        <p:nvSpPr>
          <p:cNvPr id="275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bih'aq-qi man qaranta muwaalaatahoo bimuwaalaatik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5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54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وَمَنْ نُطْتَ مُعَادَاتَهُ بِمُعَادَاتِكَ.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him whose enmity Thou hast linked to </a:t>
            </a:r>
            <a:r>
              <a:rPr lang="en-US" sz="3600" b="1" kern="1200" dirty="0" err="1">
                <a:ea typeface="MS Mincho" pitchFamily="49" charset="-128"/>
              </a:rPr>
              <a:t>Thine</a:t>
            </a:r>
            <a:r>
              <a:rPr lang="en-US" sz="3600" b="1" kern="1200" dirty="0">
                <a:ea typeface="MS Mincho" pitchFamily="49" charset="-128"/>
              </a:rPr>
              <a:t> enmity!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man-nut'-ta mua'adaatahoo bimua'adaatik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ذُو الْبَهَاءِ وَالْمَجْدِ وَالْكِبْرِيَاءِ وَالْحَمْدِ.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Possessor of radiance and glory, magnificence and praise.</a:t>
            </a:r>
          </a:p>
        </p:txBody>
      </p:sp>
      <p:sp>
        <p:nvSpPr>
          <p:cNvPr id="28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d'ool-bahaaa-i wal-maj-d wal-kib-reeaaa-i wal-h'am-d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6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تَغَمَّدْنِي فِي يَوْمِيَ هَذَا بِمَا تَتَغَمَّدُ بِهِ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Shield me in this day of mine, by that through which Thou </a:t>
            </a:r>
            <a:r>
              <a:rPr lang="en-US" sz="3600" b="1" kern="1200" dirty="0" err="1">
                <a:ea typeface="MS Mincho" pitchFamily="49" charset="-128"/>
              </a:rPr>
              <a:t>shieldest</a:t>
            </a:r>
            <a:r>
              <a:rPr lang="en-US" sz="3600" b="1" kern="1200" dirty="0">
                <a:ea typeface="MS Mincho" pitchFamily="49" charset="-128"/>
              </a:rPr>
              <a:t> him 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tagham-mad-nee fee yaw-mee had'aa bimaa tatagham-madu bihee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  <p:extLst>
      <p:ext uri="{BB962C8B-B14F-4D97-AF65-F5344CB8AC3E}">
        <p14:creationId xmlns:p14="http://schemas.microsoft.com/office/powerpoint/2010/main" val="114776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مَنْ جَارَ إلَيْكَ مُتَنَصِّلاً،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prays fervently to Thee while disavowing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man- jaara ilay-ka mutanas'-s'ilaa</a:t>
            </a: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  <p:extLst>
      <p:ext uri="{BB962C8B-B14F-4D97-AF65-F5344CB8AC3E}">
        <p14:creationId xmlns:p14="http://schemas.microsoft.com/office/powerpoint/2010/main" val="2748706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وَعَاذَ بِاسْتِغْفَارِكَ تَائِباً،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him who seeks refuge in Thy forgiveness while repenting!</a:t>
            </a:r>
          </a:p>
        </p:txBody>
      </p:sp>
      <p:sp>
        <p:nvSpPr>
          <p:cNvPr id="278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a'ad'a bis-tigh-faarika taaa-ibaa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8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85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وَتَوَلَّنِي بِمَا تَتَوَلَّى بِهِ أَهْلَ طَاعَتِكَ،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Attend to me with that through which Thou </a:t>
            </a:r>
            <a:r>
              <a:rPr lang="en-US" sz="3600" b="1" kern="1200" dirty="0" err="1">
                <a:ea typeface="MS Mincho" pitchFamily="49" charset="-128"/>
              </a:rPr>
              <a:t>attendest</a:t>
            </a:r>
            <a:r>
              <a:rPr lang="en-US" sz="3600" b="1" kern="1200" dirty="0">
                <a:ea typeface="MS Mincho" pitchFamily="49" charset="-128"/>
              </a:rPr>
              <a:t> to the people of obedience toward Thee,</a:t>
            </a:r>
          </a:p>
        </p:txBody>
      </p:sp>
      <p:sp>
        <p:nvSpPr>
          <p:cNvPr id="279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tawal-lanee bimaa tatawal-laa biheee ah-la t'aaa'tika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9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95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وَالزُّلْفَى لَدَيْكَ، وَالْمَكَانَةِ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proximity to Thee, and rank with Thee!</a:t>
            </a:r>
          </a:p>
        </p:txBody>
      </p:sp>
      <p:sp>
        <p:nvSpPr>
          <p:cNvPr id="280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waz-zul-faa laday-ka wal-makaanati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0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05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وَتَوَحَّدْنِي بِمَا تَتَوَحَّدُ بِهِ مَنْ وَفى بِعَهْدِكَ،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Single me out, as Thou </a:t>
            </a:r>
            <a:r>
              <a:rPr lang="en-US" sz="3600" b="1" kern="1200" dirty="0" err="1">
                <a:ea typeface="MS Mincho" pitchFamily="49" charset="-128"/>
              </a:rPr>
              <a:t>singlest</a:t>
            </a:r>
            <a:r>
              <a:rPr lang="en-US" sz="3600" b="1" kern="1200" dirty="0">
                <a:ea typeface="MS Mincho" pitchFamily="49" charset="-128"/>
              </a:rPr>
              <a:t> him out who </a:t>
            </a:r>
            <a:r>
              <a:rPr lang="en-US" sz="3600" b="1" kern="1200" dirty="0" err="1">
                <a:ea typeface="MS Mincho" pitchFamily="49" charset="-128"/>
              </a:rPr>
              <a:t>fulfils</a:t>
            </a:r>
            <a:r>
              <a:rPr lang="en-US" sz="3600" b="1" kern="1200" dirty="0">
                <a:ea typeface="MS Mincho" pitchFamily="49" charset="-128"/>
              </a:rPr>
              <a:t> Thy covenant,</a:t>
            </a:r>
          </a:p>
        </p:txBody>
      </p:sp>
      <p:sp>
        <p:nvSpPr>
          <p:cNvPr id="281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tawah'-h'ad-nee bimaa tatawah'-h'adu bihee man-wafaa bi 'h-dik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1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16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وَأَتْعَبَ نَفْسَهُ فِيْ ذَاتِكَ، وَأَجْهَدَهَا فِي مَرْضَاتِكَ،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fatigues himself for Thy sake alone, and exerts himself in Thy good pleasure!</a:t>
            </a:r>
          </a:p>
        </p:txBody>
      </p:sp>
      <p:sp>
        <p:nvSpPr>
          <p:cNvPr id="282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at-a'ba naf-sahoo fee d'aatik wa aj-hadahaa fee mar-z''aatik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2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26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تُؤَاخِذْنِي بِتَفْرِيطِيْ فِي جَنْبِكَ،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Take me not to task for my neglect in respect to Thee,</a:t>
            </a:r>
          </a:p>
        </p:txBody>
      </p:sp>
      <p:sp>
        <p:nvSpPr>
          <p:cNvPr id="283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too-aakhid'-nee bitaf-reet'ee fee jambik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3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36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وَتَعَدِّي طَوْرِيْ فِي حُدودِكَ، وَمُجَاوَزَةِ أَحْكَامِكَ.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transgressing the limit in Thy bounds, and stepping outside Thy ordinances!</a:t>
            </a:r>
          </a:p>
        </p:txBody>
      </p:sp>
      <p:sp>
        <p:nvSpPr>
          <p:cNvPr id="284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taa'd-dee t'aw-ree fee h'udoodik wa mujaawazati ah'-kaamik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4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46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تَسْتَدْرِجْنِي بِإمْلائِكَ لِي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Draw me not on little by little by granting me a respite,</a:t>
            </a:r>
          </a:p>
        </p:txBody>
      </p:sp>
      <p:sp>
        <p:nvSpPr>
          <p:cNvPr id="285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tas-tad-rij-nee biim-laaa-ika lee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5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57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 أَنْتَ الَّذِي أَنْشَأْتَ الاشْيَاءَ مِنْ غَيْرِ سِنْخ،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art God, there is no god but Thou. Thou hast brought forth the things without root,</a:t>
            </a:r>
          </a:p>
        </p:txBody>
      </p:sp>
      <p:sp>
        <p:nvSpPr>
          <p:cNvPr id="29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 al-lad'eee anshaa-tal-ash-yaaa-a min gheeri sin-kh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7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اسْتِدْرَاجَ مَنْ مَنَعَنِي خَيْرَ مَا عِنْدَهُ،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like the drawing on little by little of him who withholds from me the good he has</a:t>
            </a:r>
          </a:p>
        </p:txBody>
      </p:sp>
      <p:sp>
        <p:nvSpPr>
          <p:cNvPr id="286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is-tid-raaja mam-manaa'nee khay-ra maa i'ndahoo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67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يَشْرَكْكَ فِي حُلُولِ نِعْمَتِهِ بِي،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not sharing with Thee in letting </a:t>
            </a:r>
            <a:r>
              <a:rPr lang="en-US" sz="3600" b="1" kern="1200" dirty="0" err="1">
                <a:ea typeface="MS Mincho" pitchFamily="49" charset="-128"/>
              </a:rPr>
              <a:t>favour</a:t>
            </a:r>
            <a:r>
              <a:rPr lang="en-US" sz="3600" b="1" kern="1200" dirty="0">
                <a:ea typeface="MS Mincho" pitchFamily="49" charset="-128"/>
              </a:rPr>
              <a:t> down upon me!</a:t>
            </a:r>
          </a:p>
        </p:txBody>
      </p:sp>
      <p:sp>
        <p:nvSpPr>
          <p:cNvPr id="287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lam yash-rak-ka fee h'ulooli nia'-matihee bee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7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77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وَنَبِّهْنِي مِنْ رَقْدَةِ الْغَافِلِينَ،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Arouse me from the sleep of the heedless,</a:t>
            </a:r>
          </a:p>
        </p:txBody>
      </p:sp>
      <p:sp>
        <p:nvSpPr>
          <p:cNvPr id="288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nab-bih-nee min-raq-datil-ghaafileen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8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87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وَسِنَةِ الْمُسْرِفِينَ، وَنَعْسَةِ الْمَخْذُولِينَ.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slumber of the prodigal, and the dozing of the forsaken!</a:t>
            </a:r>
          </a:p>
        </p:txBody>
      </p:sp>
      <p:sp>
        <p:nvSpPr>
          <p:cNvPr id="289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sinatil-mus-rifeen wa naa'-satil-makh-d'ooleen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9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97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وَخُذْ بِقَلْبِي إلَى مَا اسْتَعْمَلْتَ بِهِ القَانِتِيْنَ،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Take my heart to that in which Thou hast employed the devout,</a:t>
            </a:r>
          </a:p>
        </p:txBody>
      </p:sp>
      <p:sp>
        <p:nvSpPr>
          <p:cNvPr id="290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khud' biqal-beee ilaa maa as-taa'-mal-ta bihil-qaaniteen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0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08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وَاسْتَعْبَدْتَ بِهِ الْمُتَعَبِّدِينَ، وَاسْتَنْقَذْتَ بِهِ الْمُتَهَاوِنِينَ،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enthralled the worshipers, and rescued the remiss!</a:t>
            </a:r>
          </a:p>
        </p:txBody>
      </p:sp>
      <p:sp>
        <p:nvSpPr>
          <p:cNvPr id="291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was-taa'-bat-ta bihil-mutaa'b-bideen was-tanqad'-ta bihil-mutahaawineen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1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18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وَأَعِذْنِي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مِمَّا يُبَاعِدُنِي عَنْكَ،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Give me refuge from that which will keep me far from Thee,</a:t>
            </a:r>
          </a:p>
        </p:txBody>
      </p:sp>
      <p:sp>
        <p:nvSpPr>
          <p:cNvPr id="292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ai'd'-nee mim-maa  yubaai'dunee a'nk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2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28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وَيَحُولُ بَيْنِي وَبَيْنَ حَظِّي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come between me and my share from Thee,</a:t>
            </a:r>
          </a:p>
        </p:txBody>
      </p:sp>
      <p:sp>
        <p:nvSpPr>
          <p:cNvPr id="293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yah'oolu bay-nee wa bay-na h'az'-z'ee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3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38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وَيَصُدُّنِي عَمَّا أُحَاوِلُ لَدَيْكَ.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bar me from that which I strive for in Thee!</a:t>
            </a:r>
          </a:p>
        </p:txBody>
      </p:sp>
      <p:sp>
        <p:nvSpPr>
          <p:cNvPr id="294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yas'ud-dunee a'm-maaa uh'aawilu laday-k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4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49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وَسَهِّلْ لِي مَسْلَكَ الْخَيْرَاتِ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easy for me the road of good deeds toward Thee,</a:t>
            </a:r>
          </a:p>
        </p:txBody>
      </p:sp>
      <p:sp>
        <p:nvSpPr>
          <p:cNvPr id="295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sah-hil-lee mas-lakal-khay-raati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5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59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وَصَوَّرْتَ مَا صَوَّرْتَ مِنْ غَيْرِ مِثال،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formed what Thou hast formed without exemplar,</a:t>
            </a:r>
          </a:p>
        </p:txBody>
      </p:sp>
      <p:sp>
        <p:nvSpPr>
          <p:cNvPr id="30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s'aw-war-ta maa s'aw-war-ta min ghay-ri mithaal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7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وَالْمُسَابَقَةِ إلَيْهَا مِنْ حَيْثُ أَمَرْتَ،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racing to them from where Thou hast commanded,</a:t>
            </a:r>
          </a:p>
        </p:txBody>
      </p:sp>
      <p:sp>
        <p:nvSpPr>
          <p:cNvPr id="296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wal-msaabaqata ilay-haa min h'ay-thu amar-t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6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69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وَالْمُشَاحَّةَ فِيهَا عَلَى مَا أَرَدْتَ.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coveting them as Thou </a:t>
            </a:r>
            <a:r>
              <a:rPr lang="en-US" sz="3600" b="1" kern="1200" dirty="0" err="1">
                <a:ea typeface="MS Mincho" pitchFamily="49" charset="-128"/>
              </a:rPr>
              <a:t>desirest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297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wal-mushaaah'-h'ata feehaa a'laa maaa arat-t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79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تَمْحَقْنِي فِيمَنْ تَمْحَقُ مِنَ الْمُسْتَخِفِّينَ بِمَا أَوْعَدْتَ،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Efface me not along with those whom Thou </a:t>
            </a:r>
            <a:r>
              <a:rPr lang="en-US" sz="3600" b="1" kern="1200" dirty="0" err="1">
                <a:ea typeface="MS Mincho" pitchFamily="49" charset="-128"/>
              </a:rPr>
              <a:t>effacest</a:t>
            </a:r>
            <a:r>
              <a:rPr lang="en-US" sz="3600" b="1" kern="1200" dirty="0">
                <a:ea typeface="MS Mincho" pitchFamily="49" charset="-128"/>
              </a:rPr>
              <a:t> for thinking lightly of what Thou hast promised!</a:t>
            </a:r>
          </a:p>
        </p:txBody>
      </p:sp>
      <p:sp>
        <p:nvSpPr>
          <p:cNvPr id="299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tam-h'aq-nee fee man tam-h'aqu minal-mus-takhif-feena bimaaa aw-a't-t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9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90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مَعَ مَنْ تُهْلِكُ مِنَ الْمُتَعَرِّضِينَ لِمَقْتِكَ،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Destroy me not with those whom Thou </a:t>
            </a:r>
            <a:r>
              <a:rPr lang="en-US" sz="3600" b="1" kern="1200" dirty="0" err="1">
                <a:ea typeface="MS Mincho" pitchFamily="49" charset="-128"/>
              </a:rPr>
              <a:t>destroyest</a:t>
            </a:r>
            <a:r>
              <a:rPr lang="en-US" sz="3600" b="1" kern="1200" dirty="0">
                <a:ea typeface="MS Mincho" pitchFamily="49" charset="-128"/>
              </a:rPr>
              <a:t> for exposing themselves to Thy hate!</a:t>
            </a:r>
          </a:p>
        </p:txBody>
      </p:sp>
      <p:sp>
        <p:nvSpPr>
          <p:cNvPr id="300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tuh-lik-nee maa' man tuh-liku minal-mutaa'r-riz''eena limaq-tik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0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00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تُتَبِّرْني فِيمَنْ تُتَبِّرُ مِنَ الْمُنْحَرِفِينَ عَنْ سُبُلِكَ.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Annihilate me not among those whom Thou </a:t>
            </a:r>
            <a:r>
              <a:rPr lang="en-US" sz="3600" b="1" kern="1200" dirty="0" err="1">
                <a:ea typeface="MS Mincho" pitchFamily="49" charset="-128"/>
              </a:rPr>
              <a:t>annihilatest</a:t>
            </a:r>
            <a:r>
              <a:rPr lang="en-US" sz="3600" b="1" kern="1200" dirty="0">
                <a:ea typeface="MS Mincho" pitchFamily="49" charset="-128"/>
              </a:rPr>
              <a:t> for deviating from Thy roads!</a:t>
            </a:r>
          </a:p>
        </p:txBody>
      </p:sp>
      <p:sp>
        <p:nvSpPr>
          <p:cNvPr id="301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tutab-bir-nee fee man tutab-biru minal-mun-h'arifeena a'n subulik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1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10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وَنَجِّنِيْ مِنْ غَمَرَاتِ الْفِتْنَةِ،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Deliver me from the floods of trial,</a:t>
            </a:r>
          </a:p>
        </p:txBody>
      </p:sp>
      <p:sp>
        <p:nvSpPr>
          <p:cNvPr id="302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naj-jinee min ghamaraatil-fit-nah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2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20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وَخَلِّصْنِي مِنْ لَهَوَاتِ الْبَلْوى،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save me from the gullets of affliction,</a:t>
            </a:r>
          </a:p>
        </p:txBody>
      </p:sp>
      <p:sp>
        <p:nvSpPr>
          <p:cNvPr id="303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khal-lis'-nee mil-lahawaatil-bal-waa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3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31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وَأَجِرْنِي مِنْ أَخْذِ الاِمْلاءِ،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grant me sanctuary from being seized by respite!</a:t>
            </a:r>
          </a:p>
        </p:txBody>
      </p:sp>
      <p:sp>
        <p:nvSpPr>
          <p:cNvPr id="304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ajir-nee min akh-d'il-im-laaa-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4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41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وَحُلْ بَيْنِي وَبَيْنَ عَدُوٍّ يُضِلُّنِي،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Come between me and the enemy who misguides me,</a:t>
            </a:r>
          </a:p>
        </p:txBody>
      </p:sp>
      <p:sp>
        <p:nvSpPr>
          <p:cNvPr id="305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h'ul bay-nee wabay-na  a'doo-wee-yuz''il-lunee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5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51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وَهَوىً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يُوبِقُنِي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وَمَنْقَصَة تَرْهَقُنِي.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caprice which ruins me, and the failing which overcomes me!</a:t>
            </a:r>
          </a:p>
        </p:txBody>
      </p:sp>
      <p:sp>
        <p:nvSpPr>
          <p:cNvPr id="306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hawana yoobiqunee wa manqas'atin tar-haqunee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6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61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بِسْمِ اللَّهِ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الرَّحْمَٰنِ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الرَّحِيمِ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smtClean="0">
                <a:ea typeface="MS Mincho" pitchFamily="49" charset="-128"/>
              </a:rPr>
              <a:t>Allah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4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bismi allahi alrrahmini alrrahimi 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وَابْتَدَعْتَ الْمُبْتَدَعَاتِ بِلاَ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احْتِذَآء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originated the originated things without limitation.</a:t>
            </a:r>
          </a:p>
        </p:txBody>
      </p:sp>
      <p:sp>
        <p:nvSpPr>
          <p:cNvPr id="31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wab-tadaa'-tal-mub-tadaa'ati bilaa ah'-tid'aaa-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7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تُعْرِضْ عَنِّي إعْرَاضَ مَنْ لاَ تَرْضَى عَنْهُ بَعْدَ غَضَبِكَ،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Turn not away from me with the turning away in wrath from one with whom Thou art not pleased!</a:t>
            </a:r>
          </a:p>
        </p:txBody>
      </p:sp>
      <p:sp>
        <p:nvSpPr>
          <p:cNvPr id="307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tua'-riz'' a'n-neee ia'-raaz''a mal-laa tar-z''aa a'n-hoo baa'-da ghaz''abik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72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تُؤْيِسْنِي مِنَ الامَلِ فِيكَ،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Let me not lose heart in expecting from Thee, 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too-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yis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-nee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minal-amali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feeka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8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82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فَيَغْلِبَ عَلَيَّ الْقُنُوطُ مِنْ رَحْمَتِكَ،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lest I be overcome by despair of Thy mercy!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fayagh-liba a'lay-yal-qunoot'u mir-rah'-matik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8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82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  <p:extLst>
      <p:ext uri="{BB962C8B-B14F-4D97-AF65-F5344CB8AC3E}">
        <p14:creationId xmlns:p14="http://schemas.microsoft.com/office/powerpoint/2010/main" val="357158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تَمْنَحْنِي بِمَا لاَ طَاقَةَ لِيْ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Grant me not that which I cannot endure,</a:t>
            </a:r>
          </a:p>
        </p:txBody>
      </p:sp>
      <p:sp>
        <p:nvSpPr>
          <p:cNvPr id="309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tam-tah'in-nee bimaa laa t'aaqata lee bihee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9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92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فَتَبْهَظَنِي مِمَّا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تُحَمِّلُنِيهِ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فَضْلِ مَحَبَّتِكَ،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lest Thou </a:t>
            </a:r>
            <a:r>
              <a:rPr lang="en-US" sz="3600" b="1" kern="1200" dirty="0" err="1">
                <a:ea typeface="MS Mincho" pitchFamily="49" charset="-128"/>
              </a:rPr>
              <a:t>weighest</a:t>
            </a:r>
            <a:r>
              <a:rPr lang="en-US" sz="3600" b="1" kern="1200" dirty="0">
                <a:ea typeface="MS Mincho" pitchFamily="49" charset="-128"/>
              </a:rPr>
              <a:t> me down with the surplus of Thy love which Thou </a:t>
            </a:r>
            <a:r>
              <a:rPr lang="en-US" sz="3600" b="1" kern="1200" dirty="0" err="1">
                <a:ea typeface="MS Mincho" pitchFamily="49" charset="-128"/>
              </a:rPr>
              <a:t>loadest</a:t>
            </a:r>
            <a:r>
              <a:rPr lang="en-US" sz="3600" b="1" kern="1200" dirty="0">
                <a:ea typeface="MS Mincho" pitchFamily="49" charset="-128"/>
              </a:rPr>
              <a:t> upon me!</a:t>
            </a:r>
          </a:p>
        </p:txBody>
      </p:sp>
      <p:sp>
        <p:nvSpPr>
          <p:cNvPr id="310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fatab-haz'anee mim-maa tuh'am-miluneehee min faz''-li mah'ab-batik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0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02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تُرْسِلْنِي مِنْ يَدِكَ إرْسَالَ مَنْ لاَ خَيْرَ فِيهِ،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Send me not from Thy hand, the sending of him who possesses no good,</a:t>
            </a:r>
          </a:p>
        </p:txBody>
      </p:sp>
      <p:sp>
        <p:nvSpPr>
          <p:cNvPr id="311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tur-sil-nee mee-yadika ir-saala man  laa khay-ra feeh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1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13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حَاجَةَ بِكَ إلَيْهِ، وَلاَ إنابَةَ 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toward whom Thou hast no need, and who turns not back [to Thee]!</a:t>
            </a:r>
          </a:p>
        </p:txBody>
      </p:sp>
      <p:sp>
        <p:nvSpPr>
          <p:cNvPr id="312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 h'aajata bika ilay-h wa laaa inaabata 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2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23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تَرْمِ بِيَ رَمْيَ مَنْ سَقَطَ مِنْ عَيْنِ رِعَايَتِكَ،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Cast me not with the casting of him who has fallen from the eye of Thy regard</a:t>
            </a:r>
          </a:p>
        </p:txBody>
      </p:sp>
      <p:sp>
        <p:nvSpPr>
          <p:cNvPr id="313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tar-mi bee ram-y man saqat'a min a'y-ni ria'ayatik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3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33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وَمَنِ اشْتَمَلَ عَلَيْهِ الْخِزْيُ مِنْ عِنْدِكَ،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been wrapped in degradation from Thee!</a:t>
            </a:r>
          </a:p>
        </p:txBody>
      </p:sp>
      <p:sp>
        <p:nvSpPr>
          <p:cNvPr id="314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mani ash-tamala a'leehil-khiz-yu min i'ndik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4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43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خُذْ بِيَدِيْ مِنْ سَقْطَةِ الْمُتَرَدِّدِينَ،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Rather take my hand [and save me] from the falling of the </a:t>
            </a:r>
            <a:r>
              <a:rPr lang="en-US" sz="3600" b="1" kern="1200" dirty="0" err="1">
                <a:ea typeface="MS Mincho" pitchFamily="49" charset="-128"/>
              </a:rPr>
              <a:t>stumblers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315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n-NO" sz="3200" b="1" i="1" dirty="0" smtClean="0">
                <a:solidFill>
                  <a:srgbClr val="000066"/>
                </a:solidFill>
                <a:ea typeface="MS Mincho" pitchFamily="49" charset="-128"/>
              </a:rPr>
              <a:t>bal khud' beeadee min  saq-t'atil-mutarad-deen</a:t>
            </a:r>
            <a:endParaRPr lang="nn-NO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5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53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قَدَّرْتَ كُلَّ شَيْء تَقْدِيراً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 hast ordained each thing with an ordination,</a:t>
            </a:r>
          </a:p>
        </p:txBody>
      </p:sp>
      <p:sp>
        <p:nvSpPr>
          <p:cNvPr id="32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qad-dar-ta kul-la shay-in taq-deeraa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7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وَوَهْلَةِ الْمُتَعَسِّفِيْنَ، وَزَلّةِ الْمَغْرُورِينَ، وَوَرْطَةِ الْهَالِكِينَ.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disquiet of the deviators, the slip of those deluded, and the plight of the </a:t>
            </a:r>
            <a:r>
              <a:rPr lang="en-US" sz="3600" b="1" kern="1200" dirty="0" err="1">
                <a:ea typeface="MS Mincho" pitchFamily="49" charset="-128"/>
              </a:rPr>
              <a:t>perishers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316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wah-latil-mutaa's-sifeen wa zal-latil-magh-rooreen wa war-t'atil-haalikeen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6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64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وَعَافِنِي مِمَّا ابْتَلَيْتَ بِهِ طَبَقَاتِ عَبِيدِكَ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وَإمآئِكَ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Release me from that with which Thou hast afflicted the ranks of Thy servants and handmaids</a:t>
            </a:r>
          </a:p>
        </p:txBody>
      </p:sp>
      <p:sp>
        <p:nvSpPr>
          <p:cNvPr id="317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a'afinee mim-mab-talay-ta bihee t'abaqaati a'beedika wa imaaa-ik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74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وَبَلِّغْنِي مَبَالِغَ مَنْ عُنِيتَ بِهِ، وَأَنْعَمْتَ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عَلَيْهِ،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reach the utmost degrees of him about whom Thou art concerned, towards whom Thou </a:t>
            </a:r>
            <a:r>
              <a:rPr lang="en-US" sz="3600" b="1" kern="1200" dirty="0" err="1">
                <a:ea typeface="MS Mincho" pitchFamily="49" charset="-128"/>
              </a:rPr>
              <a:t>showest</a:t>
            </a:r>
            <a:r>
              <a:rPr lang="en-US" sz="3600" b="1" kern="1200" dirty="0">
                <a:ea typeface="MS Mincho" pitchFamily="49" charset="-128"/>
              </a:rPr>
              <a:t> </a:t>
            </a:r>
            <a:r>
              <a:rPr lang="en-US" sz="3600" b="1" kern="1200" dirty="0" err="1">
                <a:ea typeface="MS Mincho" pitchFamily="49" charset="-128"/>
              </a:rPr>
              <a:t>favour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304800" y="4724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bal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ligh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-nee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mabaaligha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man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u'neeta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an-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a'm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-ta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-h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8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84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وَرَضِيتَ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smtClean="0">
                <a:ea typeface="MS Mincho" pitchFamily="49" charset="-128"/>
              </a:rPr>
              <a:t>and </a:t>
            </a:r>
            <a:r>
              <a:rPr lang="en-US" sz="3600" b="1" kern="1200" dirty="0">
                <a:ea typeface="MS Mincho" pitchFamily="49" charset="-128"/>
              </a:rPr>
              <a:t>with whom Thou art pleased,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raz''eeta a'n-h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8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84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  <p:extLst>
      <p:ext uri="{BB962C8B-B14F-4D97-AF65-F5344CB8AC3E}">
        <p14:creationId xmlns:p14="http://schemas.microsoft.com/office/powerpoint/2010/main" val="236541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فَأَعَشْتَهُ حَمِيداً، وَتَوَفَّيْتَهُ سَعِيداً،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Thou </a:t>
            </a:r>
            <a:r>
              <a:rPr lang="en-US" sz="3600" b="1" kern="1200" dirty="0" err="1">
                <a:ea typeface="MS Mincho" pitchFamily="49" charset="-128"/>
              </a:rPr>
              <a:t>lettest</a:t>
            </a:r>
            <a:r>
              <a:rPr lang="en-US" sz="3600" b="1" kern="1200" dirty="0">
                <a:ea typeface="MS Mincho" pitchFamily="49" charset="-128"/>
              </a:rPr>
              <a:t> him live as one praiseworthy and </a:t>
            </a:r>
            <a:r>
              <a:rPr lang="en-US" sz="3600" b="1" kern="1200" dirty="0" err="1">
                <a:ea typeface="MS Mincho" pitchFamily="49" charset="-128"/>
              </a:rPr>
              <a:t>takest</a:t>
            </a:r>
            <a:r>
              <a:rPr lang="en-US" sz="3600" b="1" kern="1200" dirty="0">
                <a:ea typeface="MS Mincho" pitchFamily="49" charset="-128"/>
              </a:rPr>
              <a:t> him to Thee as one felicitous!</a:t>
            </a:r>
          </a:p>
        </p:txBody>
      </p:sp>
      <p:sp>
        <p:nvSpPr>
          <p:cNvPr id="319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faaa'sh-tahoo h'ameedaa wa tawaf-fay-tahoo sae'edaa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9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94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وَطَوِّقْنِي طَوْقَ الاِقْلاَعِ عَمَّا يُحْبِطُ الْحَسَنَاتِ،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Collar me with the collar of abstaining from that which makes good deeds fail</a:t>
            </a:r>
          </a:p>
        </p:txBody>
      </p:sp>
      <p:sp>
        <p:nvSpPr>
          <p:cNvPr id="320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t'aw-wiq-nee t'aw-qal-iq-laai' a'm-maa yuh'-bit'ul-h'asnaat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0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05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وَيَذْهَبُ بِالْبَرَكَاتِ،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takes away blessings!</a:t>
            </a:r>
          </a:p>
        </p:txBody>
      </p:sp>
      <p:sp>
        <p:nvSpPr>
          <p:cNvPr id="321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yad'-habu bil-barakaat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1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15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وَأَشْعِرْ قَلْبِيَ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الازْدِجَارَ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عَنْ قَبَائِحِ السَّيِّئاتِ،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Impart to my heart restraint before ugly works of evil</a:t>
            </a:r>
          </a:p>
        </p:txBody>
      </p:sp>
      <p:sp>
        <p:nvSpPr>
          <p:cNvPr id="322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ash-i'r qal-beealiz-dijaara a'n qabaaa-ih'is-say-yi-aat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2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25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وَفَوَاضِحِ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الْحَوْبَاتِ،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disgraceful misdeeds!</a:t>
            </a:r>
          </a:p>
        </p:txBody>
      </p:sp>
      <p:sp>
        <p:nvSpPr>
          <p:cNvPr id="323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fawaaz''ih'il-h'aw-baat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3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35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تَشْغَلْنِي بِمَا لاَ أُدْرِكُهُ إلاَّ بِكَ عَمَّا لا َ يُرْضِيْكَ عَنِّي غَيْرُهُ،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Divert me not by that which I cannot reach except through Thee from doing that which alone makes Thee pleased with me!</a:t>
            </a:r>
          </a:p>
        </p:txBody>
      </p:sp>
      <p:sp>
        <p:nvSpPr>
          <p:cNvPr id="324612" name="Subtitle 4"/>
          <p:cNvSpPr txBox="1">
            <a:spLocks/>
          </p:cNvSpPr>
          <p:nvPr/>
        </p:nvSpPr>
        <p:spPr bwMode="auto">
          <a:xfrm>
            <a:off x="304800" y="4724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tash-ghal-nee bimaa laaa ud-rikuhooo il-laa bika a'm-maa laa yur-z''eeka a'n-nee ghay-ruh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4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46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وَيَسَّرْتَ كُلَّ شَيْء تَيْسِيراً،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eased each thing with an easing,</a:t>
            </a:r>
          </a:p>
        </p:txBody>
      </p:sp>
      <p:sp>
        <p:nvSpPr>
          <p:cNvPr id="33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>
                <a:solidFill>
                  <a:srgbClr val="000066"/>
                </a:solidFill>
                <a:ea typeface="MS Mincho" pitchFamily="49" charset="-128"/>
              </a:rPr>
              <a:t>wa yas-sar-ta kul-la shay-in tay-seeraa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7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وَانْزَعْ مِنْ قَلْبِي حُبَّ دُنْيَا دَنِيَّة تَنْهى عَمَّا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Root out from my heart the love of this vile world, which keeps from everything which is with Thee,</a:t>
            </a:r>
          </a:p>
        </p:txBody>
      </p:sp>
      <p:sp>
        <p:nvSpPr>
          <p:cNvPr id="325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anzia' min qal-bee h'ub-ba dunyaa danee-yah tan-haa a'm-maa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5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56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وَتَصُدُّ عَنِ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ابْتِغَآءِ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الْوَسِيلَةِ إلَيْكَ،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bars from seeking the mediation to Thee, </a:t>
            </a:r>
          </a:p>
        </p:txBody>
      </p:sp>
      <p:sp>
        <p:nvSpPr>
          <p:cNvPr id="326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tas'ud-du a'ni ab-tighaaa-il-waseelati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6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66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وَتُذْهِلُ عَنِ التَّقَرُبِ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distracts from striving for nearness to Thee!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327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tud'-hilu a'nit-taqar-rubi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76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وَزَيِّنَ لِيَ التَّفَرُّدَ بِمُنَاجَاتِكَ بِاللَّيْلِ وَالنَّهَارِ،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Embellish for me solitude in prayer whispered to Thee by night and by day!</a:t>
            </a:r>
          </a:p>
        </p:txBody>
      </p:sp>
      <p:sp>
        <p:nvSpPr>
          <p:cNvPr id="328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zay-yil-leeat-tafar-ruda bimunaajaatika bil-lay-li wan-nahaar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8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87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لِي عِصْمَةً تُدْنِينِي مِنْ خَشْيَتِكَ،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Give me a preservation which will bring me close to dread of Thee,</a:t>
            </a:r>
          </a:p>
        </p:txBody>
      </p:sp>
      <p:sp>
        <p:nvSpPr>
          <p:cNvPr id="329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hab lee i's'-matan  tud-neenee min khash-yatik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9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97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وَتَقْطَعُنِي عَنْ رُكُوبِ مَحَارِمكَ،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cut me off from committing things made unlawful by Thee,</a:t>
            </a:r>
          </a:p>
        </p:txBody>
      </p:sp>
      <p:sp>
        <p:nvSpPr>
          <p:cNvPr id="330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taq-t'au'nee a'r-rukoobi mah'aarimik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0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07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وَتَفُكُّنِي مِنْ أَسْرِ الْعَظَائِمِ،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spare me from captivation by dreadful sins!</a:t>
            </a:r>
          </a:p>
        </p:txBody>
      </p:sp>
      <p:sp>
        <p:nvSpPr>
          <p:cNvPr id="331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tafuk-kunee min as-ril-a'z'aaa-im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1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17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لِي التَّطْهِيرَ مِنْ دَنَسِ الْعِصْيَانِ،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Give me purification from the defilement of disobedience,</a:t>
            </a:r>
          </a:p>
        </p:txBody>
      </p:sp>
      <p:sp>
        <p:nvSpPr>
          <p:cNvPr id="332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hab leeat-tat'-heera min danasil-i's'-yaan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2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28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وَأَذْهِبْ عَنِّي دَرَنَ الْخَطَايَا،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take away from me the filth of offenses,</a:t>
            </a:r>
          </a:p>
        </p:txBody>
      </p:sp>
      <p:sp>
        <p:nvSpPr>
          <p:cNvPr id="333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ad'-hib a'n-nee darana alkhat'aayaa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3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38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وَسَرْبِلْنِي بِسِرْبالِ عَافِيَتِكَ،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dress me in the dress of Thy well-being,</a:t>
            </a:r>
          </a:p>
        </p:txBody>
      </p:sp>
      <p:sp>
        <p:nvSpPr>
          <p:cNvPr id="334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sar-bil-nee bisir-baali a'afeeatik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4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48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وَدَبَّرْتَ مَا دُونَكَ تَدْبِيْراً.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governed everything below Thyself with a governing.</a:t>
            </a:r>
          </a:p>
        </p:txBody>
      </p:sp>
      <p:sp>
        <p:nvSpPr>
          <p:cNvPr id="34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dab-bar-ta maa doonaka tad-beeraa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8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وَرَدِّنِي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رِدَآءَ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مُعَافاتِكَ،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cloak me in the cloak of Thy release,</a:t>
            </a:r>
          </a:p>
        </p:txBody>
      </p:sp>
      <p:sp>
        <p:nvSpPr>
          <p:cNvPr id="335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rad-dinee ridaaa-a mua'afaatik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5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58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وَجَلِّلْنِي سَوابِغَ نَعْمَائِكَ،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wrap me in Thy ample </a:t>
            </a:r>
            <a:r>
              <a:rPr lang="en-US" sz="3600" b="1" kern="1200" dirty="0" err="1">
                <a:ea typeface="MS Mincho" pitchFamily="49" charset="-128"/>
              </a:rPr>
              <a:t>favours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336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b="1" i="1" dirty="0" smtClean="0">
                <a:solidFill>
                  <a:srgbClr val="000066"/>
                </a:solidFill>
                <a:ea typeface="MS Mincho" pitchFamily="49" charset="-128"/>
              </a:rPr>
              <a:t>wa jal-lil-nee sawaabigha naa'-maaa-ik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6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69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وَظَاهِرْ لَدَيَّ فَضْلَكَ وَطَوْلَكَ،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clothe me in Thy bounty and Thy graciousness!</a:t>
            </a:r>
          </a:p>
        </p:txBody>
      </p:sp>
      <p:sp>
        <p:nvSpPr>
          <p:cNvPr id="337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z'aahir laday-ya faz''-laka wat'aw-lak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7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79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وَأَيْدْنِي بِتَوْفِيقِكَ وَتَسْدِيْدِكَ،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Strengthen me with Thy giving success and Thy pointing the right way,</a:t>
            </a:r>
          </a:p>
        </p:txBody>
      </p:sp>
      <p:sp>
        <p:nvSpPr>
          <p:cNvPr id="338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ay-yid-nee bitaw-feeqika watas-deedik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8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89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وَأَعِنِّي عَلَى صالِحِ النِّيَّةِ وَمَرْضِيِّ الْقَوْلِ وَمُسْتَحْسَنِ الْعَمَلِ.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help me toward righteous intention, pleasing words, and approved works,</a:t>
            </a:r>
          </a:p>
        </p:txBody>
      </p:sp>
      <p:sp>
        <p:nvSpPr>
          <p:cNvPr id="339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ai'n-nee a'laa s'aalih'in-nee-yati wa mar-z''ee-yil-qaw-li wa mus-tah'-sanil-a'mal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9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99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تَكِلْنِي إلَى حَوْلِي وَقُوَّتِي دُونَ حَوْلِكَ وَقُوَّتِكَ،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entrust me not to my force and my strength in place of Thy force and Thy strength!</a:t>
            </a:r>
          </a:p>
        </p:txBody>
      </p:sp>
      <p:sp>
        <p:nvSpPr>
          <p:cNvPr id="340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takil-neee ilaa h'aw-lee wa qoo-watee doona h'aw-lika wa qoo-watik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0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09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تَخْزِنِي يَوْمَ تَبْعَثُنِي لِلِقائِكَ،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Degrade me not on the day Thou </a:t>
            </a:r>
            <a:r>
              <a:rPr lang="en-US" sz="3600" b="1" kern="1200" dirty="0" err="1">
                <a:ea typeface="MS Mincho" pitchFamily="49" charset="-128"/>
              </a:rPr>
              <a:t>raisest</a:t>
            </a:r>
            <a:r>
              <a:rPr lang="en-US" sz="3600" b="1" kern="1200" dirty="0">
                <a:ea typeface="MS Mincho" pitchFamily="49" charset="-128"/>
              </a:rPr>
              <a:t> me up to meet Thee,</a:t>
            </a:r>
          </a:p>
        </p:txBody>
      </p:sp>
      <p:sp>
        <p:nvSpPr>
          <p:cNvPr id="342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tukh-zinee yaw-ma tab-a'thunee liliqaaa-ik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2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20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تَفْضَحْنِي بَيْنَ يَدَيْ أَوْلِياِئكَ،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disgrace me not before Thy friends,</a:t>
            </a:r>
          </a:p>
        </p:txBody>
      </p:sp>
      <p:sp>
        <p:nvSpPr>
          <p:cNvPr id="343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taf-z''ah'-nee bay-na yaday aw-leeaaa-ik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3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30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تُنْسِنِي ذِكْرَكَ، وَلاَ تُذْهِبْ عَنِّي شُكْرَكَ،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not forget remembering Thee, take not away from me thanking Thee,</a:t>
            </a:r>
          </a:p>
        </p:txBody>
      </p:sp>
      <p:sp>
        <p:nvSpPr>
          <p:cNvPr id="344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tunsinee d'ik-rak wa laa tud'-hib a'n-nee shuk-raka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4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40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أَلْزِمْنِيهِ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أَحْوَالِ السَّهْوِ عِنْدَ غَفَلاَتِ الْجَاهِلِينَ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لاِلائِكَ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enjoin it upon me in states of inattention when the ignorant are heedless of Thy boons,</a:t>
            </a:r>
          </a:p>
        </p:txBody>
      </p:sp>
      <p:sp>
        <p:nvSpPr>
          <p:cNvPr id="345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bal al-zim-neehee feee ah'-waalis-sah-wi i'nda ghafalaatil-jaahileena lillaaa-ik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5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50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الَّذِي لَمْ يُعِنْكَ عَلَى خَلْقِكَ شَرِيكٌ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whom no associate helps with Thy creation</a:t>
            </a:r>
          </a:p>
        </p:txBody>
      </p:sp>
      <p:sp>
        <p:nvSpPr>
          <p:cNvPr id="35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lam yui'nka a'laa khal-qika shareek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8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وَأَوْزِعْنِي أَنْ أُثْنِيَ بِمَا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أَوْلَيْتَنِيهِ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inspire me to laud what Thou hast done for me</a:t>
            </a:r>
          </a:p>
        </p:txBody>
      </p:sp>
      <p:sp>
        <p:nvSpPr>
          <p:cNvPr id="346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aw-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zia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'-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neee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an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uth-neea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bimaaa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aw-lay-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taneeh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6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61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وَأَعْتَرِفِ بِمَا أَسْدَيْتَهُ إلَيَّ،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confess to what Thou hast conferred upon me!</a:t>
            </a:r>
          </a:p>
        </p:txBody>
      </p:sp>
      <p:sp>
        <p:nvSpPr>
          <p:cNvPr id="347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aa'-tarifa bimaaa as-day-tahooo ilay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7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71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رَغْبَتِي إلَيْكَ فَوْقَ رَغْبَةِ الْرَّاغِبِينَ،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Place my beseeching Thee above the beseeching of the beseechers</a:t>
            </a:r>
          </a:p>
        </p:txBody>
      </p:sp>
      <p:sp>
        <p:nvSpPr>
          <p:cNvPr id="348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aj-a'r-r-ragh-bateee ilay-ka faw-qa ragh-batir-raaghibeen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81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وَحَمْدِي إيَّاكَ فَوْقَ حَمْدِ الْحَامِدِيْنَ،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praise of Thee above the praise of the </a:t>
            </a:r>
            <a:r>
              <a:rPr lang="en-US" sz="3600" b="1" kern="1200" dirty="0" err="1">
                <a:ea typeface="MS Mincho" pitchFamily="49" charset="-128"/>
              </a:rPr>
              <a:t>praisers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349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h'am-deee ee-yaaka faw-qa h'am-dil-h'aamideen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9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91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تَخْذُلْنِي عِنْدَ فاقَتِي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Abandon me not with my neediness for Thee,</a:t>
            </a:r>
          </a:p>
        </p:txBody>
      </p:sp>
      <p:sp>
        <p:nvSpPr>
          <p:cNvPr id="350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takh-d'ul-nee i'nda faaqateee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0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02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بِمَا أَسْدَيْتُهُ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destroy me not for what I have done for Thee,</a:t>
            </a:r>
          </a:p>
        </p:txBody>
      </p:sp>
      <p:sp>
        <p:nvSpPr>
          <p:cNvPr id="351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tuh-lik-nee bimaaa as-day-tuhooo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1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12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تَجْبَهْنِي بِمَا جَبَهْتَ بِهِ لْمَعَانِدِينَ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slap not my brow with that with which Thou </a:t>
            </a:r>
            <a:r>
              <a:rPr lang="en-US" sz="3600" b="1" kern="1200" dirty="0" err="1">
                <a:ea typeface="MS Mincho" pitchFamily="49" charset="-128"/>
              </a:rPr>
              <a:t>slappest</a:t>
            </a:r>
            <a:r>
              <a:rPr lang="en-US" sz="3600" b="1" kern="1200" dirty="0">
                <a:ea typeface="MS Mincho" pitchFamily="49" charset="-128"/>
              </a:rPr>
              <a:t> the brow of those who contend with Thee,</a:t>
            </a:r>
          </a:p>
        </p:txBody>
      </p:sp>
      <p:sp>
        <p:nvSpPr>
          <p:cNvPr id="352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taj-bah-nee bimaa jabah-ta bihil-mua'anideena laka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2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22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فَإنِّي لَكَ مُسَلِّمٌ، أَعْلَمُ أَنَّ الْحُجَّةَ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I am submitted to Thee. I know that the argument is </a:t>
            </a:r>
            <a:r>
              <a:rPr lang="en-US" sz="3600" b="1" kern="1200" dirty="0" err="1">
                <a:ea typeface="MS Mincho" pitchFamily="49" charset="-128"/>
              </a:rPr>
              <a:t>Thine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353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 in-nee laka musal-lim aa'-lamu an-nal-h'uj-jata lak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3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32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أَوْلَى بِالْفَضْلِ، وَأَعْوَدُ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بِالاحْسَانِ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Thou art closest to bounty, most accustomed to beneficence,</a:t>
            </a:r>
          </a:p>
        </p:txBody>
      </p:sp>
      <p:sp>
        <p:nvSpPr>
          <p:cNvPr id="354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an-naka aw-laa bil-faz''-l wa aa'-wadu bil-ih'-saan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4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43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وَأَهْلُ التَّقْوَى، وَأَهْلُ الْمَغْفِرَةِ،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smtClean="0">
                <a:ea typeface="MS Mincho" pitchFamily="49" charset="-128"/>
              </a:rPr>
              <a:t>worthy </a:t>
            </a:r>
            <a:r>
              <a:rPr lang="en-US" sz="3600" b="1" kern="1200" dirty="0">
                <a:ea typeface="MS Mincho" pitchFamily="49" charset="-128"/>
              </a:rPr>
              <a:t>of reverent fear, and worthy of </a:t>
            </a:r>
            <a:r>
              <a:rPr lang="en-US" sz="3600" b="1" kern="1200" dirty="0" smtClean="0">
                <a:ea typeface="MS Mincho" pitchFamily="49" charset="-128"/>
              </a:rPr>
              <a:t>forgiveness,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55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ah-lut-taq-waa wa ah-lul-magh-firah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5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53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يُؤازِرْكَ فِي أَمْرِكَ وَزِيرٌ،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no vizier aids in Thy command.</a:t>
            </a:r>
          </a:p>
        </p:txBody>
      </p:sp>
      <p:sp>
        <p:nvSpPr>
          <p:cNvPr id="36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wa lam yuwaazir-ka feee am-rika wazeer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8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بِأَنْ تَعْفُوَ أَوْلَى مِنْكَ بِأَنْ تُعَاقِبَ،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Thou art closer to pardoning than to punishing,</a:t>
            </a:r>
          </a:p>
        </p:txBody>
      </p:sp>
      <p:sp>
        <p:nvSpPr>
          <p:cNvPr id="356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an-naka bi n taa'-fuwa aw-laa minka bi n tua'aqib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6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63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بِأَنْ تَسْتُرَ أَقْرَبُ مِنْكَ إلَى أنْ تَشْهَرَ،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Thou art nearer to covering over than to making notorious!</a:t>
            </a:r>
          </a:p>
        </p:txBody>
      </p:sp>
      <p:sp>
        <p:nvSpPr>
          <p:cNvPr id="357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an-naka bi n tas-tura aq-rabu minka ilaaa an tash-har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7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73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فَأَحْيِنِي حَياةً طَيِّبَةً تَنْتَظِمُ بِما أُرِيدُ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Let me live an agreeable life that will tie together what I want</a:t>
            </a:r>
          </a:p>
        </p:txBody>
      </p:sp>
      <p:sp>
        <p:nvSpPr>
          <p:cNvPr id="358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faah'-yinee h'ayaatan t'ay-yibah tantaz'imu bimaaa ureed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8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84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وَتَبْلُغُ مَا أُحِبُّ مِنْ حَيْثُ لاَ آتِي مَا تَكْرَهُ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reach what I love while I not bring what Thou </a:t>
            </a:r>
            <a:r>
              <a:rPr lang="en-US" sz="3600" b="1" kern="1200" dirty="0" err="1">
                <a:ea typeface="MS Mincho" pitchFamily="49" charset="-128"/>
              </a:rPr>
              <a:t>dislikest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59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tab-lughu maaa uh'ib-bu min h'ay-thu  laaa aaatee maa tak-rah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9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94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أَرْتَكِبُ مَا نَهَيْتَ عَنْهُ،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not commit what Thou hast prohibited;</a:t>
            </a:r>
          </a:p>
        </p:txBody>
      </p:sp>
      <p:sp>
        <p:nvSpPr>
          <p:cNvPr id="360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laaa ar-takibu maa nahay-ta a'n-h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0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04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وَأَمِتْنِي مِيْتَةَ مَنْ يَسْعَى نُورُهُ بَيْنَ يَدَيْهِ، وَعَنْ يِمِيِنهِ،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die the death of him whose light runs before him and on his right hand!</a:t>
            </a:r>
          </a:p>
        </p:txBody>
      </p:sp>
      <p:sp>
        <p:nvSpPr>
          <p:cNvPr id="361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amit-nee meetata may-yas-a'a nooruhoo bay-na yaday-hee waa'y-yameenih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1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14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وَذَلِّلْنِي بَيْنَ يَدَيْكَ، وَأَعِزَّنِيْ عِنْدَ 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Abase me before Thyself and exalt me before Thy creatures,</a:t>
            </a:r>
          </a:p>
        </p:txBody>
      </p:sp>
      <p:sp>
        <p:nvSpPr>
          <p:cNvPr id="362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d'al-lil-nee bay-na yaday-k wa ai'z-zanee i'nda khal-qik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2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25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وَضَعْنِي إذَا خَلَوْتُ بِكَ، وَارْفَعْنِي بَيْنَ عِبادِكَ،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lower me when I am alone with Thee and raise me among Thy servants,</a:t>
            </a:r>
          </a:p>
        </p:txBody>
      </p:sp>
      <p:sp>
        <p:nvSpPr>
          <p:cNvPr id="363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z''aa'-neee id'aa khalaw-tu bik war-faa'-nee bay-na i'baadik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3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35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وَأَغْنِنِي عَمَّنْ هُوَ غَنِيٌّ عَنِّي،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free me from need for him who has no need of me</a:t>
            </a:r>
          </a:p>
        </p:txBody>
      </p:sp>
      <p:sp>
        <p:nvSpPr>
          <p:cNvPr id="364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agh-ninee a'm-man huwa ghanee-yun a'n-nee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4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45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وَزِدْنِي إلَيْكَ فَاقَةً وَفَقْراً،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increase me in neediness and poverty toward Thee!</a:t>
            </a:r>
          </a:p>
        </p:txBody>
      </p:sp>
      <p:sp>
        <p:nvSpPr>
          <p:cNvPr id="365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zid-neee ilay-ka faaqataw-wa faq-raa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5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55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يَكُنْ لَكَ مُشَاهِدٌ وَلا نَظِيرٌ.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Thou hast no witness and no equal.</a:t>
            </a:r>
          </a:p>
        </p:txBody>
      </p:sp>
      <p:sp>
        <p:nvSpPr>
          <p:cNvPr id="37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yakul-laka mushaahidoo-wa laa naz'eer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8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وَأَعِذْنِي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شَمَاتَةِ الاَعْدَاءِ،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Give me refuge from the gloating of enemies,</a:t>
            </a:r>
          </a:p>
        </p:txBody>
      </p:sp>
      <p:sp>
        <p:nvSpPr>
          <p:cNvPr id="366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ai'd'-nee min  shamaatatil-aa'-daaa-i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6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65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حُلُولِ الْبَلاءِ، وَمِنَ الذُّلِّ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وَالْعَنَآءِ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arrival of affliction, lowliness and suffering!</a:t>
            </a:r>
          </a:p>
        </p:txBody>
      </p:sp>
      <p:sp>
        <p:nvSpPr>
          <p:cNvPr id="367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min h'uloolil-balaaa-i wa minad'-d'ul-li wal-a'naaa-i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7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76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تَغَمَّدني فِيمَا اطَّلَعْتَ عَلَيْهِ مِنِّي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Shield me in what Thou </a:t>
            </a:r>
            <a:r>
              <a:rPr lang="en-US" sz="3600" b="1" kern="1200" dirty="0" err="1">
                <a:ea typeface="MS Mincho" pitchFamily="49" charset="-128"/>
              </a:rPr>
              <a:t>seest</a:t>
            </a:r>
            <a:r>
              <a:rPr lang="en-US" sz="3600" b="1" kern="1200" dirty="0">
                <a:ea typeface="MS Mincho" pitchFamily="49" charset="-128"/>
              </a:rPr>
              <a:t> from me,</a:t>
            </a:r>
          </a:p>
        </p:txBody>
      </p:sp>
      <p:sp>
        <p:nvSpPr>
          <p:cNvPr id="368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tagham-mad-nee fee mat'-t'alaa'-ta a'lay-hee min-nee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86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بِمَا يَتَغَمَّدُ بِهِ الْقَادِرُ عَلَى الْبَطْشِ لَوْلاَ حِلْمُهُ،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shielding of him who would have power over violence had he no clemency,</a:t>
            </a:r>
          </a:p>
        </p:txBody>
      </p:sp>
      <p:sp>
        <p:nvSpPr>
          <p:cNvPr id="369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bimaa yatagham-madu bih al-qaadiru a'laal-bat'-shi lawlaa h'il-muh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9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96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وَالاخِذُ عَلَى الْجَرِيرَةِ لَوْلاَ أَناتُهُ،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would seize for misdeeds had he no lack of haste!</a:t>
            </a:r>
          </a:p>
        </p:txBody>
      </p:sp>
      <p:sp>
        <p:nvSpPr>
          <p:cNvPr id="370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wal-aaakhid'u a'laal-jareerati law-laaa anaatuh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0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06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وَإذَا أَرَدْتَ بِقَوْم فِتْنَةً أَوْ سُوءً فَنَجِّنِي مِنْهَا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لِواذاً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Thou </a:t>
            </a:r>
            <a:r>
              <a:rPr lang="en-US" sz="3600" b="1" kern="1200" dirty="0" err="1">
                <a:ea typeface="MS Mincho" pitchFamily="49" charset="-128"/>
              </a:rPr>
              <a:t>desirest</a:t>
            </a:r>
            <a:r>
              <a:rPr lang="en-US" sz="3600" b="1" kern="1200" dirty="0">
                <a:ea typeface="MS Mincho" pitchFamily="49" charset="-128"/>
              </a:rPr>
              <a:t> for a people a trial or an evil, deliver me from it, for I seek Thy shelter;</a:t>
            </a:r>
          </a:p>
        </p:txBody>
      </p:sp>
      <p:sp>
        <p:nvSpPr>
          <p:cNvPr id="371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id'aaa arat-ta biqaw-min fit-natan aw sooo-ana fanaj-jinee min-haa liwaad'am-bik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1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17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وَإذْ لَمْ تُقِمْنِي مَقَامَ فَضِيحَة فِي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دُنْيَاكَ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since Thou hast not stood me in the station of disgrace in this world of </a:t>
            </a:r>
            <a:r>
              <a:rPr lang="en-US" sz="3600" b="1" kern="1200" dirty="0" err="1">
                <a:ea typeface="MS Mincho" pitchFamily="49" charset="-128"/>
              </a:rPr>
              <a:t>Thine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id' lam tuqim-nee maqaama faz''eeh'tin fee dunyaaka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2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27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فَلاَ تُقِمْنِي مِثْلَهُ فِيْ آخِرَتِكَ،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stand me not in such a station in the next world of </a:t>
            </a:r>
            <a:r>
              <a:rPr lang="en-US" sz="3600" b="1" kern="1200" dirty="0" err="1">
                <a:ea typeface="MS Mincho" pitchFamily="49" charset="-128"/>
              </a:rPr>
              <a:t>Thine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falaa tuqim-nee mith-lahoo feee aaakhiratik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2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27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  <p:extLst>
      <p:ext uri="{BB962C8B-B14F-4D97-AF65-F5344CB8AC3E}">
        <p14:creationId xmlns:p14="http://schemas.microsoft.com/office/powerpoint/2010/main" val="3337045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وَاشْفَعْ لِي أَوَائِلَ مِنَنِكَ بِأَوَاخِرِهَا،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Couple for me the beginnings of Thy kindnesses with their ends</a:t>
            </a:r>
          </a:p>
        </p:txBody>
      </p:sp>
      <p:sp>
        <p:nvSpPr>
          <p:cNvPr id="373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wash-faa' lee  awaaa-ila minanika bi waakhirhaa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3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37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وَقَدِيمَ فَوَائِدِكَ بِحَوَادِثِهَا.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ancient of Thy benefits with the freshly risen!</a:t>
            </a:r>
          </a:p>
        </p:txBody>
      </p:sp>
      <p:sp>
        <p:nvSpPr>
          <p:cNvPr id="374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qadeema fawaaa-idika bih'awaadithihaa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4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47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أَرَدْتَ فَكَانَ حَتْماً مَا أَرَدْتَ،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 willed, and what Thou willed was unfailing,</a:t>
            </a:r>
          </a:p>
        </p:txBody>
      </p:sp>
      <p:sp>
        <p:nvSpPr>
          <p:cNvPr id="38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antal-lad'ee arat-ta fakaana h'at-mam-maaa arat-t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9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تَمْدُدْ لِيَ مَدّاً يَقْسُو مَعَهُ قَلْبِي،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Prolong not my term with a prolonging through which my heart will harden!</a:t>
            </a:r>
          </a:p>
        </p:txBody>
      </p:sp>
      <p:sp>
        <p:nvSpPr>
          <p:cNvPr id="375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tam-dud lee mad-day-yaq-soo maa'hoo qal-bee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5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58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تَقْرَعْنِي قَارِعَةً يَذْهَبُ لَها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بَهَآئِي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Strike me not with a striking that will take away my radiance!</a:t>
            </a:r>
          </a:p>
        </p:txBody>
      </p:sp>
      <p:sp>
        <p:nvSpPr>
          <p:cNvPr id="376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taq-raa'-nee qaaria'tay-yad'-habu lahaa bahaaa-ee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6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68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تَسُمْنِي خَسِيْسَةً يَصْغُرُ لَهَا قَدْرِي،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Visit me not with a meanness that will diminish my worth</a:t>
            </a:r>
          </a:p>
        </p:txBody>
      </p:sp>
      <p:sp>
        <p:nvSpPr>
          <p:cNvPr id="377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tasum-nee khaseesatay-yas'-ghuru lahaa qad-ri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7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78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نَقِيصَةً يُجْهَلُ مِنْ أَجْلِهَا مَكَانِي،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a deficiency that will keep my rank unknown!</a:t>
            </a:r>
          </a:p>
        </p:txBody>
      </p:sp>
      <p:sp>
        <p:nvSpPr>
          <p:cNvPr id="378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 naqees'atay-yuj-halu min aj-lihaa makaanee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8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88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تَرُعْنِي رَوْعَةً أُبْلِسُ بِها، وَلاَ خِيْفةً أوجِسُ دُونَهَا.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Frighten me not with a fright by which I will despair or a terror through which I will dread,</a:t>
            </a:r>
          </a:p>
        </p:txBody>
      </p:sp>
      <p:sp>
        <p:nvSpPr>
          <p:cNvPr id="379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tarua'-nee raw-a'tan ub-lisu bihaa wa laa kheefatan oojisu doonahaa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9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99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اجْعَلْ هَيْبَتِي في وَعِيدِكَ،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make me stand in awe of Thy threat,</a:t>
            </a:r>
          </a:p>
        </p:txBody>
      </p:sp>
      <p:sp>
        <p:nvSpPr>
          <p:cNvPr id="380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ij-a'l  hay-batee fee wae'edik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0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09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وَحَذَرِي مِنْ إعْذارِكَ وَإنْذَارِكَ،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take precautions against Thy leaving no excuses</a:t>
            </a:r>
          </a:p>
        </p:txBody>
      </p:sp>
      <p:sp>
        <p:nvSpPr>
          <p:cNvPr id="381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h'ad'aree min ia'-d'aarika waand'aarik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1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19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وَرَهْبَتِي عِنْدَ تِلاَوَةِ آياتِكَ،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Thy warning, and tremble at the recitation of Thy verses!</a:t>
            </a:r>
          </a:p>
        </p:txBody>
      </p:sp>
      <p:sp>
        <p:nvSpPr>
          <p:cNvPr id="382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rah-batee i'nda tilaawati aaayaatik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2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29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وَاعْمُرْ لَيْلِي بِإيقَاظِي فِيهِ لِعِبَادَتِكَ،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Fill my night with life by keeping me awake therein for worshipping Thee,</a:t>
            </a:r>
          </a:p>
        </p:txBody>
      </p:sp>
      <p:sp>
        <p:nvSpPr>
          <p:cNvPr id="384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waa'-mur lay-lee  bieeqaaz'ee feehee lii'baadatik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4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40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وَتَفَرُّدِي بِالتَّهَجُّدِ لَكَ، وَتَجَرُّدِي بِسُكُونِي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solitude with vigil for Thee, exclusive devotion to reliance upon Thee,</a:t>
            </a:r>
          </a:p>
        </p:txBody>
      </p:sp>
      <p:sp>
        <p:nvSpPr>
          <p:cNvPr id="385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tafar-rudee bit-tahaj-judi lak wa tajar-rudee bisukooneee ilay-ka 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5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50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وَقَضَيْتَ فَكَانَ عَدْلاً مَا قَضَيْتَ،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decreed, and what Thou decreed was just,</a:t>
            </a:r>
          </a:p>
        </p:txBody>
      </p:sp>
      <p:sp>
        <p:nvSpPr>
          <p:cNvPr id="39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qaz''ay-ta fakaana a'd-lam-maa qaz''ay-t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9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وَإنْزَالِ حَوَائِجِي 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setting my needs before Thee,</a:t>
            </a:r>
          </a:p>
        </p:txBody>
      </p:sp>
      <p:sp>
        <p:nvSpPr>
          <p:cNvPr id="386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inzaali h'awaaa-ijee 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6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60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وَمُنَازَلَتِي إيَّاكَ فِي فَكَاكِ رَقَبَتِي مِنْ نَارِكَ،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imploring that Thou wilt set my neck free from the Fire</a:t>
            </a:r>
          </a:p>
        </p:txBody>
      </p:sp>
      <p:sp>
        <p:nvSpPr>
          <p:cNvPr id="387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munaazalateee ee-yaak fee fakaaki raqabatee min-naarik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7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70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وَإجَارَتِي مِمَّا فِيهِ أَهْلُهَا مِنْ عَذَابِكَ.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grant me sanctuary from Thy chastisement, within which its inhabitants dwell!</a:t>
            </a:r>
          </a:p>
        </p:txBody>
      </p:sp>
      <p:sp>
        <p:nvSpPr>
          <p:cNvPr id="388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ijaaratee mim-maa feeheee ah-luhaa min a'd'aabik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8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81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تَذَرْنِي فِي طُغْيَانِي عَامِهاً،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Leave me not blindly wandering in my insolence</a:t>
            </a:r>
          </a:p>
        </p:txBody>
      </p:sp>
      <p:sp>
        <p:nvSpPr>
          <p:cNvPr id="389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tad'ar-nee fee t'ugh-yaanee a'amihaa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91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فِي غَمْرَتِي سَاهِياً حَتَّى حِين،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inattentive in my perplexity for a time,</a:t>
            </a:r>
          </a:p>
        </p:txBody>
      </p:sp>
      <p:sp>
        <p:nvSpPr>
          <p:cNvPr id="390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fee gham-ratee saaheeana h'at-taa h'een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0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01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تَجْعَلْنِي عِظَةً لِمَنِ اتَّعَظَ،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not an admonition to him who takes admonishment, 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taj-a'l-nee i'z'atal-limani at-taa'z'</a:t>
            </a:r>
            <a:endParaRPr lang="nl-NL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1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11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نَكَالاً لِمَنِ اعْتَبَرَ،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smtClean="0">
                <a:ea typeface="MS Mincho" pitchFamily="49" charset="-128"/>
              </a:rPr>
              <a:t>a </a:t>
            </a:r>
            <a:r>
              <a:rPr lang="en-US" sz="3600" b="1" kern="1200" dirty="0">
                <a:ea typeface="MS Mincho" pitchFamily="49" charset="-128"/>
              </a:rPr>
              <a:t>punishment exemplary for him who takes heed,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 nakaalal-limani aa'-tabar</a:t>
            </a:r>
            <a:endParaRPr lang="nl-NL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1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11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  <p:extLst>
      <p:ext uri="{BB962C8B-B14F-4D97-AF65-F5344CB8AC3E}">
        <p14:creationId xmlns:p14="http://schemas.microsoft.com/office/powerpoint/2010/main" val="253826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فِتْنَةً لِمَن نَظَرَ، وَلاَ تَمْكُرْ بِيَ فِيمَنْ تَمْكُرُ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trial for him who observes, devise not against me along with those against whom Thou </a:t>
            </a:r>
            <a:r>
              <a:rPr lang="en-US" sz="3600" b="1" kern="1200" dirty="0" err="1">
                <a:ea typeface="MS Mincho" pitchFamily="49" charset="-128"/>
              </a:rPr>
              <a:t>devisest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392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wa laa fit-natal-liman-naz'ar wa laa tam-kur bee fee man tam-kuru bih</a:t>
            </a:r>
            <a:endParaRPr lang="sv-SE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2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21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تَسْتَبْدِلْ بِيَ غَيْرِي، وَلاَ تُغَيِّرْ لِيْ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إسْماً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replace me not with another, change not my name,</a:t>
            </a:r>
          </a:p>
        </p:txBody>
      </p:sp>
      <p:sp>
        <p:nvSpPr>
          <p:cNvPr id="393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tas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-tab-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dil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bee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ghay-ree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tughay-yir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lee as-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maa</a:t>
            </a:r>
            <a:endParaRPr lang="en-US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3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32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تُبدِّلْ لِي جِسْماً، وَلاَ تَتَّخِذْنِي هُزُوَاً لِخَلْقِكَ،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transform not my body, appoint me not a mockery for Thy creatures,</a:t>
            </a:r>
          </a:p>
        </p:txBody>
      </p:sp>
      <p:sp>
        <p:nvSpPr>
          <p:cNvPr id="394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tubad-dil-lee jis-maa wa laa tat-takhid'-nee huzool-likhal-qik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4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42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وَحَكَمْتَ فَكَانَ نِصْفاً مَا حَكَمْتَ،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decided, and what Thou decided was fair.</a:t>
            </a:r>
          </a:p>
        </p:txBody>
      </p:sp>
      <p:sp>
        <p:nvSpPr>
          <p:cNvPr id="40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h'akam-ta fakaana nis'-fam-maa h'akam-t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9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سُخْرِيّاً لَكَ، وَلاَ تَبَعاً إلاَّ لِمَرْضَاتِكَ،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laughing-stock for Thyself, a follower of anything but Thy good pleasure,</a:t>
            </a:r>
          </a:p>
        </p:txBody>
      </p:sp>
      <p:sp>
        <p:nvSpPr>
          <p:cNvPr id="395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sukh-ree-yal-lak wa laa tabaa'naaa il-laa limar-z''aatik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5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52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مُمْتَهَناً إلاَّ بِالانْتِقَامِ لَكَ، وَأَوْجِدْنِي بَرْدَ 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menial servant for anything but avenging Thee! Let me find the coolness of Thy pardon</a:t>
            </a:r>
          </a:p>
        </p:txBody>
      </p:sp>
      <p:sp>
        <p:nvSpPr>
          <p:cNvPr id="396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mum-tahanan il-laa biiantiqaami lak wa aw-jid-nee  bar-da a'f-wik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6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62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 حَلاَوَةَ رَحْمَتِكَ وَرَوْحِكَ وَرَيْحَانِكَ وَجَنَّةِ نَعِيْمِكَ،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sweetness of Thy mercy, Thy repose, Thy ease, and the garden of Thy bliss!</a:t>
            </a:r>
          </a:p>
        </p:txBody>
      </p:sp>
      <p:sp>
        <p:nvSpPr>
          <p:cNvPr id="397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wh'alaawata rah'-matik wa raw-h'ika waray-h'aanik wa jan-nati nae'emik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7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73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وَأَذِقْنِي طَعْمَ الْفَرَاغِ لِمَا تُحِبُّ بِسَعَة مِنْ سَعَتِكَ،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Let me taste, through some of Thy boundless plenty, the </a:t>
            </a:r>
            <a:r>
              <a:rPr lang="en-US" sz="3600" b="1" kern="1200" dirty="0" err="1">
                <a:ea typeface="MS Mincho" pitchFamily="49" charset="-128"/>
              </a:rPr>
              <a:t>flavour</a:t>
            </a:r>
            <a:r>
              <a:rPr lang="en-US" sz="3600" b="1" kern="1200" dirty="0">
                <a:ea typeface="MS Mincho" pitchFamily="49" charset="-128"/>
              </a:rPr>
              <a:t> of being free for what Thou </a:t>
            </a:r>
            <a:r>
              <a:rPr lang="en-US" sz="3600" b="1" kern="1200" dirty="0" err="1">
                <a:ea typeface="MS Mincho" pitchFamily="49" charset="-128"/>
              </a:rPr>
              <a:t>lovest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98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ad'iq-nee t'aa'-ma  al-faraaghi limaa tuh'ib-bu bisaa'tim-min saa'tik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8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83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وَالاجْتِهَادِ فِيمَا يُزْلِفُ لَدَيْكَ وَعِنْدَك،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striving in what brings about proximity with Thee and to Thee,</a:t>
            </a:r>
          </a:p>
        </p:txBody>
      </p:sp>
      <p:sp>
        <p:nvSpPr>
          <p:cNvPr id="399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walij-tihaadi feemaa yuz-lifu laday-ka wa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9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93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وَأَتْحِفْنِي بِتُحْفَة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تُحَفَاتِكَ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give me a gift from among Thy gifts!</a:t>
            </a:r>
          </a:p>
        </p:txBody>
      </p:sp>
      <p:sp>
        <p:nvSpPr>
          <p:cNvPr id="400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at-h'if-nee bituh'-fatim-min tuh'ufaatik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0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03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تِجَارَتِي رَابِحَةً، وَكَرَّتِي غَيْرَ خَاسِرَة،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my commerce profitable and my return without loss,</a:t>
            </a:r>
          </a:p>
        </p:txBody>
      </p:sp>
      <p:sp>
        <p:nvSpPr>
          <p:cNvPr id="401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 tijaaratee raabih'ah wa kar-ratee ghay-ra khaasirah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1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14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وَأَخِفْنِي مَقَامَكَ، وَشَوِّقْنِي لِقاءَكَ،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fill me with fear of Thy station, make me yearn for the meeting with Thee,</a:t>
            </a:r>
          </a:p>
        </p:txBody>
      </p:sp>
      <p:sp>
        <p:nvSpPr>
          <p:cNvPr id="402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akhif-nee maqaamak wa shaw-wiq-nee liqaaa-ak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2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24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وَتُبْ عَلَيَّ تَوْبَةً نَصُوحاً لاَ تُبْقِ مَعَهَا ذُنُوباً صِغِيرَةً وَلا كَبِيرَةً،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allow me to repent with an unswerving repentance along with which Thou </a:t>
            </a:r>
            <a:r>
              <a:rPr lang="en-US" sz="3600" b="1" kern="1200" dirty="0" err="1">
                <a:ea typeface="MS Mincho" pitchFamily="49" charset="-128"/>
              </a:rPr>
              <a:t>lettest</a:t>
            </a:r>
            <a:r>
              <a:rPr lang="en-US" sz="3600" b="1" kern="1200" dirty="0">
                <a:ea typeface="MS Mincho" pitchFamily="49" charset="-128"/>
              </a:rPr>
              <a:t> no sins remain, small or large,</a:t>
            </a:r>
          </a:p>
        </p:txBody>
      </p:sp>
      <p:sp>
        <p:nvSpPr>
          <p:cNvPr id="403460" name="Subtitle 4"/>
          <p:cNvSpPr txBox="1">
            <a:spLocks/>
          </p:cNvSpPr>
          <p:nvPr/>
        </p:nvSpPr>
        <p:spPr bwMode="auto">
          <a:xfrm>
            <a:off x="304800" y="4724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tub a'lay-ya taw-batan-nas'ooh'aa laa tub-qi maa'haa d'unoobana s'agheerataw-wa laa kabeerah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3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34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تَذَرْ مَعَهَا عَلاَنِيَةً وَلاَ سَرِيرَةً،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</a:t>
            </a:r>
            <a:r>
              <a:rPr lang="en-US" sz="3600" b="1" kern="1200" dirty="0" err="1">
                <a:ea typeface="MS Mincho" pitchFamily="49" charset="-128"/>
              </a:rPr>
              <a:t>leavest</a:t>
            </a:r>
            <a:r>
              <a:rPr lang="en-US" sz="3600" b="1" kern="1200" dirty="0">
                <a:ea typeface="MS Mincho" pitchFamily="49" charset="-128"/>
              </a:rPr>
              <a:t> no wrongs, open or secret!</a:t>
            </a:r>
          </a:p>
        </p:txBody>
      </p:sp>
      <p:sp>
        <p:nvSpPr>
          <p:cNvPr id="404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tad'ar maa'haa a'laaneeataw-wa laa sareerah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4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44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الْحَمْدُ للهِ رَبِّ الْعَالَمِينَ.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"Praise belongs to God, Lord of the worlds</a:t>
            </a:r>
            <a:r>
              <a:rPr lang="en-US" sz="3600" b="1" kern="1200" dirty="0" smtClean="0">
                <a:ea typeface="MS Mincho" pitchFamily="49" charset="-128"/>
              </a:rPr>
              <a:t>"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aal-h'am-du lil-lahee rab-bil-a'alameen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1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الَّـذِي لا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يَحْوِيْـكَ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مَكَانٌ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whom place does not contain,</a:t>
            </a:r>
          </a:p>
        </p:txBody>
      </p:sp>
      <p:sp>
        <p:nvSpPr>
          <p:cNvPr id="41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laa yah'-weeka makaan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9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وَانْزَعِ الْغِلَّ مِنْ صَدْرِي لِلْمُؤْمِنِينَ،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Root out </a:t>
            </a:r>
            <a:r>
              <a:rPr lang="en-US" sz="3600" b="1" kern="1200" dirty="0" err="1">
                <a:ea typeface="MS Mincho" pitchFamily="49" charset="-128"/>
              </a:rPr>
              <a:t>rancour</a:t>
            </a:r>
            <a:r>
              <a:rPr lang="en-US" sz="3600" b="1" kern="1200" dirty="0">
                <a:ea typeface="MS Mincho" pitchFamily="49" charset="-128"/>
              </a:rPr>
              <a:t> toward the faithful from my breast,</a:t>
            </a:r>
          </a:p>
        </p:txBody>
      </p:sp>
      <p:sp>
        <p:nvSpPr>
          <p:cNvPr id="405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wanzai'l-ghil-la min s'ad-ree lil-moo-mineen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5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55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وَاعْطِفْ بِقَلْبِي عَلَى الْخَاشِعِيْنَ،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bend my heart toward the humble,</a:t>
            </a:r>
          </a:p>
        </p:txBody>
      </p:sp>
      <p:sp>
        <p:nvSpPr>
          <p:cNvPr id="406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aa'-t'if biqal-bee a'laal-khaashie'en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6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65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وَكُنْ لِي كَمَا تَكُونُ لِلصَّالِحِينَ،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 toward me as Thou art toward the righteous,</a:t>
            </a:r>
          </a:p>
        </p:txBody>
      </p:sp>
      <p:sp>
        <p:nvSpPr>
          <p:cNvPr id="407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kul-lee kamaa takoonu lils'-s'aalih'een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7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75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وَحَلِّنِي حِلْيَةَ الْمُتَّقِينَ،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adorn me with the adornment of the </a:t>
            </a:r>
            <a:r>
              <a:rPr lang="en-US" sz="3600" b="1" kern="1200" dirty="0" smtClean="0">
                <a:ea typeface="MS Mincho" pitchFamily="49" charset="-128"/>
              </a:rPr>
              <a:t>god-fearing,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08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h'al-linee h'il-yatal-mut-taqeen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8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85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لِيَ لِسَانَ صِدْق فِي الْغَابِرِيْنَ،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appoint for me a goodly report among those yet to come</a:t>
            </a:r>
          </a:p>
        </p:txBody>
      </p:sp>
      <p:sp>
        <p:nvSpPr>
          <p:cNvPr id="409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waj-a'l-lee lisaana s'id-qin fil-ghaabireen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9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96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وَذِكْراً نامِياً فِي الاخِرِينَ، وَوَافِ بِيَ عَرْصَةَ الاَوَّلِينَ،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 growing remembrance among the later folk, and take me to the plain of those who came first!</a:t>
            </a:r>
          </a:p>
        </p:txBody>
      </p:sp>
      <p:sp>
        <p:nvSpPr>
          <p:cNvPr id="410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d'ik-ran-naameeana fil-akhireen wa waafi bee a'r-s'atal-aw-waleen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0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06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وَتَمِّمْ سُبُوغَ نِعْمَتِكَ عَلَيَّ، وَظَاهِرْ كَرَامَاتِهَا لَدَيَّ،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Complete the lavishness of Thy </a:t>
            </a:r>
            <a:r>
              <a:rPr lang="en-US" sz="3600" b="1" kern="1200" dirty="0" err="1">
                <a:ea typeface="MS Mincho" pitchFamily="49" charset="-128"/>
              </a:rPr>
              <a:t>favour</a:t>
            </a:r>
            <a:r>
              <a:rPr lang="en-US" sz="3600" b="1" kern="1200" dirty="0">
                <a:ea typeface="MS Mincho" pitchFamily="49" charset="-128"/>
              </a:rPr>
              <a:t> upon me, clothe me in its repeated generosities,</a:t>
            </a:r>
          </a:p>
        </p:txBody>
      </p:sp>
      <p:sp>
        <p:nvSpPr>
          <p:cNvPr id="411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tam-mim suboogha nia'-matika a'lay wa z'aahir karaamaatihaa laday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1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16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 امْلاْ مِنْ فَوَائِدِكَ يَدَيَّ، وَسُقْ كَرَائِمَ مَوَاهِبِكَ إلَيَّ،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fill my hand with Thy benefits, drive Thy generous gifts to me,</a:t>
            </a:r>
          </a:p>
        </p:txBody>
      </p:sp>
      <p:sp>
        <p:nvSpPr>
          <p:cNvPr id="412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wam-laa min fawaaa-idika yaday wa suq k-karaaa-ima mawaahibika ilay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2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26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وَجَاوِرْ بِيَ الاَطْيَبِينَ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أَوْلِيَآئِكَ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the </a:t>
            </a:r>
            <a:r>
              <a:rPr lang="en-US" sz="3600" b="1" kern="1200" dirty="0" err="1">
                <a:ea typeface="MS Mincho" pitchFamily="49" charset="-128"/>
              </a:rPr>
              <a:t>neighbour</a:t>
            </a:r>
            <a:r>
              <a:rPr lang="en-US" sz="3600" b="1" kern="1200" dirty="0">
                <a:ea typeface="MS Mincho" pitchFamily="49" charset="-128"/>
              </a:rPr>
              <a:t> of the best of Thy friends</a:t>
            </a:r>
          </a:p>
        </p:txBody>
      </p:sp>
      <p:sp>
        <p:nvSpPr>
          <p:cNvPr id="413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jaawir beeal-at'-yabeena min aw-leeaaa-ika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3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37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الْجِنَاْنِ الَّتِي زَيَّنْتَهَا </a:t>
            </a:r>
            <a:r>
              <a:rPr lang="ar-SA" sz="9600" kern="1200" dirty="0" err="1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لاِصْفِيآئِكَ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Gardens which Thou hast adorned for Thy chosen</a:t>
            </a:r>
          </a:p>
        </p:txBody>
      </p:sp>
      <p:sp>
        <p:nvSpPr>
          <p:cNvPr id="414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fil-jinaanil-latee zay-yantahaa lias'-feeaaa-ik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4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47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يَقُمْ لِسُلْطَانِكَ سُلْطَانٌ،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whose authority no authority stands up,</a:t>
            </a:r>
          </a:p>
        </p:txBody>
      </p:sp>
      <p:sp>
        <p:nvSpPr>
          <p:cNvPr id="43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yaqum lisul-t'aanika sul-t'aan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0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وَجَلِّلْنِي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شَرَآئِفَ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نِحَلِكَ فِي الْمَقَامَاتِ الْمُعَدَّةِ </a:t>
            </a:r>
            <a:r>
              <a:rPr lang="ar-SA" sz="9600" kern="1200" dirty="0" err="1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لاِحِبَّائِكَ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wrap me in Thy noble presents in the stations prepared for Thy beloveds!</a:t>
            </a:r>
          </a:p>
        </p:txBody>
      </p:sp>
      <p:sp>
        <p:nvSpPr>
          <p:cNvPr id="415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jal-lil-nee sharaaa-ifa nih'alika fil-maqaamaatil-mua'd-dati liah'ib-baaa-ik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5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57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لِيَ عِنْدَكَ مَقِيْلاً آوِي إلَيْهِ مُطْمَئِنّاً،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Appoint for me a resting place with Thee where I may seek haven in serenity,</a:t>
            </a:r>
          </a:p>
        </p:txBody>
      </p:sp>
      <p:sp>
        <p:nvSpPr>
          <p:cNvPr id="416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waj-a'l-lee i'ndak maqeelan aaaweee ilay-hee mut'-ma-in-naa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6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67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وَمَثابَةً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أَتَبَوَّأُهَا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وَأَقَرُّ عَيْناً.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 resort to which I may revert and rest my eyes,</a:t>
            </a:r>
          </a:p>
        </p:txBody>
      </p:sp>
      <p:sp>
        <p:nvSpPr>
          <p:cNvPr id="417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mathaabatan atabaw-wu-uhaa wa aqar-ru a'y-naa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7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77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تُقَايِسْنِي بِعَظِيمَاتِ الْجَرَائِرِ،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weigh not against me my dreadful misdeeds,</a:t>
            </a:r>
          </a:p>
        </p:txBody>
      </p:sp>
      <p:sp>
        <p:nvSpPr>
          <p:cNvPr id="418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tuqaayis-nee bia'z'eemaatil-jaraaa-ir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8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88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يَوْمَ تُبْلَى السَّرَائِرُ،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destroy me not on </a:t>
            </a:r>
            <a:r>
              <a:rPr lang="en-US" sz="3600" b="1" kern="1200" dirty="0" smtClean="0">
                <a:ea typeface="MS Mincho" pitchFamily="49" charset="-128"/>
              </a:rPr>
              <a:t>the </a:t>
            </a:r>
            <a:r>
              <a:rPr lang="en-US" sz="3600" b="1" kern="1200" dirty="0">
                <a:ea typeface="MS Mincho" pitchFamily="49" charset="-128"/>
              </a:rPr>
              <a:t>day the secrets are </a:t>
            </a:r>
            <a:r>
              <a:rPr lang="en-US" sz="3600" b="1" kern="1200" dirty="0" smtClean="0">
                <a:ea typeface="MS Mincho" pitchFamily="49" charset="-128"/>
              </a:rPr>
              <a:t>tried,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19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tuh-lik-nee yaw-ma tub-laas-saraaa-ir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98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وَأَزِلْ عَنِّي كُلَّ شَكٍّ وَشُبْهَة،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eliminate from me every doubt and uncertainty,</a:t>
            </a:r>
          </a:p>
        </p:txBody>
      </p:sp>
      <p:sp>
        <p:nvSpPr>
          <p:cNvPr id="420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azil a'n-nee kul-la shak-kiw-washub-hah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0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08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 فِي الْحَقِّ طَرِيقاً مِنْ كُلِّ رَحْمَة،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appoint for me a way in the truth from every mercy,</a:t>
            </a:r>
          </a:p>
        </p:txBody>
      </p:sp>
      <p:sp>
        <p:nvSpPr>
          <p:cNvPr id="421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waj-a'l-lee fil-h'aq-qi t'areeqam-min kul-li rah'-mah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1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18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وأَجْزِلْ لِي قِسَمَ الْمَواهِبِ مِنْ نَوَالِكَ،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plentiful for me the portions of gifts from Thy granting of awards,</a:t>
            </a:r>
          </a:p>
        </p:txBody>
      </p:sp>
      <p:sp>
        <p:nvSpPr>
          <p:cNvPr id="422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aj-zil-lee qisamal-mawaahibi min-nawaalik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2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29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وَوَفِّرْ عَلَيَّ حُظُوظَ الاِحْسَانِ مِنْ إفْضَالِكَ،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fill out for me the shares of beneficence from Thy bestowal of bounty!</a:t>
            </a:r>
          </a:p>
        </p:txBody>
      </p:sp>
      <p:sp>
        <p:nvSpPr>
          <p:cNvPr id="423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waf-fir a'lay-ya h'uz'ooz'al-ih'-saani min if-z''aalik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3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39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قَلْبِي وَاثِقاً بِمَا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my heart trust in what is with Thee</a:t>
            </a:r>
          </a:p>
        </p:txBody>
      </p:sp>
      <p:sp>
        <p:nvSpPr>
          <p:cNvPr id="424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 qal-bee waathiqam-bimaa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4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49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يُعْيِكَ بُرْهَانٌ وَلا بَيَانٌ.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whom no proof or explication can thwart.</a:t>
            </a:r>
          </a:p>
        </p:txBody>
      </p:sp>
      <p:sp>
        <p:nvSpPr>
          <p:cNvPr id="44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yua'-yika bur-haanoo-wa laa bayaan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0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وَهَمِّيَ مُسْتَفْرَغاً لِمَا هُوَ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concern free for what is </a:t>
            </a:r>
            <a:r>
              <a:rPr lang="en-US" sz="3600" b="1" kern="1200" dirty="0" err="1">
                <a:ea typeface="MS Mincho" pitchFamily="49" charset="-128"/>
              </a:rPr>
              <a:t>Thine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425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a-DK" sz="3200" b="1" i="1" dirty="0" smtClean="0">
                <a:solidFill>
                  <a:srgbClr val="000066"/>
                </a:solidFill>
                <a:ea typeface="MS Mincho" pitchFamily="49" charset="-128"/>
              </a:rPr>
              <a:t>wa ham-mee mus-taf-raghal-limaa huwa 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5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59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وَاسْتَعْمِلْنِي بِما تَسْتَعْمِلُ بِهِ خَالِصَتَكَ،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employ me in that in which Thou </a:t>
            </a:r>
            <a:r>
              <a:rPr lang="en-US" sz="3600" b="1" kern="1200" dirty="0" err="1">
                <a:ea typeface="MS Mincho" pitchFamily="49" charset="-128"/>
              </a:rPr>
              <a:t>employest</a:t>
            </a:r>
            <a:r>
              <a:rPr lang="en-US" sz="3600" b="1" kern="1200" dirty="0">
                <a:ea typeface="MS Mincho" pitchFamily="49" charset="-128"/>
              </a:rPr>
              <a:t> Thy pure friends,</a:t>
            </a:r>
          </a:p>
        </p:txBody>
      </p:sp>
      <p:sp>
        <p:nvSpPr>
          <p:cNvPr id="427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was-taa'-mil-nee bimaa tas-taa'-milu bihee khaalis'atak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7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70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وَأَشْرِبْ قَلْبِي عِنْدَ ذُهُولِ العُقُولِ طَاعَتَكَ،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drench my heart with Thy obedience when intellects are distracted,</a:t>
            </a:r>
          </a:p>
        </p:txBody>
      </p:sp>
      <p:sp>
        <p:nvSpPr>
          <p:cNvPr id="428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ash-rib qal-bee i'nda d'uhoolil-u'qwli t'aaa'taka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8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80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وَاجْمَعْ لِي الْغِنى، وَالْعَفَافَ، وَالدَّعَةَ، وَالْمُعَافَاةَ،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combine within me independence, continence, ease, release,</a:t>
            </a:r>
          </a:p>
        </p:txBody>
      </p:sp>
      <p:sp>
        <p:nvSpPr>
          <p:cNvPr id="429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waj-maa' leea al-ghinaa wal-a'faaf wad-daa'ta wal-mua'afaah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9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90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وَالصِّحَّةَ، وَالسَّعَةَ، وَالطُّمَأْنِيْنَةَ، وَالْعَافِيَةَ،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health, plenty, </a:t>
            </a:r>
            <a:r>
              <a:rPr lang="en-US" sz="3600" b="1" kern="1200" dirty="0" err="1">
                <a:ea typeface="MS Mincho" pitchFamily="49" charset="-128"/>
              </a:rPr>
              <a:t>tranquillity</a:t>
            </a:r>
            <a:r>
              <a:rPr lang="en-US" sz="3600" b="1" kern="1200" dirty="0">
                <a:ea typeface="MS Mincho" pitchFamily="49" charset="-128"/>
              </a:rPr>
              <a:t>, and well being!</a:t>
            </a:r>
          </a:p>
        </p:txBody>
      </p:sp>
      <p:sp>
        <p:nvSpPr>
          <p:cNvPr id="430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was'-s'ih'-h'ata was-saa'h wat'-t'umaa-neenata wal-a'afeeah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00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تُحْبِطْ حَسَنَاتِي بِمَا يَشُوبُهَا مِنْ مَعْصِيَتِكَ،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not fail my good deeds through my disobedience that stains them</a:t>
            </a:r>
          </a:p>
        </p:txBody>
      </p:sp>
      <p:sp>
        <p:nvSpPr>
          <p:cNvPr id="431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tuh'-bit' h'asanaatee bimaa yashoobuhaa mim-maa'-s'eeatik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1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11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خَلَواتِي بِمَا يَعْرِضُ لِيَ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نَزَغَاتِ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فِتْنَتِكَ،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my private times of worship through the instigations of Thy trial!</a:t>
            </a:r>
          </a:p>
        </p:txBody>
      </p:sp>
      <p:sp>
        <p:nvSpPr>
          <p:cNvPr id="432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khalawaatee bimaa yaa'-riz''u lee min-nazaghaati fit-natik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2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21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وَصُنْ وَجْهِي عَنِ الطَّلَبِ إلَى أَحَد مِنَ الْعَالَمِينَ،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Safeguard my face from asking from anyone in the world,</a:t>
            </a:r>
          </a:p>
        </p:txBody>
      </p:sp>
      <p:sp>
        <p:nvSpPr>
          <p:cNvPr id="433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s'oo-waj-hee a'nit'-t'alabi ilaaa ah'adim-minal-a'alameen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3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31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وَذُبَّنِي عَنِ التِماسِ مَا عِنْدَ الفَاسِقِينَ،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drive me far from begging for that which is with the ungodly!</a:t>
            </a:r>
          </a:p>
        </p:txBody>
      </p:sp>
      <p:sp>
        <p:nvSpPr>
          <p:cNvPr id="434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d'ub-banee a'nil-timaasi maa i'ndal-faasiqeen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4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41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تَجْعَلْنِي لِلظَّالِمِينَ ظَهِيراً،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not an aid to the wrongdoers,</a:t>
            </a:r>
          </a:p>
        </p:txBody>
      </p:sp>
      <p:sp>
        <p:nvSpPr>
          <p:cNvPr id="435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taj-a'l-nee lilz'-z'aalimeena z'aheeraa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5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52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أَحْصَيْتَ كُلَّ شَيْء عَدَدَاً،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 hast counted everything in numbers,</a:t>
            </a:r>
          </a:p>
        </p:txBody>
      </p:sp>
      <p:sp>
        <p:nvSpPr>
          <p:cNvPr id="45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ah'-s'ay-ta kul-la shay-in a'dadaa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50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لَهُمْ عَلى مَحْوِ كِتَابِكَ يَداً وَنَصِيراً،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their hand and helper in erasing Thy Book!</a:t>
            </a:r>
          </a:p>
        </p:txBody>
      </p:sp>
      <p:sp>
        <p:nvSpPr>
          <p:cNvPr id="436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laa lahum a'laa mah'-wi kitaabika yadaw-wa nas'eeraa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6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62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وَحُطْنِي مِنْ حَيْثُ لاَ أَعْلَمُ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حِيَاطَةً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تَقِيْنِي بِهَا،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Defend me whence I know not with a defense through which Thou </a:t>
            </a:r>
            <a:r>
              <a:rPr lang="en-US" sz="3600" b="1" kern="1200" dirty="0" err="1">
                <a:ea typeface="MS Mincho" pitchFamily="49" charset="-128"/>
              </a:rPr>
              <a:t>protectest</a:t>
            </a:r>
            <a:r>
              <a:rPr lang="en-US" sz="3600" b="1" kern="1200" dirty="0">
                <a:ea typeface="MS Mincho" pitchFamily="49" charset="-128"/>
              </a:rPr>
              <a:t> me!</a:t>
            </a:r>
          </a:p>
        </p:txBody>
      </p:sp>
      <p:sp>
        <p:nvSpPr>
          <p:cNvPr id="437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h'ut'-nee min h'ay-thu laaa aa'-lamu h'eeaat'atan taqeenee bihaa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7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72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وَافْتَحْ لِيَ أَبْوَابَ تَوْبَتِكَ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وَرَحْمَتِكَ وَرَأْفَتِكَ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Open toward me the gates of Thy repentance, Thy mercy, Thy clemency, </a:t>
            </a:r>
          </a:p>
        </p:txBody>
      </p:sp>
      <p:sp>
        <p:nvSpPr>
          <p:cNvPr id="438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waf-tah' leee ab-waaba taw-batika wa rah'-matika wa raa-fatika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8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82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وَرِزْقِكَ الواسِعِ،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Thy boundless provision!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439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riz-qikal-waasia'-</a:t>
            </a:r>
            <a:endParaRPr lang="it-IT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9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93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إنِّي إلَيْكَ مِنَ الرَّاغِبِينَ،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Surely I am one of those who beseech Thee!</a:t>
            </a:r>
          </a:p>
        </p:txBody>
      </p:sp>
      <p:sp>
        <p:nvSpPr>
          <p:cNvPr id="440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in-neee ilay-ka minar-raaghibeen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03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وَأَتْمِمْ لِي إنْعَامَكَ، إنَّكَ خَيْرُ الْمُنْعِمِيْنَ،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complete Thy </a:t>
            </a:r>
            <a:r>
              <a:rPr lang="en-US" sz="3600" b="1" kern="1200" dirty="0" err="1">
                <a:ea typeface="MS Mincho" pitchFamily="49" charset="-128"/>
              </a:rPr>
              <a:t>favour</a:t>
            </a:r>
            <a:r>
              <a:rPr lang="en-US" sz="3600" b="1" kern="1200" dirty="0">
                <a:ea typeface="MS Mincho" pitchFamily="49" charset="-128"/>
              </a:rPr>
              <a:t> toward me! Surely Thou art the best of those who show </a:t>
            </a:r>
            <a:r>
              <a:rPr lang="en-US" sz="3600" b="1" kern="1200" dirty="0" err="1">
                <a:ea typeface="MS Mincho" pitchFamily="49" charset="-128"/>
              </a:rPr>
              <a:t>favour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441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at-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mim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leee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in-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a'amaka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 in-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naka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khay-rul-mun-i'meen</a:t>
            </a:r>
            <a:endParaRPr lang="en-US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1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13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باقِيَ عُمْرِيْ فِي الْحَجِّ وَالْعُمْرَةِ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Place the rest of my life in the hajj and the '</a:t>
            </a:r>
            <a:r>
              <a:rPr lang="en-US" sz="3600" b="1" kern="1200" dirty="0" err="1">
                <a:ea typeface="MS Mincho" pitchFamily="49" charset="-128"/>
              </a:rPr>
              <a:t>umra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42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waj-a'l baaqeea u'm-ree fil-h'aj-ji wal-u'm-rati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2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23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ابْتِغَآءَ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وَجْهِكَ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يَاربَّ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الْعَالَمِينَ،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seeking Thy face, O Lord of the worlds!</a:t>
            </a:r>
          </a:p>
        </p:txBody>
      </p:sp>
      <p:sp>
        <p:nvSpPr>
          <p:cNvPr id="443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ab-tighaaa-a waj-hika yaa rab-bal-a'alameen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3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33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وَصَلَّى اللهُ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الطَّيِّبِينَ الطَّاهِرِينَ،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may God bless Muhammad and his Household, the good, the pure,</a:t>
            </a:r>
          </a:p>
        </p:txBody>
      </p:sp>
      <p:sp>
        <p:nvSpPr>
          <p:cNvPr id="444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s'al-laal-laahoo a'laa muh'am-madiw-wa aaalihit'-t'ay-yibeenat'-t'aahireen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4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44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وَالسَّلاَمُ عَلَيْهِ وَعَلَيْهِمْ أَبَدَ الابِدِينَ.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peace be upon him and them always and forever!</a:t>
            </a:r>
          </a:p>
        </p:txBody>
      </p:sp>
      <p:sp>
        <p:nvSpPr>
          <p:cNvPr id="445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was-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salaamu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a'lay-hee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-him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abadal-aaabideen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5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54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 لِكُلِّ شَيْء أَمَداً،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appointed for everything a term,</a:t>
            </a:r>
          </a:p>
        </p:txBody>
      </p:sp>
      <p:sp>
        <p:nvSpPr>
          <p:cNvPr id="46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jaa'l-ta likul-li shay-in amadaa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60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60438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smtClean="0">
                <a:ea typeface="MS Mincho" pitchFamily="49" charset="-128"/>
              </a:rPr>
              <a:t>Allah </a:t>
            </a:r>
            <a:r>
              <a:rPr lang="en-US" sz="3600" b="1" kern="1200" dirty="0">
                <a:ea typeface="MS Mincho" pitchFamily="49" charset="-128"/>
              </a:rPr>
              <a:t>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446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446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64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13"/>
          <p:cNvSpPr txBox="1">
            <a:spLocks noChangeArrowheads="1"/>
          </p:cNvSpPr>
          <p:nvPr/>
        </p:nvSpPr>
        <p:spPr bwMode="auto">
          <a:xfrm>
            <a:off x="3370263" y="228600"/>
            <a:ext cx="5468937" cy="3651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447491" name="AutoShape 2"/>
          <p:cNvSpPr>
            <a:spLocks noChangeArrowheads="1"/>
          </p:cNvSpPr>
          <p:nvPr/>
        </p:nvSpPr>
        <p:spPr bwMode="auto">
          <a:xfrm>
            <a:off x="611188" y="1196975"/>
            <a:ext cx="7993062" cy="46085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7492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44958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136525" y="5741988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44749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FF00"/>
                </a:solidFill>
              </a:rPr>
              <a:t>Please recite  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Sūrat al-Fātiḥah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for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ALL MARHUMEEN</a:t>
            </a:r>
            <a:br>
              <a:rPr lang="en-US" sz="6000" b="1" smtClean="0">
                <a:solidFill>
                  <a:srgbClr val="FFFF00"/>
                </a:solidFill>
              </a:rPr>
            </a:br>
            <a:endParaRPr lang="en-GB" sz="6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وَقَدَّرْتَ كُلَّ شَيْء تَقْدِيْراً.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ordained everything with an ordination.</a:t>
            </a:r>
          </a:p>
        </p:txBody>
      </p:sp>
      <p:sp>
        <p:nvSpPr>
          <p:cNvPr id="47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qad-dar-ta kul-la shay-in taq-deeraa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71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قَصُرَتِ الاوْهَامُ عَنْ ذَاتِيَّتِكَ،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before whose selfness imaginations fall short,</a:t>
            </a:r>
          </a:p>
        </p:txBody>
      </p:sp>
      <p:sp>
        <p:nvSpPr>
          <p:cNvPr id="48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qas'uratil-aw-haamu a'n d'aatee-yatik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81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وَعَجَزَتِ الافْهَامُ عَنْ كَيْفِيَّتِكَ 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whose </a:t>
            </a:r>
            <a:r>
              <a:rPr lang="en-US" sz="3600" b="1" kern="1200" dirty="0" err="1">
                <a:ea typeface="MS Mincho" pitchFamily="49" charset="-128"/>
              </a:rPr>
              <a:t>howness</a:t>
            </a:r>
            <a:r>
              <a:rPr lang="en-US" sz="3600" b="1" kern="1200" dirty="0">
                <a:ea typeface="MS Mincho" pitchFamily="49" charset="-128"/>
              </a:rPr>
              <a:t> understandings have no incapacity,</a:t>
            </a:r>
          </a:p>
        </p:txBody>
      </p:sp>
      <p:sp>
        <p:nvSpPr>
          <p:cNvPr id="49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a'jazatil-af-haamu a'n kay-fee-yatik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91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تُدْرِكِ الابْصَارُ مَوْضِعَ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أَيْنِيَّتِكَ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place of whose </a:t>
            </a:r>
            <a:r>
              <a:rPr lang="en-US" sz="3600" b="1" kern="1200" dirty="0" err="1">
                <a:ea typeface="MS Mincho" pitchFamily="49" charset="-128"/>
              </a:rPr>
              <a:t>whereness</a:t>
            </a:r>
            <a:r>
              <a:rPr lang="en-US" sz="3600" b="1" kern="1200" dirty="0">
                <a:ea typeface="MS Mincho" pitchFamily="49" charset="-128"/>
              </a:rPr>
              <a:t> eyes perceive not.</a:t>
            </a:r>
          </a:p>
        </p:txBody>
      </p:sp>
      <p:sp>
        <p:nvSpPr>
          <p:cNvPr id="50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tud-rikil-ab-s'aaru maw-z''ia' ay-nee-yatik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01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لا تُحَدُّ فَتَكُونَ مَحْدُوداً،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 hast no bounds, lest Thou be bounded,</a:t>
            </a:r>
          </a:p>
        </p:txBody>
      </p:sp>
      <p:sp>
        <p:nvSpPr>
          <p:cNvPr id="51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laa tuh'-h'ad-du fatakoona mah'-doodaa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12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لَـكَ الْحَمْدُ بَدِيْعَ السَّموَاتِ وَالأَرْضِ،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God, to </a:t>
            </a:r>
            <a:r>
              <a:rPr lang="en-US" sz="3600" b="1" kern="1200" dirty="0" smtClean="0">
                <a:ea typeface="MS Mincho" pitchFamily="49" charset="-128"/>
              </a:rPr>
              <a:t>You </a:t>
            </a:r>
            <a:r>
              <a:rPr lang="en-US" sz="3600" b="1" kern="1200" dirty="0">
                <a:ea typeface="MS Mincho" pitchFamily="49" charset="-128"/>
              </a:rPr>
              <a:t>belongs praise! Originator of the heavens and the </a:t>
            </a:r>
            <a:r>
              <a:rPr lang="en-US" sz="3600" b="1" kern="1200" dirty="0" smtClean="0">
                <a:ea typeface="MS Mincho" pitchFamily="49" charset="-128"/>
              </a:rPr>
              <a:t>earth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al-laahum-ma lakal-h'am-du badeea's-samaawaati wal-ar-z''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1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تُمَثَّلْ فَتَكُونَ مَوْجُوداً،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art not exemplified, lest Thou be found,</a:t>
            </a:r>
          </a:p>
        </p:txBody>
      </p:sp>
      <p:sp>
        <p:nvSpPr>
          <p:cNvPr id="52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wlam tumath-thal fatakoona maw-joodaa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22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تَلِدْ فَتَكُونَ مَوْلُوداً.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dost not beget, lest Thou be begotten.</a:t>
            </a:r>
          </a:p>
        </p:txBody>
      </p:sp>
      <p:sp>
        <p:nvSpPr>
          <p:cNvPr id="53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talid fatakoona maw-loodaa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32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لا ضِدَّ مَعَكَ فَيُعَانِدَكَ،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with whom there is no opposite, lest it contend with Thee,</a:t>
            </a:r>
          </a:p>
        </p:txBody>
      </p:sp>
      <p:sp>
        <p:nvSpPr>
          <p:cNvPr id="54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a-DK" sz="3200" b="1" i="1">
                <a:solidFill>
                  <a:srgbClr val="000066"/>
                </a:solidFill>
                <a:ea typeface="MS Mincho" pitchFamily="49" charset="-128"/>
              </a:rPr>
              <a:t>antal-lad'ee laa z''id-da maa'ka fayua'anidak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42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عِدْلَ فَيُكَاثِرَكَ، وَلاَ نِدَّ لَكَ فَيُعَارِضَكَ.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hast no equal, lest it vie with Thee, who hast no rival, lest it resist Thee.</a:t>
            </a:r>
          </a:p>
        </p:txBody>
      </p:sp>
      <p:sp>
        <p:nvSpPr>
          <p:cNvPr id="55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i'd-la laka fayukaathirak wa laa nid-da laka fayua'ariz''ak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53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الَّـذِي ابْتَدَأ وَاخْتَـرَعَ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Thou who art He who began, devised,</a:t>
            </a:r>
          </a:p>
        </p:txBody>
      </p:sp>
      <p:sp>
        <p:nvSpPr>
          <p:cNvPr id="56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ab-tadaa wakh-taraa'-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63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وَاسْتَحْدَثَ وَابْتَـدَعَ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brought forth, originated,</a:t>
            </a:r>
          </a:p>
        </p:txBody>
      </p:sp>
      <p:sp>
        <p:nvSpPr>
          <p:cNvPr id="57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was-tah'-datha wab-tadaa'-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73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وَأَحْسَنَ صُنْعَ مَا صَنَعَ،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well all that He made.</a:t>
            </a:r>
          </a:p>
        </p:txBody>
      </p:sp>
      <p:sp>
        <p:nvSpPr>
          <p:cNvPr id="58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ah'-sana s'un-a' maa s'anaa'-</a:t>
            </a:r>
          </a:p>
        </p:txBody>
      </p:sp>
      <p:sp>
        <p:nvSpPr>
          <p:cNvPr id="58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83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سُبْحانَكَ! مَا أَجَلَّ شَأنَكَ،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How majestic is Thy station!</a:t>
            </a:r>
          </a:p>
        </p:txBody>
      </p:sp>
      <p:sp>
        <p:nvSpPr>
          <p:cNvPr id="59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maaa ajal-la shaa-naka!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593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وَأَسْنَى فِي الامَاكِنِ مَكَانَكَ،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high Thy place among the places!</a:t>
            </a:r>
          </a:p>
        </p:txBody>
      </p:sp>
      <p:sp>
        <p:nvSpPr>
          <p:cNvPr id="60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ss-naa fil-amaakini makaanaka!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04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وَأَصْدَعَ بِالْحَقِّ فُرقَانَكَ.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cleanly Thy Separator cleaves with the truth!</a:t>
            </a:r>
          </a:p>
        </p:txBody>
      </p:sp>
      <p:sp>
        <p:nvSpPr>
          <p:cNvPr id="61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as'-daa' bil-h'aq-qi fur-qaanaka!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14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ذَا الْجَلاَلِ وَالإكْرَامِ،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Possessor of majesty and </a:t>
            </a:r>
            <a:r>
              <a:rPr lang="en-US" sz="3600" b="1" kern="1200" dirty="0" smtClean="0">
                <a:ea typeface="MS Mincho" pitchFamily="49" charset="-128"/>
              </a:rPr>
              <a:t>munificence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d'aal-jalaali wal-ik-raam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1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مِنْ لَطِيفٍ مَا أَلْطَفَكَ،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The Gentle - how gentle Thou art!</a:t>
            </a:r>
          </a:p>
        </p:txBody>
      </p:sp>
      <p:sp>
        <p:nvSpPr>
          <p:cNvPr id="62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mil lat'eefim-maaa al-t'afaka!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24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وَرَؤُوفٍ مَا أَرْأَفَكَ، وَحَكِيمٍ مَا أَعْرَفَكَ!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Clement - how clement Thou art! The Wise - how knowing Thou art!</a:t>
            </a:r>
          </a:p>
        </p:txBody>
      </p:sp>
      <p:sp>
        <p:nvSpPr>
          <p:cNvPr id="63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ra-oofim-maaa ar-afaka! wa h'akeemim-maaa aa'-rafaka!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34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مِنْ مَلِيْكٍ مَا أَمْنَعَكَ،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The King - how invincible Thou art!</a:t>
            </a:r>
          </a:p>
        </p:txBody>
      </p:sp>
      <p:sp>
        <p:nvSpPr>
          <p:cNvPr id="64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min maleekim-maaa am-naa'ka!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45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وَجَوَادٍ مَا أَوْسَعَكَ، وَرَفِيعٍ مَا أَرْفَعَكَ،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Munificent - how full of plenty Thou art! The Elevated - how elevated Thou art!</a:t>
            </a:r>
          </a:p>
        </p:txBody>
      </p:sp>
      <p:sp>
        <p:nvSpPr>
          <p:cNvPr id="65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jawaadim-maaa aw-saa'ka! warafeei'm-maaa ar-faa'ka!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55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ذُو الْبَهاءِ وَالْمَجْدِ وَالْكِبْرِيَاءِ وَالْحَمْدِ 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Possessor of radiance and glory, magnificence and praise!</a:t>
            </a:r>
          </a:p>
        </p:txBody>
      </p:sp>
      <p:sp>
        <p:nvSpPr>
          <p:cNvPr id="66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d'ool-bahaaa-i wal-maj-d wal-kib-reeaaa-i wal-h'am-d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65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بَسَطْتَ بِالْخَيْرَاتِ يَدَكَ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Thou hast stretched forth Thy hand with good things,</a:t>
            </a:r>
          </a:p>
        </p:txBody>
      </p:sp>
      <p:sp>
        <p:nvSpPr>
          <p:cNvPr id="67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 basat'-ta bil-khay-raati yadak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75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وَعُرِفَتِ الْهِدَايَةُ مِنْ عِنْدِكَ،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Thee guidance has come to be known,</a:t>
            </a:r>
          </a:p>
        </p:txBody>
      </p:sp>
      <p:sp>
        <p:nvSpPr>
          <p:cNvPr id="68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u'rifatil-hidaayatu min i'ndik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86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فَمَنِ الْتَمَسَكَ لِدِينٍ أَوْ دُنْيا وَجَدَكَ.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he who begs from Thee religion or this world will find Thee.</a:t>
            </a:r>
          </a:p>
        </p:txBody>
      </p:sp>
      <p:sp>
        <p:nvSpPr>
          <p:cNvPr id="69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n-NO" sz="3200" b="1" i="1">
                <a:solidFill>
                  <a:srgbClr val="000066"/>
                </a:solidFill>
                <a:ea typeface="MS Mincho" pitchFamily="49" charset="-128"/>
              </a:rPr>
              <a:t>famanil-tamasaka lideenin aw dunyaa wajadak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696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خَضَعَ لَكَ مَنْ جَرى فِي عِلْمِكَ،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Whatever passes in Thy knowledge is subjected to Thee,</a:t>
            </a:r>
          </a:p>
        </p:txBody>
      </p:sp>
      <p:sp>
        <p:nvSpPr>
          <p:cNvPr id="70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 khaz''aa' laka man jaraa fee i'l-mik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06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وَخَشَعَ لِعَظَمَتِكَ مَا دُونَ عَرْشِكَ،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below Thy Throne are humbled before Thy mightiness,</a:t>
            </a:r>
          </a:p>
        </p:txBody>
      </p:sp>
      <p:sp>
        <p:nvSpPr>
          <p:cNvPr id="71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khashaa' lia'z'amatika maa doona a'r-shik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16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رَبَّ الاَرْبَابِ وَإلهَ كُلِّ مَألُوه،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Lord of lords! Object of worship of every </a:t>
            </a:r>
            <a:r>
              <a:rPr lang="en-US" sz="3600" b="1" kern="1200" dirty="0" smtClean="0">
                <a:ea typeface="MS Mincho" pitchFamily="49" charset="-128"/>
              </a:rPr>
              <a:t>worshiper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rab-bal-ar-baab wa ilaha kul-li maalooh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1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وَانْقَادَ لِلتَّسْلِيْمِ لَكَ كُلُّ خَلْقِكَ.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every one of Thy creatures follows Thee in submission.</a:t>
            </a:r>
          </a:p>
        </p:txBody>
      </p:sp>
      <p:sp>
        <p:nvSpPr>
          <p:cNvPr id="72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wanqaada lilt-tas-leemi laka kul-lu khal-qik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27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لاَ تُحَسَّ، وَلاَ تُجَسُّ، وَلاَ تُمَسُّ،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Thou art not sensed, nor touched, nor felt,</a:t>
            </a:r>
          </a:p>
        </p:txBody>
      </p:sp>
      <p:sp>
        <p:nvSpPr>
          <p:cNvPr id="73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sub-h'aanak laa tuh'as-su wa laa tujas wa laa tumas-su</a:t>
            </a:r>
          </a:p>
        </p:txBody>
      </p:sp>
      <p:sp>
        <p:nvSpPr>
          <p:cNvPr id="73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37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تُكَادُ، وَلاَ تُمَاطُ، وَلاَ تُنَازَعُ، وَلاَ تُجَارى،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beguiled, nor held back, nor challenged, nor kept up with,</a:t>
            </a:r>
          </a:p>
        </p:txBody>
      </p:sp>
      <p:sp>
        <p:nvSpPr>
          <p:cNvPr id="74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tukaad </a:t>
            </a: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laa tumaat'u wa laa tunaazau’ wa laa tujaaraa 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47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تُمارى، وَلاَ تُخَادَعُ، وَلاَ تُمَاكَرُ.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resisted, nor deceived, nor circumvented.</a:t>
            </a:r>
          </a:p>
        </p:txBody>
      </p:sp>
      <p:sp>
        <p:nvSpPr>
          <p:cNvPr id="75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laa tumaaraa wa laa tukhaadau' wa laa tumaakar</a:t>
            </a: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57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سَبِيلُكَ جَدَدٌ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Thy path is smooth ground, </a:t>
            </a:r>
          </a:p>
        </p:txBody>
      </p:sp>
      <p:sp>
        <p:nvSpPr>
          <p:cNvPr id="76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 sabeeluka jadad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68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وَأَمْرُكَ رَشَدٌ، وَأَنْتَ حَيٌّ صَمَدٌ.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Thy command right guidance, and Thou art a living, eternal refuge.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77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am-ruka rashad wa anta h'ay-yun s'amad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783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قَوْلُكَ حُكْمٌ،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وَقَضَآؤُكَ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حَتْمٌ، وَإرَادَتُكَ عَزْمٌ.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Thy word is decisive, Thy decree unfailing, Thy will resolute.</a:t>
            </a:r>
          </a:p>
        </p:txBody>
      </p:sp>
      <p:sp>
        <p:nvSpPr>
          <p:cNvPr id="78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qaw-luka h'uk-m wa qaz''aaaw-uka h'at-m wa iraadatuk a'z-m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885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لاَ رَادَّ لِمَشِيَّتِكَ، وَلاَ مُبَدِّلَ لِكَلِمَاتِكَ.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Thee! None can reject Thy wish, none can change Thy words.</a:t>
            </a:r>
          </a:p>
        </p:txBody>
      </p:sp>
      <p:sp>
        <p:nvSpPr>
          <p:cNvPr id="79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laa raaad-da limashee-yatik wa laa mubad-dila likalimaatik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7987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بَاهِرَ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الايآتِ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فَاطِرَ السَّمَوَاتِ بَارِئ، النَّسَماتِ.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Glory be to Thee, </a:t>
            </a:r>
            <a:r>
              <a:rPr lang="en-US" sz="3600" b="1" kern="1200" dirty="0" err="1">
                <a:ea typeface="MS Mincho" pitchFamily="49" charset="-128"/>
              </a:rPr>
              <a:t>Outdazzling</a:t>
            </a:r>
            <a:r>
              <a:rPr lang="en-US" sz="3600" b="1" kern="1200" dirty="0">
                <a:ea typeface="MS Mincho" pitchFamily="49" charset="-128"/>
              </a:rPr>
              <a:t> in signs, Creator of the heavens, Author of the spirits!</a:t>
            </a:r>
          </a:p>
        </p:txBody>
      </p:sp>
      <p:sp>
        <p:nvSpPr>
          <p:cNvPr id="80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baahiral-aaayaat faat'iras-samaawaat baari-an-nasamaat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090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لَكَ الْحَمْدُ حَمْدَاً يَدُومُ بِدَوامِكَ،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Thee belongs praise, a praise that will be permanent with Thy permanence!</a:t>
            </a:r>
          </a:p>
        </p:txBody>
      </p:sp>
      <p:sp>
        <p:nvSpPr>
          <p:cNvPr id="81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lakal-h'am-du h'am-day-yadoomu bidawaamik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192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وَخَالِقَ كُلِّ مَخْلُوق،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Creator of every </a:t>
            </a:r>
            <a:r>
              <a:rPr lang="en-US" sz="3600" b="1" kern="1200" dirty="0" smtClean="0">
                <a:ea typeface="MS Mincho" pitchFamily="49" charset="-128"/>
              </a:rPr>
              <a:t>creature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khaaliqa kul-li makh-looq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2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خَالِداً بِنِعْمَتِكَ،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Thee belongs praise, a praise everlasting through Thy </a:t>
            </a:r>
            <a:r>
              <a:rPr lang="en-US" sz="3600" b="1" kern="1200" dirty="0" err="1">
                <a:ea typeface="MS Mincho" pitchFamily="49" charset="-128"/>
              </a:rPr>
              <a:t>favour</a:t>
            </a:r>
            <a:r>
              <a:rPr lang="en-US" sz="3600" b="1" kern="1200" dirty="0">
                <a:ea typeface="MS Mincho" pitchFamily="49" charset="-128"/>
              </a:rPr>
              <a:t>!</a:t>
            </a:r>
          </a:p>
        </p:txBody>
      </p:sp>
      <p:sp>
        <p:nvSpPr>
          <p:cNvPr id="82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lakal-h'am-du h'am-dana khaalidam-binia'-matik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295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يُوَازِي صُنْعَكَ،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Thee belongs praise, a praise that will parallel Thy benefaction!</a:t>
            </a:r>
          </a:p>
        </p:txBody>
      </p:sp>
      <p:sp>
        <p:nvSpPr>
          <p:cNvPr id="83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lakal-h'am-du h'am-day-yuwaazee s'un-a'k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397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يَزِيدُ عَلَى رِضَاكَ،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Thee belongs praise, a praise that will increase Thy good pleasure!</a:t>
            </a:r>
          </a:p>
        </p:txBody>
      </p:sp>
      <p:sp>
        <p:nvSpPr>
          <p:cNvPr id="84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lakl-h'am-du h'am-day-yazeedu a'laa riz''aak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499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مَعَ حَمْدِ كُلِّ حَامِد،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Thee belongs praise, a praise along with the praise of every </a:t>
            </a:r>
            <a:r>
              <a:rPr lang="en-US" sz="3600" b="1" kern="1200" dirty="0" err="1">
                <a:ea typeface="MS Mincho" pitchFamily="49" charset="-128"/>
              </a:rPr>
              <a:t>praiser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6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lakal-h'am-du h'am-dam-maa' h'am-di kul-li h'aamid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6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602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وَشُكْراً يَقْصُرُ عَنْهُ شُكْرُ كُلِّ شَاكِر،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 thanksgiving before which falls short the thanksgiving of every </a:t>
            </a:r>
            <a:r>
              <a:rPr lang="en-US" sz="3600" b="1" kern="1200" dirty="0" err="1">
                <a:ea typeface="MS Mincho" pitchFamily="49" charset="-128"/>
              </a:rPr>
              <a:t>thanksgiver</a:t>
            </a:r>
            <a:r>
              <a:rPr lang="en-US" sz="3600" b="1" kern="1200" dirty="0">
                <a:ea typeface="MS Mincho" pitchFamily="49" charset="-128"/>
              </a:rPr>
              <a:t>;</a:t>
            </a:r>
          </a:p>
        </p:txBody>
      </p:sp>
      <p:sp>
        <p:nvSpPr>
          <p:cNvPr id="87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shuk-ray-yaq-s'uru a'n-hoo shuk-ru kul-li shaakir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7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70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لاَ يَنْبَغِي إلاَّ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which is suitable for none but Thee</a:t>
            </a:r>
          </a:p>
        </p:txBody>
      </p:sp>
      <p:sp>
        <p:nvSpPr>
          <p:cNvPr id="88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h'am-dal-laa yambagheee il-laa lak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8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807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يُتَقَرَّبُ بِهِ إلاَّ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through which nearness is sought to none but Thee;</a:t>
            </a:r>
          </a:p>
        </p:txBody>
      </p:sp>
      <p:sp>
        <p:nvSpPr>
          <p:cNvPr id="89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yutaqar-rabu biheee il-laaa ilay-k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9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8909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يُسْتَدَامُ بِهِ الاَوَّلُ،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which will make permanent the first [bounty]</a:t>
            </a:r>
          </a:p>
        </p:txBody>
      </p:sp>
      <p:sp>
        <p:nvSpPr>
          <p:cNvPr id="90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h'am-day-yus-tadaamu bihil-aw-wal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0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011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وَيُسْتَدْعَى بِهِ دَوَامُ الاخِرِ،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call forth the permanence of the last;</a:t>
            </a:r>
          </a:p>
        </p:txBody>
      </p:sp>
      <p:sp>
        <p:nvSpPr>
          <p:cNvPr id="91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yus-tad-a'a bihee dawaamul-aaakhir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114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يَتَضَاعَفُ عَلَى كُرُورِ الاَزْمِنَةِ،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which will multiply through recurrence of times</a:t>
            </a:r>
          </a:p>
        </p:txBody>
      </p:sp>
      <p:sp>
        <p:nvSpPr>
          <p:cNvPr id="92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h'am-day-yataz''aaa'fu a'laa kurooril-az-minah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2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216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وَوَارِثَ كُلِّ شَيْء، لَيْسَ كَمِثْلِهِ شَـيْءٌ،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Inheritor of all things! "There is nothing like </a:t>
            </a:r>
            <a:r>
              <a:rPr lang="en-US" sz="3600" b="1" kern="1200" dirty="0" smtClean="0">
                <a:ea typeface="MS Mincho" pitchFamily="49" charset="-128"/>
              </a:rPr>
              <a:t>Him“,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waaritha kul-li shay- lay-sa kamith-lihee shay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24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وَيَتَزَايَدُ أَضْعَافَاً مُتَرَادِفَةً،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increase through successive doublings;</a:t>
            </a:r>
          </a:p>
        </p:txBody>
      </p:sp>
      <p:sp>
        <p:nvSpPr>
          <p:cNvPr id="93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yatazaayadu az''-a'afam-mutaraadifah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3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319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يَعْجِزُ عَنْ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إحْصَآئِهِ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الْحَفَظَةُ،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which the guardians will not be able to number</a:t>
            </a:r>
          </a:p>
        </p:txBody>
      </p:sp>
      <p:sp>
        <p:nvSpPr>
          <p:cNvPr id="94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h'am-day-yaa'-jizu a'n ih'-s'aaa-ihil-h'afaz'ah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4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421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وَيَزِيدُ عَلَى مَا أَحْصَتْهُ فِي كِتابِكَ الْكَتَبَةُ،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which exceeds what the writers number in Thy Book;</a:t>
            </a:r>
          </a:p>
        </p:txBody>
      </p:sp>
      <p:sp>
        <p:nvSpPr>
          <p:cNvPr id="95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yazeedu a'laa maaa ah'-s'at-hoo fee kitaabikal-katabah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5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523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يُوازِنُ عَرْشَكَ المَجِيْدَ،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which will counterbalance Thy glorious Throne</a:t>
            </a:r>
          </a:p>
        </p:txBody>
      </p:sp>
      <p:sp>
        <p:nvSpPr>
          <p:cNvPr id="96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h'am-day-yuwaazinu a'r-shakal-majeed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6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626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وَيُعَادِلُ كُرْسِيَّكَ الرَّفِيعَ،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equal Thy elevated Footstool;</a:t>
            </a:r>
          </a:p>
        </p:txBody>
      </p:sp>
      <p:sp>
        <p:nvSpPr>
          <p:cNvPr id="97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yua'adilu kur-see-yakar-rafeea'-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7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728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يَكْمُلُ لَدَيْكَ ثَوَابُهُ،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whose reward with Thee will be complete</a:t>
            </a:r>
          </a:p>
        </p:txBody>
      </p:sp>
      <p:sp>
        <p:nvSpPr>
          <p:cNvPr id="98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h'am-day-yak-mulu laday-ka thawaabuh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8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8310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وَيَسْتَغْرِقُ كُلَّ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جَزَآء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جَزَآؤُهُ،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whose recompense will comprise every recompense;</a:t>
            </a:r>
          </a:p>
        </p:txBody>
      </p:sp>
      <p:sp>
        <p:nvSpPr>
          <p:cNvPr id="99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yas-tagh-riqu kul-la jazaaa-in jazaaaw-uh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9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99334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ظَاهِرُهُ وَفْقٌ لِبَاطِنِهِ،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whose outward conforms to its inward,</a:t>
            </a:r>
          </a:p>
        </p:txBody>
      </p:sp>
      <p:sp>
        <p:nvSpPr>
          <p:cNvPr id="100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h'am-dana z'aahiruhoo waf-qul-libaat'inih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0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0358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وَبَاطِنُهُ وَفْقٌ لِصِدْقِ </a:t>
            </a:r>
            <a:r>
              <a:rPr lang="ar-SA" sz="9600" kern="1200" dirty="0" smtClean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النِّيَّةِ،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whose inward conforms to correct intention;</a:t>
            </a:r>
          </a:p>
        </p:txBody>
      </p:sp>
      <p:sp>
        <p:nvSpPr>
          <p:cNvPr id="101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baat'inuhoo waf-qul-lis'id-qin-nee-yati feeh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1382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لَمْ يَحْمَدْكَ خَلْقٌ مِثْلَهُ،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praise with whose like no creature has praised Thee</a:t>
            </a:r>
          </a:p>
        </p:txBody>
      </p:sp>
      <p:sp>
        <p:nvSpPr>
          <p:cNvPr id="102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h'am-dal-lam yah'-mad-ka khal-qum-mith-lah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2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2406" name="Text Box 13"/>
          <p:cNvSpPr txBox="1">
            <a:spLocks noChangeAspect="1" noChangeArrowheads="1"/>
          </p:cNvSpPr>
          <p:nvPr/>
        </p:nvSpPr>
        <p:spPr bwMode="auto">
          <a:xfrm>
            <a:off x="4583113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11683</TotalTime>
  <Words>20570</Words>
  <Application>Microsoft Office PowerPoint</Application>
  <PresentationFormat>On-screen Show (4:3)</PresentationFormat>
  <Paragraphs>2218</Paragraphs>
  <Slides>441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441</vt:i4>
      </vt:variant>
    </vt:vector>
  </HeadingPairs>
  <TitlesOfParts>
    <vt:vector size="446" baseType="lpstr">
      <vt:lpstr>MS Mincho</vt:lpstr>
      <vt:lpstr>Arabic Typesetting</vt:lpstr>
      <vt:lpstr>Arial</vt:lpstr>
      <vt:lpstr>Trebuchet MS</vt:lpstr>
      <vt:lpstr>Default Design</vt:lpstr>
      <vt:lpstr>PowerPoint Presentation</vt:lpstr>
      <vt:lpstr>اَللَّهُمَّ صَلِّ عَلَىٰ مُحَمَّدٍ وَآلِ مُحَمَّدٍ</vt:lpstr>
      <vt:lpstr>بِسْمِ اللَّهِ الرَّحْمَٰنِ الرَّحِيمِ</vt:lpstr>
      <vt:lpstr>الْحَمْدُ للهِ رَبِّ الْعَالَمِينَ.</vt:lpstr>
      <vt:lpstr>أللَّهُمَّ لَـكَ الْحَمْدُ بَدِيْعَ السَّموَاتِ وَالأَرْضِ،</vt:lpstr>
      <vt:lpstr>ذَا الْجَلاَلِ وَالإكْرَامِ،</vt:lpstr>
      <vt:lpstr>رَبَّ الاَرْبَابِ وَإلهَ كُلِّ مَألُوه،</vt:lpstr>
      <vt:lpstr>وَخَالِقَ كُلِّ مَخْلُوق،</vt:lpstr>
      <vt:lpstr>وَوَارِثَ كُلِّ شَيْء، لَيْسَ كَمِثْلِهِ شَـيْءٌ،</vt:lpstr>
      <vt:lpstr>وَلا يَعْزُبُ عَنْهُ عِلْمُ شَيْء،</vt:lpstr>
      <vt:lpstr>وَهُوَ بِكُلِّ شَيْء مُحِيطٌ،</vt:lpstr>
      <vt:lpstr>وَهُوَ عَلَى كُلِّ شَيْء رَقِيبٌ،</vt:lpstr>
      <vt:lpstr>أَنْتَ الله لاَ إلهَ إلاَّ أَنْتَ الاَحَـدُ الْمُتَوَحِّدُ الْفَرْدُ الْمُتَفَرِّدُ،</vt:lpstr>
      <vt:lpstr>وَأَنْتَ اللهُ لاَ إلهَ إلاَّ أَنْتَ الْكَرِيمُ الْمُتَكَرِّمُ،</vt:lpstr>
      <vt:lpstr>الْعَظِيمُ الْمُتَعَظِّمُ، الْكَبِيرُ الْمُتَكَبِّرُ.</vt:lpstr>
      <vt:lpstr>وَأَنْتَ اللهُ لاَ إلهَ إلاَّ أَنْتَ العَلِيُّ الْمُتَعَالِ، الْشَدِيْدُ الْمِحَـالِ.</vt:lpstr>
      <vt:lpstr>وَأَنْتَ اللهُ لا إلهَ إلاَّ أَنْتَ</vt:lpstr>
      <vt:lpstr>الـرَّحْمنُ الرَّحِيمُ الْعَلِيمُ الْحَكِيمُ.</vt:lpstr>
      <vt:lpstr>وَأَنْتَ اللهُ لا إلهَ إلاّ أَنْتَ السَّمِيعُ الْبَصِيرُ الْقَدِيمُ الْخَبِيرُ،</vt:lpstr>
      <vt:lpstr>وَأَنْتَ اللهُ لاَ إلهَ إلاّ أَنْتَ</vt:lpstr>
      <vt:lpstr>الْكَرِيمُ الاَكْرَمُ الدَّائِمُ الادْوَمُ،</vt:lpstr>
      <vt:lpstr>وَأَنْتَ اللهُ لا إلهَ إلاّ أَنْتَ الاوَّلُ</vt:lpstr>
      <vt:lpstr>قَبْلَ كُلِّ أَحَد وَالاخِرُ بَعْدَ كُلِّ عَدَد،</vt:lpstr>
      <vt:lpstr>وَأَنْتَ اللهُ لا إلهَ إلاّ أَنْتَ الدَّانِي فِي عُلُوِّهِ،</vt:lpstr>
      <vt:lpstr>وَالْعَالِي فِي دُنُوِّهِ،</vt:lpstr>
      <vt:lpstr>وَأَنْتَ اللهُ لاَ إلهَ إلاَّ أَنْتَ</vt:lpstr>
      <vt:lpstr>ذُو الْبَهَاءِ وَالْمَجْدِ وَالْكِبْرِيَاءِ وَالْحَمْدِ.</vt:lpstr>
      <vt:lpstr>وَأَنْتَ اللهُ لاَ إلهَ إلاّ أَنْتَ الَّذِي أَنْشَأْتَ الاشْيَاءَ مِنْ غَيْرِ سِنْخ،</vt:lpstr>
      <vt:lpstr>وَصَوَّرْتَ مَا صَوَّرْتَ مِنْ غَيْرِ مِثال،</vt:lpstr>
      <vt:lpstr>وَابْتَدَعْتَ الْمُبْتَدَعَاتِ بِلاَ احْتِذَآء.</vt:lpstr>
      <vt:lpstr>أَنْتَ الَّذِي قَدَّرْتَ كُلَّ شَيْء تَقْدِيراً</vt:lpstr>
      <vt:lpstr>وَيَسَّرْتَ كُلَّ شَيْء تَيْسِيراً،</vt:lpstr>
      <vt:lpstr>وَدَبَّرْتَ مَا دُونَكَ تَدْبِيْراً.</vt:lpstr>
      <vt:lpstr>وَأَنْتَ الَّذِي لَمْ يُعِنْكَ عَلَى خَلْقِكَ شَرِيكٌ</vt:lpstr>
      <vt:lpstr>وَلَمْ يُؤازِرْكَ فِي أَمْرِكَ وَزِيرٌ،</vt:lpstr>
      <vt:lpstr>وَلَمْ يَكُنْ لَكَ مُشَاهِدٌ وَلا نَظِيرٌ.</vt:lpstr>
      <vt:lpstr>أَنْتَ الَّذِي أَرَدْتَ فَكَانَ حَتْماً مَا أَرَدْتَ،</vt:lpstr>
      <vt:lpstr>وَقَضَيْتَ فَكَانَ عَدْلاً مَا قَضَيْتَ،</vt:lpstr>
      <vt:lpstr>وَحَكَمْتَ فَكَانَ نِصْفاً مَا حَكَمْتَ،</vt:lpstr>
      <vt:lpstr>أَنْتَ الَّـذِي لا يَحْوِيْـكَ مَكَانٌ</vt:lpstr>
      <vt:lpstr>وَلَمْ يَقُمْ لِسُلْطَانِكَ سُلْطَانٌ،</vt:lpstr>
      <vt:lpstr>وَلَمْ يُعْيِكَ بُرْهَانٌ وَلا بَيَانٌ.</vt:lpstr>
      <vt:lpstr>أَنْتَ الَّذِي أَحْصَيْتَ كُلَّ شَيْء عَدَدَاً،</vt:lpstr>
      <vt:lpstr>وَجَعَلْتَ لِكُلِّ شَيْء أَمَداً،</vt:lpstr>
      <vt:lpstr>وَقَدَّرْتَ كُلَّ شَيْء تَقْدِيْراً.</vt:lpstr>
      <vt:lpstr>أَنْتَ الَّذِي قَصُرَتِ الاوْهَامُ عَنْ ذَاتِيَّتِكَ،</vt:lpstr>
      <vt:lpstr>وَعَجَزَتِ الافْهَامُ عَنْ كَيْفِيَّتِكَ ،</vt:lpstr>
      <vt:lpstr>وَلَمْ تُدْرِكِ الابْصَارُ مَوْضِعَ أَيْنِيَّتِكَ.</vt:lpstr>
      <vt:lpstr>أَنْتَ الَّذِي لا تُحَدُّ فَتَكُونَ مَحْدُوداً،</vt:lpstr>
      <vt:lpstr>وَلَمْ تُمَثَّلْ فَتَكُونَ مَوْجُوداً،</vt:lpstr>
      <vt:lpstr>وَلَمْ تَلِدْ فَتَكُونَ مَوْلُوداً.</vt:lpstr>
      <vt:lpstr>أَنْتَ الَّذِي لا ضِدَّ مَعَكَ فَيُعَانِدَكَ،</vt:lpstr>
      <vt:lpstr>وَلا عِدْلَ فَيُكَاثِرَكَ، وَلاَ نِدَّ لَكَ فَيُعَارِضَكَ.</vt:lpstr>
      <vt:lpstr>أَنْتَ الَّـذِي ابْتَدَأ وَاخْتَـرَعَ</vt:lpstr>
      <vt:lpstr>وَاسْتَحْدَثَ وَابْتَـدَعَ</vt:lpstr>
      <vt:lpstr>وَأَحْسَنَ صُنْعَ مَا صَنَعَ،</vt:lpstr>
      <vt:lpstr>سُبْحانَكَ! مَا أَجَلَّ شَأنَكَ،</vt:lpstr>
      <vt:lpstr>وَأَسْنَى فِي الامَاكِنِ مَكَانَكَ،</vt:lpstr>
      <vt:lpstr>وَأَصْدَعَ بِالْحَقِّ فُرقَانَكَ.</vt:lpstr>
      <vt:lpstr>سُبْحَانَكَ مِنْ لَطِيفٍ مَا أَلْطَفَكَ،</vt:lpstr>
      <vt:lpstr>وَرَؤُوفٍ مَا أَرْأَفَكَ، وَحَكِيمٍ مَا أَعْرَفَكَ!</vt:lpstr>
      <vt:lpstr>سُبْحَانَكَ مِنْ مَلِيْكٍ مَا أَمْنَعَكَ،</vt:lpstr>
      <vt:lpstr>وَجَوَادٍ مَا أَوْسَعَكَ، وَرَفِيعٍ مَا أَرْفَعَكَ،</vt:lpstr>
      <vt:lpstr>ذُو الْبَهاءِ وَالْمَجْدِ وَالْكِبْرِيَاءِ وَالْحَمْدِ .</vt:lpstr>
      <vt:lpstr>سُبْحَانَكَ بَسَطْتَ بِالْخَيْرَاتِ يَدَكَ</vt:lpstr>
      <vt:lpstr>وَعُرِفَتِ الْهِدَايَةُ مِنْ عِنْدِكَ،</vt:lpstr>
      <vt:lpstr>فَمَنِ الْتَمَسَكَ لِدِينٍ أَوْ دُنْيا وَجَدَكَ.</vt:lpstr>
      <vt:lpstr>سُبْحَانَكَ خَضَعَ لَكَ مَنْ جَرى فِي عِلْمِكَ،</vt:lpstr>
      <vt:lpstr>وَخَشَعَ لِعَظَمَتِكَ مَا دُونَ عَرْشِكَ،</vt:lpstr>
      <vt:lpstr>وَانْقَادَ لِلتَّسْلِيْمِ لَكَ كُلُّ خَلْقِكَ.</vt:lpstr>
      <vt:lpstr>سُبْحَانَكَ لاَ تُحَسَّ، وَلاَ تُجَسُّ، وَلاَ تُمَسُّ،</vt:lpstr>
      <vt:lpstr>وَلاَ تُكَادُ، وَلاَ تُمَاطُ، وَلاَ تُنَازَعُ، وَلاَ تُجَارى،</vt:lpstr>
      <vt:lpstr>وَلاَ تُمارى، وَلاَ تُخَادَعُ، وَلاَ تُمَاكَرُ.</vt:lpstr>
      <vt:lpstr>سُبْحَانَكَ سَبِيلُكَ جَدَدٌ،</vt:lpstr>
      <vt:lpstr> وَأَمْرُكَ رَشَدٌ، وَأَنْتَ حَيٌّ صَمَدٌ.</vt:lpstr>
      <vt:lpstr>سُبْحَانَكَ قَوْلُكَ حُكْمٌ، وَقَضَآؤُكَ حَتْمٌ، وَإرَادَتُكَ عَزْمٌ.</vt:lpstr>
      <vt:lpstr>سُبْحَانَكَ لاَ رَادَّ لِمَشِيَّتِكَ، وَلاَ مُبَدِّلَ لِكَلِمَاتِكَ.</vt:lpstr>
      <vt:lpstr>سُبْحَانَكَ بَاهِرَ الايآتِ، فَاطِرَ السَّمَوَاتِ بَارِئ، النَّسَماتِ.</vt:lpstr>
      <vt:lpstr>لَكَ الْحَمْدُ حَمْدَاً يَدُومُ بِدَوامِكَ،</vt:lpstr>
      <vt:lpstr>وَلَكَ الْحَمْدُ حَمْداً خَالِداً بِنِعْمَتِكَ،</vt:lpstr>
      <vt:lpstr>وَلَكَ الْحَمْدُ حَمْداً يُوَازِي صُنْعَكَ،</vt:lpstr>
      <vt:lpstr>وَلَكَ الْحَمْدُ حَمْداً يَزِيدُ عَلَى رِضَاكَ،</vt:lpstr>
      <vt:lpstr>وَلَكَ الْحَمْدُ حَمْداً مَعَ حَمْدِ كُلِّ حَامِد،</vt:lpstr>
      <vt:lpstr>وَشُكْراً يَقْصُرُ عَنْهُ شُكْرُ كُلِّ شَاكِر،</vt:lpstr>
      <vt:lpstr>حَمْداً لاَ يَنْبَغِي إلاَّ لَكَ،</vt:lpstr>
      <vt:lpstr>وَلاَ يُتَقَرَّبُ بِهِ إلاَّ إلَيْكَ،</vt:lpstr>
      <vt:lpstr>حَمْداً يُسْتَدَامُ بِهِ الاَوَّلُ،</vt:lpstr>
      <vt:lpstr>وَيُسْتَدْعَى بِهِ دَوَامُ الاخِرِ،</vt:lpstr>
      <vt:lpstr>حَمْداً يَتَضَاعَفُ عَلَى كُرُورِ الاَزْمِنَةِ،</vt:lpstr>
      <vt:lpstr>وَيَتَزَايَدُ أَضْعَافَاً مُتَرَادِفَةً،</vt:lpstr>
      <vt:lpstr>حَمْداً يَعْجِزُ عَنْ إحْصَآئِهِ الْحَفَظَةُ،</vt:lpstr>
      <vt:lpstr>وَيَزِيدُ عَلَى مَا أَحْصَتْهُ فِي كِتابِكَ الْكَتَبَةُ،</vt:lpstr>
      <vt:lpstr>حَمْداً يُوازِنُ عَرْشَكَ المَجِيْدَ،</vt:lpstr>
      <vt:lpstr>وَيُعَادِلُ كُرْسِيَّكَ الرَّفِيعَ،</vt:lpstr>
      <vt:lpstr>حَمْداً يَكْمُلُ لَدَيْكَ ثَوَابُهُ،</vt:lpstr>
      <vt:lpstr>وَيَسْتَغْرِقُ كُلَّ جَزَآء جَزَآؤُهُ،</vt:lpstr>
      <vt:lpstr>حَمْداً ظَاهِرُهُ وَفْقٌ لِبَاطِنِهِ،</vt:lpstr>
      <vt:lpstr>وَبَاطِنُهُ وَفْقٌ لِصِدْقِ النِّيَّةِ،</vt:lpstr>
      <vt:lpstr>حَمْداً لَمْ يَحْمَدْكَ خَلْقٌ مِثْلَهُ،</vt:lpstr>
      <vt:lpstr>وَلاَ يَعْرِفُ أَحَدٌ سِوَاكَ فَضْلَهُ،</vt:lpstr>
      <vt:lpstr>حَمْداً يُعَانُ مَنِ اجْتَهَدَ فِي تَعْدِيْدِهِ،</vt:lpstr>
      <vt:lpstr>وَيُؤَيَّدُ مَنْ أَغْرَقَ نَزْعَاً فِي تَوْفِيَتِهِ،</vt:lpstr>
      <vt:lpstr>حَمْداً يَجْمَعُ مَا خَلَقْتَ مِنَ الْحَمْدِ،</vt:lpstr>
      <vt:lpstr>وَيَنْتَظِمُ مَا أَنْتَ خَالِقُهُ مِنْ بَعْدُ،</vt:lpstr>
      <vt:lpstr>حَمْداً لاَ حَمْدَ أَقْرَبُ إلَى قَوْلِكَ مِنْهُ،</vt:lpstr>
      <vt:lpstr>وَلاَ أَحْمَدَ مِمَّنْ يَحْمَدُكَ بِهِ،</vt:lpstr>
      <vt:lpstr>حَمْداً يُوجِبُ بِكَرَمِكَ الْمَزِيدَ بِوُفُورِهِ</vt:lpstr>
      <vt:lpstr>وَتَصِلُهُ بِمَزِيْد بَعْدَ مَزِيْد طَوْلاً مِنْكَ،</vt:lpstr>
      <vt:lpstr>حَمْداً يَجِبُ لِكَرَمِ وَجْهِكَ، وَيُقَابِلُ عِزَّ جَلاَلِكَ.</vt:lpstr>
      <vt:lpstr>رَبِّ صَلِّ عَلَى مُحَمَّد وَآلِ مُحَمَّد</vt:lpstr>
      <vt:lpstr>الْمُنْتَجَبِ، الْمُصْطَفَى،</vt:lpstr>
      <vt:lpstr>الْمُكَرَّمِ، الْمُقَرَّبِ، أَفْضَلَ صَلَوَاتِكَ،</vt:lpstr>
      <vt:lpstr>وَبارِكْ عَلَيْهِ أَتَمَّ بَرَكاتِكَ،</vt:lpstr>
      <vt:lpstr>وَتَرَحَّمْ عَلَيْهِ أَمْتَعَ رَحَمَاتِكَ.</vt:lpstr>
      <vt:lpstr>رَبِّ صَلِّ عَلَى مُحَمَّد وَآلِهِ، صَلاَةً زَاكِيَةً،</vt:lpstr>
      <vt:lpstr>لاَ تَكُونُ صَلاَةٌ أَزْكَى مِنْهَا،</vt:lpstr>
      <vt:lpstr>وَصَلِّ عَلَيْهِ صَلاَةً نَامِيَةً،</vt:lpstr>
      <vt:lpstr>لاَ تَكُونُ صَلاةٌ أَنْمَى مِنْهَا،</vt:lpstr>
      <vt:lpstr>وَصَلِّ عَلَيْهِ صَلاةً رَاضِيَةً،</vt:lpstr>
      <vt:lpstr>لاَ تَكُونُ صَلاةٌ فَوْقَهَا.</vt:lpstr>
      <vt:lpstr>رَبِّ صَلِّ عَلَى مُحَمَّد وَآلِهِ،</vt:lpstr>
      <vt:lpstr>صَلاَةً تُرْضِيهِ وَتَزِيدُ عَلَى رِضَاهُ،</vt:lpstr>
      <vt:lpstr>وَصَلِّ عَلَيْهِ صَلاَةً تُرْضِيكَ وَتَزِيدُ عَلَى رِضَاكَ لَهُ،</vt:lpstr>
      <vt:lpstr>وَصَلِّ عَلَيْهِ صَلاَةً لاَ تَرْضَى لَهُ إلاَّ بِهَا،</vt:lpstr>
      <vt:lpstr>وَلاَ تَرى غَيْرَهُ لَهَا أَهْلاً.</vt:lpstr>
      <vt:lpstr>رَبِّ صَلِّ عَلَى مُحَمَّد وَآلِهِ،</vt:lpstr>
      <vt:lpstr>صَلاَةً تُجَاوِزُ رِضْوَانَكَ، وَيَتَّصِلُ اتِّصَالُهَا بِبَقَآئِكَ،</vt:lpstr>
      <vt:lpstr>وَلاَ يَنْفَدُ كَمَا لاَ تَنْفَدُ كَلِماتُكَ.</vt:lpstr>
      <vt:lpstr>رَبِّ صَلِّ عَلَى مُحَمَّد وَآلِهِ</vt:lpstr>
      <vt:lpstr>صَلاَةً تَنْتَظِمُ صَلَوَاتِ مَلائِكَتِكَ</vt:lpstr>
      <vt:lpstr>وَأَنْبِيآئِكَ وَرُسُلِكَ وَأَهْلِ طَاعَتِكَ.</vt:lpstr>
      <vt:lpstr>وَتَشْتَمِلُ عَلَى صَلَوَاتِ عِبَادِكَ</vt:lpstr>
      <vt:lpstr>مِنْ جِنّكَ وَإنْسِكَ وَأَهْلِ إجَابَتِكَ،</vt:lpstr>
      <vt:lpstr>وَتَجْتَمِعُ عَلَى صَلاَةِ كُلِّ مَنْ ذَرَأْتَ وَبَرَأْتَ مِنْ أَصْنَافِ خَلْقِكَ.</vt:lpstr>
      <vt:lpstr>رَبِّ صَلِّ عَلَيْهِ وَآلِهِ</vt:lpstr>
      <vt:lpstr>صَلاَةً تُحِيطُ بِكُلِّ صَلاَة سَالِفَة وَمُسْتَأْنَفَة،</vt:lpstr>
      <vt:lpstr>وَصَلِّ عَلَيْهِ وَعَلَى آلِهِ</vt:lpstr>
      <vt:lpstr>صَلاَةً مَرْضِيَّةً لَكَ وَلِمَنْ دُونَكَ،</vt:lpstr>
      <vt:lpstr>وَتُنْشِئُ مَعَ ذَلِكَ صَلَوَات</vt:lpstr>
      <vt:lpstr>تُضَاعِفُ مَعَهَا تِلْكَ الصَّلَوَاتِ عِنْدَهَا،</vt:lpstr>
      <vt:lpstr>وَتَزِيدُهَا عَلَى كُرُورِ الاَيَّامِ زِيَادَةً</vt:lpstr>
      <vt:lpstr>فِي تَضَاعِيفَ لاَ يَعُدُّهَا غَيْرُكَ.</vt:lpstr>
      <vt:lpstr>رَبِّ صَلِّ عَلَى أَطَائِبِ أَهْلِ بَيْتِهِ</vt:lpstr>
      <vt:lpstr>الَّذِينَ اخْتَرْتَهُمْ لاِمْرِكَ،</vt:lpstr>
      <vt:lpstr>وَجَعَلْتَهُمْ خَزَنَةَ عِلْمِكَ، وَحَفَظَةَ دِيْنِكَ،</vt:lpstr>
      <vt:lpstr>وَخُلَفَآءَكَ فِي أَرْضِكَ، وَحُجَجَكَ عَلَى عِبَادِكَ،</vt:lpstr>
      <vt:lpstr>وَطَهَّرْتَهُمْ مِنَ الرِّجْسِ وَالدَّنَسِ تَطْهِيراً بِإرَادَتِكَ،</vt:lpstr>
      <vt:lpstr>وَجَعَلْتَهُمُ الْوَسِيْلَةَ إلَيْكَ وَالْمَسْلَكَ إلَى جَنَّتِكَ،</vt:lpstr>
      <vt:lpstr>رَبِّ صَلِّ عَلَى مُحَمَّد وَآلِهِ</vt:lpstr>
      <vt:lpstr>صَلاةً تُجْزِلُ لَهُمْ بِهَا مِنْ نِحَلِكَ وَكَرَامَتِكَ،</vt:lpstr>
      <vt:lpstr>وَتُكْمِلُ لَهُمُ الاَشْيَآءَ مِنْ عَطَاياكَ وَنَوَافِلِكَ،</vt:lpstr>
      <vt:lpstr>وَتُوَفِّرُ عَلَيْهِمُ الْحَظَّ مِنْ عَوَائِدِكَ وَفَوائِدِكَ.</vt:lpstr>
      <vt:lpstr>رَبِّ صَلِّ عَلَيْهِ وَعَلَيْهِمْ صَلاَةً لاَ أَمَدَ فِي أَوَّلِهَا،</vt:lpstr>
      <vt:lpstr>وَلاَ غَايَةَ لاِمَدِهَا، وَلاَ نِهَايَةَ لاِخِرِهَا.</vt:lpstr>
      <vt:lpstr>رَبِّ صَلِّ عَلَيْهِمْ زِنَةَ عَرْشِكَ وَمَا دُونَهُ،</vt:lpstr>
      <vt:lpstr>وَمِلءَ سَموَاتِكَ وَمَا فَوْقَهُنَّ،</vt:lpstr>
      <vt:lpstr>وَعَدَدَ أَرَضِيْكَ، وَمَا تَحْتَهُنَّ، وَمَا بَيْنَهُنَّ،</vt:lpstr>
      <vt:lpstr>صَلاَةً تُقَرِّبُهُمْ مِنْكَ زُلْفى وَتَكُونُ لَكَ وَلَهُمْ رِضَىً،</vt:lpstr>
      <vt:lpstr>وَمُتَّصِلَةٌ بِنَظَائِرِهِنَّ أَبَداً.</vt:lpstr>
      <vt:lpstr>أللَّهُمَّ إنَّكَ أَيَّدْتَ دِينَكَ فِي كُلِّ أَوَان</vt:lpstr>
      <vt:lpstr>بِإمَام أَقَمْتَهُ عَلَماً لِعِبَادِكَ وَّمَنارَاً فِي بِلاَدِكَ،</vt:lpstr>
      <vt:lpstr>بَعْدَ أَنْ وَصَلْتَ حَبْلَهُ بِحَبْلِكَ،</vt:lpstr>
      <vt:lpstr>وَجَعَلْتَهُ الذَّرِيعَةَ إلَى رِضْوَانِكَ،</vt:lpstr>
      <vt:lpstr>وَافْتَرَضْتَ طَاعَتَهُ، وَحَذَّرْتَ مَعْصِيَتَهُ،</vt:lpstr>
      <vt:lpstr>وَأَمَرْتَ بِامْتِثَالِ أوَاِمِرِه وَالانْتِهَآءِ عِنْدَ نَهْيِهِ،</vt:lpstr>
      <vt:lpstr>وَأَلاَّ يَتَقَدَّمَهُ مُتَقَدِّمٌ، وَلاَ يَتَأَخَّرَ عَنْهُ مُتَأَخِّرٌ،</vt:lpstr>
      <vt:lpstr>فَهُوَ عِصْمَةُ اللاَّئِذِينَ</vt:lpstr>
      <vt:lpstr>وَكَهْفُ الْمُؤْمِنِينَ، وَعُرْوَةُ الْمُتَمَسِّكِينَ، وَبَهَآءُ الْعَالَمِينَ.</vt:lpstr>
      <vt:lpstr>أللَّهُمَّ فَأَوْزِعْ لِوَلِيِّكَ شُكْرَ مَا أَنْعَمْتَ بِهِ عَلَيْهِ،</vt:lpstr>
      <vt:lpstr>وَأَوْزِعْنَا مِثْلَهُ فِيهِ، وَآتِهِ مِنْ لَدُنْكَ سُلْطَاناً نَصِيراً،</vt:lpstr>
      <vt:lpstr>وَافْتَحْ لَهُ فَتْحاً يَسِيراً، وَأَعِنْهُ بِرُكْنِكَ الاعَزِّ،</vt:lpstr>
      <vt:lpstr>وَاشْدُدْ أَزْرَهُ، وَقَوِّ عَضُدَهُ، وَرَاعِهِ بِعَيْنِكَ،</vt:lpstr>
      <vt:lpstr>وَاحْمِهِ بِحِفْظِكَ، وَانْصُرْهُ بِمَلائِكَتِكَ،</vt:lpstr>
      <vt:lpstr>وَامْدُدْهُ بِجُنْدِكَ الاَغْلَبِ وَأَقِمْ بِهِ كِتَابَكَ وَحُدُودَكَ،</vt:lpstr>
      <vt:lpstr>وَشَرَائِعَكَ وَسُنَنَ رَسُولِكَ</vt:lpstr>
      <vt:lpstr>صَلَوَاتُكَ اللَّهُمَّ عَلَيْهِ وَآلِهِ،</vt:lpstr>
      <vt:lpstr>وَأَحْيِ بِهِ مَا أَمَاتَهُ الظَّالِمُونَ مِنْ مَعَالِمِ دِينِكَ،</vt:lpstr>
      <vt:lpstr>وَاجْلُ بِهِ صَدَآءَ الْجَوْرِ عَنْ طَرِيقَتِكَ،</vt:lpstr>
      <vt:lpstr>وَأَبِنْ بِهِ الضَّرَّآءَ مِنْ سَبِيلِكَ،</vt:lpstr>
      <vt:lpstr>وَأَزِلْ بِهِ النَّاكِبِينَ عَنْ صِرَاطِكَ،</vt:lpstr>
      <vt:lpstr>وَامْحَقْ بِهِ بُغَاةَ قَصْدِكَ عِوَجاً،</vt:lpstr>
      <vt:lpstr>وَأَلِنْ جَانِبَهُ لاِوْلِيَآئِكَ، وَابْسُطْ يَدَهُ عَلَى أَعْدَائِكَ،</vt:lpstr>
      <vt:lpstr>وَهَبْ لَنا رَأْفَتَهُ وَرَحْمَتَهُ وَتَعَطُّفَهُ وَتَحَنُّنَهُ،</vt:lpstr>
      <vt:lpstr>وَاجْعَلْنَا لَهُ سَامِعِينَ مُطِيعِينَ، وَفِي رِضَاهُ سَاعِينَ،</vt:lpstr>
      <vt:lpstr>وَإلَى نُصْرَتِهِ وَالْمُدَافَعَةِ عَنْهُ مُكْنِفِينَ،</vt:lpstr>
      <vt:lpstr>وَإلَيْكَ وَإلَى رَسُولِكَ صَلَواتُكَ</vt:lpstr>
      <vt:lpstr>اللَّهُمَّ عَلَيْهِ وَآلِهِ بِذَلِكَ مُتَقَرِّبِينَ.</vt:lpstr>
      <vt:lpstr>أللَّهُمَّ وَصَلِّ عَلَى أَوْلِيآئِهِمُ الْمُعْتَرِفِينَ بِمَقَامِهِمْ،</vt:lpstr>
      <vt:lpstr>الْمُتَّبِعِينَ مَنْهَجَهُمْ، الْمُقْتَفِيْنَ آثَارَهُمْ،</vt:lpstr>
      <vt:lpstr>الْمُسْتَمْسِكِينَ بِعُرْوَتِهِمْ، الْمُتَمَسِّكِينَ بِوَلاَيَتِهِمْ،</vt:lpstr>
      <vt:lpstr>الْمُؤْتَمِّينَ بِإمَامَتِهِمْ، الْمُسَلِّمِينَ لاِمْرِهِمْ</vt:lpstr>
      <vt:lpstr>الْمُجْتَهِدِيْنَ فِي طاعَتِهِمْ، الْمُنْتَظِرِيْنَ أَيَّامَهُمْ،</vt:lpstr>
      <vt:lpstr>الْمَادِّينَ إلَيْهِمْ أَعْيُنَهُمْ،</vt:lpstr>
      <vt:lpstr>الصَّلَوَاتِ الْمُبَارَكَاتِ الزَّاكِيَاتِ النَّامِيَاتِ الغَادِيَاتِ، الرَّائِحاتِ.</vt:lpstr>
      <vt:lpstr>وَسَلِّمْ عَلَيْهِمْ وَعَلَى أَرْوَاحِهِمْ،</vt:lpstr>
      <vt:lpstr>وَاجْمَعْ عَلَى التَّقْوَى أَمْرَهُمْ،</vt:lpstr>
      <vt:lpstr>وَأَصْلِحْ لَهُمْ شُؤُونَهُمْ،</vt:lpstr>
      <vt:lpstr>وَتُبْ عَلَيْهِمْ</vt:lpstr>
      <vt:lpstr>إنَّكَ أَنْتَ التَّوَّابُ الرَّحِيمُ وَخَيْرُ الْغَافِرِينَ،</vt:lpstr>
      <vt:lpstr>وَاجْعَلْنَا مَعَهُمْ فِي دَارِ السَّلاَمِ بِرَحْمَتِكَ يَا أَرْحَمَ الرَّاحِمِينَ.</vt:lpstr>
      <vt:lpstr>أللَّهُمَّ هَذَا يَوْمُ عَرَفَةَ،</vt:lpstr>
      <vt:lpstr>يَوْمٌ شَرَّفْتَهُ وَكَرَّمْتَهُ وَعَظَّمْتَهُ، نَشَرْتَ فِيهِ رَحْمَتَكَ،</vt:lpstr>
      <vt:lpstr>وَمَنَنْتَ فِيهِ بِعَفْوِكَ وَأَجْزَلْتَ فِيهِ عَطِيَّتَكَ،</vt:lpstr>
      <vt:lpstr>وَتَفَضَّلْتَ بِهِ عَلَى عِبَادِكَ.</vt:lpstr>
      <vt:lpstr>أللَّهُمَّ وَأَنَا عَبْدُكَ الَّذِي أَنْعَمْتَ عَلَيْهِ قَبْلَ خَلْقِكَ لَهُ</vt:lpstr>
      <vt:lpstr>وَبَعْدَ خَلْقِكَ إيَّاهُ،</vt:lpstr>
      <vt:lpstr>فَجَعَلْتَهُ مِمَّنْ هَدَيْتَهُ لِدِينِكَ،</vt:lpstr>
      <vt:lpstr>وَوَفَّقْتَهُ لِحَقِّكَ، وَعَصَمْتَهُ بِحَبْلِكَ،</vt:lpstr>
      <vt:lpstr>وَأَدْخَلْتَهُ فِيْ حِزْبِكَ، وَأَرْشَدْتَهُ لِمُوَالاَةِ أَوْليآئِكَ،</vt:lpstr>
      <vt:lpstr>وَمُعَادَاةِ أَعْدَائِكَ، ثُمَّ أَمَرْتَهُ فَلَمْ يَأْتَمِرْ،</vt:lpstr>
      <vt:lpstr>وَزَجَرْتَهُ فَلَمْ يَنْزَجِرْ، </vt:lpstr>
      <vt:lpstr>وَنَهَيْتَهُ عَنْ مَعْصِيَتِكَ فَخَالَفَ أَمْرَكَ إلَى نَهْيِكَ،</vt:lpstr>
      <vt:lpstr>لاَ مُعَانَدَةً لَكَ وَلاَ اسْتِكْبَاراً عَلَيْكَ،</vt:lpstr>
      <vt:lpstr>بَلْ دَعَاهُ هَوَاهُ إلَى مَا زَيَّلْتَهُ، وَإلَى مَا حَذَّرْتَهُ،</vt:lpstr>
      <vt:lpstr>وَأَعَانَهُ عَلَى ذالِكَ عَدُوُّكَ وَعَدُوُّهُ،</vt:lpstr>
      <vt:lpstr>فَأَقْدَمَ عَلَيْهِ عَارِفاً بِوَعِيْدِكَ، رَاجِياً لِعَفْوِكَ،</vt:lpstr>
      <vt:lpstr>وَاثِقاً بِتَجَاوُزِكَ، وَكَانَ أَحَقَّ عِبَادِكَ ـ</vt:lpstr>
      <vt:lpstr>مَعَ مَا مَنَنْتَ عَلَيْهِ ـ أَلاَّ يَفْعَلَ،</vt:lpstr>
      <vt:lpstr>وَهَا أَنَا ذَا بَيْنَ يَدَيْكَ صَاغِراً،</vt:lpstr>
      <vt:lpstr>ذَلِيلاً، خَاضِعَاً، خَاشِعاً، خَائِفَاً،</vt:lpstr>
      <vt:lpstr>مُعْتَرِفاً بِعَظِيم مِنَ الذُّنُوبِ تَحَمَّلْتُهُ،</vt:lpstr>
      <vt:lpstr>وَجَلِيْل مِنَ الْخَطَايَا اجْتَرَمْتُهُ،</vt:lpstr>
      <vt:lpstr>مُسْتَجِيراً بِصَفْحِكَ، لائِذاً بِرَحْمَتِكَ،</vt:lpstr>
      <vt:lpstr>مُوقِناً أَنَّهُ لاَ يُجِيرُنِي مِنْكَ مُجِيرٌ،</vt:lpstr>
      <vt:lpstr>وَلاَ يَمْنَعُنِي مِنْكَ مَانِعٌ .</vt:lpstr>
      <vt:lpstr>فَعُدْ عَلَيَّ بِمَا تَعُودُ بِهِ عَلَى مَنِ اقْتَرَفَ مِنْ تَغَمُّدِكَ،</vt:lpstr>
      <vt:lpstr>وَجُدْ عَلَيَّ بِمَا تَجُودُ بِهِ عَلَى مَنْ أَلْقَى بِيَدِهِ إلَيْكَ مِنْ عَفْوِكَ،</vt:lpstr>
      <vt:lpstr>وَامْنُنْ عَلَيَّ بِمَا لاَ يَتَعَاظَمُكَ</vt:lpstr>
      <vt:lpstr>أَنْ تَمُنَّ بِهِ عَلَى مَنْ أَمَّلَكَ مِنْ غُفْرَانِكَ،</vt:lpstr>
      <vt:lpstr>وَاجْعَلْ لِي فِي هَذَا الْيَوْمِ نَصِيباً أَنَالُ بِهِ حَظّاً مِنْ رِضْوَانِكَ،</vt:lpstr>
      <vt:lpstr>وَلاَ تَرُدَّنِي صِفْراً مِمَّا يَنْقَلِبُ بِهِ الْمُتَعَبِّدُونَ لَكَ مِنْ عِبَادِكَ،</vt:lpstr>
      <vt:lpstr>وَإنِّي وَإنْ لَمْ أُقَدِّمْ مَا قَدَّمُوهُ مِنَ الصَّالِحَاتِ،</vt:lpstr>
      <vt:lpstr>فَقَد قَدَّمْتُ تَوْحِيدَكَ،</vt:lpstr>
      <vt:lpstr>وَنَفْيَ الاَضْدَادِ وَالاَنْدَادِ وَالاشْبَاهِ عَنْكَ،</vt:lpstr>
      <vt:lpstr>وَأَتَيْتُكَ مِنَ الاَبْوَابِ الَّتِي أَمَرْتَ أَنْ تُؤْتى مِنْها،</vt:lpstr>
      <vt:lpstr>وَتَقَرَّبْتُ إلَيْكَ بِمَا لاَ يَقْرُبُ ،</vt:lpstr>
      <vt:lpstr>أَحَدٌ مِنْكَ إلاَّ بِالتَّقَرُّبِ بِهِ</vt:lpstr>
      <vt:lpstr>ثُمَّ أَتْبَعْتُ ذلِكَ بِالاِنابَةِ إلَيْكَ،</vt:lpstr>
      <vt:lpstr>وَالتَّذَلُّلِ وَالاسْتِكَانَةِ لَكَ، وَحُسْنِ الظَّنِّ بِكَ</vt:lpstr>
      <vt:lpstr>وَالثِّقَةِ بِمَا عِنْدَكَ،</vt:lpstr>
      <vt:lpstr>وَشَفَعْتُهُ بِرَجآئِكَ</vt:lpstr>
      <vt:lpstr>الَّذِي قَلَّ مَا يَخِيبُ عَلَيْهِ رَاجِيْكَ،</vt:lpstr>
      <vt:lpstr>وَسَأَلْتُكَ مَسْأَلَةَ الْحَقِيرِ الذّلِيلِ</vt:lpstr>
      <vt:lpstr>الْبَائِسِ الْفَقِيْرِ الْخَائِفِ الْمُسْتَجِيرِ،</vt:lpstr>
      <vt:lpstr>وَمَعَ ذَلِكَ خِيفَةً وَتَضَرُّعاً وَتَعَوُّذاً وَتَلَوُّذاً،</vt:lpstr>
      <vt:lpstr>لاَ مُسْتَطِيلاً بِتَكبُّرِ الْمُتَكَبِّرِينَ،</vt:lpstr>
      <vt:lpstr>وَلاَ مُتَعَالِياً بِدالَّةِ الْمُطِيعِينَ،</vt:lpstr>
      <vt:lpstr>وَلاَ مُسْتَطِيلاً بِشَفَاعَةِ الشَّافِعِينَ،</vt:lpstr>
      <vt:lpstr>وَأَنَا بَعْدُ أَقَلُّ الاَقَلِّيْنَ، وَأَذَلُّ الاَذَلِّينَ،</vt:lpstr>
      <vt:lpstr>وَمِثْلُ الذَّرَّةِ أَوْ دُونَهَا.</vt:lpstr>
      <vt:lpstr>فَيَا مَنْ لَمْ يَعَاجِلِ الْمُسِيئِينَ، وَلاَ يَنْدَهُ الْمُتْرَفِينَ،</vt:lpstr>
      <vt:lpstr>وَيَا مَنْ يَمُنُّ بِإقَالَةِ الْعَاثِرِينَ، </vt:lpstr>
      <vt:lpstr>وَيَتَفَضَّلُ بإنْظَارِ الْخَاطِئِينَ،</vt:lpstr>
      <vt:lpstr>أَنَا الْمُسِيءُ الْمُعْتَرِفُ الْخَاطِئُ الْعَاثِرُ،</vt:lpstr>
      <vt:lpstr>أَنَا الَّذِيْ أَقْدَمَ عَلَيْكَ مُجْتَرِئاً،</vt:lpstr>
      <vt:lpstr>أَنَا الَّذِي عَصَاكَ مُتَعَمِّداً،</vt:lpstr>
      <vt:lpstr>أَنَا الَّذِي اسْتَخْفى مِنْ عِبَادِكَ وَبَارَزَكَ،</vt:lpstr>
      <vt:lpstr>أَنَا الَّذِي هَابَ عِبَادَكَ وَأَمِنَكَ</vt:lpstr>
      <vt:lpstr>أَنَا الَّذِي لَمْ يَرْهَبْ سَطْوَتَكَ وَلَمْ يَخَفْ بَأْسَكَ</vt:lpstr>
      <vt:lpstr>أَنَا الْجَانِي عَلَى نَفْسِهِ، أَنَا الْمُرْتَهَنُ بِبَلِيَّتِهِ،</vt:lpstr>
      <vt:lpstr>الْقَلِيلُ الْحَيَاءِ، أَنَا الطَّوِيلُ الْعَنآءِ،</vt:lpstr>
      <vt:lpstr>بِحَقِّ مَنِ انْتَجَبْتَ مِنْ خَلْقِكَ،</vt:lpstr>
      <vt:lpstr>وَبِمَنِ اصْطَفَيْتَهُ لِنَفْسِكَ،</vt:lpstr>
      <vt:lpstr>بِحَقِّ مَنِ اخْتَرْتَ مِنْ بَريَّتِكَ، </vt:lpstr>
      <vt:lpstr>وَمَنِ اجْتَبَيْتَ لِشَأْنِكَ،</vt:lpstr>
      <vt:lpstr>بِحَقِّ مَنْ وَصَلْتَ طَاعَتَهُ بِطَاعَتِكَ،</vt:lpstr>
      <vt:lpstr>وَمَنْ جَعَلْتَ مَعْصِيَتَهُ كَمَعْصِيَتِكَ</vt:lpstr>
      <vt:lpstr>بِحَقِّ مَنْ قَرَنْتَ مُوَالاَتَهُ بِمُوالاتِكَ،</vt:lpstr>
      <vt:lpstr>وَمَنْ نُطْتَ مُعَادَاتَهُ بِمُعَادَاتِكَ.</vt:lpstr>
      <vt:lpstr>تَغَمَّدْنِي فِي يَوْمِيَ هَذَا بِمَا تَتَغَمَّدُ بِهِ</vt:lpstr>
      <vt:lpstr>مَنْ جَارَ إلَيْكَ مُتَنَصِّلاً،</vt:lpstr>
      <vt:lpstr>وَعَاذَ بِاسْتِغْفَارِكَ تَائِباً،</vt:lpstr>
      <vt:lpstr>وَتَوَلَّنِي بِمَا تَتَوَلَّى بِهِ أَهْلَ طَاعَتِكَ،</vt:lpstr>
      <vt:lpstr>وَالزُّلْفَى لَدَيْكَ، وَالْمَكَانَةِ مِنْكَ،</vt:lpstr>
      <vt:lpstr>وَتَوَحَّدْنِي بِمَا تَتَوَحَّدُ بِهِ مَنْ وَفى بِعَهْدِكَ،</vt:lpstr>
      <vt:lpstr>وَأَتْعَبَ نَفْسَهُ فِيْ ذَاتِكَ، وَأَجْهَدَهَا فِي مَرْضَاتِكَ،</vt:lpstr>
      <vt:lpstr>وَلاَ تُؤَاخِذْنِي بِتَفْرِيطِيْ فِي جَنْبِكَ،</vt:lpstr>
      <vt:lpstr>وَتَعَدِّي طَوْرِيْ فِي حُدودِكَ، وَمُجَاوَزَةِ أَحْكَامِكَ.</vt:lpstr>
      <vt:lpstr>وَلاَ تَسْتَدْرِجْنِي بِإمْلائِكَ لِي</vt:lpstr>
      <vt:lpstr>اسْتِدْرَاجَ مَنْ مَنَعَنِي خَيْرَ مَا عِنْدَهُ،</vt:lpstr>
      <vt:lpstr>وَلَمْ يَشْرَكْكَ فِي حُلُولِ نِعْمَتِهِ بِي،</vt:lpstr>
      <vt:lpstr>وَنَبِّهْنِي مِنْ رَقْدَةِ الْغَافِلِينَ،</vt:lpstr>
      <vt:lpstr>وَسِنَةِ الْمُسْرِفِينَ، وَنَعْسَةِ الْمَخْذُولِينَ.</vt:lpstr>
      <vt:lpstr>وَخُذْ بِقَلْبِي إلَى مَا اسْتَعْمَلْتَ بِهِ القَانِتِيْنَ،</vt:lpstr>
      <vt:lpstr>وَاسْتَعْبَدْتَ بِهِ الْمُتَعَبِّدِينَ، وَاسْتَنْقَذْتَ بِهِ الْمُتَهَاوِنِينَ،</vt:lpstr>
      <vt:lpstr>وَأَعِذْنِي مِمَّا يُبَاعِدُنِي عَنْكَ،</vt:lpstr>
      <vt:lpstr>وَيَحُولُ بَيْنِي وَبَيْنَ حَظِّي مِنْكَ،</vt:lpstr>
      <vt:lpstr>وَيَصُدُّنِي عَمَّا أُحَاوِلُ لَدَيْكَ.</vt:lpstr>
      <vt:lpstr>وَسَهِّلْ لِي مَسْلَكَ الْخَيْرَاتِ إلَيْكَ،</vt:lpstr>
      <vt:lpstr>وَالْمُسَابَقَةِ إلَيْهَا مِنْ حَيْثُ أَمَرْتَ،</vt:lpstr>
      <vt:lpstr>وَالْمُشَاحَّةَ فِيهَا عَلَى مَا أَرَدْتَ.</vt:lpstr>
      <vt:lpstr>وَلاَ تَمْحَقْنِي فِيمَنْ تَمْحَقُ مِنَ الْمُسْتَخِفِّينَ بِمَا أَوْعَدْتَ،</vt:lpstr>
      <vt:lpstr>وَلاَ تُهْلِكْنِي مَعَ مَنْ تُهْلِكُ مِنَ الْمُتَعَرِّضِينَ لِمَقْتِكَ،</vt:lpstr>
      <vt:lpstr>وَلاَ تُتَبِّرْني فِيمَنْ تُتَبِّرُ مِنَ الْمُنْحَرِفِينَ عَنْ سُبُلِكَ.</vt:lpstr>
      <vt:lpstr>وَنَجِّنِيْ مِنْ غَمَرَاتِ الْفِتْنَةِ،</vt:lpstr>
      <vt:lpstr>وَخَلِّصْنِي مِنْ لَهَوَاتِ الْبَلْوى،</vt:lpstr>
      <vt:lpstr>وَأَجِرْنِي مِنْ أَخْذِ الاِمْلاءِ،</vt:lpstr>
      <vt:lpstr>وَحُلْ بَيْنِي وَبَيْنَ عَدُوٍّ يُضِلُّنِي،</vt:lpstr>
      <vt:lpstr>وَهَوىً يُوبِقُنِي، وَمَنْقَصَة تَرْهَقُنِي.</vt:lpstr>
      <vt:lpstr>وَلاَ تُعْرِضْ عَنِّي إعْرَاضَ مَنْ لاَ تَرْضَى عَنْهُ بَعْدَ غَضَبِكَ،</vt:lpstr>
      <vt:lpstr>وَلاَ تُؤْيِسْنِي مِنَ الامَلِ فِيكَ، </vt:lpstr>
      <vt:lpstr>فَيَغْلِبَ عَلَيَّ الْقُنُوطُ مِنْ رَحْمَتِكَ،</vt:lpstr>
      <vt:lpstr>وَلاَ تَمْنَحْنِي بِمَا لاَ طَاقَةَ لِيْ بِهِ،</vt:lpstr>
      <vt:lpstr>فَتَبْهَظَنِي مِمَّا تُحَمِّلُنِيهِ مِنْ فَضْلِ مَحَبَّتِكَ،</vt:lpstr>
      <vt:lpstr>وَلاَ تُرْسِلْنِي مِنْ يَدِكَ إرْسَالَ مَنْ لاَ خَيْرَ فِيهِ،</vt:lpstr>
      <vt:lpstr>وَلاَ حَاجَةَ بِكَ إلَيْهِ، وَلاَ إنابَةَ لَهُ،</vt:lpstr>
      <vt:lpstr>وَلاَ تَرْمِ بِيَ رَمْيَ مَنْ سَقَطَ مِنْ عَيْنِ رِعَايَتِكَ،</vt:lpstr>
      <vt:lpstr>وَمَنِ اشْتَمَلَ عَلَيْهِ الْخِزْيُ مِنْ عِنْدِكَ،</vt:lpstr>
      <vt:lpstr>بَلْ خُذْ بِيَدِيْ مِنْ سَقْطَةِ الْمُتَرَدِّدِينَ،</vt:lpstr>
      <vt:lpstr>وَوَهْلَةِ الْمُتَعَسِّفِيْنَ، وَزَلّةِ الْمَغْرُورِينَ، وَوَرْطَةِ الْهَالِكِينَ.</vt:lpstr>
      <vt:lpstr>وَعَافِنِي مِمَّا ابْتَلَيْتَ بِهِ طَبَقَاتِ عَبِيدِكَ وَإمآئِكَ،</vt:lpstr>
      <vt:lpstr>وَبَلِّغْنِي مَبَالِغَ مَنْ عُنِيتَ بِهِ، وَأَنْعَمْتَ عَلَيْهِ، </vt:lpstr>
      <vt:lpstr>وَرَضِيتَ عَنْهُ،</vt:lpstr>
      <vt:lpstr>فَأَعَشْتَهُ حَمِيداً، وَتَوَفَّيْتَهُ سَعِيداً،</vt:lpstr>
      <vt:lpstr>وَطَوِّقْنِي طَوْقَ الاِقْلاَعِ عَمَّا يُحْبِطُ الْحَسَنَاتِ،</vt:lpstr>
      <vt:lpstr>وَيَذْهَبُ بِالْبَرَكَاتِ،</vt:lpstr>
      <vt:lpstr>وَأَشْعِرْ قَلْبِيَ الازْدِجَارَ عَنْ قَبَائِحِ السَّيِّئاتِ،</vt:lpstr>
      <vt:lpstr>وَفَوَاضِحِ الْحَوْبَاتِ،</vt:lpstr>
      <vt:lpstr>وَلاَ تَشْغَلْنِي بِمَا لاَ أُدْرِكُهُ إلاَّ بِكَ عَمَّا لا َ يُرْضِيْكَ عَنِّي غَيْرُهُ،</vt:lpstr>
      <vt:lpstr>وَانْزَعْ مِنْ قَلْبِي حُبَّ دُنْيَا دَنِيَّة تَنْهى عَمَّا عِنْدَكَ،</vt:lpstr>
      <vt:lpstr>وَتَصُدُّ عَنِ ابْتِغَآءِ الْوَسِيلَةِ إلَيْكَ، </vt:lpstr>
      <vt:lpstr>وَتُذْهِلُ عَنِ التَّقَرُبِ مِنْكَ،</vt:lpstr>
      <vt:lpstr>وَزَيِّنَ لِيَ التَّفَرُّدَ بِمُنَاجَاتِكَ بِاللَّيْلِ وَالنَّهَارِ،</vt:lpstr>
      <vt:lpstr>وَهَبْ لِي عِصْمَةً تُدْنِينِي مِنْ خَشْيَتِكَ،</vt:lpstr>
      <vt:lpstr>وَتَقْطَعُنِي عَنْ رُكُوبِ مَحَارِمكَ،</vt:lpstr>
      <vt:lpstr>وَتَفُكُّنِي مِنْ أَسْرِ الْعَظَائِمِ،</vt:lpstr>
      <vt:lpstr>وَهَبْ لِي التَّطْهِيرَ مِنْ دَنَسِ الْعِصْيَانِ،</vt:lpstr>
      <vt:lpstr>وَأَذْهِبْ عَنِّي دَرَنَ الْخَطَايَا،</vt:lpstr>
      <vt:lpstr>وَسَرْبِلْنِي بِسِرْبالِ عَافِيَتِكَ،</vt:lpstr>
      <vt:lpstr>وَرَدِّنِي رِدَآءَ مُعَافاتِكَ،</vt:lpstr>
      <vt:lpstr>وَجَلِّلْنِي سَوابِغَ نَعْمَائِكَ،</vt:lpstr>
      <vt:lpstr>وَظَاهِرْ لَدَيَّ فَضْلَكَ وَطَوْلَكَ،</vt:lpstr>
      <vt:lpstr>وَأَيْدْنِي بِتَوْفِيقِكَ وَتَسْدِيْدِكَ،</vt:lpstr>
      <vt:lpstr>وَأَعِنِّي عَلَى صالِحِ النِّيَّةِ وَمَرْضِيِّ الْقَوْلِ وَمُسْتَحْسَنِ الْعَمَلِ.</vt:lpstr>
      <vt:lpstr>وَلاَ تَكِلْنِي إلَى حَوْلِي وَقُوَّتِي دُونَ حَوْلِكَ وَقُوَّتِكَ،</vt:lpstr>
      <vt:lpstr>وَلاَ تَخْزِنِي يَوْمَ تَبْعَثُنِي لِلِقائِكَ،</vt:lpstr>
      <vt:lpstr>وَلاَ تَفْضَحْنِي بَيْنَ يَدَيْ أَوْلِياِئكَ،</vt:lpstr>
      <vt:lpstr>وَلاَ تُنْسِنِي ذِكْرَكَ، وَلاَ تُذْهِبْ عَنِّي شُكْرَكَ،</vt:lpstr>
      <vt:lpstr>بَلْ أَلْزِمْنِيهِ فِي أَحْوَالِ السَّهْوِ عِنْدَ غَفَلاَتِ الْجَاهِلِينَ لاِلائِكَ،</vt:lpstr>
      <vt:lpstr>وَأَوْزِعْنِي أَنْ أُثْنِيَ بِمَا أَوْلَيْتَنِيهِ،</vt:lpstr>
      <vt:lpstr>وَأَعْتَرِفِ بِمَا أَسْدَيْتَهُ إلَيَّ،</vt:lpstr>
      <vt:lpstr>وَاجْعَلْ رَغْبَتِي إلَيْكَ فَوْقَ رَغْبَةِ الْرَّاغِبِينَ،</vt:lpstr>
      <vt:lpstr>وَحَمْدِي إيَّاكَ فَوْقَ حَمْدِ الْحَامِدِيْنَ،</vt:lpstr>
      <vt:lpstr>وَلاَ تَخْذُلْنِي عِنْدَ فاقَتِي إلَيْكَ،</vt:lpstr>
      <vt:lpstr>وَلاَ تُهْلِكْنِي بِمَا أَسْدَيْتُهُ إلَيْكَ،</vt:lpstr>
      <vt:lpstr>وَلاَ تَجْبَهْنِي بِمَا جَبَهْتَ بِهِ لْمَعَانِدِينَ لَكَ،</vt:lpstr>
      <vt:lpstr>فَإنِّي لَكَ مُسَلِّمٌ، أَعْلَمُ أَنَّ الْحُجَّةَ لَكَ،</vt:lpstr>
      <vt:lpstr>وَأَنَّكَ أَوْلَى بِالْفَضْلِ، وَأَعْوَدُ بِالاحْسَانِ،</vt:lpstr>
      <vt:lpstr>وَأَهْلُ التَّقْوَى، وَأَهْلُ الْمَغْفِرَةِ،</vt:lpstr>
      <vt:lpstr>وَأَنَّكَ بِأَنْ تَعْفُوَ أَوْلَى مِنْكَ بِأَنْ تُعَاقِبَ،</vt:lpstr>
      <vt:lpstr>وَأَنَّكَ بِأَنْ تَسْتُرَ أَقْرَبُ مِنْكَ إلَى أنْ تَشْهَرَ،</vt:lpstr>
      <vt:lpstr>فَأَحْيِنِي حَياةً طَيِّبَةً تَنْتَظِمُ بِما أُرِيدُ</vt:lpstr>
      <vt:lpstr>وَتَبْلُغُ مَا أُحِبُّ مِنْ حَيْثُ لاَ آتِي مَا تَكْرَهُ</vt:lpstr>
      <vt:lpstr>وَلاَ أَرْتَكِبُ مَا نَهَيْتَ عَنْهُ،</vt:lpstr>
      <vt:lpstr>وَأَمِتْنِي مِيْتَةَ مَنْ يَسْعَى نُورُهُ بَيْنَ يَدَيْهِ، وَعَنْ يِمِيِنهِ،</vt:lpstr>
      <vt:lpstr>وَذَلِّلْنِي بَيْنَ يَدَيْكَ، وَأَعِزَّنِيْ عِنْدَ خَلْقِكَ،</vt:lpstr>
      <vt:lpstr>وَضَعْنِي إذَا خَلَوْتُ بِكَ، وَارْفَعْنِي بَيْنَ عِبادِكَ،</vt:lpstr>
      <vt:lpstr>وَأَغْنِنِي عَمَّنْ هُوَ غَنِيٌّ عَنِّي،</vt:lpstr>
      <vt:lpstr>وَزِدْنِي إلَيْكَ فَاقَةً وَفَقْراً،</vt:lpstr>
      <vt:lpstr>وَأَعِذْنِي مِنْ شَمَاتَةِ الاَعْدَاءِ،</vt:lpstr>
      <vt:lpstr>وَمِنْ حُلُولِ الْبَلاءِ، وَمِنَ الذُّلِّ وَالْعَنَآءِ،</vt:lpstr>
      <vt:lpstr>تَغَمَّدني فِيمَا اطَّلَعْتَ عَلَيْهِ مِنِّي</vt:lpstr>
      <vt:lpstr>بِمَا يَتَغَمَّدُ بِهِ الْقَادِرُ عَلَى الْبَطْشِ لَوْلاَ حِلْمُهُ،</vt:lpstr>
      <vt:lpstr>وَالاخِذُ عَلَى الْجَرِيرَةِ لَوْلاَ أَناتُهُ،</vt:lpstr>
      <vt:lpstr>وَإذَا أَرَدْتَ بِقَوْم فِتْنَةً أَوْ سُوءً فَنَجِّنِي مِنْهَا لِواذاً بِكَ،</vt:lpstr>
      <vt:lpstr>وَإذْ لَمْ تُقِمْنِي مَقَامَ فَضِيحَة فِي دُنْيَاكَ</vt:lpstr>
      <vt:lpstr>فَلاَ تُقِمْنِي مِثْلَهُ فِيْ آخِرَتِكَ،</vt:lpstr>
      <vt:lpstr>وَاشْفَعْ لِي أَوَائِلَ مِنَنِكَ بِأَوَاخِرِهَا،</vt:lpstr>
      <vt:lpstr>وَقَدِيمَ فَوَائِدِكَ بِحَوَادِثِهَا.</vt:lpstr>
      <vt:lpstr>وَلاَ تَمْدُدْ لِيَ مَدّاً يَقْسُو مَعَهُ قَلْبِي،</vt:lpstr>
      <vt:lpstr>وَلاَ تَقْرَعْنِي قَارِعَةً يَذْهَبُ لَها بَهَآئِي،</vt:lpstr>
      <vt:lpstr>وَلاَ تَسُمْنِي خَسِيْسَةً يَصْغُرُ لَهَا قَدْرِي،</vt:lpstr>
      <vt:lpstr>وَلاَ نَقِيصَةً يُجْهَلُ مِنْ أَجْلِهَا مَكَانِي،</vt:lpstr>
      <vt:lpstr>وَلاَ تَرُعْنِي رَوْعَةً أُبْلِسُ بِها، وَلاَ خِيْفةً أوجِسُ دُونَهَا.</vt:lpstr>
      <vt:lpstr>اجْعَلْ هَيْبَتِي في وَعِيدِكَ،</vt:lpstr>
      <vt:lpstr>وَحَذَرِي مِنْ إعْذارِكَ وَإنْذَارِكَ،</vt:lpstr>
      <vt:lpstr>وَرَهْبَتِي عِنْدَ تِلاَوَةِ آياتِكَ،</vt:lpstr>
      <vt:lpstr>وَاعْمُرْ لَيْلِي بِإيقَاظِي فِيهِ لِعِبَادَتِكَ،</vt:lpstr>
      <vt:lpstr>وَتَفَرُّدِي بِالتَّهَجُّدِ لَكَ، وَتَجَرُّدِي بِسُكُونِي إلَيْكَ،</vt:lpstr>
      <vt:lpstr>وَإنْزَالِ حَوَائِجِي بِكَ،</vt:lpstr>
      <vt:lpstr>وَمُنَازَلَتِي إيَّاكَ فِي فَكَاكِ رَقَبَتِي مِنْ نَارِكَ،</vt:lpstr>
      <vt:lpstr>وَإجَارَتِي مِمَّا فِيهِ أَهْلُهَا مِنْ عَذَابِكَ.</vt:lpstr>
      <vt:lpstr>وَلاَ تَذَرْنِي فِي طُغْيَانِي عَامِهاً،</vt:lpstr>
      <vt:lpstr>وَلاَ فِي غَمْرَتِي سَاهِياً حَتَّى حِين،</vt:lpstr>
      <vt:lpstr>وَلاَ تَجْعَلْنِي عِظَةً لِمَنِ اتَّعَظَ، </vt:lpstr>
      <vt:lpstr>وَلاَ نَكَالاً لِمَنِ اعْتَبَرَ،</vt:lpstr>
      <vt:lpstr>وَلاَ فِتْنَةً لِمَن نَظَرَ، وَلاَ تَمْكُرْ بِيَ فِيمَنْ تَمْكُرُ بِهِ،</vt:lpstr>
      <vt:lpstr>وَلاَ تَسْتَبْدِلْ بِيَ غَيْرِي، وَلاَ تُغَيِّرْ لِيْ إسْماً،</vt:lpstr>
      <vt:lpstr>وَلاَ تُبدِّلْ لِي جِسْماً، وَلاَ تَتَّخِذْنِي هُزُوَاً لِخَلْقِكَ،</vt:lpstr>
      <vt:lpstr>وَلاَ سُخْرِيّاً لَكَ، وَلاَ تَبَعاً إلاَّ لِمَرْضَاتِكَ،</vt:lpstr>
      <vt:lpstr>وَلاَ مُمْتَهَناً إلاَّ بِالانْتِقَامِ لَكَ، وَأَوْجِدْنِي بَرْدَ عَفْوِكَ،</vt:lpstr>
      <vt:lpstr>و حَلاَوَةَ رَحْمَتِكَ وَرَوْحِكَ وَرَيْحَانِكَ وَجَنَّةِ نَعِيْمِكَ،</vt:lpstr>
      <vt:lpstr>وَأَذِقْنِي طَعْمَ الْفَرَاغِ لِمَا تُحِبُّ بِسَعَة مِنْ سَعَتِكَ،</vt:lpstr>
      <vt:lpstr>وَالاجْتِهَادِ فِيمَا يُزْلِفُ لَدَيْكَ وَعِنْدَك،</vt:lpstr>
      <vt:lpstr>وَأَتْحِفْنِي بِتُحْفَة مِنْ تُحَفَاتِكَ،</vt:lpstr>
      <vt:lpstr>وَاجْعَلْ تِجَارَتِي رَابِحَةً، وَكَرَّتِي غَيْرَ خَاسِرَة،</vt:lpstr>
      <vt:lpstr>وَأَخِفْنِي مَقَامَكَ، وَشَوِّقْنِي لِقاءَكَ،</vt:lpstr>
      <vt:lpstr>وَتُبْ عَلَيَّ تَوْبَةً نَصُوحاً لاَ تُبْقِ مَعَهَا ذُنُوباً صِغِيرَةً وَلا كَبِيرَةً،</vt:lpstr>
      <vt:lpstr>وَلاَ تَذَرْ مَعَهَا عَلاَنِيَةً وَلاَ سَرِيرَةً،</vt:lpstr>
      <vt:lpstr>وَانْزَعِ الْغِلَّ مِنْ صَدْرِي لِلْمُؤْمِنِينَ،</vt:lpstr>
      <vt:lpstr>وَاعْطِفْ بِقَلْبِي عَلَى الْخَاشِعِيْنَ،</vt:lpstr>
      <vt:lpstr>وَكُنْ لِي كَمَا تَكُونُ لِلصَّالِحِينَ،</vt:lpstr>
      <vt:lpstr>وَحَلِّنِي حِلْيَةَ الْمُتَّقِينَ،</vt:lpstr>
      <vt:lpstr>وَاجْعَلْ لِيَ لِسَانَ صِدْق فِي الْغَابِرِيْنَ،</vt:lpstr>
      <vt:lpstr>وَذِكْراً نامِياً فِي الاخِرِينَ، وَوَافِ بِيَ عَرْصَةَ الاَوَّلِينَ،</vt:lpstr>
      <vt:lpstr>وَتَمِّمْ سُبُوغَ نِعْمَتِكَ عَلَيَّ، وَظَاهِرْ كَرَامَاتِهَا لَدَيَّ،</vt:lpstr>
      <vt:lpstr>و امْلاْ مِنْ فَوَائِدِكَ يَدَيَّ، وَسُقْ كَرَائِمَ مَوَاهِبِكَ إلَيَّ،</vt:lpstr>
      <vt:lpstr>وَجَاوِرْ بِيَ الاَطْيَبِينَ مِنْ أَوْلِيَآئِكَ</vt:lpstr>
      <vt:lpstr>فِي الْجِنَاْنِ الَّتِي زَيَّنْتَهَا لاِصْفِيآئِكَ،</vt:lpstr>
      <vt:lpstr>وَجَلِّلْنِي شَرَآئِفَ نِحَلِكَ فِي الْمَقَامَاتِ الْمُعَدَّةِ لاِحِبَّائِكَ،</vt:lpstr>
      <vt:lpstr>وَاجْعَلْ لِيَ عِنْدَكَ مَقِيْلاً آوِي إلَيْهِ مُطْمَئِنّاً،</vt:lpstr>
      <vt:lpstr>وَمَثابَةً أَتَبَوَّأُهَا وَأَقَرُّ عَيْناً.</vt:lpstr>
      <vt:lpstr>وَلاَ تُقَايِسْنِي بِعَظِيمَاتِ الْجَرَائِرِ،</vt:lpstr>
      <vt:lpstr>وَلاَ تُهْلِكْنِي يَوْمَ تُبْلَى السَّرَائِرُ،</vt:lpstr>
      <vt:lpstr>وَأَزِلْ عَنِّي كُلَّ شَكٍّ وَشُبْهَة،</vt:lpstr>
      <vt:lpstr>وَاجْعَلْ لِي فِي الْحَقِّ طَرِيقاً مِنْ كُلِّ رَحْمَة،</vt:lpstr>
      <vt:lpstr>وأَجْزِلْ لِي قِسَمَ الْمَواهِبِ مِنْ نَوَالِكَ،</vt:lpstr>
      <vt:lpstr>وَوَفِّرْ عَلَيَّ حُظُوظَ الاِحْسَانِ مِنْ إفْضَالِكَ،</vt:lpstr>
      <vt:lpstr>وَاجْعَلْ قَلْبِي وَاثِقاً بِمَا عِنْدَكَ،</vt:lpstr>
      <vt:lpstr>وَهَمِّيَ مُسْتَفْرَغاً لِمَا هُوَ لَكَ،</vt:lpstr>
      <vt:lpstr>وَاسْتَعْمِلْنِي بِما تَسْتَعْمِلُ بِهِ خَالِصَتَكَ،</vt:lpstr>
      <vt:lpstr>وَأَشْرِبْ قَلْبِي عِنْدَ ذُهُولِ العُقُولِ طَاعَتَكَ،</vt:lpstr>
      <vt:lpstr>وَاجْمَعْ لِي الْغِنى، وَالْعَفَافَ، وَالدَّعَةَ، وَالْمُعَافَاةَ،</vt:lpstr>
      <vt:lpstr>وَالصِّحَّةَ، وَالسَّعَةَ، وَالطُّمَأْنِيْنَةَ، وَالْعَافِيَةَ،</vt:lpstr>
      <vt:lpstr>وَلاَ تُحْبِطْ حَسَنَاتِي بِمَا يَشُوبُهَا مِنْ مَعْصِيَتِكَ،</vt:lpstr>
      <vt:lpstr>وَلاَ خَلَواتِي بِمَا يَعْرِضُ لِيَ مِنْ نَزَغَاتِ فِتْنَتِكَ،</vt:lpstr>
      <vt:lpstr>وَصُنْ وَجْهِي عَنِ الطَّلَبِ إلَى أَحَد مِنَ الْعَالَمِينَ،</vt:lpstr>
      <vt:lpstr>وَذُبَّنِي عَنِ التِماسِ مَا عِنْدَ الفَاسِقِينَ،</vt:lpstr>
      <vt:lpstr>وَلاَ تَجْعَلْنِي لِلظَّالِمِينَ ظَهِيراً،</vt:lpstr>
      <vt:lpstr>وَلاَ لَهُمْ عَلى مَحْوِ كِتَابِكَ يَداً وَنَصِيراً،</vt:lpstr>
      <vt:lpstr>وَحُطْنِي مِنْ حَيْثُ لاَ أَعْلَمُ حِيَاطَةً تَقِيْنِي بِهَا،</vt:lpstr>
      <vt:lpstr>وَافْتَحْ لِيَ أَبْوَابَ تَوْبَتِكَ وَرَحْمَتِكَ وَرَأْفَتِكَ</vt:lpstr>
      <vt:lpstr> وَرِزْقِكَ الواسِعِ،</vt:lpstr>
      <vt:lpstr>إنِّي إلَيْكَ مِنَ الرَّاغِبِينَ،</vt:lpstr>
      <vt:lpstr>وَأَتْمِمْ لِي إنْعَامَكَ، إنَّكَ خَيْرُ الْمُنْعِمِيْنَ،</vt:lpstr>
      <vt:lpstr>وَاجْعَلْ باقِيَ عُمْرِيْ فِي الْحَجِّ وَالْعُمْرَةِ</vt:lpstr>
      <vt:lpstr>ابْتِغَآءَ وَجْهِكَ يَاربَّ الْعَالَمِينَ،</vt:lpstr>
      <vt:lpstr>وَصَلَّى اللهُ عَلَى مُحَمَّد وَآلِهِ الطَّيِّبِينَ الطَّاهِرِينَ،</vt:lpstr>
      <vt:lpstr>وَالسَّلاَمُ عَلَيْهِ وَعَلَيْهِمْ أَبَدَ الابِدِينَ.</vt:lpstr>
      <vt:lpstr>اَللَّهُمَّ صَلِّ عَلَىٰ مُحَمَّدٍ وَآلِ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Rehan Ali Lotlikar</cp:lastModifiedBy>
  <cp:revision>2109</cp:revision>
  <cp:lastPrinted>1601-01-01T00:00:00Z</cp:lastPrinted>
  <dcterms:created xsi:type="dcterms:W3CDTF">1601-01-01T00:00:00Z</dcterms:created>
  <dcterms:modified xsi:type="dcterms:W3CDTF">2020-07-27T10:12:40Z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