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4"/>
  </p:notesMasterIdLst>
  <p:sldIdLst>
    <p:sldId id="3283" r:id="rId2"/>
    <p:sldId id="3313" r:id="rId3"/>
    <p:sldId id="3557" r:id="rId4"/>
    <p:sldId id="3558" r:id="rId5"/>
    <p:sldId id="3526" r:id="rId6"/>
    <p:sldId id="3527" r:id="rId7"/>
    <p:sldId id="3528" r:id="rId8"/>
    <p:sldId id="3529" r:id="rId9"/>
    <p:sldId id="3530" r:id="rId10"/>
    <p:sldId id="3532" r:id="rId11"/>
    <p:sldId id="3533" r:id="rId12"/>
    <p:sldId id="3534" r:id="rId13"/>
    <p:sldId id="3535" r:id="rId14"/>
    <p:sldId id="3536" r:id="rId15"/>
    <p:sldId id="3537" r:id="rId16"/>
    <p:sldId id="3538" r:id="rId17"/>
    <p:sldId id="3539" r:id="rId18"/>
    <p:sldId id="3540" r:id="rId19"/>
    <p:sldId id="3541" r:id="rId20"/>
    <p:sldId id="3542" r:id="rId21"/>
    <p:sldId id="3556" r:id="rId22"/>
    <p:sldId id="3543" r:id="rId23"/>
    <p:sldId id="3544" r:id="rId24"/>
    <p:sldId id="3545" r:id="rId25"/>
    <p:sldId id="3546" r:id="rId26"/>
    <p:sldId id="3547" r:id="rId27"/>
    <p:sldId id="3548" r:id="rId28"/>
    <p:sldId id="3549" r:id="rId29"/>
    <p:sldId id="3550" r:id="rId30"/>
    <p:sldId id="3551" r:id="rId31"/>
    <p:sldId id="3552" r:id="rId32"/>
    <p:sldId id="3553" r:id="rId33"/>
    <p:sldId id="3554" r:id="rId34"/>
    <p:sldId id="3555" r:id="rId35"/>
    <p:sldId id="3531" r:id="rId36"/>
    <p:sldId id="3559" r:id="rId37"/>
    <p:sldId id="3560" r:id="rId38"/>
    <p:sldId id="3561" r:id="rId39"/>
    <p:sldId id="3562" r:id="rId40"/>
    <p:sldId id="3563" r:id="rId41"/>
    <p:sldId id="3564" r:id="rId42"/>
    <p:sldId id="3565" r:id="rId43"/>
    <p:sldId id="3566" r:id="rId44"/>
    <p:sldId id="3567" r:id="rId45"/>
    <p:sldId id="3568" r:id="rId46"/>
    <p:sldId id="3569" r:id="rId47"/>
    <p:sldId id="3570" r:id="rId48"/>
    <p:sldId id="3571" r:id="rId49"/>
    <p:sldId id="3572" r:id="rId50"/>
    <p:sldId id="3573" r:id="rId51"/>
    <p:sldId id="3574" r:id="rId52"/>
    <p:sldId id="3575" r:id="rId53"/>
    <p:sldId id="3576" r:id="rId54"/>
    <p:sldId id="3577" r:id="rId55"/>
    <p:sldId id="3578" r:id="rId56"/>
    <p:sldId id="3579" r:id="rId57"/>
    <p:sldId id="3580" r:id="rId58"/>
    <p:sldId id="3581" r:id="rId59"/>
    <p:sldId id="3582" r:id="rId60"/>
    <p:sldId id="3583" r:id="rId61"/>
    <p:sldId id="3584" r:id="rId62"/>
    <p:sldId id="3585" r:id="rId63"/>
    <p:sldId id="3586" r:id="rId64"/>
    <p:sldId id="3587" r:id="rId65"/>
    <p:sldId id="3588" r:id="rId66"/>
    <p:sldId id="3589" r:id="rId67"/>
    <p:sldId id="3590" r:id="rId68"/>
    <p:sldId id="3591" r:id="rId69"/>
    <p:sldId id="3592" r:id="rId70"/>
    <p:sldId id="3593" r:id="rId71"/>
    <p:sldId id="3594" r:id="rId72"/>
    <p:sldId id="3595" r:id="rId73"/>
    <p:sldId id="3596" r:id="rId74"/>
    <p:sldId id="3597" r:id="rId75"/>
    <p:sldId id="3598" r:id="rId76"/>
    <p:sldId id="3599" r:id="rId77"/>
    <p:sldId id="3600" r:id="rId78"/>
    <p:sldId id="3601" r:id="rId79"/>
    <p:sldId id="3602" r:id="rId80"/>
    <p:sldId id="3603" r:id="rId81"/>
    <p:sldId id="3604" r:id="rId82"/>
    <p:sldId id="3605" r:id="rId83"/>
    <p:sldId id="3606" r:id="rId84"/>
    <p:sldId id="3607" r:id="rId85"/>
    <p:sldId id="3608" r:id="rId86"/>
    <p:sldId id="3609" r:id="rId87"/>
    <p:sldId id="3610" r:id="rId88"/>
    <p:sldId id="3611" r:id="rId89"/>
    <p:sldId id="3612" r:id="rId90"/>
    <p:sldId id="3613" r:id="rId91"/>
    <p:sldId id="3614" r:id="rId92"/>
    <p:sldId id="3615" r:id="rId93"/>
    <p:sldId id="3616" r:id="rId94"/>
    <p:sldId id="3617" r:id="rId95"/>
    <p:sldId id="3618" r:id="rId96"/>
    <p:sldId id="3619" r:id="rId97"/>
    <p:sldId id="3620" r:id="rId98"/>
    <p:sldId id="3621" r:id="rId99"/>
    <p:sldId id="3622" r:id="rId100"/>
    <p:sldId id="3623" r:id="rId101"/>
    <p:sldId id="3624" r:id="rId102"/>
    <p:sldId id="3625" r:id="rId103"/>
    <p:sldId id="3626" r:id="rId104"/>
    <p:sldId id="3627" r:id="rId105"/>
    <p:sldId id="3628" r:id="rId106"/>
    <p:sldId id="3629" r:id="rId107"/>
    <p:sldId id="3630" r:id="rId108"/>
    <p:sldId id="3631" r:id="rId109"/>
    <p:sldId id="3632" r:id="rId110"/>
    <p:sldId id="3633" r:id="rId111"/>
    <p:sldId id="3634" r:id="rId112"/>
    <p:sldId id="3635" r:id="rId113"/>
    <p:sldId id="3636" r:id="rId114"/>
    <p:sldId id="3637" r:id="rId115"/>
    <p:sldId id="3638" r:id="rId116"/>
    <p:sldId id="3639" r:id="rId117"/>
    <p:sldId id="3640" r:id="rId118"/>
    <p:sldId id="3641" r:id="rId119"/>
    <p:sldId id="3642" r:id="rId120"/>
    <p:sldId id="3643" r:id="rId121"/>
    <p:sldId id="3644" r:id="rId122"/>
    <p:sldId id="3645" r:id="rId123"/>
    <p:sldId id="3646" r:id="rId124"/>
    <p:sldId id="3647" r:id="rId125"/>
    <p:sldId id="3648" r:id="rId126"/>
    <p:sldId id="3649" r:id="rId127"/>
    <p:sldId id="3650" r:id="rId128"/>
    <p:sldId id="3651" r:id="rId129"/>
    <p:sldId id="3652" r:id="rId130"/>
    <p:sldId id="3653" r:id="rId131"/>
    <p:sldId id="3654" r:id="rId132"/>
    <p:sldId id="3655" r:id="rId133"/>
    <p:sldId id="3656" r:id="rId134"/>
    <p:sldId id="3657" r:id="rId135"/>
    <p:sldId id="3658" r:id="rId136"/>
    <p:sldId id="3659" r:id="rId137"/>
    <p:sldId id="3660" r:id="rId138"/>
    <p:sldId id="3661" r:id="rId139"/>
    <p:sldId id="3662" r:id="rId140"/>
    <p:sldId id="3663" r:id="rId141"/>
    <p:sldId id="3664" r:id="rId142"/>
    <p:sldId id="3665" r:id="rId143"/>
    <p:sldId id="3666" r:id="rId144"/>
    <p:sldId id="3667" r:id="rId145"/>
    <p:sldId id="3668" r:id="rId146"/>
    <p:sldId id="3669" r:id="rId147"/>
    <p:sldId id="3670" r:id="rId148"/>
    <p:sldId id="3671" r:id="rId149"/>
    <p:sldId id="3672" r:id="rId150"/>
    <p:sldId id="3673" r:id="rId151"/>
    <p:sldId id="3674" r:id="rId152"/>
    <p:sldId id="3675" r:id="rId153"/>
    <p:sldId id="3676" r:id="rId154"/>
    <p:sldId id="3677" r:id="rId155"/>
    <p:sldId id="3678" r:id="rId156"/>
    <p:sldId id="3679" r:id="rId157"/>
    <p:sldId id="3680" r:id="rId158"/>
    <p:sldId id="3681" r:id="rId159"/>
    <p:sldId id="3682" r:id="rId160"/>
    <p:sldId id="3683" r:id="rId161"/>
    <p:sldId id="3684" r:id="rId162"/>
    <p:sldId id="3685" r:id="rId163"/>
    <p:sldId id="3686" r:id="rId164"/>
    <p:sldId id="3687" r:id="rId165"/>
    <p:sldId id="3688" r:id="rId166"/>
    <p:sldId id="3689" r:id="rId167"/>
    <p:sldId id="3690" r:id="rId168"/>
    <p:sldId id="3691" r:id="rId169"/>
    <p:sldId id="3692" r:id="rId170"/>
    <p:sldId id="3693" r:id="rId171"/>
    <p:sldId id="3694" r:id="rId172"/>
    <p:sldId id="3695" r:id="rId173"/>
    <p:sldId id="3696" r:id="rId174"/>
    <p:sldId id="3697" r:id="rId175"/>
    <p:sldId id="3698" r:id="rId176"/>
    <p:sldId id="3699" r:id="rId177"/>
    <p:sldId id="3700" r:id="rId178"/>
    <p:sldId id="3701" r:id="rId179"/>
    <p:sldId id="3702" r:id="rId180"/>
    <p:sldId id="3703" r:id="rId181"/>
    <p:sldId id="3704" r:id="rId182"/>
    <p:sldId id="3705" r:id="rId183"/>
    <p:sldId id="3706" r:id="rId184"/>
    <p:sldId id="3707" r:id="rId185"/>
    <p:sldId id="3708" r:id="rId186"/>
    <p:sldId id="3709" r:id="rId187"/>
    <p:sldId id="3710" r:id="rId188"/>
    <p:sldId id="3711" r:id="rId189"/>
    <p:sldId id="3712" r:id="rId190"/>
    <p:sldId id="3713" r:id="rId191"/>
    <p:sldId id="3714" r:id="rId192"/>
    <p:sldId id="3715" r:id="rId193"/>
    <p:sldId id="3716" r:id="rId194"/>
    <p:sldId id="3717" r:id="rId195"/>
    <p:sldId id="3718" r:id="rId196"/>
    <p:sldId id="3719" r:id="rId197"/>
    <p:sldId id="3720" r:id="rId198"/>
    <p:sldId id="3721" r:id="rId199"/>
    <p:sldId id="3722" r:id="rId200"/>
    <p:sldId id="3413" r:id="rId201"/>
    <p:sldId id="3412" r:id="rId202"/>
    <p:sldId id="3281" r:id="rId20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00000"/>
    <a:srgbClr val="000066"/>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showGuides="1">
      <p:cViewPr varScale="1">
        <p:scale>
          <a:sx n="110" d="100"/>
          <a:sy n="110" d="100"/>
        </p:scale>
        <p:origin x="1644" y="96"/>
      </p:cViewPr>
      <p:guideLst>
        <p:guide orient="horz" pos="2160"/>
        <p:guide pos="2928"/>
      </p:guideLst>
    </p:cSldViewPr>
  </p:slideViewPr>
  <p:notesTextViewPr>
    <p:cViewPr>
      <p:scale>
        <a:sx n="100" d="100"/>
        <a:sy n="100" d="100"/>
      </p:scale>
      <p:origin x="0" y="0"/>
    </p:cViewPr>
  </p:notesTextViewPr>
  <p:sorterViewPr>
    <p:cViewPr>
      <p:scale>
        <a:sx n="66" d="100"/>
        <a:sy n="66" d="100"/>
      </p:scale>
      <p:origin x="0" y="23712"/>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BC603A-861E-4CA9-AB0B-23549A86BB1C}" type="datetimeFigureOut">
              <a:rPr lang="en-US" smtClean="0"/>
              <a:t>14/10/2021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4AD56A-DC3B-4FA2-B05C-BD0F8926A828}" type="slidenum">
              <a:rPr lang="en-US" smtClean="0"/>
              <a:t>‹#›</a:t>
            </a:fld>
            <a:endParaRPr lang="en-US"/>
          </a:p>
        </p:txBody>
      </p:sp>
    </p:spTree>
    <p:extLst>
      <p:ext uri="{BB962C8B-B14F-4D97-AF65-F5344CB8AC3E}">
        <p14:creationId xmlns:p14="http://schemas.microsoft.com/office/powerpoint/2010/main" val="3647812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9E7D62-17C0-4F0E-A816-97B234662FB2}" type="slidenum">
              <a:rPr lang="ar-SA"/>
              <a:pPr/>
              <a:t>‹#›</a:t>
            </a:fld>
            <a:endParaRPr lang="en-US"/>
          </a:p>
        </p:txBody>
      </p:sp>
    </p:spTree>
    <p:extLst>
      <p:ext uri="{BB962C8B-B14F-4D97-AF65-F5344CB8AC3E}">
        <p14:creationId xmlns:p14="http://schemas.microsoft.com/office/powerpoint/2010/main" val="29014730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5389B4-35F0-411F-B066-333AB85D021D}" type="slidenum">
              <a:rPr lang="ar-SA"/>
              <a:pPr/>
              <a:t>‹#›</a:t>
            </a:fld>
            <a:endParaRPr lang="en-US"/>
          </a:p>
        </p:txBody>
      </p:sp>
    </p:spTree>
    <p:extLst>
      <p:ext uri="{BB962C8B-B14F-4D97-AF65-F5344CB8AC3E}">
        <p14:creationId xmlns:p14="http://schemas.microsoft.com/office/powerpoint/2010/main" val="29563416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CF8D34-528C-4B46-8128-07C39AECBF4F}" type="slidenum">
              <a:rPr lang="ar-SA"/>
              <a:pPr/>
              <a:t>‹#›</a:t>
            </a:fld>
            <a:endParaRPr lang="en-US"/>
          </a:p>
        </p:txBody>
      </p:sp>
    </p:spTree>
    <p:extLst>
      <p:ext uri="{BB962C8B-B14F-4D97-AF65-F5344CB8AC3E}">
        <p14:creationId xmlns:p14="http://schemas.microsoft.com/office/powerpoint/2010/main" val="18609986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0772246-06AE-470B-A786-01253A2D8B26}" type="slidenum">
              <a:rPr lang="ar-SA"/>
              <a:pPr/>
              <a:t>‹#›</a:t>
            </a:fld>
            <a:endParaRPr lang="en-US"/>
          </a:p>
        </p:txBody>
      </p:sp>
    </p:spTree>
    <p:extLst>
      <p:ext uri="{BB962C8B-B14F-4D97-AF65-F5344CB8AC3E}">
        <p14:creationId xmlns:p14="http://schemas.microsoft.com/office/powerpoint/2010/main" val="17017840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7066271-0C4C-4EDD-B05B-12E0BFF2D9D2}" type="slidenum">
              <a:rPr lang="ar-SA"/>
              <a:pPr/>
              <a:t>‹#›</a:t>
            </a:fld>
            <a:endParaRPr lang="en-US"/>
          </a:p>
        </p:txBody>
      </p:sp>
    </p:spTree>
    <p:extLst>
      <p:ext uri="{BB962C8B-B14F-4D97-AF65-F5344CB8AC3E}">
        <p14:creationId xmlns:p14="http://schemas.microsoft.com/office/powerpoint/2010/main" val="35434794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A9936D-CEF3-4B07-A508-7EE2D88786B2}" type="slidenum">
              <a:rPr lang="ar-SA"/>
              <a:pPr/>
              <a:t>‹#›</a:t>
            </a:fld>
            <a:endParaRPr lang="en-US"/>
          </a:p>
        </p:txBody>
      </p:sp>
    </p:spTree>
    <p:extLst>
      <p:ext uri="{BB962C8B-B14F-4D97-AF65-F5344CB8AC3E}">
        <p14:creationId xmlns:p14="http://schemas.microsoft.com/office/powerpoint/2010/main" val="5277817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08B9DBA-479B-4CE6-8637-21B810032A0D}" type="slidenum">
              <a:rPr lang="ar-SA"/>
              <a:pPr/>
              <a:t>‹#›</a:t>
            </a:fld>
            <a:endParaRPr lang="en-US"/>
          </a:p>
        </p:txBody>
      </p:sp>
    </p:spTree>
    <p:extLst>
      <p:ext uri="{BB962C8B-B14F-4D97-AF65-F5344CB8AC3E}">
        <p14:creationId xmlns:p14="http://schemas.microsoft.com/office/powerpoint/2010/main" val="14203719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8AED41E-B4EC-4112-8518-980A739D9950}" type="slidenum">
              <a:rPr lang="ar-SA"/>
              <a:pPr/>
              <a:t>‹#›</a:t>
            </a:fld>
            <a:endParaRPr lang="en-US"/>
          </a:p>
        </p:txBody>
      </p:sp>
    </p:spTree>
    <p:extLst>
      <p:ext uri="{BB962C8B-B14F-4D97-AF65-F5344CB8AC3E}">
        <p14:creationId xmlns:p14="http://schemas.microsoft.com/office/powerpoint/2010/main" val="6221654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FB8B547-DFE2-498D-A818-CECE6D51B90C}" type="slidenum">
              <a:rPr lang="ar-SA"/>
              <a:pPr/>
              <a:t>‹#›</a:t>
            </a:fld>
            <a:endParaRPr lang="en-US"/>
          </a:p>
        </p:txBody>
      </p:sp>
    </p:spTree>
    <p:extLst>
      <p:ext uri="{BB962C8B-B14F-4D97-AF65-F5344CB8AC3E}">
        <p14:creationId xmlns:p14="http://schemas.microsoft.com/office/powerpoint/2010/main" val="28898698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3F64491-43FF-4B67-926A-8C2924421023}" type="slidenum">
              <a:rPr lang="ar-SA"/>
              <a:pPr/>
              <a:t>‹#›</a:t>
            </a:fld>
            <a:endParaRPr lang="en-US"/>
          </a:p>
        </p:txBody>
      </p:sp>
    </p:spTree>
    <p:extLst>
      <p:ext uri="{BB962C8B-B14F-4D97-AF65-F5344CB8AC3E}">
        <p14:creationId xmlns:p14="http://schemas.microsoft.com/office/powerpoint/2010/main" val="14124805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CCE8997-1EC6-4623-97F9-2E1193740596}" type="slidenum">
              <a:rPr lang="ar-SA"/>
              <a:pPr/>
              <a:t>‹#›</a:t>
            </a:fld>
            <a:endParaRPr lang="en-US"/>
          </a:p>
        </p:txBody>
      </p:sp>
    </p:spTree>
    <p:extLst>
      <p:ext uri="{BB962C8B-B14F-4D97-AF65-F5344CB8AC3E}">
        <p14:creationId xmlns:p14="http://schemas.microsoft.com/office/powerpoint/2010/main" val="39428380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defRPr>
            </a:lvl1pPr>
          </a:lstStyle>
          <a:p>
            <a:fld id="{8213FE3F-FD48-42D6-B176-A4DBB36B86FC}"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xStyles>
    <p:titleStyle>
      <a:lvl1pPr algn="ctr" rtl="0" fontAlgn="base">
        <a:spcBef>
          <a:spcPct val="0"/>
        </a:spcBef>
        <a:spcAft>
          <a:spcPct val="0"/>
        </a:spcAft>
        <a:defRPr sz="4400">
          <a:solidFill>
            <a:srgbClr val="000066"/>
          </a:solidFill>
          <a:latin typeface="+mj-lt"/>
          <a:ea typeface="+mj-ea"/>
          <a:cs typeface="+mj-cs"/>
        </a:defRPr>
      </a:lvl1pPr>
      <a:lvl2pPr algn="ctr" rtl="0" fontAlgn="base">
        <a:spcBef>
          <a:spcPct val="0"/>
        </a:spcBef>
        <a:spcAft>
          <a:spcPct val="0"/>
        </a:spcAft>
        <a:defRPr sz="4400">
          <a:solidFill>
            <a:srgbClr val="000066"/>
          </a:solidFill>
          <a:latin typeface="Arial" pitchFamily="34" charset="0"/>
          <a:cs typeface="Arial" pitchFamily="34" charset="0"/>
        </a:defRPr>
      </a:lvl2pPr>
      <a:lvl3pPr algn="ctr" rtl="0" fontAlgn="base">
        <a:spcBef>
          <a:spcPct val="0"/>
        </a:spcBef>
        <a:spcAft>
          <a:spcPct val="0"/>
        </a:spcAft>
        <a:defRPr sz="4400">
          <a:solidFill>
            <a:srgbClr val="000066"/>
          </a:solidFill>
          <a:latin typeface="Arial" pitchFamily="34" charset="0"/>
          <a:cs typeface="Arial" pitchFamily="34" charset="0"/>
        </a:defRPr>
      </a:lvl3pPr>
      <a:lvl4pPr algn="ctr" rtl="0" fontAlgn="base">
        <a:spcBef>
          <a:spcPct val="0"/>
        </a:spcBef>
        <a:spcAft>
          <a:spcPct val="0"/>
        </a:spcAft>
        <a:defRPr sz="4400">
          <a:solidFill>
            <a:srgbClr val="000066"/>
          </a:solidFill>
          <a:latin typeface="Arial" pitchFamily="34" charset="0"/>
          <a:cs typeface="Arial" pitchFamily="34" charset="0"/>
        </a:defRPr>
      </a:lvl4pPr>
      <a:lvl5pPr algn="ctr" rtl="0" fontAlgn="base">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rgbClr val="000066"/>
          </a:solidFill>
          <a:latin typeface="+mn-lt"/>
          <a:ea typeface="+mn-ea"/>
          <a:cs typeface="+mn-cs"/>
        </a:defRPr>
      </a:lvl1pPr>
      <a:lvl2pPr marL="742950" indent="-285750" algn="l" rtl="0" fontAlgn="base">
        <a:spcBef>
          <a:spcPct val="20000"/>
        </a:spcBef>
        <a:spcAft>
          <a:spcPct val="0"/>
        </a:spcAft>
        <a:buChar char="–"/>
        <a:defRPr sz="2800">
          <a:solidFill>
            <a:srgbClr val="000066"/>
          </a:solidFill>
          <a:latin typeface="+mn-lt"/>
          <a:cs typeface="+mn-cs"/>
        </a:defRPr>
      </a:lvl2pPr>
      <a:lvl3pPr marL="1143000" indent="-228600" algn="l" rtl="0" fontAlgn="base">
        <a:spcBef>
          <a:spcPct val="20000"/>
        </a:spcBef>
        <a:spcAft>
          <a:spcPct val="0"/>
        </a:spcAft>
        <a:buChar char="•"/>
        <a:defRPr sz="2400">
          <a:solidFill>
            <a:srgbClr val="000066"/>
          </a:solidFill>
          <a:latin typeface="+mn-lt"/>
          <a:cs typeface="+mn-cs"/>
        </a:defRPr>
      </a:lvl3pPr>
      <a:lvl4pPr marL="1600200" indent="-228600" algn="l" rtl="0" fontAlgn="base">
        <a:spcBef>
          <a:spcPct val="20000"/>
        </a:spcBef>
        <a:spcAft>
          <a:spcPct val="0"/>
        </a:spcAft>
        <a:buChar char="–"/>
        <a:defRPr sz="2000">
          <a:solidFill>
            <a:srgbClr val="000066"/>
          </a:solidFill>
          <a:latin typeface="+mn-lt"/>
          <a:cs typeface="+mn-cs"/>
        </a:defRPr>
      </a:lvl4pPr>
      <a:lvl5pPr marL="2057400" indent="-228600" algn="l" rtl="0" fontAlgn="base">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0866" name="AutoShape 2"/>
          <p:cNvSpPr>
            <a:spLocks noChangeArrowheads="1"/>
          </p:cNvSpPr>
          <p:nvPr/>
        </p:nvSpPr>
        <p:spPr bwMode="auto">
          <a:xfrm>
            <a:off x="463550" y="304800"/>
            <a:ext cx="8147050" cy="5715000"/>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620869" name="Rectangle 5"/>
          <p:cNvSpPr>
            <a:spLocks noChangeArrowheads="1"/>
          </p:cNvSpPr>
          <p:nvPr/>
        </p:nvSpPr>
        <p:spPr bwMode="auto">
          <a:xfrm>
            <a:off x="179388" y="5949950"/>
            <a:ext cx="8785225"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rehanL@hotmail.com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a:t>
            </a:r>
            <a:r>
              <a:rPr lang="en-US" sz="1200" b="1" err="1">
                <a:solidFill>
                  <a:srgbClr val="000066"/>
                </a:solidFill>
                <a:latin typeface="Trebuchet MS" pitchFamily="34" charset="0"/>
              </a:rPr>
              <a:t>Sura</a:t>
            </a:r>
            <a:r>
              <a:rPr lang="en-US" sz="1200" b="1">
                <a:solidFill>
                  <a:srgbClr val="000066"/>
                </a:solidFill>
                <a:latin typeface="Trebuchet MS" pitchFamily="34" charset="0"/>
              </a:rPr>
              <a:t> E Fatiha for Marhumeen of all those who have worked towards making this small work possible.</a:t>
            </a:r>
          </a:p>
        </p:txBody>
      </p:sp>
      <p:sp>
        <p:nvSpPr>
          <p:cNvPr id="3620871" name="Rectangle 7"/>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3620873" name="Rectangle 9"/>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3620887" name="Rectangle 3"/>
          <p:cNvSpPr>
            <a:spLocks noChangeArrowheads="1"/>
          </p:cNvSpPr>
          <p:nvPr/>
        </p:nvSpPr>
        <p:spPr bwMode="auto">
          <a:xfrm>
            <a:off x="228600" y="3429000"/>
            <a:ext cx="868680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5400" b="1" i="1" dirty="0" smtClean="0">
                <a:solidFill>
                  <a:srgbClr val="FFFF00"/>
                </a:solidFill>
                <a:latin typeface="Trebuchet MS" pitchFamily="34" charset="0"/>
              </a:rPr>
              <a:t>Ziyārat of Imam Ali (A.S) on 17th Rabi’al awwal</a:t>
            </a:r>
            <a:endParaRPr lang="en-GB" sz="5400" b="1" i="1" dirty="0">
              <a:solidFill>
                <a:srgbClr val="FFFF00"/>
              </a:solidFill>
              <a:latin typeface="Trebuchet MS" pitchFamily="34" charset="0"/>
            </a:endParaRPr>
          </a:p>
        </p:txBody>
      </p:sp>
      <p:sp>
        <p:nvSpPr>
          <p:cNvPr id="2" name="Rectangle 1"/>
          <p:cNvSpPr/>
          <p:nvPr/>
        </p:nvSpPr>
        <p:spPr>
          <a:xfrm>
            <a:off x="331788" y="685800"/>
            <a:ext cx="8431212" cy="2800767"/>
          </a:xfrm>
          <a:prstGeom prst="rect">
            <a:avLst/>
          </a:prstGeom>
        </p:spPr>
        <p:txBody>
          <a:bodyPr wrap="square">
            <a:spAutoFit/>
          </a:bodyPr>
          <a:lstStyle/>
          <a:p>
            <a:pPr algn="ctr" rtl="1"/>
            <a:r>
              <a:rPr lang="ar-SA" sz="8800" dirty="0">
                <a:solidFill>
                  <a:srgbClr val="FFFF00"/>
                </a:solidFill>
                <a:latin typeface="Attari_Quran" pitchFamily="2" charset="-78"/>
                <a:cs typeface="Attari_Quran" pitchFamily="2" charset="-78"/>
              </a:rPr>
              <a:t>زيارات الإمام علي (ع) </a:t>
            </a:r>
            <a:endParaRPr lang="en-US" sz="8800" dirty="0" smtClean="0">
              <a:solidFill>
                <a:srgbClr val="FFFF00"/>
              </a:solidFill>
              <a:latin typeface="Attari_Quran" pitchFamily="2" charset="-78"/>
              <a:cs typeface="Attari_Quran" pitchFamily="2" charset="-78"/>
            </a:endParaRPr>
          </a:p>
          <a:p>
            <a:pPr algn="ctr" rtl="1"/>
            <a:r>
              <a:rPr lang="ar-SA" sz="8800" dirty="0" smtClean="0">
                <a:solidFill>
                  <a:srgbClr val="FFFF00"/>
                </a:solidFill>
                <a:latin typeface="Attari_Quran" pitchFamily="2" charset="-78"/>
                <a:cs typeface="Attari_Quran" pitchFamily="2" charset="-78"/>
              </a:rPr>
              <a:t>في </a:t>
            </a:r>
            <a:r>
              <a:rPr lang="ar-SA" sz="8800" dirty="0">
                <a:solidFill>
                  <a:srgbClr val="FFFF00"/>
                </a:solidFill>
                <a:latin typeface="Attari_Quran" pitchFamily="2" charset="-78"/>
                <a:cs typeface="Attari_Quran" pitchFamily="2" charset="-78"/>
              </a:rPr>
              <a:t>17 ربيع الأول</a:t>
            </a: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dirty="0"/>
              <a:t>wa </a:t>
            </a:r>
            <a:r>
              <a:rPr lang="fi-FI" dirty="0" smtClean="0"/>
              <a:t>rahmatu </a:t>
            </a:r>
            <a:r>
              <a:rPr lang="fi-FI" dirty="0"/>
              <a:t>allahi wa barakatuhu</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وَمُسْتَوْدَعَ عِلْمِ </a:t>
            </a:r>
            <a:r>
              <a:rPr lang="ar-SA" sz="7200" kern="1200" err="1">
                <a:latin typeface="Attari_Quran" pitchFamily="2" charset="-78"/>
                <a:ea typeface="+mn-ea"/>
                <a:cs typeface="Attari_Quran" pitchFamily="2" charset="-78"/>
              </a:rPr>
              <a:t>ٱلاوَّلِينَ</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وَٱلآخِرِينَ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keeper of the knowledge of the past and coming generations,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mustawda`a</a:t>
            </a:r>
            <a:r>
              <a:rPr lang="en-US"/>
              <a:t> `</a:t>
            </a:r>
            <a:r>
              <a:rPr lang="en-US" err="1"/>
              <a:t>ilmi</a:t>
            </a:r>
            <a:r>
              <a:rPr lang="en-US"/>
              <a:t> al-</a:t>
            </a:r>
            <a:r>
              <a:rPr lang="en-US" err="1"/>
              <a:t>awwalina</a:t>
            </a:r>
            <a:r>
              <a:rPr lang="en-US"/>
              <a:t> </a:t>
            </a:r>
            <a:r>
              <a:rPr lang="en-US" err="1"/>
              <a:t>wal-akhirina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وَصَاحِبَ لِوَاءِ </a:t>
            </a:r>
            <a:r>
              <a:rPr lang="ar-SA" sz="7200" kern="1200" err="1">
                <a:latin typeface="Attari_Quran" pitchFamily="2" charset="-78"/>
                <a:ea typeface="+mn-ea"/>
                <a:cs typeface="Attari_Quran" pitchFamily="2" charset="-78"/>
              </a:rPr>
              <a:t>ٱلْحَمْدِ</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bearer of the Pennon of Praise (</a:t>
            </a:r>
            <a:r>
              <a:rPr lang="en-US" b="1" i="1" kern="1200" err="1">
                <a:latin typeface="Arial" pitchFamily="34" charset="0"/>
                <a:ea typeface="MS Mincho" pitchFamily="49" charset="-128"/>
                <a:cs typeface="Arial" pitchFamily="34" charset="0"/>
              </a:rPr>
              <a:t>liwa</a:t>
            </a:r>
            <a:r>
              <a:rPr lang="en-US" b="1" i="1" kern="1200">
                <a:latin typeface="Arial" pitchFamily="34" charset="0"/>
                <a:ea typeface="MS Mincho" pitchFamily="49" charset="-128"/>
                <a:cs typeface="Arial" pitchFamily="34" charset="0"/>
              </a:rPr>
              <a:t>’ al-</a:t>
            </a:r>
            <a:r>
              <a:rPr lang="en-US" b="1" i="1" kern="1200" err="1">
                <a:latin typeface="Arial" pitchFamily="34" charset="0"/>
                <a:ea typeface="MS Mincho" pitchFamily="49" charset="-128"/>
                <a:cs typeface="Arial" pitchFamily="34" charset="0"/>
              </a:rPr>
              <a:t>hamd</a:t>
            </a:r>
            <a:r>
              <a:rPr lang="en-US" b="1" kern="1200">
                <a:latin typeface="Arial" pitchFamily="34" charset="0"/>
                <a:ea typeface="MS Mincho" pitchFamily="49" charset="-128"/>
                <a:cs typeface="Arial" pitchFamily="34" charset="0"/>
              </a:rPr>
              <a: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sahiba</a:t>
            </a:r>
            <a:r>
              <a:rPr lang="en-US"/>
              <a:t> </a:t>
            </a:r>
            <a:r>
              <a:rPr lang="en-US" err="1"/>
              <a:t>liwa'i</a:t>
            </a:r>
            <a:r>
              <a:rPr lang="en-US"/>
              <a:t> </a:t>
            </a:r>
            <a:r>
              <a:rPr lang="en-US" err="1"/>
              <a:t>alhamdi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وَسَاقِيَ اوْلِيَائِهِ مِنْ حَوْضِ خَاتَمِ </a:t>
            </a:r>
            <a:r>
              <a:rPr lang="ar-SA" sz="7200" kern="1200" err="1">
                <a:latin typeface="Attari_Quran" pitchFamily="2" charset="-78"/>
                <a:ea typeface="+mn-ea"/>
                <a:cs typeface="Attari_Quran" pitchFamily="2" charset="-78"/>
              </a:rPr>
              <a:t>ٱلنَّبِيِّينَ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one who shall serve his adherents with water from the (Divine) Pond of the Seal of the Prophets.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saqiya</a:t>
            </a:r>
            <a:r>
              <a:rPr lang="en-US"/>
              <a:t> </a:t>
            </a:r>
            <a:r>
              <a:rPr lang="en-US" err="1"/>
              <a:t>awliya'ihi</a:t>
            </a:r>
            <a:r>
              <a:rPr lang="en-US"/>
              <a:t> min </a:t>
            </a:r>
            <a:r>
              <a:rPr lang="en-US" err="1"/>
              <a:t>hawdi</a:t>
            </a:r>
            <a:r>
              <a:rPr lang="en-US"/>
              <a:t> </a:t>
            </a:r>
            <a:r>
              <a:rPr lang="en-US" err="1"/>
              <a:t>khatami</a:t>
            </a:r>
            <a:r>
              <a:rPr lang="en-US"/>
              <a:t> </a:t>
            </a:r>
            <a:r>
              <a:rPr lang="en-US" err="1"/>
              <a:t>alnnabiyyina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يَعْسُوبَ </a:t>
            </a:r>
            <a:r>
              <a:rPr lang="ar-SA" sz="7200" kern="1200" err="1">
                <a:latin typeface="Attari_Quran" pitchFamily="2" charset="-78"/>
                <a:ea typeface="+mn-ea"/>
                <a:cs typeface="Attari_Quran" pitchFamily="2" charset="-78"/>
              </a:rPr>
              <a:t>ٱلدِّينِ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head of the religion,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s-ES" err="1"/>
              <a:t>alssalamu</a:t>
            </a:r>
            <a:r>
              <a:rPr lang="es-ES"/>
              <a:t> `</a:t>
            </a:r>
            <a:r>
              <a:rPr lang="es-ES" err="1"/>
              <a:t>alayka</a:t>
            </a:r>
            <a:r>
              <a:rPr lang="es-ES"/>
              <a:t> ya </a:t>
            </a:r>
            <a:r>
              <a:rPr lang="es-ES" err="1"/>
              <a:t>ya`suba</a:t>
            </a:r>
            <a:r>
              <a:rPr lang="es-ES"/>
              <a:t> </a:t>
            </a:r>
            <a:r>
              <a:rPr lang="es-ES" err="1"/>
              <a:t>alddini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وَقَائِدَ </a:t>
            </a:r>
            <a:r>
              <a:rPr lang="ar-SA" sz="7200" kern="1200" err="1">
                <a:latin typeface="Attari_Quran" pitchFamily="2" charset="-78"/>
                <a:ea typeface="+mn-ea"/>
                <a:cs typeface="Attari_Quran" pitchFamily="2" charset="-78"/>
              </a:rPr>
              <a:t>ٱلْغُرِّ</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ٱلْمُحَجَّلِينَ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leader of the white-forehead group,</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qa'ida</a:t>
            </a:r>
            <a:r>
              <a:rPr lang="en-US"/>
              <a:t> </a:t>
            </a:r>
            <a:r>
              <a:rPr lang="en-US" err="1"/>
              <a:t>alghurri</a:t>
            </a:r>
            <a:r>
              <a:rPr lang="en-US"/>
              <a:t> </a:t>
            </a:r>
            <a:r>
              <a:rPr lang="en-US" err="1"/>
              <a:t>almuhajjalina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وَوَالِدَ </a:t>
            </a:r>
            <a:r>
              <a:rPr lang="ar-SA" sz="7200" kern="1200" err="1">
                <a:latin typeface="Attari_Quran" pitchFamily="2" charset="-78"/>
                <a:ea typeface="+mn-ea"/>
                <a:cs typeface="Attari_Quran" pitchFamily="2" charset="-78"/>
              </a:rPr>
              <a:t>ٱلائِمَّةِ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ٱلْمَرْضِيِّينَ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father of the well-pleased Imams.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walida</a:t>
            </a:r>
            <a:r>
              <a:rPr lang="en-US"/>
              <a:t> al-</a:t>
            </a:r>
            <a:r>
              <a:rPr lang="en-US" err="1"/>
              <a:t>a'immati</a:t>
            </a:r>
            <a:r>
              <a:rPr lang="en-US"/>
              <a:t> </a:t>
            </a:r>
            <a:r>
              <a:rPr lang="en-US" err="1"/>
              <a:t>almardiyyina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err="1">
                <a:latin typeface="Attari_Quran" pitchFamily="2" charset="-78"/>
                <a:ea typeface="+mn-ea"/>
                <a:cs typeface="Attari_Quran" pitchFamily="2" charset="-78"/>
              </a:rPr>
              <a:t>ٱسْمِ</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ٱللَّهِ</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ٱلرَّضِيِّ</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pleased name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ismi</a:t>
            </a:r>
            <a:r>
              <a:rPr lang="en-US" dirty="0"/>
              <a:t> </a:t>
            </a:r>
            <a:r>
              <a:rPr lang="en-US" dirty="0" err="1"/>
              <a:t>allahi</a:t>
            </a:r>
            <a:r>
              <a:rPr lang="en-US" dirty="0"/>
              <a:t> </a:t>
            </a:r>
            <a:r>
              <a:rPr lang="en-US" dirty="0" err="1"/>
              <a:t>alrradiyyi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وَوَجْهِهِ </a:t>
            </a:r>
            <a:r>
              <a:rPr lang="ar-SA" sz="7200" kern="1200" err="1">
                <a:latin typeface="Attari_Quran" pitchFamily="2" charset="-78"/>
                <a:ea typeface="+mn-ea"/>
                <a:cs typeface="Attari_Quran" pitchFamily="2" charset="-78"/>
              </a:rPr>
              <a:t>ٱلْمُضِيءِ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His radiant Face,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wajhihi</a:t>
            </a:r>
            <a:r>
              <a:rPr lang="en-US"/>
              <a:t> </a:t>
            </a:r>
            <a:r>
              <a:rPr lang="en-US" err="1"/>
              <a:t>almudi'i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وَجَنْبِهِ </a:t>
            </a:r>
            <a:r>
              <a:rPr lang="ar-SA" sz="7200" kern="1200" err="1">
                <a:latin typeface="Attari_Quran" pitchFamily="2" charset="-78"/>
                <a:ea typeface="+mn-ea"/>
                <a:cs typeface="Attari_Quran" pitchFamily="2" charset="-78"/>
              </a:rPr>
              <a:t>ٱلْقَوِيِّ</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His strong Side,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janbihi</a:t>
            </a:r>
            <a:r>
              <a:rPr lang="en-US"/>
              <a:t> </a:t>
            </a:r>
            <a:r>
              <a:rPr lang="en-US" err="1"/>
              <a:t>alqawiyyi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err="1">
                <a:latin typeface="Attari_Quran" pitchFamily="2" charset="-78"/>
                <a:ea typeface="+mn-ea"/>
                <a:cs typeface="Attari_Quran" pitchFamily="2" charset="-78"/>
              </a:rPr>
              <a:t>ٱلطُّهْرِ</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ٱلطَّاهِرِ</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dirty="0">
                <a:latin typeface="Arial" pitchFamily="34" charset="0"/>
                <a:ea typeface="MS Mincho" pitchFamily="49" charset="-128"/>
                <a:cs typeface="Arial" pitchFamily="34" charset="0"/>
              </a:rPr>
              <a:t>Peace be upon the pure, the immaculate.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dirty="0"/>
              <a:t>alssalamu `ala </a:t>
            </a:r>
            <a:r>
              <a:rPr lang="it-IT" dirty="0" smtClean="0"/>
              <a:t>alttuhri alttahiri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وَصِرَاطِهِ </a:t>
            </a:r>
            <a:r>
              <a:rPr lang="ar-SA" sz="7200" kern="1200" err="1">
                <a:latin typeface="Attari_Quran" pitchFamily="2" charset="-78"/>
                <a:ea typeface="+mn-ea"/>
                <a:cs typeface="Attari_Quran" pitchFamily="2" charset="-78"/>
              </a:rPr>
              <a:t>ٱلسَّوِيِّ</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His straight Path.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siratihi</a:t>
            </a:r>
            <a:r>
              <a:rPr lang="en-US"/>
              <a:t> </a:t>
            </a:r>
            <a:r>
              <a:rPr lang="en-US" err="1"/>
              <a:t>alssawiyyi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err="1">
                <a:latin typeface="Attari_Quran" pitchFamily="2" charset="-78"/>
                <a:ea typeface="+mn-ea"/>
                <a:cs typeface="Attari_Quran" pitchFamily="2" charset="-78"/>
              </a:rPr>
              <a:t>ٱلإِمَامِ</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ٱلتَّقِيِّ</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pious Imam,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al-</a:t>
            </a:r>
            <a:r>
              <a:rPr lang="en-US" dirty="0" err="1"/>
              <a:t>imami</a:t>
            </a:r>
            <a:r>
              <a:rPr lang="en-US" dirty="0"/>
              <a:t> </a:t>
            </a:r>
            <a:r>
              <a:rPr lang="en-US" dirty="0" err="1"/>
              <a:t>alttaqiyyi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ٱلْمُخْلِصِ</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ٱلصَّفِيِّ</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select and elite.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almukhlisi</a:t>
            </a:r>
            <a:r>
              <a:rPr lang="en-US"/>
              <a:t> </a:t>
            </a:r>
            <a:r>
              <a:rPr lang="en-US" err="1"/>
              <a:t>alssafiyyi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err="1">
                <a:latin typeface="Attari_Quran" pitchFamily="2" charset="-78"/>
                <a:ea typeface="+mn-ea"/>
                <a:cs typeface="Attari_Quran" pitchFamily="2" charset="-78"/>
              </a:rPr>
              <a:t>ٱلْكَوكَبِ</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ٱلدُّرِّيِّ</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brightly shining star.</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alkawkabi</a:t>
            </a:r>
            <a:r>
              <a:rPr lang="en-US" dirty="0"/>
              <a:t> </a:t>
            </a:r>
            <a:r>
              <a:rPr lang="en-US" dirty="0" err="1"/>
              <a:t>alddurriyyi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err="1">
                <a:latin typeface="Attari_Quran" pitchFamily="2" charset="-78"/>
                <a:ea typeface="+mn-ea"/>
                <a:cs typeface="Attari_Quran" pitchFamily="2" charset="-78"/>
              </a:rPr>
              <a:t>ٱلإِمَامِ</a:t>
            </a:r>
            <a:r>
              <a:rPr lang="ar-SA" sz="7200" kern="1200" dirty="0">
                <a:latin typeface="Attari_Quran" pitchFamily="2" charset="-78"/>
                <a:ea typeface="+mn-ea"/>
                <a:cs typeface="Attari_Quran" pitchFamily="2" charset="-78"/>
              </a:rPr>
              <a:t> ابِي </a:t>
            </a:r>
            <a:r>
              <a:rPr lang="ar-SA" sz="7200" kern="1200" dirty="0" err="1">
                <a:latin typeface="Attari_Quran" pitchFamily="2" charset="-78"/>
                <a:ea typeface="+mn-ea"/>
                <a:cs typeface="Attari_Quran" pitchFamily="2" charset="-78"/>
              </a:rPr>
              <a:t>ٱلْحَسَنِ</a:t>
            </a:r>
            <a:r>
              <a:rPr lang="ar-SA" sz="7200" kern="1200" dirty="0">
                <a:latin typeface="Attari_Quran" pitchFamily="2" charset="-78"/>
                <a:ea typeface="+mn-ea"/>
                <a:cs typeface="Attari_Quran" pitchFamily="2" charset="-78"/>
              </a:rPr>
              <a:t> عَلِيٍّ</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Imam </a:t>
            </a:r>
            <a:r>
              <a:rPr lang="en-US" b="1" kern="1200" err="1" smtClean="0">
                <a:latin typeface="Arial" pitchFamily="34" charset="0"/>
                <a:ea typeface="MS Mincho" pitchFamily="49" charset="-128"/>
                <a:cs typeface="Arial" pitchFamily="34" charset="0"/>
              </a:rPr>
              <a:t>Abu’l</a:t>
            </a:r>
            <a:r>
              <a:rPr lang="en-US" b="1" kern="1200" smtClean="0">
                <a:latin typeface="Arial" pitchFamily="34" charset="0"/>
                <a:ea typeface="MS Mincho" pitchFamily="49" charset="-128"/>
                <a:cs typeface="Arial" pitchFamily="34" charset="0"/>
              </a:rPr>
              <a:t>-Hasan </a:t>
            </a:r>
            <a:r>
              <a:rPr lang="en-US" b="1" kern="1200">
                <a:latin typeface="Arial" pitchFamily="34" charset="0"/>
                <a:ea typeface="MS Mincho" pitchFamily="49" charset="-128"/>
                <a:cs typeface="Arial" pitchFamily="34" charset="0"/>
              </a:rPr>
              <a:t>`Ali.</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alssalamu `ala al-imami abi alhasani `aliyyin</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ائِمَّةِ </a:t>
            </a:r>
            <a:r>
              <a:rPr lang="ar-SA" sz="7200" kern="1200" dirty="0" err="1">
                <a:latin typeface="Attari_Quran" pitchFamily="2" charset="-78"/>
                <a:ea typeface="+mn-ea"/>
                <a:cs typeface="Attari_Quran" pitchFamily="2" charset="-78"/>
              </a:rPr>
              <a:t>ٱلْهُدَىٰ</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leaders to true guidance,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a'immati</a:t>
            </a:r>
            <a:r>
              <a:rPr lang="en-US" dirty="0"/>
              <a:t> </a:t>
            </a:r>
            <a:r>
              <a:rPr lang="en-US" dirty="0" err="1"/>
              <a:t>alhuda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وَمَصَابِيحِ </a:t>
            </a:r>
            <a:r>
              <a:rPr lang="ar-SA" sz="7200" kern="1200" err="1">
                <a:latin typeface="Attari_Quran" pitchFamily="2" charset="-78"/>
                <a:ea typeface="+mn-ea"/>
                <a:cs typeface="Attari_Quran" pitchFamily="2" charset="-78"/>
              </a:rPr>
              <a:t>ٱلدُّجَىٰ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lanterns in murk,</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masabihi</a:t>
            </a:r>
            <a:r>
              <a:rPr lang="en-US"/>
              <a:t> </a:t>
            </a:r>
            <a:r>
              <a:rPr lang="en-US" err="1"/>
              <a:t>aldduja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وَاعْلامِ </a:t>
            </a:r>
            <a:r>
              <a:rPr lang="ar-SA" sz="7200" kern="1200" err="1">
                <a:latin typeface="Attari_Quran" pitchFamily="2" charset="-78"/>
                <a:ea typeface="+mn-ea"/>
                <a:cs typeface="Attari_Quran" pitchFamily="2" charset="-78"/>
              </a:rPr>
              <a:t>ٱلتُّقَىٰ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epitomes of piety,</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a`lami</a:t>
            </a:r>
            <a:r>
              <a:rPr lang="en-US"/>
              <a:t> </a:t>
            </a:r>
            <a:r>
              <a:rPr lang="en-US" err="1"/>
              <a:t>alttuqa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وَمَنَارِ </a:t>
            </a:r>
            <a:r>
              <a:rPr lang="ar-SA" sz="7200" kern="1200" err="1">
                <a:latin typeface="Attari_Quran" pitchFamily="2" charset="-78"/>
                <a:ea typeface="+mn-ea"/>
                <a:cs typeface="Attari_Quran" pitchFamily="2" charset="-78"/>
              </a:rPr>
              <a:t>ٱلْهُدَىٰ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lights of true guidance,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manari</a:t>
            </a:r>
            <a:r>
              <a:rPr lang="en-US"/>
              <a:t> </a:t>
            </a:r>
            <a:r>
              <a:rPr lang="en-US" err="1"/>
              <a:t>alhuda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ٱلْعَلَمِ ٱلزَّاهِرِ</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dirty="0">
                <a:latin typeface="Arial" pitchFamily="34" charset="0"/>
                <a:ea typeface="MS Mincho" pitchFamily="49" charset="-128"/>
                <a:cs typeface="Arial" pitchFamily="34" charset="0"/>
              </a:rPr>
              <a:t>Peace be upon the luminous epitome.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al`alami alzzahiri</a:t>
            </a:r>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dirty="0"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وَذَوِي </a:t>
            </a:r>
            <a:r>
              <a:rPr lang="ar-SA" sz="7200" kern="1200" err="1">
                <a:latin typeface="Attari_Quran" pitchFamily="2" charset="-78"/>
                <a:ea typeface="+mn-ea"/>
                <a:cs typeface="Attari_Quran" pitchFamily="2" charset="-78"/>
              </a:rPr>
              <a:t>ٱلنُّهَىٰ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owners of thought,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dhawi</a:t>
            </a:r>
            <a:r>
              <a:rPr lang="en-US"/>
              <a:t> </a:t>
            </a:r>
            <a:r>
              <a:rPr lang="en-US" err="1"/>
              <a:t>alnnuha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وَكَهْفِ </a:t>
            </a:r>
            <a:r>
              <a:rPr lang="ar-SA" sz="7200" kern="1200" err="1">
                <a:latin typeface="Attari_Quran" pitchFamily="2" charset="-78"/>
                <a:ea typeface="+mn-ea"/>
                <a:cs typeface="Attari_Quran" pitchFamily="2" charset="-78"/>
              </a:rPr>
              <a:t>ٱلْوَرَىٰ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havens of people,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kahfi</a:t>
            </a:r>
            <a:r>
              <a:rPr lang="en-US"/>
              <a:t> </a:t>
            </a:r>
            <a:r>
              <a:rPr lang="en-US" err="1"/>
              <a:t>alwara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وَٱلْعُرْوَةِ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ٱلْوُثْقَىٰ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firmest handles,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wal`urwati</a:t>
            </a:r>
            <a:r>
              <a:rPr lang="en-US"/>
              <a:t> </a:t>
            </a:r>
            <a:r>
              <a:rPr lang="en-US" err="1"/>
              <a:t>alwuthqa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err="1">
                <a:latin typeface="Attari_Quran" pitchFamily="2" charset="-78"/>
                <a:ea typeface="+mn-ea"/>
                <a:cs typeface="Attari_Quran" pitchFamily="2" charset="-78"/>
              </a:rPr>
              <a:t>وَٱلْحُجَّةِ</a:t>
            </a:r>
            <a:r>
              <a:rPr lang="ar-SA" sz="7200" kern="1200" dirty="0">
                <a:latin typeface="Attari_Quran" pitchFamily="2" charset="-78"/>
                <a:ea typeface="+mn-ea"/>
                <a:cs typeface="Attari_Quran" pitchFamily="2" charset="-78"/>
              </a:rPr>
              <a:t> عَلَىٰ اهْلِ </a:t>
            </a:r>
            <a:r>
              <a:rPr lang="ar-SA" sz="7200" kern="1200" dirty="0" err="1">
                <a:latin typeface="Attari_Quran" pitchFamily="2" charset="-78"/>
                <a:ea typeface="+mn-ea"/>
                <a:cs typeface="Attari_Quran" pitchFamily="2" charset="-78"/>
              </a:rPr>
              <a:t>ٱلدُّنْيَا</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the arguments against the inhabitants of this world.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err="1"/>
              <a:t>walhujjati</a:t>
            </a:r>
            <a:r>
              <a:rPr lang="en-US" dirty="0"/>
              <a:t> `ala </a:t>
            </a:r>
            <a:r>
              <a:rPr lang="en-US" dirty="0" err="1"/>
              <a:t>ahli</a:t>
            </a:r>
            <a:r>
              <a:rPr lang="en-US" dirty="0"/>
              <a:t> </a:t>
            </a:r>
            <a:r>
              <a:rPr lang="en-US" dirty="0" err="1"/>
              <a:t>alddunya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them.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نُورِ </a:t>
            </a:r>
            <a:r>
              <a:rPr lang="ar-SA" sz="7200" kern="1200" dirty="0" err="1">
                <a:latin typeface="Attari_Quran" pitchFamily="2" charset="-78"/>
                <a:ea typeface="+mn-ea"/>
                <a:cs typeface="Attari_Quran" pitchFamily="2" charset="-78"/>
              </a:rPr>
              <a:t>ٱلانْوَارِ</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light of lights,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nuri</a:t>
            </a:r>
            <a:r>
              <a:rPr lang="en-US" dirty="0"/>
              <a:t> al-</a:t>
            </a:r>
            <a:r>
              <a:rPr lang="en-US" dirty="0" err="1"/>
              <a:t>anwari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وَحُجَّةِ </a:t>
            </a:r>
            <a:r>
              <a:rPr lang="ar-SA" sz="7200" kern="1200" err="1">
                <a:latin typeface="Attari_Quran" pitchFamily="2" charset="-78"/>
                <a:ea typeface="+mn-ea"/>
                <a:cs typeface="Attari_Quran" pitchFamily="2" charset="-78"/>
              </a:rPr>
              <a:t>ٱلْجَبَّارِ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argument of the Omnipotent Lord,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hujjati</a:t>
            </a:r>
            <a:r>
              <a:rPr lang="en-US"/>
              <a:t> </a:t>
            </a:r>
            <a:r>
              <a:rPr lang="en-US" err="1"/>
              <a:t>aljabbari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وَوَالِدِ </a:t>
            </a:r>
            <a:r>
              <a:rPr lang="ar-SA" sz="7200" kern="1200" err="1">
                <a:latin typeface="Attari_Quran" pitchFamily="2" charset="-78"/>
                <a:ea typeface="+mn-ea"/>
                <a:cs typeface="Attari_Quran" pitchFamily="2" charset="-78"/>
              </a:rPr>
              <a:t>ٱلائِمَّةِ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ٱلاطْهَارِ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father of the immaculate Imams,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walidi</a:t>
            </a:r>
            <a:r>
              <a:rPr lang="en-US"/>
              <a:t> al-</a:t>
            </a:r>
            <a:r>
              <a:rPr lang="en-US" err="1"/>
              <a:t>a'immati</a:t>
            </a:r>
            <a:r>
              <a:rPr lang="en-US"/>
              <a:t> al-</a:t>
            </a:r>
            <a:r>
              <a:rPr lang="en-US" err="1"/>
              <a:t>athari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وَقَسِيمِ </a:t>
            </a:r>
            <a:r>
              <a:rPr lang="ar-SA" sz="7200" kern="1200" err="1">
                <a:latin typeface="Attari_Quran" pitchFamily="2" charset="-78"/>
                <a:ea typeface="+mn-ea"/>
                <a:cs typeface="Attari_Quran" pitchFamily="2" charset="-78"/>
              </a:rPr>
              <a:t>ٱلْجَنَّةِ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وَٱلنَّارِ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decider of Paradise and Hellfire,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qasimi</a:t>
            </a:r>
            <a:r>
              <a:rPr lang="en-US"/>
              <a:t> </a:t>
            </a:r>
            <a:r>
              <a:rPr lang="en-US" err="1"/>
              <a:t>aljannati</a:t>
            </a:r>
            <a:r>
              <a:rPr lang="en-US"/>
              <a:t> </a:t>
            </a:r>
            <a:r>
              <a:rPr lang="en-US" err="1"/>
              <a:t>walnnari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ٱلْمُخْبِرِ</a:t>
            </a:r>
            <a:r>
              <a:rPr lang="ar-SA" sz="7200" kern="1200">
                <a:latin typeface="Attari_Quran" pitchFamily="2" charset="-78"/>
                <a:ea typeface="+mn-ea"/>
                <a:cs typeface="Attari_Quran" pitchFamily="2" charset="-78"/>
              </a:rPr>
              <a:t> عَنِ </a:t>
            </a:r>
            <a:r>
              <a:rPr lang="ar-SA" sz="7200" kern="1200" err="1">
                <a:latin typeface="Attari_Quran" pitchFamily="2" charset="-78"/>
                <a:ea typeface="+mn-ea"/>
                <a:cs typeface="Attari_Quran" pitchFamily="2" charset="-78"/>
              </a:rPr>
              <a:t>ٱلآثَارِ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narrator of past events,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almukhbiri</a:t>
            </a:r>
            <a:r>
              <a:rPr lang="en-US"/>
              <a:t> `an al-</a:t>
            </a:r>
            <a:r>
              <a:rPr lang="en-US" err="1"/>
              <a:t>athari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ٱلْمَنْصُورِ </a:t>
            </a:r>
            <a:r>
              <a:rPr lang="ar-SA" sz="7200" kern="1200" dirty="0" err="1">
                <a:latin typeface="Attari_Quran" pitchFamily="2" charset="-78"/>
                <a:ea typeface="+mn-ea"/>
                <a:cs typeface="Attari_Quran" pitchFamily="2" charset="-78"/>
              </a:rPr>
              <a:t>ٱلْمُؤَيَّدِ</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dirty="0">
                <a:latin typeface="Arial" pitchFamily="34" charset="0"/>
                <a:ea typeface="MS Mincho" pitchFamily="49" charset="-128"/>
                <a:cs typeface="Arial" pitchFamily="34" charset="0"/>
              </a:rPr>
              <a:t>Peace be upon the one given victory and aid (by Almighty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smtClean="0"/>
              <a:t>almansuri</a:t>
            </a:r>
            <a:r>
              <a:rPr lang="en-US" dirty="0" smtClean="0"/>
              <a:t> </a:t>
            </a:r>
            <a:r>
              <a:rPr lang="en-US" dirty="0" err="1"/>
              <a:t>almu'ayyadi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err="1">
                <a:latin typeface="Attari_Quran" pitchFamily="2" charset="-78"/>
                <a:ea typeface="+mn-ea"/>
                <a:cs typeface="Attari_Quran" pitchFamily="2" charset="-78"/>
              </a:rPr>
              <a:t>ٱلْمُدَمِّرِ</a:t>
            </a:r>
            <a:r>
              <a:rPr lang="ar-SA" sz="7200" kern="1200" dirty="0">
                <a:latin typeface="Attari_Quran" pitchFamily="2" charset="-78"/>
                <a:ea typeface="+mn-ea"/>
                <a:cs typeface="Attari_Quran" pitchFamily="2" charset="-78"/>
              </a:rPr>
              <a:t> عَلَىٰ </a:t>
            </a:r>
            <a:r>
              <a:rPr lang="ar-SA" sz="7200" kern="1200" dirty="0" err="1">
                <a:latin typeface="Attari_Quran" pitchFamily="2" charset="-78"/>
                <a:ea typeface="+mn-ea"/>
                <a:cs typeface="Attari_Quran" pitchFamily="2" charset="-78"/>
              </a:rPr>
              <a:t>ٱلْكُفَّارِ</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destroyer of the unbelievers,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err="1"/>
              <a:t>almudammiri</a:t>
            </a:r>
            <a:r>
              <a:rPr lang="en-US" dirty="0"/>
              <a:t> `ala </a:t>
            </a:r>
            <a:r>
              <a:rPr lang="en-US" dirty="0" err="1"/>
              <a:t>alkuffari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مُسْتَنْقِذِ </a:t>
            </a:r>
            <a:r>
              <a:rPr lang="ar-SA" sz="7200" kern="1200" err="1">
                <a:latin typeface="Attari_Quran" pitchFamily="2" charset="-78"/>
                <a:ea typeface="+mn-ea"/>
                <a:cs typeface="Attari_Quran" pitchFamily="2" charset="-78"/>
              </a:rPr>
              <a:t>ٱلشِّيعَةِ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ٱلْمُخْلِصِينَ</a:t>
            </a:r>
            <a:r>
              <a:rPr lang="ar-SA" sz="7200" kern="1200">
                <a:latin typeface="Attari_Quran" pitchFamily="2" charset="-78"/>
                <a:ea typeface="+mn-ea"/>
                <a:cs typeface="Attari_Quran" pitchFamily="2" charset="-78"/>
              </a:rPr>
              <a:t> مِنْ عَظِيمِ </a:t>
            </a:r>
            <a:r>
              <a:rPr lang="ar-SA" sz="7200" kern="1200" err="1">
                <a:latin typeface="Attari_Quran" pitchFamily="2" charset="-78"/>
                <a:ea typeface="+mn-ea"/>
                <a:cs typeface="Attari_Quran" pitchFamily="2" charset="-78"/>
              </a:rPr>
              <a:t>ٱلاوْزَارِ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the savior of the faithful </a:t>
            </a:r>
            <a:r>
              <a:rPr lang="en-US" b="1" kern="1200" err="1">
                <a:latin typeface="Arial" pitchFamily="34" charset="0"/>
                <a:ea typeface="MS Mincho" pitchFamily="49" charset="-128"/>
                <a:cs typeface="Arial" pitchFamily="34" charset="0"/>
              </a:rPr>
              <a:t>Shi`ah</a:t>
            </a:r>
            <a:r>
              <a:rPr lang="en-US" b="1" kern="1200">
                <a:latin typeface="Arial" pitchFamily="34" charset="0"/>
                <a:ea typeface="MS Mincho" pitchFamily="49" charset="-128"/>
                <a:cs typeface="Arial" pitchFamily="34" charset="0"/>
              </a:rPr>
              <a:t> from their grand sins.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mustanqidhi</a:t>
            </a:r>
            <a:r>
              <a:rPr lang="en-US"/>
              <a:t> </a:t>
            </a:r>
            <a:r>
              <a:rPr lang="en-US" err="1"/>
              <a:t>alshshi`ati</a:t>
            </a:r>
            <a:r>
              <a:rPr lang="en-US"/>
              <a:t> </a:t>
            </a:r>
            <a:r>
              <a:rPr lang="en-US" err="1"/>
              <a:t>almukhlisina</a:t>
            </a:r>
            <a:r>
              <a:rPr lang="en-US"/>
              <a:t> min `</a:t>
            </a:r>
            <a:r>
              <a:rPr lang="en-US" err="1"/>
              <a:t>azimi</a:t>
            </a:r>
            <a:r>
              <a:rPr lang="en-US"/>
              <a:t> al-</a:t>
            </a:r>
            <a:r>
              <a:rPr lang="en-US" err="1"/>
              <a:t>awzari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err="1">
                <a:latin typeface="Attari_Quran" pitchFamily="2" charset="-78"/>
                <a:ea typeface="+mn-ea"/>
                <a:cs typeface="Attari_Quran" pitchFamily="2" charset="-78"/>
              </a:rPr>
              <a:t>ٱلْمَخْصُوصِ</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بِٱلطَّاهِرَةِ</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ٱلتَّقِيَّةِ</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ٱبْنَةِ</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ٱلْمُخْتَارِ</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one married to the pure, pious daughter of the Chosen Prophet,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almakhsusi</a:t>
            </a:r>
            <a:r>
              <a:rPr lang="en-US" dirty="0"/>
              <a:t> </a:t>
            </a:r>
            <a:r>
              <a:rPr lang="en-US" dirty="0" err="1"/>
              <a:t>bilttahirati</a:t>
            </a:r>
            <a:r>
              <a:rPr lang="en-US" dirty="0"/>
              <a:t> </a:t>
            </a:r>
            <a:r>
              <a:rPr lang="en-US" dirty="0" err="1"/>
              <a:t>alttaqiyyati</a:t>
            </a:r>
            <a:r>
              <a:rPr lang="en-US" dirty="0"/>
              <a:t> </a:t>
            </a:r>
            <a:r>
              <a:rPr lang="en-US" dirty="0" err="1"/>
              <a:t>ibnati</a:t>
            </a:r>
            <a:r>
              <a:rPr lang="en-US" dirty="0"/>
              <a:t> </a:t>
            </a:r>
            <a:r>
              <a:rPr lang="en-US" dirty="0" err="1"/>
              <a:t>almukhtari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ٱلْمَوْلُودِ</a:t>
            </a:r>
            <a:r>
              <a:rPr lang="ar-SA" sz="7200" kern="1200">
                <a:latin typeface="Attari_Quran" pitchFamily="2" charset="-78"/>
                <a:ea typeface="+mn-ea"/>
                <a:cs typeface="Attari_Quran" pitchFamily="2" charset="-78"/>
              </a:rPr>
              <a:t> فِي </a:t>
            </a:r>
            <a:r>
              <a:rPr lang="ar-SA" sz="7200" kern="1200" err="1">
                <a:latin typeface="Attari_Quran" pitchFamily="2" charset="-78"/>
                <a:ea typeface="+mn-ea"/>
                <a:cs typeface="Attari_Quran" pitchFamily="2" charset="-78"/>
              </a:rPr>
              <a:t>ٱلْبَيْتِ</a:t>
            </a:r>
            <a:r>
              <a:rPr lang="ar-SA" sz="7200" kern="1200">
                <a:latin typeface="Attari_Quran" pitchFamily="2" charset="-78"/>
                <a:ea typeface="+mn-ea"/>
                <a:cs typeface="Attari_Quran" pitchFamily="2" charset="-78"/>
              </a:rPr>
              <a:t> ذِي </a:t>
            </a:r>
            <a:r>
              <a:rPr lang="ar-SA" sz="7200" kern="1200" err="1">
                <a:latin typeface="Attari_Quran" pitchFamily="2" charset="-78"/>
                <a:ea typeface="+mn-ea"/>
                <a:cs typeface="Attari_Quran" pitchFamily="2" charset="-78"/>
              </a:rPr>
              <a:t>ٱلاسْتَارِ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one born in the House of curtains,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almawludi fi albayti dhi al-astari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ٱلْمُزَوَّجِ</a:t>
            </a:r>
            <a:r>
              <a:rPr lang="ar-SA" sz="7200" kern="1200">
                <a:latin typeface="Attari_Quran" pitchFamily="2" charset="-78"/>
                <a:ea typeface="+mn-ea"/>
                <a:cs typeface="Attari_Quran" pitchFamily="2" charset="-78"/>
              </a:rPr>
              <a:t> فِي </a:t>
            </a:r>
            <a:r>
              <a:rPr lang="ar-SA" sz="7200" kern="1200" err="1">
                <a:latin typeface="Attari_Quran" pitchFamily="2" charset="-78"/>
                <a:ea typeface="+mn-ea"/>
                <a:cs typeface="Attari_Quran" pitchFamily="2" charset="-78"/>
              </a:rPr>
              <a:t>ٱلسَّمَاءِ</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بِٱلْبَرَّةِ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ٱلطَّاهِرَةِ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one married in the heavens to the reverent, immaculate,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almuzawwaji</a:t>
            </a:r>
            <a:r>
              <a:rPr lang="en-US"/>
              <a:t> fi </a:t>
            </a:r>
            <a:r>
              <a:rPr lang="en-US" err="1"/>
              <a:t>alssama'i</a:t>
            </a:r>
            <a:r>
              <a:rPr lang="en-US"/>
              <a:t> </a:t>
            </a:r>
            <a:r>
              <a:rPr lang="en-US" err="1"/>
              <a:t>bilbarrati</a:t>
            </a:r>
            <a:r>
              <a:rPr lang="en-US"/>
              <a:t> </a:t>
            </a:r>
            <a:r>
              <a:rPr lang="en-US" err="1"/>
              <a:t>alttahirati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ٱلرَّضِيَّةِ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ٱلْمَرْضِيَّةِ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content, and well-pleased lady—</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alrradiyyati</a:t>
            </a:r>
            <a:r>
              <a:rPr lang="en-US"/>
              <a:t> </a:t>
            </a:r>
            <a:r>
              <a:rPr lang="en-US" err="1"/>
              <a:t>almardiyyati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وَالِدَةِ </a:t>
            </a:r>
            <a:r>
              <a:rPr lang="ar-SA" sz="7200" kern="1200" err="1">
                <a:latin typeface="Attari_Quran" pitchFamily="2" charset="-78"/>
                <a:ea typeface="+mn-ea"/>
                <a:cs typeface="Attari_Quran" pitchFamily="2" charset="-78"/>
              </a:rPr>
              <a:t>ٱلائِمَّةِ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ٱلاطْهَارِ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the mother of the immaculate Imams.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walidati</a:t>
            </a:r>
            <a:r>
              <a:rPr lang="en-US"/>
              <a:t> al-</a:t>
            </a:r>
            <a:r>
              <a:rPr lang="en-US" err="1"/>
              <a:t>a'immati</a:t>
            </a:r>
            <a:r>
              <a:rPr lang="en-US"/>
              <a:t> al-</a:t>
            </a:r>
            <a:r>
              <a:rPr lang="en-US" err="1"/>
              <a:t>athari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err="1">
                <a:latin typeface="Attari_Quran" pitchFamily="2" charset="-78"/>
                <a:ea typeface="+mn-ea"/>
                <a:cs typeface="Attari_Quran" pitchFamily="2" charset="-78"/>
              </a:rPr>
              <a:t>ٱلنَّبَإِ</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ٱلْعَظِيمِ</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Great News,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alnnaba'i</a:t>
            </a:r>
            <a:r>
              <a:rPr lang="en-US" dirty="0"/>
              <a:t> </a:t>
            </a:r>
            <a:r>
              <a:rPr lang="en-US" dirty="0" err="1"/>
              <a:t>al`azimi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ٱلَّذِي</a:t>
            </a:r>
            <a:r>
              <a:rPr lang="ar-SA" sz="7200" kern="1200">
                <a:latin typeface="Attari_Quran" pitchFamily="2" charset="-78"/>
                <a:ea typeface="+mn-ea"/>
                <a:cs typeface="Attari_Quran" pitchFamily="2" charset="-78"/>
              </a:rPr>
              <a:t> هُمْ فِيهِ مُخْتَلِفُونَ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about whom they differ,</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alladhi</a:t>
            </a:r>
            <a:r>
              <a:rPr lang="en-US"/>
              <a:t> hum </a:t>
            </a:r>
            <a:r>
              <a:rPr lang="en-US" err="1"/>
              <a:t>fihi</a:t>
            </a:r>
            <a:r>
              <a:rPr lang="en-US"/>
              <a:t> </a:t>
            </a:r>
            <a:r>
              <a:rPr lang="en-US" err="1"/>
              <a:t>mukhtalifuna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smtClean="0">
                <a:latin typeface="Attari_Quran" pitchFamily="2" charset="-78"/>
                <a:ea typeface="+mn-ea"/>
                <a:cs typeface="Attari_Quran" pitchFamily="2" charset="-78"/>
              </a:rPr>
              <a:t>ابِي </a:t>
            </a:r>
            <a:r>
              <a:rPr lang="ar-SA" sz="7200" kern="1200" dirty="0" err="1">
                <a:latin typeface="Attari_Quran" pitchFamily="2" charset="-78"/>
                <a:ea typeface="+mn-ea"/>
                <a:cs typeface="Attari_Quran" pitchFamily="2" charset="-78"/>
              </a:rPr>
              <a:t>ٱلْقَاسِمِ</a:t>
            </a:r>
            <a:r>
              <a:rPr lang="ar-SA" sz="7200" kern="1200" dirty="0">
                <a:latin typeface="Attari_Quran" pitchFamily="2" charset="-78"/>
                <a:ea typeface="+mn-ea"/>
                <a:cs typeface="Attari_Quran" pitchFamily="2" charset="-78"/>
              </a:rPr>
              <a:t> مُحَمَّدٍ</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a:t>
            </a:r>
            <a:r>
              <a:rPr lang="en-US" b="1" kern="1200" err="1">
                <a:latin typeface="Arial" pitchFamily="34" charset="0"/>
                <a:ea typeface="MS Mincho" pitchFamily="49" charset="-128"/>
                <a:cs typeface="Arial" pitchFamily="34" charset="0"/>
              </a:rPr>
              <a:t>Abu’l</a:t>
            </a:r>
            <a:r>
              <a:rPr lang="en-US" b="1" kern="1200">
                <a:latin typeface="Arial" pitchFamily="34" charset="0"/>
                <a:ea typeface="MS Mincho" pitchFamily="49" charset="-128"/>
                <a:cs typeface="Arial" pitchFamily="34" charset="0"/>
              </a:rPr>
              <a:t>-Qasim Muhammad.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abi</a:t>
            </a:r>
            <a:r>
              <a:rPr lang="en-US" dirty="0"/>
              <a:t> </a:t>
            </a:r>
            <a:r>
              <a:rPr lang="en-US" dirty="0" err="1"/>
              <a:t>alqasimi</a:t>
            </a:r>
            <a:r>
              <a:rPr lang="en-US" dirty="0"/>
              <a:t> </a:t>
            </a:r>
            <a:r>
              <a:rPr lang="en-US" dirty="0" err="1"/>
              <a:t>muhammadin</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وَعَلَيْهِ يُعْرَضُونَ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before whom they shall be stood,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alayhi</a:t>
            </a:r>
            <a:r>
              <a:rPr lang="en-US"/>
              <a:t> </a:t>
            </a:r>
            <a:r>
              <a:rPr lang="en-US" err="1"/>
              <a:t>yu`raduna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وَعَنْهُ يُسْالُونَ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about whom they shall be asked.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anhu</a:t>
            </a:r>
            <a:r>
              <a:rPr lang="en-US"/>
              <a:t> </a:t>
            </a:r>
            <a:r>
              <a:rPr lang="en-US" err="1"/>
              <a:t>yus'aluna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نُورِ </a:t>
            </a:r>
            <a:r>
              <a:rPr lang="ar-SA" sz="7200" kern="1200" dirty="0" err="1">
                <a:latin typeface="Attari_Quran" pitchFamily="2" charset="-78"/>
                <a:ea typeface="+mn-ea"/>
                <a:cs typeface="Attari_Quran" pitchFamily="2" charset="-78"/>
              </a:rPr>
              <a:t>ٱللَّهِ</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ٱلانْوَرِ</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most shining light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alssalamu `ala nuri allahi al-anwari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smtClean="0">
                <a:latin typeface="Attari_Quran" pitchFamily="2" charset="-78"/>
                <a:ea typeface="+mn-ea"/>
                <a:cs typeface="Attari_Quran" pitchFamily="2" charset="-78"/>
              </a:rPr>
              <a:t>وَضِيَاءِهِ </a:t>
            </a:r>
            <a:r>
              <a:rPr lang="ar-SA" sz="7200" kern="1200" err="1">
                <a:latin typeface="Attari_Quran" pitchFamily="2" charset="-78"/>
                <a:ea typeface="+mn-ea"/>
                <a:cs typeface="Attari_Quran" pitchFamily="2" charset="-78"/>
              </a:rPr>
              <a:t>ٱلازْهَرِ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the most luminous brightness of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diya'ihi</a:t>
            </a:r>
            <a:r>
              <a:rPr lang="en-US"/>
              <a:t> al-</a:t>
            </a:r>
            <a:r>
              <a:rPr lang="en-US" err="1"/>
              <a:t>azhari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وَلِيَّ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وَحُجَّتَهُ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Allah’s friend and argument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waliyya</a:t>
            </a:r>
            <a:r>
              <a:rPr lang="en-US" dirty="0"/>
              <a:t> </a:t>
            </a:r>
            <a:r>
              <a:rPr lang="en-US" dirty="0" err="1"/>
              <a:t>allahi</a:t>
            </a:r>
            <a:r>
              <a:rPr lang="en-US" dirty="0"/>
              <a:t> </a:t>
            </a:r>
            <a:r>
              <a:rPr lang="en-US" dirty="0" err="1"/>
              <a:t>wa</a:t>
            </a:r>
            <a:r>
              <a:rPr lang="en-US" dirty="0"/>
              <a:t> </a:t>
            </a:r>
            <a:r>
              <a:rPr lang="en-US" dirty="0" err="1"/>
              <a:t>hujjatahu</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وَخَالِصَةَ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وَخَاصَّتَهُ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Allah’s select and choice.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khalisata allahi wa khassatahu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اشْهَدُ انَّكَ يَا وَلِيَّ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وَحُجَّتَهُ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 bear witness that you, being Allah’s friend and argument,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ashhadu</a:t>
            </a:r>
            <a:r>
              <a:rPr lang="en-US"/>
              <a:t> </a:t>
            </a:r>
            <a:r>
              <a:rPr lang="en-US" err="1"/>
              <a:t>annaka</a:t>
            </a:r>
            <a:r>
              <a:rPr lang="en-US"/>
              <a:t> </a:t>
            </a:r>
            <a:r>
              <a:rPr lang="en-US" err="1"/>
              <a:t>ya</a:t>
            </a:r>
            <a:r>
              <a:rPr lang="en-US"/>
              <a:t> </a:t>
            </a:r>
            <a:r>
              <a:rPr lang="en-US" err="1"/>
              <a:t>waliyya</a:t>
            </a:r>
            <a:r>
              <a:rPr lang="en-US"/>
              <a:t> </a:t>
            </a:r>
            <a:r>
              <a:rPr lang="en-US" err="1"/>
              <a:t>allahi</a:t>
            </a:r>
            <a:r>
              <a:rPr lang="en-US"/>
              <a:t> </a:t>
            </a:r>
            <a:r>
              <a:rPr lang="en-US" err="1"/>
              <a:t>wa</a:t>
            </a:r>
            <a:r>
              <a:rPr lang="en-US"/>
              <a:t> </a:t>
            </a:r>
            <a:r>
              <a:rPr lang="en-US" err="1"/>
              <a:t>hujjatahu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لَقَدْ جَاهَدْتَ فِي سَبِيلِ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حَقَّ جِهَادِهِ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strove in Allah’s way in the most appropriate way,</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laqad</a:t>
            </a:r>
            <a:r>
              <a:rPr lang="en-US"/>
              <a:t> </a:t>
            </a:r>
            <a:r>
              <a:rPr lang="en-US" err="1"/>
              <a:t>jahadta</a:t>
            </a:r>
            <a:r>
              <a:rPr lang="en-US"/>
              <a:t> fi </a:t>
            </a:r>
            <a:r>
              <a:rPr lang="en-US" err="1"/>
              <a:t>sabili</a:t>
            </a:r>
            <a:r>
              <a:rPr lang="en-US"/>
              <a:t> </a:t>
            </a:r>
            <a:r>
              <a:rPr lang="en-US" err="1"/>
              <a:t>allahi</a:t>
            </a:r>
            <a:r>
              <a:rPr lang="en-US"/>
              <a:t> </a:t>
            </a:r>
            <a:r>
              <a:rPr lang="en-US" err="1"/>
              <a:t>haqqa</a:t>
            </a:r>
            <a:r>
              <a:rPr lang="en-US"/>
              <a:t> </a:t>
            </a:r>
            <a:r>
              <a:rPr lang="en-US" err="1"/>
              <a:t>jihadihi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وَٱتَّبَعْتَ</a:t>
            </a:r>
            <a:r>
              <a:rPr lang="ar-SA" sz="7200" kern="1200">
                <a:latin typeface="Attari_Quran" pitchFamily="2" charset="-78"/>
                <a:ea typeface="+mn-ea"/>
                <a:cs typeface="Attari_Quran" pitchFamily="2" charset="-78"/>
              </a:rPr>
              <a:t> مِنْهَاجَ رَسُولِ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صَلَّىٰ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عَلَيْهِ </a:t>
            </a:r>
            <a:r>
              <a:rPr lang="ar-SA" sz="7200" kern="1200" err="1">
                <a:latin typeface="Attari_Quran" pitchFamily="2" charset="-78"/>
                <a:ea typeface="+mn-ea"/>
                <a:cs typeface="Attari_Quran" pitchFamily="2" charset="-78"/>
              </a:rPr>
              <a:t>وَآلِهِ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followed the course of Allah’s Messenger, peace be upon him and his Household,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wattaba`ta minhaja rasuli allahi salla allahu `alayhi wa alihi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وَحَلَّلْتَ حَلاَلَ </a:t>
            </a:r>
            <a:r>
              <a:rPr lang="ar-SA" sz="7200" kern="1200" err="1">
                <a:latin typeface="Attari_Quran" pitchFamily="2" charset="-78"/>
                <a:ea typeface="+mn-ea"/>
                <a:cs typeface="Attari_Quran" pitchFamily="2" charset="-78"/>
              </a:rPr>
              <a:t>ٱللَّهِ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enjoined that which Allah has deemed lawful,</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hallalta</a:t>
            </a:r>
            <a:r>
              <a:rPr lang="en-US"/>
              <a:t> </a:t>
            </a:r>
            <a:r>
              <a:rPr lang="en-US" err="1"/>
              <a:t>halala</a:t>
            </a:r>
            <a:r>
              <a:rPr lang="en-US"/>
              <a:t> </a:t>
            </a:r>
            <a:r>
              <a:rPr lang="en-US" err="1"/>
              <a:t>allahi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وَحَرَّمْتَ حَرَامَ </a:t>
            </a:r>
            <a:r>
              <a:rPr lang="ar-SA" sz="7200" kern="1200" err="1">
                <a:latin typeface="Attari_Quran" pitchFamily="2" charset="-78"/>
                <a:ea typeface="+mn-ea"/>
                <a:cs typeface="Attari_Quran" pitchFamily="2" charset="-78"/>
              </a:rPr>
              <a:t>ٱللَّهِ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forbade that which Allah has deemed unlawful,</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harramta</a:t>
            </a:r>
            <a:r>
              <a:rPr lang="en-US"/>
              <a:t> </a:t>
            </a:r>
            <a:r>
              <a:rPr lang="en-US" err="1"/>
              <a:t>harama</a:t>
            </a:r>
            <a:r>
              <a:rPr lang="en-US"/>
              <a:t> </a:t>
            </a:r>
            <a:r>
              <a:rPr lang="en-US" err="1"/>
              <a:t>allahi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وَشَرَعْتَ احْكَامَهُ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carried out His laws,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shara`ta</a:t>
            </a:r>
            <a:r>
              <a:rPr lang="en-US"/>
              <a:t> </a:t>
            </a:r>
            <a:r>
              <a:rPr lang="en-US" err="1"/>
              <a:t>ahkamahu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وَاقَمْتَ </a:t>
            </a:r>
            <a:r>
              <a:rPr lang="ar-SA" sz="7200" kern="1200" err="1">
                <a:latin typeface="Attari_Quran" pitchFamily="2" charset="-78"/>
                <a:ea typeface="+mn-ea"/>
                <a:cs typeface="Attari_Quran" pitchFamily="2" charset="-78"/>
              </a:rPr>
              <a:t>ٱلصَّلاَةَ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offered the prayers,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aqamta</a:t>
            </a:r>
            <a:r>
              <a:rPr lang="en-US"/>
              <a:t> </a:t>
            </a:r>
            <a:r>
              <a:rPr lang="en-US" err="1"/>
              <a:t>alssalata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وَآتَيْتَ </a:t>
            </a:r>
            <a:r>
              <a:rPr lang="ar-SA" sz="7200" kern="1200" err="1">
                <a:latin typeface="Attari_Quran" pitchFamily="2" charset="-78"/>
                <a:ea typeface="+mn-ea"/>
                <a:cs typeface="Attari_Quran" pitchFamily="2" charset="-78"/>
              </a:rPr>
              <a:t>ٱلزَّكَاةَ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paid the zakat,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atayta</a:t>
            </a:r>
            <a:r>
              <a:rPr lang="en-US"/>
              <a:t> </a:t>
            </a:r>
            <a:r>
              <a:rPr lang="en-US" err="1"/>
              <a:t>alzzakata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وَامَرْتَ </a:t>
            </a:r>
            <a:r>
              <a:rPr lang="ar-SA" sz="7200" kern="1200" err="1">
                <a:latin typeface="Attari_Quran" pitchFamily="2" charset="-78"/>
                <a:ea typeface="+mn-ea"/>
                <a:cs typeface="Attari_Quran" pitchFamily="2" charset="-78"/>
              </a:rPr>
              <a:t>بِٱلْمَعْرُوفِ</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enjoined the right,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amarta</a:t>
            </a:r>
            <a:r>
              <a:rPr lang="en-US"/>
              <a:t> </a:t>
            </a:r>
            <a:r>
              <a:rPr lang="en-US" err="1"/>
              <a:t>bilma`rufi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وَنَهَيْتَ عَنِ </a:t>
            </a:r>
            <a:r>
              <a:rPr lang="ar-SA" sz="7200" kern="1200" err="1">
                <a:latin typeface="Attari_Quran" pitchFamily="2" charset="-78"/>
                <a:ea typeface="+mn-ea"/>
                <a:cs typeface="Attari_Quran" pitchFamily="2" charset="-78"/>
              </a:rPr>
              <a:t>ٱلْمُنْكَرِ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forbade the wrong,</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nahayta</a:t>
            </a:r>
            <a:r>
              <a:rPr lang="en-US"/>
              <a:t> `an </a:t>
            </a:r>
            <a:r>
              <a:rPr lang="en-US" err="1"/>
              <a:t>almunkari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وَجَاهَدْتَ فِي سَبِيلِ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صَابِراً نَاصِحاً</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strove in Allah’s way with steadfastness and well-wishing,</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wa jahadta fi sabili allahi sabiran nasihan</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مُجْتَهِداً مُحْتَسِباً عِنْدَ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عَظِيمَ </a:t>
            </a:r>
            <a:r>
              <a:rPr lang="ar-SA" sz="7200" kern="1200" err="1">
                <a:latin typeface="Attari_Quran" pitchFamily="2" charset="-78"/>
                <a:ea typeface="+mn-ea"/>
                <a:cs typeface="Attari_Quran" pitchFamily="2" charset="-78"/>
              </a:rPr>
              <a:t>ٱلاجْرِ</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حَتَّىٰ</a:t>
            </a:r>
            <a:r>
              <a:rPr lang="ar-SA" sz="7200" kern="1200">
                <a:latin typeface="Attari_Quran" pitchFamily="2" charset="-78"/>
                <a:ea typeface="+mn-ea"/>
                <a:cs typeface="Attari_Quran" pitchFamily="2" charset="-78"/>
              </a:rPr>
              <a:t> اتَاكَ </a:t>
            </a:r>
            <a:r>
              <a:rPr lang="ar-SA" sz="7200" kern="1200" err="1">
                <a:latin typeface="Attari_Quran" pitchFamily="2" charset="-78"/>
                <a:ea typeface="+mn-ea"/>
                <a:cs typeface="Attari_Quran" pitchFamily="2" charset="-78"/>
              </a:rPr>
              <a:t>ٱلْيَقِينُ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with painstakingness and with the intention of seeking the great reward of Allah until death came upon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mujtahidan</a:t>
            </a:r>
            <a:r>
              <a:rPr lang="en-US"/>
              <a:t> </a:t>
            </a:r>
            <a:r>
              <a:rPr lang="en-US" err="1"/>
              <a:t>muhtasiban</a:t>
            </a:r>
            <a:r>
              <a:rPr lang="en-US"/>
              <a:t> `</a:t>
            </a:r>
            <a:r>
              <a:rPr lang="en-US" err="1"/>
              <a:t>inda</a:t>
            </a:r>
            <a:r>
              <a:rPr lang="en-US"/>
              <a:t> </a:t>
            </a:r>
            <a:r>
              <a:rPr lang="en-US" err="1"/>
              <a:t>allahi</a:t>
            </a:r>
            <a:r>
              <a:rPr lang="en-US"/>
              <a:t> `</a:t>
            </a:r>
            <a:r>
              <a:rPr lang="en-US" err="1"/>
              <a:t>azima</a:t>
            </a:r>
            <a:r>
              <a:rPr lang="en-US"/>
              <a:t> al-</a:t>
            </a:r>
            <a:r>
              <a:rPr lang="en-US" err="1"/>
              <a:t>ajri</a:t>
            </a:r>
            <a:r>
              <a:rPr lang="en-US"/>
              <a:t> </a:t>
            </a:r>
            <a:r>
              <a:rPr lang="en-US" err="1"/>
              <a:t>hatta</a:t>
            </a:r>
            <a:r>
              <a:rPr lang="en-US"/>
              <a:t> </a:t>
            </a:r>
            <a:r>
              <a:rPr lang="en-US" err="1"/>
              <a:t>ataka</a:t>
            </a:r>
            <a:r>
              <a:rPr lang="en-US"/>
              <a:t> </a:t>
            </a:r>
            <a:r>
              <a:rPr lang="en-US" err="1"/>
              <a:t>alyaqinu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فَلَعَنَ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مَنْ دَفَعَكَ عَنْ حَقِّكَ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So, Allah’s curse be upon those who deprived you of your right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sv-SE"/>
              <a:t>fala`ana allahu man dafa`aka `an haqqika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smtClean="0">
                <a:latin typeface="Attari_Quran" pitchFamily="2" charset="-78"/>
                <a:ea typeface="+mn-ea"/>
                <a:cs typeface="Attari_Quran" pitchFamily="2" charset="-78"/>
              </a:rPr>
              <a:t>انْبِيَاءِ </a:t>
            </a:r>
            <a:r>
              <a:rPr lang="ar-SA" sz="7200" kern="1200" dirty="0" err="1">
                <a:latin typeface="Attari_Quran" pitchFamily="2" charset="-78"/>
                <a:ea typeface="+mn-ea"/>
                <a:cs typeface="Attari_Quran" pitchFamily="2" charset="-78"/>
              </a:rPr>
              <a:t>ٱللَّهِ</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ٱلْمُرْسَلِينَ</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missioned Prophets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anbiya'i</a:t>
            </a:r>
            <a:r>
              <a:rPr lang="en-US" dirty="0"/>
              <a:t> </a:t>
            </a:r>
            <a:r>
              <a:rPr lang="en-US" dirty="0" err="1"/>
              <a:t>allahi</a:t>
            </a:r>
            <a:r>
              <a:rPr lang="en-US" dirty="0"/>
              <a:t> </a:t>
            </a:r>
            <a:r>
              <a:rPr lang="en-US" dirty="0" err="1"/>
              <a:t>almursalina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وَازَالَكَ عَنْ مَقَامِكَ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upon those who took you away from your position.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azalaka</a:t>
            </a:r>
            <a:r>
              <a:rPr lang="en-US"/>
              <a:t> `an </a:t>
            </a:r>
            <a:r>
              <a:rPr lang="en-US" err="1"/>
              <a:t>maqamika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وَلَعَنَ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مَنْ بَلَغَهُ </a:t>
            </a:r>
            <a:r>
              <a:rPr lang="ar-SA" sz="7200" kern="1200" err="1">
                <a:latin typeface="Attari_Quran" pitchFamily="2" charset="-78"/>
                <a:ea typeface="+mn-ea"/>
                <a:cs typeface="Attari_Quran" pitchFamily="2" charset="-78"/>
              </a:rPr>
              <a:t>ذٰلِكَ</a:t>
            </a:r>
            <a:r>
              <a:rPr lang="ar-SA" sz="7200" kern="1200">
                <a:latin typeface="Attari_Quran" pitchFamily="2" charset="-78"/>
                <a:ea typeface="+mn-ea"/>
                <a:cs typeface="Attari_Quran" pitchFamily="2" charset="-78"/>
              </a:rPr>
              <a:t> فَرَضِيَ بِهِ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curse be upon every one who, when informed about this, accepted it.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sv-SE"/>
              <a:t>wa la`ana allahu man balaghahu dhalika faradiya bihi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smtClean="0">
                <a:latin typeface="Attari_Quran" pitchFamily="2" charset="-78"/>
                <a:ea typeface="+mn-ea"/>
                <a:cs typeface="Attari_Quran" pitchFamily="2" charset="-78"/>
              </a:rPr>
              <a:t>اشْهِدُ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وَمَلائِكَتَهُ وَانْبِيَاءَهُ وَرُسُلَهُ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 call Allah, His angels, His Prophets, and His Messengers to witness for me that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ushhidu</a:t>
            </a:r>
            <a:r>
              <a:rPr lang="en-US"/>
              <a:t> </a:t>
            </a:r>
            <a:r>
              <a:rPr lang="en-US" err="1"/>
              <a:t>allaha</a:t>
            </a:r>
            <a:r>
              <a:rPr lang="en-US"/>
              <a:t> </a:t>
            </a:r>
            <a:r>
              <a:rPr lang="en-US" err="1"/>
              <a:t>wa</a:t>
            </a:r>
            <a:r>
              <a:rPr lang="en-US"/>
              <a:t> </a:t>
            </a:r>
            <a:r>
              <a:rPr lang="en-US" err="1"/>
              <a:t>mala'ikatahu</a:t>
            </a:r>
            <a:r>
              <a:rPr lang="en-US"/>
              <a:t> </a:t>
            </a:r>
            <a:r>
              <a:rPr lang="en-US" err="1"/>
              <a:t>wa</a:t>
            </a:r>
            <a:r>
              <a:rPr lang="en-US"/>
              <a:t> </a:t>
            </a:r>
            <a:r>
              <a:rPr lang="en-US" err="1"/>
              <a:t>anbiya'ahu</a:t>
            </a:r>
            <a:r>
              <a:rPr lang="en-US"/>
              <a:t> </a:t>
            </a:r>
            <a:r>
              <a:rPr lang="en-US" err="1"/>
              <a:t>wa</a:t>
            </a:r>
            <a:r>
              <a:rPr lang="en-US"/>
              <a:t> </a:t>
            </a:r>
            <a:r>
              <a:rPr lang="en-US" err="1"/>
              <a:t>rusulahu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انِّي وَلِيٌّ لِمَنْ وَالاَكَ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 am the friend of him who is loyal to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anni</a:t>
            </a:r>
            <a:r>
              <a:rPr lang="en-US"/>
              <a:t> </a:t>
            </a:r>
            <a:r>
              <a:rPr lang="en-US" err="1"/>
              <a:t>waliyyun</a:t>
            </a:r>
            <a:r>
              <a:rPr lang="en-US"/>
              <a:t> </a:t>
            </a:r>
            <a:r>
              <a:rPr lang="en-US" err="1"/>
              <a:t>liman</a:t>
            </a:r>
            <a:r>
              <a:rPr lang="en-US"/>
              <a:t> </a:t>
            </a:r>
            <a:r>
              <a:rPr lang="en-US" err="1"/>
              <a:t>walaka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وَعَدُوٌّ لِمَنْ عَادَاكَ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the enemy of him who antagonizes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aduwwun</a:t>
            </a:r>
            <a:r>
              <a:rPr lang="en-US"/>
              <a:t> </a:t>
            </a:r>
            <a:r>
              <a:rPr lang="en-US" err="1"/>
              <a:t>liman</a:t>
            </a:r>
            <a:r>
              <a:rPr lang="en-US"/>
              <a:t> `</a:t>
            </a:r>
            <a:r>
              <a:rPr lang="en-US" err="1"/>
              <a:t>adaka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and Allah’s mercy and blessings be upon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wa</a:t>
            </a:r>
            <a:r>
              <a:rPr lang="en-US" dirty="0"/>
              <a:t> </a:t>
            </a:r>
            <a:r>
              <a:rPr lang="en-US" dirty="0" err="1"/>
              <a:t>rahmatu</a:t>
            </a:r>
            <a:r>
              <a:rPr lang="en-US" dirty="0"/>
              <a:t> </a:t>
            </a:r>
            <a:r>
              <a:rPr lang="en-US" dirty="0" err="1"/>
              <a:t>allahi</a:t>
            </a:r>
            <a:r>
              <a:rPr lang="en-US" dirty="0"/>
              <a:t> </a:t>
            </a:r>
            <a:r>
              <a:rPr lang="en-US" dirty="0" err="1"/>
              <a:t>wa</a:t>
            </a:r>
            <a:r>
              <a:rPr lang="en-US" dirty="0"/>
              <a:t> </a:t>
            </a:r>
            <a:r>
              <a:rPr lang="en-US" dirty="0" err="1"/>
              <a:t>barakatuhu</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اشْهَدُ انَّكَ تَسْمَعُ كَلاَمِي</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 bear witness that you can hear my words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ashhadu</a:t>
            </a:r>
            <a:r>
              <a:rPr lang="en-US"/>
              <a:t> </a:t>
            </a:r>
            <a:r>
              <a:rPr lang="en-US" err="1"/>
              <a:t>annaka</a:t>
            </a:r>
            <a:r>
              <a:rPr lang="en-US"/>
              <a:t> </a:t>
            </a:r>
            <a:r>
              <a:rPr lang="en-US" err="1"/>
              <a:t>tasma`u</a:t>
            </a:r>
            <a:r>
              <a:rPr lang="en-US"/>
              <a:t> </a:t>
            </a:r>
            <a:r>
              <a:rPr lang="en-US" err="1"/>
              <a:t>kalami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
        <p:nvSpPr>
          <p:cNvPr id="8" name="Rectangle 7"/>
          <p:cNvSpPr/>
          <p:nvPr/>
        </p:nvSpPr>
        <p:spPr>
          <a:xfrm>
            <a:off x="274320" y="578823"/>
            <a:ext cx="8625840" cy="40011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2000" b="1">
                <a:solidFill>
                  <a:srgbClr val="FFFF99"/>
                </a:solidFill>
                <a:latin typeface="Trebuchet MS" pitchFamily="34" charset="0"/>
              </a:rPr>
              <a:t>You may then </a:t>
            </a:r>
            <a:r>
              <a:rPr lang="en-US" sz="2000" b="1" smtClean="0">
                <a:solidFill>
                  <a:srgbClr val="FFFF99"/>
                </a:solidFill>
                <a:latin typeface="Trebuchet MS" pitchFamily="34" charset="0"/>
              </a:rPr>
              <a:t>embrace </a:t>
            </a:r>
            <a:r>
              <a:rPr lang="en-US" sz="2000" b="1">
                <a:solidFill>
                  <a:srgbClr val="FFFF99"/>
                </a:solidFill>
                <a:latin typeface="Trebuchet MS" pitchFamily="34" charset="0"/>
              </a:rPr>
              <a:t>the tomb, kiss it, and say the following words:</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وَتَشْهَدُ مَقَامِي</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see my place.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tashhadu</a:t>
            </a:r>
            <a:r>
              <a:rPr lang="en-US"/>
              <a:t> </a:t>
            </a:r>
            <a:r>
              <a:rPr lang="en-US" err="1"/>
              <a:t>maqami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وَاشْهَدُ لَكَ يَا وَلِيَّ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بِٱلْبَلاَغِ</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وَٱلادَاءِ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I testify to you, O Allah’s friend, that you conveyed and fulfilled.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ashhadu</a:t>
            </a:r>
            <a:r>
              <a:rPr lang="en-US"/>
              <a:t> </a:t>
            </a:r>
            <a:r>
              <a:rPr lang="en-US" err="1"/>
              <a:t>laka</a:t>
            </a:r>
            <a:r>
              <a:rPr lang="en-US"/>
              <a:t> </a:t>
            </a:r>
            <a:r>
              <a:rPr lang="en-US" err="1"/>
              <a:t>ya</a:t>
            </a:r>
            <a:r>
              <a:rPr lang="en-US"/>
              <a:t> </a:t>
            </a:r>
            <a:r>
              <a:rPr lang="en-US" err="1"/>
              <a:t>waliyya</a:t>
            </a:r>
            <a:r>
              <a:rPr lang="en-US"/>
              <a:t> </a:t>
            </a:r>
            <a:r>
              <a:rPr lang="en-US" err="1"/>
              <a:t>allahi</a:t>
            </a:r>
            <a:r>
              <a:rPr lang="en-US"/>
              <a:t> </a:t>
            </a:r>
            <a:r>
              <a:rPr lang="en-US" err="1"/>
              <a:t>bilbalaghi</a:t>
            </a:r>
            <a:r>
              <a:rPr lang="en-US"/>
              <a:t> </a:t>
            </a:r>
            <a:r>
              <a:rPr lang="en-US" err="1"/>
              <a:t>wal-ada'i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يَا مَوْلاَيَ يَا حُجَّةَ </a:t>
            </a:r>
            <a:r>
              <a:rPr lang="ar-SA" sz="7200" kern="1200" err="1">
                <a:latin typeface="Attari_Quran" pitchFamily="2" charset="-78"/>
                <a:ea typeface="+mn-ea"/>
                <a:cs typeface="Attari_Quran" pitchFamily="2" charset="-78"/>
              </a:rPr>
              <a:t>ٱللَّهِ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O my master! O Allah’s argument!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s-ES"/>
              <a:t>ya </a:t>
            </a:r>
            <a:r>
              <a:rPr lang="es-ES" err="1"/>
              <a:t>mawlaya</a:t>
            </a:r>
            <a:r>
              <a:rPr lang="es-ES"/>
              <a:t> ya </a:t>
            </a:r>
            <a:r>
              <a:rPr lang="es-ES" err="1"/>
              <a:t>hujjata</a:t>
            </a:r>
            <a:r>
              <a:rPr lang="es-ES"/>
              <a:t> </a:t>
            </a:r>
            <a:r>
              <a:rPr lang="es-ES" err="1"/>
              <a:t>allahi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وَعِبَادِ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ٱلصَّالِحِينَ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upon the righteous servants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wa `ibadi allahi </a:t>
            </a:r>
            <a:r>
              <a:rPr lang="it-IT" smtClean="0"/>
              <a:t>alssalihina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يَا امِينَ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يَا وَلِيَّ </a:t>
            </a:r>
            <a:r>
              <a:rPr lang="ar-SA" sz="7200" kern="1200" err="1">
                <a:latin typeface="Attari_Quran" pitchFamily="2" charset="-78"/>
                <a:ea typeface="+mn-ea"/>
                <a:cs typeface="Attari_Quran" pitchFamily="2" charset="-78"/>
              </a:rPr>
              <a:t>ٱللَّهِ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O Allah’s trustee! O Allah’s friend!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s-ES"/>
              <a:t>ya amina </a:t>
            </a:r>
            <a:r>
              <a:rPr lang="es-ES" err="1"/>
              <a:t>allahi</a:t>
            </a:r>
            <a:r>
              <a:rPr lang="es-ES"/>
              <a:t> ya </a:t>
            </a:r>
            <a:r>
              <a:rPr lang="es-ES" err="1"/>
              <a:t>waliyya</a:t>
            </a:r>
            <a:r>
              <a:rPr lang="es-ES"/>
              <a:t> </a:t>
            </a:r>
            <a:r>
              <a:rPr lang="es-ES" err="1"/>
              <a:t>allahi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إِنَّ بَيْنِي وَبَيْنَ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عَزَّ وَجَلَّ ذُنُوباً</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Between me and Allah, to Whom all might and majesty belong, there are sins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inna</a:t>
            </a:r>
            <a:r>
              <a:rPr lang="en-US"/>
              <a:t> </a:t>
            </a:r>
            <a:r>
              <a:rPr lang="en-US" err="1"/>
              <a:t>bayni</a:t>
            </a:r>
            <a:r>
              <a:rPr lang="en-US"/>
              <a:t> </a:t>
            </a:r>
            <a:r>
              <a:rPr lang="en-US" err="1"/>
              <a:t>wa</a:t>
            </a:r>
            <a:r>
              <a:rPr lang="en-US"/>
              <a:t> </a:t>
            </a:r>
            <a:r>
              <a:rPr lang="en-US" err="1"/>
              <a:t>bayna</a:t>
            </a:r>
            <a:r>
              <a:rPr lang="en-US"/>
              <a:t> </a:t>
            </a:r>
            <a:r>
              <a:rPr lang="en-US" err="1"/>
              <a:t>allahi</a:t>
            </a:r>
            <a:r>
              <a:rPr lang="en-US"/>
              <a:t> `</a:t>
            </a:r>
            <a:r>
              <a:rPr lang="en-US" err="1"/>
              <a:t>azza</a:t>
            </a:r>
            <a:r>
              <a:rPr lang="en-US"/>
              <a:t> </a:t>
            </a:r>
            <a:r>
              <a:rPr lang="en-US" err="1"/>
              <a:t>wa</a:t>
            </a:r>
            <a:r>
              <a:rPr lang="en-US"/>
              <a:t> </a:t>
            </a:r>
            <a:r>
              <a:rPr lang="en-US" err="1"/>
              <a:t>jalla</a:t>
            </a:r>
            <a:r>
              <a:rPr lang="en-US"/>
              <a:t> </a:t>
            </a:r>
            <a:r>
              <a:rPr lang="en-US" err="1"/>
              <a:t>dhunuban</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قَدْ اثْقَلَتْ ظَهْرِي</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that have overburdened my back</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qad</a:t>
            </a:r>
            <a:r>
              <a:rPr lang="en-US"/>
              <a:t> </a:t>
            </a:r>
            <a:r>
              <a:rPr lang="en-US" err="1"/>
              <a:t>athqalat</a:t>
            </a:r>
            <a:r>
              <a:rPr lang="en-US"/>
              <a:t> </a:t>
            </a:r>
            <a:r>
              <a:rPr lang="en-US" err="1"/>
              <a:t>zahri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وَمَنَعَتْنِي مِنَ </a:t>
            </a:r>
            <a:r>
              <a:rPr lang="ar-SA" sz="7200" kern="1200" err="1">
                <a:latin typeface="Attari_Quran" pitchFamily="2" charset="-78"/>
                <a:ea typeface="+mn-ea"/>
                <a:cs typeface="Attari_Quran" pitchFamily="2" charset="-78"/>
              </a:rPr>
              <a:t>ٱلرُّقَادِ</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deprived me of sleep;</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mana`atni</a:t>
            </a:r>
            <a:r>
              <a:rPr lang="en-US"/>
              <a:t> min </a:t>
            </a:r>
            <a:r>
              <a:rPr lang="en-US" err="1"/>
              <a:t>alrruqadi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وَذِكْرُهَا يُقَلْقِلُ احْشَائِي</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whenever I remember them, even my insides shiver.</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dhikruha</a:t>
            </a:r>
            <a:r>
              <a:rPr lang="en-US"/>
              <a:t> </a:t>
            </a:r>
            <a:r>
              <a:rPr lang="en-US" err="1"/>
              <a:t>yuqalqilu</a:t>
            </a:r>
            <a:r>
              <a:rPr lang="en-US"/>
              <a:t> </a:t>
            </a:r>
            <a:r>
              <a:rPr lang="en-US" err="1"/>
              <a:t>ahsha'i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وَقَدْ هَرَبْتُ </a:t>
            </a:r>
            <a:r>
              <a:rPr lang="ar-SA" sz="7200" kern="1200" err="1">
                <a:latin typeface="Attari_Quran" pitchFamily="2" charset="-78"/>
                <a:ea typeface="+mn-ea"/>
                <a:cs typeface="Attari_Quran" pitchFamily="2" charset="-78"/>
              </a:rPr>
              <a:t>إِلَىٰ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عَزَّ وَجَلَّ وَإِلَيْكَ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 thus flee to Allah, to Whom all might and majesty belong, and to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qad</a:t>
            </a:r>
            <a:r>
              <a:rPr lang="en-US"/>
              <a:t> </a:t>
            </a:r>
            <a:r>
              <a:rPr lang="en-US" err="1"/>
              <a:t>harabtu</a:t>
            </a:r>
            <a:r>
              <a:rPr lang="en-US"/>
              <a:t> </a:t>
            </a:r>
            <a:r>
              <a:rPr lang="en-US" err="1"/>
              <a:t>ila</a:t>
            </a:r>
            <a:r>
              <a:rPr lang="en-US"/>
              <a:t> </a:t>
            </a:r>
            <a:r>
              <a:rPr lang="en-US" err="1"/>
              <a:t>allahi</a:t>
            </a:r>
            <a:r>
              <a:rPr lang="en-US"/>
              <a:t> `</a:t>
            </a:r>
            <a:r>
              <a:rPr lang="en-US" err="1"/>
              <a:t>azza</a:t>
            </a:r>
            <a:r>
              <a:rPr lang="en-US"/>
              <a:t> </a:t>
            </a:r>
            <a:r>
              <a:rPr lang="en-US" err="1"/>
              <a:t>wa</a:t>
            </a:r>
            <a:r>
              <a:rPr lang="en-US"/>
              <a:t> </a:t>
            </a:r>
            <a:r>
              <a:rPr lang="en-US" err="1"/>
              <a:t>jalla</a:t>
            </a:r>
            <a:r>
              <a:rPr lang="en-US"/>
              <a:t> </a:t>
            </a:r>
            <a:r>
              <a:rPr lang="en-US" err="1"/>
              <a:t>wa</a:t>
            </a:r>
            <a:r>
              <a:rPr lang="en-US"/>
              <a:t> </a:t>
            </a:r>
            <a:r>
              <a:rPr lang="en-US" err="1"/>
              <a:t>ilayka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فَبِحَقِّ مَنِ </a:t>
            </a:r>
            <a:r>
              <a:rPr lang="ar-SA" sz="7200" kern="1200" dirty="0" err="1">
                <a:latin typeface="Attari_Quran" pitchFamily="2" charset="-78"/>
                <a:ea typeface="+mn-ea"/>
                <a:cs typeface="Attari_Quran" pitchFamily="2" charset="-78"/>
              </a:rPr>
              <a:t>ٱئْتَمَنَكَ</a:t>
            </a:r>
            <a:r>
              <a:rPr lang="ar-SA" sz="7200" kern="1200" dirty="0">
                <a:latin typeface="Attari_Quran" pitchFamily="2" charset="-78"/>
                <a:ea typeface="+mn-ea"/>
                <a:cs typeface="Attari_Quran" pitchFamily="2" charset="-78"/>
              </a:rPr>
              <a:t> عَلَىٰ سِرِّهِ</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 beg you in the name of Him Who has entrusted you with His secrets,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fabihaqqi man i'tamanaka `ala sirrihi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وَٱسْتَرْعَاكَ</a:t>
            </a:r>
            <a:r>
              <a:rPr lang="ar-SA" sz="7200" kern="1200">
                <a:latin typeface="Attari_Quran" pitchFamily="2" charset="-78"/>
                <a:ea typeface="+mn-ea"/>
                <a:cs typeface="Attari_Quran" pitchFamily="2" charset="-78"/>
              </a:rPr>
              <a:t> امْرَ خَلْقِهِ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appointed you as the supervisor over the affairs of His creatures,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wastar`aka</a:t>
            </a:r>
            <a:r>
              <a:rPr lang="en-US"/>
              <a:t> </a:t>
            </a:r>
            <a:r>
              <a:rPr lang="en-US" err="1"/>
              <a:t>amra</a:t>
            </a:r>
            <a:r>
              <a:rPr lang="en-US"/>
              <a:t> </a:t>
            </a:r>
            <a:r>
              <a:rPr lang="en-US" err="1"/>
              <a:t>khalqihi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وَقَرَنَ طَاعَتَكَ بِطَاعَتِهِ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matched the obedience to you to the obedience to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qarana</a:t>
            </a:r>
            <a:r>
              <a:rPr lang="en-US"/>
              <a:t> </a:t>
            </a:r>
            <a:r>
              <a:rPr lang="en-US" err="1"/>
              <a:t>ta`ataka</a:t>
            </a:r>
            <a:r>
              <a:rPr lang="en-US"/>
              <a:t> </a:t>
            </a:r>
            <a:r>
              <a:rPr lang="en-US" err="1"/>
              <a:t>bita`atihi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وَمُوَالاَتَكَ بِمُوَالاَتِهِ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matched the loyalty to you to the loyalty to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muwalataka</a:t>
            </a:r>
            <a:r>
              <a:rPr lang="en-US"/>
              <a:t> </a:t>
            </a:r>
            <a:r>
              <a:rPr lang="en-US" err="1"/>
              <a:t>bimuwalatihi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مَلاَئِكَةِ </a:t>
            </a:r>
            <a:r>
              <a:rPr lang="ar-SA" sz="7200" kern="1200" dirty="0" err="1">
                <a:latin typeface="Attari_Quran" pitchFamily="2" charset="-78"/>
                <a:ea typeface="+mn-ea"/>
                <a:cs typeface="Attari_Quran" pitchFamily="2" charset="-78"/>
              </a:rPr>
              <a:t>ٱللَّهِ</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angels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mala'ikati</a:t>
            </a:r>
            <a:r>
              <a:rPr lang="en-US" dirty="0"/>
              <a:t> </a:t>
            </a:r>
            <a:r>
              <a:rPr lang="en-US" dirty="0" err="1"/>
              <a:t>allahi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كُنْ لِي </a:t>
            </a:r>
            <a:r>
              <a:rPr lang="ar-SA" sz="7200" kern="1200" err="1">
                <a:latin typeface="Attari_Quran" pitchFamily="2" charset="-78"/>
                <a:ea typeface="+mn-ea"/>
                <a:cs typeface="Attari_Quran" pitchFamily="2" charset="-78"/>
              </a:rPr>
              <a:t>إِلَىٰ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شَفِيعاً</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that you may intercede for me before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kun li ila allahi shafi`an</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وَمِنَ </a:t>
            </a:r>
            <a:r>
              <a:rPr lang="ar-SA" sz="7200" kern="1200" err="1">
                <a:latin typeface="Attari_Quran" pitchFamily="2" charset="-78"/>
                <a:ea typeface="+mn-ea"/>
                <a:cs typeface="Attari_Quran" pitchFamily="2" charset="-78"/>
              </a:rPr>
              <a:t>ٱلنَّارِ</a:t>
            </a:r>
            <a:r>
              <a:rPr lang="ar-SA" sz="7200" kern="1200">
                <a:latin typeface="Attari_Quran" pitchFamily="2" charset="-78"/>
                <a:ea typeface="+mn-ea"/>
                <a:cs typeface="Attari_Quran" pitchFamily="2" charset="-78"/>
              </a:rPr>
              <a:t> مُجِيراً</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rescue me from Hellfire,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min </a:t>
            </a:r>
            <a:r>
              <a:rPr lang="en-US" err="1"/>
              <a:t>alnnari</a:t>
            </a:r>
            <a:r>
              <a:rPr lang="en-US"/>
              <a:t> </a:t>
            </a:r>
            <a:r>
              <a:rPr lang="en-US" err="1"/>
              <a:t>mujiran</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وَعَلَىٰ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ٱلدَّهْرِ</a:t>
            </a:r>
            <a:r>
              <a:rPr lang="ar-SA" sz="7200" kern="1200">
                <a:latin typeface="Attari_Quran" pitchFamily="2" charset="-78"/>
                <a:ea typeface="+mn-ea"/>
                <a:cs typeface="Attari_Quran" pitchFamily="2" charset="-78"/>
              </a:rPr>
              <a:t> ظَهِيراً</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aid me against the vicissitudes of my time.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err="1"/>
              <a:t>wa</a:t>
            </a:r>
            <a:r>
              <a:rPr lang="en-US" dirty="0"/>
              <a:t> `ala </a:t>
            </a:r>
            <a:r>
              <a:rPr lang="en-US" dirty="0" err="1"/>
              <a:t>alddahri</a:t>
            </a:r>
            <a:r>
              <a:rPr lang="en-US" dirty="0"/>
              <a:t> </a:t>
            </a:r>
            <a:r>
              <a:rPr lang="en-US" dirty="0" err="1"/>
              <a:t>zahiran</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يَا وَلِيَّ </a:t>
            </a:r>
            <a:r>
              <a:rPr lang="ar-SA" sz="7200" kern="1200" err="1">
                <a:latin typeface="Attari_Quran" pitchFamily="2" charset="-78"/>
                <a:ea typeface="+mn-ea"/>
                <a:cs typeface="Attari_Quran" pitchFamily="2" charset="-78"/>
              </a:rPr>
              <a:t>ٱللَّهِ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O Allah’s friend!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ya</a:t>
            </a:r>
            <a:r>
              <a:rPr lang="en-US"/>
              <a:t> </a:t>
            </a:r>
            <a:r>
              <a:rPr lang="en-US" err="1"/>
              <a:t>waliyya</a:t>
            </a:r>
            <a:r>
              <a:rPr lang="en-US"/>
              <a:t> </a:t>
            </a:r>
            <a:r>
              <a:rPr lang="en-US" err="1"/>
              <a:t>allahi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
        <p:nvSpPr>
          <p:cNvPr id="8" name="Rectangle 7"/>
          <p:cNvSpPr/>
          <p:nvPr/>
        </p:nvSpPr>
        <p:spPr>
          <a:xfrm>
            <a:off x="0" y="578823"/>
            <a:ext cx="9296400" cy="40011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2000" b="1">
                <a:solidFill>
                  <a:srgbClr val="FFFF99"/>
                </a:solidFill>
                <a:latin typeface="Trebuchet MS" pitchFamily="34" charset="0"/>
              </a:rPr>
              <a:t>You may then </a:t>
            </a:r>
            <a:r>
              <a:rPr lang="en-US" sz="2000" b="1" smtClean="0">
                <a:solidFill>
                  <a:srgbClr val="FFFF99"/>
                </a:solidFill>
                <a:latin typeface="Trebuchet MS" pitchFamily="34" charset="0"/>
              </a:rPr>
              <a:t>embrace </a:t>
            </a:r>
            <a:r>
              <a:rPr lang="en-US" sz="2000" b="1">
                <a:solidFill>
                  <a:srgbClr val="FFFF99"/>
                </a:solidFill>
                <a:latin typeface="Trebuchet MS" pitchFamily="34" charset="0"/>
              </a:rPr>
              <a:t>the </a:t>
            </a:r>
            <a:r>
              <a:rPr lang="en-US" sz="2000" b="1" smtClean="0">
                <a:solidFill>
                  <a:srgbClr val="FFFF99"/>
                </a:solidFill>
                <a:latin typeface="Trebuchet MS" pitchFamily="34" charset="0"/>
              </a:rPr>
              <a:t>tomb again, </a:t>
            </a:r>
            <a:r>
              <a:rPr lang="en-US" sz="2000" b="1">
                <a:solidFill>
                  <a:srgbClr val="FFFF99"/>
                </a:solidFill>
                <a:latin typeface="Trebuchet MS" pitchFamily="34" charset="0"/>
              </a:rPr>
              <a:t>kiss it, and say the following words:</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يَا حُجَّةَ </a:t>
            </a:r>
            <a:r>
              <a:rPr lang="ar-SA" sz="7200" kern="1200" err="1">
                <a:latin typeface="Attari_Quran" pitchFamily="2" charset="-78"/>
                <a:ea typeface="+mn-ea"/>
                <a:cs typeface="Attari_Quran" pitchFamily="2" charset="-78"/>
              </a:rPr>
              <a:t>ٱللَّهِ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O Allah’s argument!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ya</a:t>
            </a:r>
            <a:r>
              <a:rPr lang="en-US"/>
              <a:t> </a:t>
            </a:r>
            <a:r>
              <a:rPr lang="en-US" err="1"/>
              <a:t>hujjata</a:t>
            </a:r>
            <a:r>
              <a:rPr lang="en-US"/>
              <a:t> </a:t>
            </a:r>
            <a:r>
              <a:rPr lang="en-US" err="1"/>
              <a:t>allahi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يَا بَابَ حِطَّةِ </a:t>
            </a:r>
            <a:r>
              <a:rPr lang="ar-SA" sz="7200" kern="1200" err="1">
                <a:latin typeface="Attari_Quran" pitchFamily="2" charset="-78"/>
                <a:ea typeface="+mn-ea"/>
                <a:cs typeface="Attari_Quran" pitchFamily="2" charset="-78"/>
              </a:rPr>
              <a:t>ٱللَّهِ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O Allah’s door of forgiveness!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ya</a:t>
            </a:r>
            <a:r>
              <a:rPr lang="en-US"/>
              <a:t> baba </a:t>
            </a:r>
            <a:r>
              <a:rPr lang="en-US" err="1"/>
              <a:t>hittati</a:t>
            </a:r>
            <a:r>
              <a:rPr lang="en-US"/>
              <a:t> </a:t>
            </a:r>
            <a:r>
              <a:rPr lang="en-US" err="1"/>
              <a:t>allahi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وَلِيُّكَ وَزَائِرُكَ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 your adherent, visitor,</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waliyyuka</a:t>
            </a:r>
            <a:r>
              <a:rPr lang="en-US"/>
              <a:t> </a:t>
            </a:r>
            <a:r>
              <a:rPr lang="en-US" err="1"/>
              <a:t>wa</a:t>
            </a:r>
            <a:r>
              <a:rPr lang="en-US"/>
              <a:t> </a:t>
            </a:r>
            <a:r>
              <a:rPr lang="en-US" err="1"/>
              <a:t>za'iruka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وَٱللاَّئِذُ</a:t>
            </a:r>
            <a:r>
              <a:rPr lang="ar-SA" sz="7200" kern="1200">
                <a:latin typeface="Attari_Quran" pitchFamily="2" charset="-78"/>
                <a:ea typeface="+mn-ea"/>
                <a:cs typeface="Attari_Quran" pitchFamily="2" charset="-78"/>
              </a:rPr>
              <a:t> بِقَبْرِكَ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seeker of refuge with your tomb,</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walla'idhu</a:t>
            </a:r>
            <a:r>
              <a:rPr lang="en-US"/>
              <a:t> </a:t>
            </a:r>
            <a:r>
              <a:rPr lang="en-US" err="1"/>
              <a:t>biqabrika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وَٱلنَّازِلُ</a:t>
            </a:r>
            <a:r>
              <a:rPr lang="ar-SA" sz="7200" kern="1200">
                <a:latin typeface="Attari_Quran" pitchFamily="2" charset="-78"/>
                <a:ea typeface="+mn-ea"/>
                <a:cs typeface="Attari_Quran" pitchFamily="2" charset="-78"/>
              </a:rPr>
              <a:t> بِفِنَائِكَ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residing in your courtyard,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walnnazilu</a:t>
            </a:r>
            <a:r>
              <a:rPr lang="en-US"/>
              <a:t> </a:t>
            </a:r>
            <a:r>
              <a:rPr lang="en-US" err="1"/>
              <a:t>bifina'ika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وَٱلْمُنِيخُ</a:t>
            </a:r>
            <a:r>
              <a:rPr lang="ar-SA" sz="7200" kern="1200">
                <a:latin typeface="Attari_Quran" pitchFamily="2" charset="-78"/>
                <a:ea typeface="+mn-ea"/>
                <a:cs typeface="Attari_Quran" pitchFamily="2" charset="-78"/>
              </a:rPr>
              <a:t> رَحْلَهُ فِي جِوَارِكَ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staying in your vicinity,</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walmunikhu</a:t>
            </a:r>
            <a:r>
              <a:rPr lang="en-US"/>
              <a:t> </a:t>
            </a:r>
            <a:r>
              <a:rPr lang="en-US" err="1"/>
              <a:t>rahlahu</a:t>
            </a:r>
            <a:r>
              <a:rPr lang="en-US"/>
              <a:t> fi </a:t>
            </a:r>
            <a:r>
              <a:rPr lang="en-US" err="1"/>
              <a:t>jiwarika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ٱلْحَافِّينَ</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بِهٰذَا</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ٱلْحَرَمِ</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who surround this sanctuary</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alhaffina</a:t>
            </a:r>
            <a:r>
              <a:rPr lang="en-US"/>
              <a:t> </a:t>
            </a:r>
            <a:r>
              <a:rPr lang="en-US" err="1"/>
              <a:t>bihadha</a:t>
            </a:r>
            <a:r>
              <a:rPr lang="en-US"/>
              <a:t> </a:t>
            </a:r>
            <a:r>
              <a:rPr lang="en-US" err="1"/>
              <a:t>alharami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يَسْالُكَ انْ تَشْفَعَ لَهُ </a:t>
            </a:r>
            <a:r>
              <a:rPr lang="ar-SA" sz="7200" kern="1200" err="1">
                <a:latin typeface="Attari_Quran" pitchFamily="2" charset="-78"/>
                <a:ea typeface="+mn-ea"/>
                <a:cs typeface="Attari_Quran" pitchFamily="2" charset="-78"/>
              </a:rPr>
              <a:t>إِلَىٰ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فِي قَضَاءِ حَاجَتِهِ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 beg you to intercede for me before Allah that He may grant my needs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yas'aluka</a:t>
            </a:r>
            <a:r>
              <a:rPr lang="en-US"/>
              <a:t> an </a:t>
            </a:r>
            <a:r>
              <a:rPr lang="en-US" err="1"/>
              <a:t>tashfa`a</a:t>
            </a:r>
            <a:r>
              <a:rPr lang="en-US"/>
              <a:t> </a:t>
            </a:r>
            <a:r>
              <a:rPr lang="en-US" err="1"/>
              <a:t>lahu</a:t>
            </a:r>
            <a:r>
              <a:rPr lang="en-US"/>
              <a:t> </a:t>
            </a:r>
            <a:r>
              <a:rPr lang="en-US" err="1"/>
              <a:t>ila</a:t>
            </a:r>
            <a:r>
              <a:rPr lang="en-US"/>
              <a:t> </a:t>
            </a:r>
            <a:r>
              <a:rPr lang="en-US" err="1"/>
              <a:t>allahi</a:t>
            </a:r>
            <a:r>
              <a:rPr lang="en-US"/>
              <a:t> fi </a:t>
            </a:r>
            <a:r>
              <a:rPr lang="en-US" err="1"/>
              <a:t>qada'i</a:t>
            </a:r>
            <a:r>
              <a:rPr lang="en-US"/>
              <a:t> </a:t>
            </a:r>
            <a:r>
              <a:rPr lang="en-US" err="1"/>
              <a:t>hajatihi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وَنُجْحِ طَلِبَتِهِ فِي </a:t>
            </a:r>
            <a:r>
              <a:rPr lang="ar-SA" sz="7200" kern="1200" err="1">
                <a:latin typeface="Attari_Quran" pitchFamily="2" charset="-78"/>
                <a:ea typeface="+mn-ea"/>
                <a:cs typeface="Attari_Quran" pitchFamily="2" charset="-78"/>
              </a:rPr>
              <a:t>ٱلدُّنْيَا</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وَٱلآخِرَةِ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may respond to my requests for this life as well as the life to come,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nujhi</a:t>
            </a:r>
            <a:r>
              <a:rPr lang="en-US"/>
              <a:t> </a:t>
            </a:r>
            <a:r>
              <a:rPr lang="en-US" err="1"/>
              <a:t>talibatihi</a:t>
            </a:r>
            <a:r>
              <a:rPr lang="en-US"/>
              <a:t> fi </a:t>
            </a:r>
            <a:r>
              <a:rPr lang="en-US" err="1"/>
              <a:t>alddunya</a:t>
            </a:r>
            <a:r>
              <a:rPr lang="en-US"/>
              <a:t> </a:t>
            </a:r>
            <a:r>
              <a:rPr lang="en-US" err="1"/>
              <a:t>wal-akhirati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فَإِنَّ لَكَ عِنْدَ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ٱلْجَاهَ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ٱلْعَظِيمَ</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because you enjoy an enormous position with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fa'inna laka `inda allahi aljaha al`azima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وَٱلشَّفَاعَةَ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ٱلْمَقْبُولَةَ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as well as admitted right of intercession.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walshshafa`ata</a:t>
            </a:r>
            <a:r>
              <a:rPr lang="en-US"/>
              <a:t> </a:t>
            </a:r>
            <a:r>
              <a:rPr lang="en-US" err="1"/>
              <a:t>almaqbulata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فَٱجْعَلْنِي</a:t>
            </a:r>
            <a:r>
              <a:rPr lang="ar-SA" sz="7200" kern="1200">
                <a:latin typeface="Attari_Quran" pitchFamily="2" charset="-78"/>
                <a:ea typeface="+mn-ea"/>
                <a:cs typeface="Attari_Quran" pitchFamily="2" charset="-78"/>
              </a:rPr>
              <a:t> يَا مَوْلاَيَ مِنْ هَمِّكَ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So, O my master, include me with those for whom you care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sv-SE"/>
              <a:t>faj`alni ya mawlaya min hammika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وَادْخِلْنِي فِي حِزْبِكَ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include me with your party.</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adkhilni</a:t>
            </a:r>
            <a:r>
              <a:rPr lang="en-US"/>
              <a:t> fi </a:t>
            </a:r>
            <a:r>
              <a:rPr lang="en-US" err="1"/>
              <a:t>hizbika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وَٱلسَّلامُ</a:t>
            </a:r>
            <a:r>
              <a:rPr lang="ar-SA" sz="7200" kern="1200">
                <a:latin typeface="Attari_Quran" pitchFamily="2" charset="-78"/>
                <a:ea typeface="+mn-ea"/>
                <a:cs typeface="Attari_Quran" pitchFamily="2" charset="-78"/>
              </a:rPr>
              <a:t> عَلَيْكَ </a:t>
            </a:r>
            <a:r>
              <a:rPr lang="ar-SA" sz="7200" kern="1200" err="1">
                <a:latin typeface="Attari_Quran" pitchFamily="2" charset="-78"/>
                <a:ea typeface="+mn-ea"/>
                <a:cs typeface="Attari_Quran" pitchFamily="2" charset="-78"/>
              </a:rPr>
              <a:t>وَعَلَىٰ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ضَجِيعَيْكَ</a:t>
            </a:r>
            <a:r>
              <a:rPr lang="ar-SA" sz="7200" kern="1200">
                <a:latin typeface="Attari_Quran" pitchFamily="2" charset="-78"/>
                <a:ea typeface="+mn-ea"/>
                <a:cs typeface="Attari_Quran" pitchFamily="2" charset="-78"/>
              </a:rPr>
              <a:t> آدَمَ وَنُوحٍ</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and upon your partners in place; Adam and Noah.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err="1"/>
              <a:t>wa</a:t>
            </a:r>
            <a:r>
              <a:rPr lang="en-US" dirty="0"/>
              <a:t> alssalamu `</a:t>
            </a:r>
            <a:r>
              <a:rPr lang="en-US" dirty="0" err="1"/>
              <a:t>alayka</a:t>
            </a:r>
            <a:r>
              <a:rPr lang="en-US" dirty="0"/>
              <a:t> </a:t>
            </a:r>
            <a:r>
              <a:rPr lang="en-US" dirty="0" err="1"/>
              <a:t>wa</a:t>
            </a:r>
            <a:r>
              <a:rPr lang="en-US" dirty="0"/>
              <a:t> `ala </a:t>
            </a:r>
            <a:r>
              <a:rPr lang="en-US" dirty="0" err="1"/>
              <a:t>daji`ayka</a:t>
            </a:r>
            <a:r>
              <a:rPr lang="en-US" dirty="0"/>
              <a:t> </a:t>
            </a:r>
            <a:r>
              <a:rPr lang="en-US" dirty="0" err="1"/>
              <a:t>adama</a:t>
            </a:r>
            <a:r>
              <a:rPr lang="en-US" dirty="0"/>
              <a:t> </a:t>
            </a:r>
            <a:r>
              <a:rPr lang="en-US" dirty="0" err="1"/>
              <a:t>wa</a:t>
            </a:r>
            <a:r>
              <a:rPr lang="en-US" dirty="0"/>
              <a:t> </a:t>
            </a:r>
            <a:r>
              <a:rPr lang="en-US" dirty="0" err="1"/>
              <a:t>nuhin</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وَٱلسَّلامُ</a:t>
            </a:r>
            <a:r>
              <a:rPr lang="ar-SA" sz="7200" kern="1200">
                <a:latin typeface="Attari_Quran" pitchFamily="2" charset="-78"/>
                <a:ea typeface="+mn-ea"/>
                <a:cs typeface="Attari_Quran" pitchFamily="2" charset="-78"/>
              </a:rPr>
              <a:t> عَلَيْكَ </a:t>
            </a:r>
            <a:r>
              <a:rPr lang="ar-SA" sz="7200" kern="1200" err="1">
                <a:latin typeface="Attari_Quran" pitchFamily="2" charset="-78"/>
                <a:ea typeface="+mn-ea"/>
                <a:cs typeface="Attari_Quran" pitchFamily="2" charset="-78"/>
              </a:rPr>
              <a:t>وَعَلَىٰ</a:t>
            </a:r>
            <a:r>
              <a:rPr lang="ar-SA" sz="7200" kern="1200">
                <a:latin typeface="Attari_Quran" pitchFamily="2" charset="-78"/>
                <a:ea typeface="+mn-ea"/>
                <a:cs typeface="Attari_Quran" pitchFamily="2" charset="-78"/>
              </a:rPr>
              <a:t> وَلَدَيْكَ </a:t>
            </a:r>
            <a:r>
              <a:rPr lang="ar-SA" sz="7200" kern="1200" err="1">
                <a:latin typeface="Attari_Quran" pitchFamily="2" charset="-78"/>
                <a:ea typeface="+mn-ea"/>
                <a:cs typeface="Attari_Quran" pitchFamily="2" charset="-78"/>
              </a:rPr>
              <a:t>ٱلْحَسَنِ</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وَٱلْحُسَيْنِ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and upon your two sons; al-Hasan and al-</a:t>
            </a:r>
            <a:r>
              <a:rPr lang="en-US" b="1" kern="1200" err="1">
                <a:latin typeface="Arial" pitchFamily="34" charset="0"/>
                <a:ea typeface="MS Mincho" pitchFamily="49" charset="-128"/>
                <a:cs typeface="Arial" pitchFamily="34" charset="0"/>
              </a:rPr>
              <a:t>Husayn</a:t>
            </a:r>
            <a:r>
              <a:rPr lang="en-US" b="1" kern="1200">
                <a:latin typeface="Arial" pitchFamily="34" charset="0"/>
                <a:ea typeface="MS Mincho" pitchFamily="49" charset="-128"/>
                <a:cs typeface="Arial" pitchFamily="34" charset="0"/>
              </a:rPr>
              <a: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err="1"/>
              <a:t>wa</a:t>
            </a:r>
            <a:r>
              <a:rPr lang="en-US" dirty="0"/>
              <a:t> alssalamu `</a:t>
            </a:r>
            <a:r>
              <a:rPr lang="en-US" dirty="0" err="1"/>
              <a:t>alayka</a:t>
            </a:r>
            <a:r>
              <a:rPr lang="en-US" dirty="0"/>
              <a:t> </a:t>
            </a:r>
            <a:r>
              <a:rPr lang="en-US" dirty="0" err="1"/>
              <a:t>wa</a:t>
            </a:r>
            <a:r>
              <a:rPr lang="en-US" dirty="0"/>
              <a:t> `ala </a:t>
            </a:r>
            <a:r>
              <a:rPr lang="en-US" dirty="0" err="1"/>
              <a:t>waladayka</a:t>
            </a:r>
            <a:r>
              <a:rPr lang="en-US" dirty="0"/>
              <a:t> </a:t>
            </a:r>
            <a:r>
              <a:rPr lang="en-US" dirty="0" err="1"/>
              <a:t>alhasani</a:t>
            </a:r>
            <a:r>
              <a:rPr lang="en-US" dirty="0"/>
              <a:t> </a:t>
            </a:r>
            <a:r>
              <a:rPr lang="en-US" dirty="0" err="1"/>
              <a:t>walhusayni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وَعَلَىٰ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ٱلائِمَّةِ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ٱلطَّاهِرِينَ</a:t>
            </a:r>
            <a:r>
              <a:rPr lang="ar-SA" sz="7200" kern="1200">
                <a:latin typeface="Attari_Quran" pitchFamily="2" charset="-78"/>
                <a:ea typeface="+mn-ea"/>
                <a:cs typeface="Attari_Quran" pitchFamily="2" charset="-78"/>
              </a:rPr>
              <a:t> مِنْ ذُرِّيَّتِكَ</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upon the immaculate Imams from your progeny.</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err="1"/>
              <a:t>wa</a:t>
            </a:r>
            <a:r>
              <a:rPr lang="en-US" dirty="0"/>
              <a:t> `ala al-</a:t>
            </a:r>
            <a:r>
              <a:rPr lang="en-US" dirty="0" err="1"/>
              <a:t>a'immati</a:t>
            </a:r>
            <a:r>
              <a:rPr lang="en-US" dirty="0"/>
              <a:t> </a:t>
            </a:r>
            <a:r>
              <a:rPr lang="en-US" dirty="0" err="1"/>
              <a:t>alttahirina</a:t>
            </a:r>
            <a:r>
              <a:rPr lang="en-US" dirty="0"/>
              <a:t> min </a:t>
            </a:r>
            <a:r>
              <a:rPr lang="en-US" dirty="0" err="1"/>
              <a:t>dhurriyyatika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8738" name="Text Box 2"/>
          <p:cNvSpPr txBox="1">
            <a:spLocks noChangeArrowheads="1"/>
          </p:cNvSpPr>
          <p:nvPr/>
        </p:nvSpPr>
        <p:spPr bwMode="auto">
          <a:xfrm>
            <a:off x="304800" y="227290"/>
            <a:ext cx="8534400" cy="36933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a:r>
              <a:rPr lang="en-GB" b="1" dirty="0">
                <a:solidFill>
                  <a:srgbClr val="FFFF99"/>
                </a:solidFill>
                <a:latin typeface="Trebuchet MS" pitchFamily="34" charset="0"/>
              </a:rPr>
              <a:t>Merits </a:t>
            </a:r>
            <a:r>
              <a:rPr lang="en-GB" b="1" dirty="0" smtClean="0">
                <a:solidFill>
                  <a:srgbClr val="FFFF99"/>
                </a:solidFill>
                <a:latin typeface="Trebuchet MS" pitchFamily="34" charset="0"/>
              </a:rPr>
              <a:t>of </a:t>
            </a:r>
            <a:r>
              <a:rPr lang="en-US" b="1" dirty="0" smtClean="0">
                <a:solidFill>
                  <a:srgbClr val="FFFF99"/>
                </a:solidFill>
                <a:latin typeface="Trebuchet MS" pitchFamily="34" charset="0"/>
              </a:rPr>
              <a:t>Ziyārat of Imam Ali (A.S) on 17th Rabi’al awwal</a:t>
            </a:r>
            <a:endParaRPr lang="en-US" b="1" dirty="0">
              <a:solidFill>
                <a:srgbClr val="FFFF99"/>
              </a:solidFill>
              <a:latin typeface="Trebuchet MS" pitchFamily="34" charset="0"/>
            </a:endParaRPr>
          </a:p>
        </p:txBody>
      </p:sp>
      <p:sp>
        <p:nvSpPr>
          <p:cNvPr id="7028742" name="Text Box 2"/>
          <p:cNvSpPr txBox="1">
            <a:spLocks noChangeArrowheads="1"/>
          </p:cNvSpPr>
          <p:nvPr/>
        </p:nvSpPr>
        <p:spPr bwMode="auto">
          <a:xfrm>
            <a:off x="304800" y="813167"/>
            <a:ext cx="8534400" cy="5632311"/>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lvl="1" algn="ctr"/>
            <a:r>
              <a:rPr lang="en-US" sz="2400" b="1">
                <a:solidFill>
                  <a:srgbClr val="FFFF00"/>
                </a:solidFill>
              </a:rPr>
              <a:t>Al-</a:t>
            </a:r>
            <a:r>
              <a:rPr lang="en-US" sz="2400" b="1" err="1">
                <a:solidFill>
                  <a:srgbClr val="FFFF00"/>
                </a:solidFill>
              </a:rPr>
              <a:t>Shahid</a:t>
            </a:r>
            <a:r>
              <a:rPr lang="en-US" sz="2400" b="1">
                <a:solidFill>
                  <a:srgbClr val="FFFF00"/>
                </a:solidFill>
              </a:rPr>
              <a:t>, </a:t>
            </a:r>
            <a:r>
              <a:rPr lang="en-US" sz="2400" b="1" err="1">
                <a:solidFill>
                  <a:srgbClr val="FFFF00"/>
                </a:solidFill>
              </a:rPr>
              <a:t>Shaykh</a:t>
            </a:r>
            <a:r>
              <a:rPr lang="en-US" sz="2400" b="1">
                <a:solidFill>
                  <a:srgbClr val="FFFF00"/>
                </a:solidFill>
              </a:rPr>
              <a:t> a-</a:t>
            </a:r>
            <a:r>
              <a:rPr lang="en-US" sz="2400" b="1" err="1">
                <a:solidFill>
                  <a:srgbClr val="FFFF00"/>
                </a:solidFill>
              </a:rPr>
              <a:t>Mufid</a:t>
            </a:r>
            <a:r>
              <a:rPr lang="en-US" sz="2400" b="1">
                <a:solidFill>
                  <a:srgbClr val="FFFF00"/>
                </a:solidFill>
              </a:rPr>
              <a:t>, and </a:t>
            </a:r>
            <a:r>
              <a:rPr lang="en-US" sz="2400" b="1" err="1">
                <a:solidFill>
                  <a:srgbClr val="FFFF00"/>
                </a:solidFill>
              </a:rPr>
              <a:t>Sayyid</a:t>
            </a:r>
            <a:r>
              <a:rPr lang="en-US" sz="2400" b="1">
                <a:solidFill>
                  <a:srgbClr val="FFFF00"/>
                </a:solidFill>
              </a:rPr>
              <a:t> </a:t>
            </a:r>
            <a:r>
              <a:rPr lang="en-US" sz="2400" b="1" err="1">
                <a:solidFill>
                  <a:srgbClr val="FFFF00"/>
                </a:solidFill>
              </a:rPr>
              <a:t>Ibn</a:t>
            </a:r>
            <a:r>
              <a:rPr lang="en-US" sz="2400" b="1">
                <a:solidFill>
                  <a:srgbClr val="FFFF00"/>
                </a:solidFill>
              </a:rPr>
              <a:t> </a:t>
            </a:r>
            <a:r>
              <a:rPr lang="en-US" sz="2400" b="1" err="1">
                <a:solidFill>
                  <a:srgbClr val="FFFF00"/>
                </a:solidFill>
              </a:rPr>
              <a:t>Tawus</a:t>
            </a:r>
            <a:r>
              <a:rPr lang="en-US" sz="2400" b="1">
                <a:solidFill>
                  <a:srgbClr val="FFFF00"/>
                </a:solidFill>
              </a:rPr>
              <a:t>—all those have reported that Imam </a:t>
            </a:r>
            <a:r>
              <a:rPr lang="en-US" sz="2400" b="1" smtClean="0">
                <a:solidFill>
                  <a:srgbClr val="FFFF00"/>
                </a:solidFill>
              </a:rPr>
              <a:t>al-Sadiq (A.S) </a:t>
            </a:r>
            <a:r>
              <a:rPr lang="en-US" sz="2400" b="1">
                <a:solidFill>
                  <a:srgbClr val="FFFF00"/>
                </a:solidFill>
              </a:rPr>
              <a:t>visited the holy tomb of Imam </a:t>
            </a:r>
            <a:r>
              <a:rPr lang="en-US" sz="2400" b="1" smtClean="0">
                <a:solidFill>
                  <a:srgbClr val="FFFF00"/>
                </a:solidFill>
              </a:rPr>
              <a:t>Ali </a:t>
            </a:r>
            <a:r>
              <a:rPr lang="en-US" sz="2400" b="1" err="1" smtClean="0">
                <a:solidFill>
                  <a:srgbClr val="FFFF00"/>
                </a:solidFill>
              </a:rPr>
              <a:t>ibne</a:t>
            </a:r>
            <a:r>
              <a:rPr lang="en-US" sz="2400" b="1" smtClean="0">
                <a:solidFill>
                  <a:srgbClr val="FFFF00"/>
                </a:solidFill>
              </a:rPr>
              <a:t> </a:t>
            </a:r>
            <a:r>
              <a:rPr lang="en-US" sz="2400" b="1" err="1" smtClean="0">
                <a:solidFill>
                  <a:srgbClr val="FFFF00"/>
                </a:solidFill>
              </a:rPr>
              <a:t>Abi</a:t>
            </a:r>
            <a:r>
              <a:rPr lang="en-US" sz="2400" b="1" smtClean="0">
                <a:solidFill>
                  <a:srgbClr val="FFFF00"/>
                </a:solidFill>
              </a:rPr>
              <a:t> Talib (A.S) </a:t>
            </a:r>
            <a:r>
              <a:rPr lang="en-US" sz="2400" b="1">
                <a:solidFill>
                  <a:srgbClr val="FFFF00"/>
                </a:solidFill>
              </a:rPr>
              <a:t>on the seventeenth of Rabi` al-</a:t>
            </a:r>
            <a:r>
              <a:rPr lang="en-US" sz="2400" b="1" err="1">
                <a:solidFill>
                  <a:srgbClr val="FFFF00"/>
                </a:solidFill>
              </a:rPr>
              <a:t>Awwal</a:t>
            </a:r>
            <a:r>
              <a:rPr lang="en-US" sz="2400" b="1">
                <a:solidFill>
                  <a:srgbClr val="FFFF00"/>
                </a:solidFill>
              </a:rPr>
              <a:t>, which is the birthday of the Holy Prophet </a:t>
            </a:r>
            <a:r>
              <a:rPr lang="en-US" sz="2400" b="1" smtClean="0">
                <a:solidFill>
                  <a:srgbClr val="FFFF00"/>
                </a:solidFill>
              </a:rPr>
              <a:t>(S), </a:t>
            </a:r>
            <a:r>
              <a:rPr lang="en-US" sz="2400" b="1">
                <a:solidFill>
                  <a:srgbClr val="FFFF00"/>
                </a:solidFill>
              </a:rPr>
              <a:t>with the following form of </a:t>
            </a:r>
            <a:r>
              <a:rPr lang="en-US" sz="2400" b="1" i="1" err="1" smtClean="0">
                <a:solidFill>
                  <a:srgbClr val="FFFF00"/>
                </a:solidFill>
              </a:rPr>
              <a:t>Ziyarah</a:t>
            </a:r>
            <a:r>
              <a:rPr lang="en-US" sz="2400" b="1">
                <a:solidFill>
                  <a:srgbClr val="FFFF00"/>
                </a:solidFill>
              </a:rPr>
              <a:t>:</a:t>
            </a:r>
          </a:p>
          <a:p>
            <a:pPr lvl="1" algn="ctr"/>
            <a:r>
              <a:rPr lang="en-US" sz="2400" b="1">
                <a:solidFill>
                  <a:srgbClr val="FFFF00"/>
                </a:solidFill>
              </a:rPr>
              <a:t>Teaching the lofty, trustworthy scholar </a:t>
            </a:r>
            <a:r>
              <a:rPr lang="en-US" sz="2400" b="1" smtClean="0">
                <a:solidFill>
                  <a:srgbClr val="FFFF00"/>
                </a:solidFill>
              </a:rPr>
              <a:t>Muhammad </a:t>
            </a:r>
            <a:r>
              <a:rPr lang="en-US" sz="2400" b="1" err="1">
                <a:solidFill>
                  <a:srgbClr val="FFFF00"/>
                </a:solidFill>
              </a:rPr>
              <a:t>ibn</a:t>
            </a:r>
            <a:r>
              <a:rPr lang="en-US" sz="2400" b="1">
                <a:solidFill>
                  <a:srgbClr val="FFFF00"/>
                </a:solidFill>
              </a:rPr>
              <a:t> Muslim al-</a:t>
            </a:r>
            <a:r>
              <a:rPr lang="en-US" sz="2400" b="1" err="1">
                <a:solidFill>
                  <a:srgbClr val="FFFF00"/>
                </a:solidFill>
              </a:rPr>
              <a:t>Thaqafi</a:t>
            </a:r>
            <a:r>
              <a:rPr lang="en-US" sz="2400" b="1">
                <a:solidFill>
                  <a:srgbClr val="FFFF00"/>
                </a:solidFill>
              </a:rPr>
              <a:t>, Imam </a:t>
            </a:r>
            <a:r>
              <a:rPr lang="en-US" sz="2400" b="1" smtClean="0">
                <a:solidFill>
                  <a:srgbClr val="FFFF00"/>
                </a:solidFill>
              </a:rPr>
              <a:t>al-Sadiq (A.S) </a:t>
            </a:r>
            <a:r>
              <a:rPr lang="en-US" sz="2400" b="1">
                <a:solidFill>
                  <a:srgbClr val="FFFF00"/>
                </a:solidFill>
              </a:rPr>
              <a:t>said</a:t>
            </a:r>
            <a:r>
              <a:rPr lang="en-US" sz="2400" b="1" smtClean="0">
                <a:solidFill>
                  <a:srgbClr val="FFFF00"/>
                </a:solidFill>
              </a:rPr>
              <a:t>: When </a:t>
            </a:r>
            <a:r>
              <a:rPr lang="en-US" sz="2400" b="1">
                <a:solidFill>
                  <a:srgbClr val="FFFF00"/>
                </a:solidFill>
              </a:rPr>
              <a:t>you approach the holy shrine of Amir al-</a:t>
            </a:r>
            <a:r>
              <a:rPr lang="en-US" sz="2400" b="1" err="1">
                <a:solidFill>
                  <a:srgbClr val="FFFF00"/>
                </a:solidFill>
              </a:rPr>
              <a:t>Mu'minin</a:t>
            </a:r>
            <a:r>
              <a:rPr lang="en-US" sz="2400" b="1">
                <a:solidFill>
                  <a:srgbClr val="FFFF00"/>
                </a:solidFill>
              </a:rPr>
              <a:t> </a:t>
            </a:r>
            <a:r>
              <a:rPr lang="en-US" sz="2400" b="1" smtClean="0">
                <a:solidFill>
                  <a:srgbClr val="FFFF00"/>
                </a:solidFill>
              </a:rPr>
              <a:t>(A.S), </a:t>
            </a:r>
            <a:r>
              <a:rPr lang="en-US" sz="2400" b="1">
                <a:solidFill>
                  <a:srgbClr val="FFFF00"/>
                </a:solidFill>
              </a:rPr>
              <a:t>you may first wash yourself before visiting, put on the cleanest of your clothes, use a perfume, and walk towards the shrine with gravity and tranquility. When you stop at the door of peace (</a:t>
            </a:r>
            <a:r>
              <a:rPr lang="en-US" sz="2400" b="1" i="1" err="1">
                <a:solidFill>
                  <a:srgbClr val="FFFF00"/>
                </a:solidFill>
              </a:rPr>
              <a:t>bab</a:t>
            </a:r>
            <a:r>
              <a:rPr lang="en-US" sz="2400" b="1" i="1">
                <a:solidFill>
                  <a:srgbClr val="FFFF00"/>
                </a:solidFill>
              </a:rPr>
              <a:t> al-</a:t>
            </a:r>
            <a:r>
              <a:rPr lang="en-US" sz="2400" b="1" i="1" err="1">
                <a:solidFill>
                  <a:srgbClr val="FFFF00"/>
                </a:solidFill>
              </a:rPr>
              <a:t>salam</a:t>
            </a:r>
            <a:r>
              <a:rPr lang="en-US" sz="2400" b="1">
                <a:solidFill>
                  <a:srgbClr val="FFFF00"/>
                </a:solidFill>
              </a:rPr>
              <a:t>), which is the gate of the holy shrine, you may face the </a:t>
            </a:r>
            <a:r>
              <a:rPr lang="en-US" sz="2400" b="1" err="1" smtClean="0">
                <a:solidFill>
                  <a:srgbClr val="FFFF00"/>
                </a:solidFill>
              </a:rPr>
              <a:t>Qiblah</a:t>
            </a:r>
            <a:r>
              <a:rPr lang="en-US" sz="2400" b="1" smtClean="0">
                <a:solidFill>
                  <a:srgbClr val="FFFF00"/>
                </a:solidFill>
              </a:rPr>
              <a:t> </a:t>
            </a:r>
            <a:r>
              <a:rPr lang="en-US" sz="2400" b="1">
                <a:solidFill>
                  <a:srgbClr val="FFFF00"/>
                </a:solidFill>
              </a:rPr>
              <a:t>direction and </a:t>
            </a:r>
            <a:r>
              <a:rPr lang="en-US" sz="2400" b="1" smtClean="0">
                <a:solidFill>
                  <a:srgbClr val="FFFF00"/>
                </a:solidFill>
              </a:rPr>
              <a:t>say the following:</a:t>
            </a:r>
            <a:endParaRPr lang="en-US" sz="2400" b="1">
              <a:solidFill>
                <a:srgbClr val="FFFF00"/>
              </a:solidFill>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وَبِهٰذَا</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ٱلضَّرِيحِ</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ٱللاَّئِذِينَ</a:t>
            </a:r>
            <a:r>
              <a:rPr lang="ar-SA" sz="7200" kern="1200">
                <a:latin typeface="Attari_Quran" pitchFamily="2" charset="-78"/>
                <a:ea typeface="+mn-ea"/>
                <a:cs typeface="Attari_Quran" pitchFamily="2" charset="-78"/>
              </a:rPr>
              <a:t> بِهِ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this tomb to which they are resorting.</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wa bihadha </a:t>
            </a:r>
            <a:r>
              <a:rPr lang="it-IT" smtClean="0"/>
              <a:t>alddarihi </a:t>
            </a:r>
            <a:r>
              <a:rPr lang="it-IT"/>
              <a:t>alla'idhina bihi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914400"/>
            <a:ext cx="876300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اَللَّهُمَّ صَلِّ عَلَى مُحَمَّدٍ وَ آلِ مُحَمَّد</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6868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r>
              <a:rPr lang="en-US" b="1" kern="1200" smtClean="0">
                <a:latin typeface="Arial" pitchFamily="34" charset="0"/>
                <a:ea typeface="MS Mincho" pitchFamily="49" charset="-128"/>
                <a:cs typeface="Arial" pitchFamily="34" charset="0"/>
              </a:rPr>
              <a:t>O' </a:t>
            </a:r>
            <a:r>
              <a:rPr lang="en-US" b="1" kern="1200" err="1" smtClean="0">
                <a:latin typeface="Arial" pitchFamily="34" charset="0"/>
                <a:ea typeface="MS Mincho" pitchFamily="49" charset="-128"/>
                <a:cs typeface="Arial" pitchFamily="34" charset="0"/>
              </a:rPr>
              <a:t>All</a:t>
            </a:r>
            <a:r>
              <a:rPr lang="en-US" b="1" kern="1200" err="1">
                <a:latin typeface="Arial" pitchFamily="34" charset="0"/>
                <a:ea typeface="MS Mincho" pitchFamily="49" charset="-128"/>
                <a:cs typeface="Arial" pitchFamily="34" charset="0"/>
              </a:rPr>
              <a:t>ā</a:t>
            </a:r>
            <a:r>
              <a:rPr lang="en-US" b="1" kern="1200" err="1" smtClean="0">
                <a:latin typeface="Arial" pitchFamily="34" charset="0"/>
                <a:ea typeface="MS Mincho" pitchFamily="49" charset="-128"/>
                <a:cs typeface="Arial" pitchFamily="34" charset="0"/>
              </a:rPr>
              <a:t>h</a:t>
            </a:r>
            <a:r>
              <a:rPr lang="en-US" b="1" kern="1200" smtClean="0">
                <a:latin typeface="Arial" pitchFamily="34" charset="0"/>
                <a:ea typeface="MS Mincho" pitchFamily="49" charset="-128"/>
                <a:cs typeface="Arial" pitchFamily="34" charset="0"/>
              </a:rPr>
              <a:t> send Your blessings on Muhammad</a:t>
            </a:r>
          </a:p>
          <a:p>
            <a:pPr marL="342900" indent="-342900"/>
            <a:r>
              <a:rPr lang="en-US" b="1" kern="1200" smtClean="0">
                <a:latin typeface="Arial" pitchFamily="34" charset="0"/>
                <a:ea typeface="MS Mincho" pitchFamily="49" charset="-128"/>
                <a:cs typeface="Arial" pitchFamily="34" charset="0"/>
              </a:rPr>
              <a:t>and the family of Muhammad.</a:t>
            </a:r>
          </a:p>
        </p:txBody>
      </p:sp>
      <p:sp>
        <p:nvSpPr>
          <p:cNvPr id="10" name="Subtitle 4"/>
          <p:cNvSpPr txBox="1">
            <a:spLocks/>
          </p:cNvSpPr>
          <p:nvPr/>
        </p:nvSpPr>
        <p:spPr bwMode="auto">
          <a:xfrm>
            <a:off x="304800" y="5029200"/>
            <a:ext cx="8686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3200">
                <a:solidFill>
                  <a:srgbClr val="000066"/>
                </a:solidFill>
                <a:latin typeface="+mn-lt"/>
                <a:ea typeface="+mn-ea"/>
                <a:cs typeface="+mn-cs"/>
              </a:defRPr>
            </a:lvl1pPr>
            <a:lvl2pPr marL="457200" indent="0" algn="ctr" rtl="0" fontAlgn="base">
              <a:spcBef>
                <a:spcPct val="20000"/>
              </a:spcBef>
              <a:spcAft>
                <a:spcPct val="0"/>
              </a:spcAft>
              <a:buNone/>
              <a:defRPr sz="2800">
                <a:solidFill>
                  <a:srgbClr val="000066"/>
                </a:solidFill>
                <a:latin typeface="+mn-lt"/>
                <a:cs typeface="+mn-cs"/>
              </a:defRPr>
            </a:lvl2pPr>
            <a:lvl3pPr marL="914400" indent="0" algn="ctr" rtl="0" fontAlgn="base">
              <a:spcBef>
                <a:spcPct val="20000"/>
              </a:spcBef>
              <a:spcAft>
                <a:spcPct val="0"/>
              </a:spcAft>
              <a:buNone/>
              <a:defRPr sz="2400">
                <a:solidFill>
                  <a:srgbClr val="000066"/>
                </a:solidFill>
                <a:latin typeface="+mn-lt"/>
                <a:cs typeface="+mn-cs"/>
              </a:defRPr>
            </a:lvl3pPr>
            <a:lvl4pPr marL="1371600" indent="0" algn="ctr" rtl="0" fontAlgn="base">
              <a:spcBef>
                <a:spcPct val="20000"/>
              </a:spcBef>
              <a:spcAft>
                <a:spcPct val="0"/>
              </a:spcAft>
              <a:buNone/>
              <a:defRPr sz="2000">
                <a:solidFill>
                  <a:srgbClr val="000066"/>
                </a:solidFill>
                <a:latin typeface="+mn-lt"/>
                <a:cs typeface="+mn-cs"/>
              </a:defRPr>
            </a:lvl4pPr>
            <a:lvl5pPr marL="1828800" indent="0" algn="ctr" rtl="0" fontAlgn="base">
              <a:spcBef>
                <a:spcPct val="20000"/>
              </a:spcBef>
              <a:spcAft>
                <a:spcPct val="0"/>
              </a:spcAft>
              <a:buNone/>
              <a:defRPr sz="2000">
                <a:solidFill>
                  <a:srgbClr val="000066"/>
                </a:solidFill>
                <a:latin typeface="+mn-lt"/>
                <a:cs typeface="+mn-cs"/>
              </a:defRPr>
            </a:lvl5pPr>
            <a:lvl6pPr marL="2286000" indent="0" algn="ctr" rtl="0" fontAlgn="base">
              <a:spcBef>
                <a:spcPct val="20000"/>
              </a:spcBef>
              <a:spcAft>
                <a:spcPct val="0"/>
              </a:spcAft>
              <a:buNone/>
              <a:defRPr sz="2000">
                <a:solidFill>
                  <a:srgbClr val="000066"/>
                </a:solidFill>
                <a:latin typeface="+mn-lt"/>
                <a:cs typeface="+mn-cs"/>
              </a:defRPr>
            </a:lvl6pPr>
            <a:lvl7pPr marL="2743200" indent="0" algn="ctr" rtl="0" fontAlgn="base">
              <a:spcBef>
                <a:spcPct val="20000"/>
              </a:spcBef>
              <a:spcAft>
                <a:spcPct val="0"/>
              </a:spcAft>
              <a:buNone/>
              <a:defRPr sz="2000">
                <a:solidFill>
                  <a:srgbClr val="000066"/>
                </a:solidFill>
                <a:latin typeface="+mn-lt"/>
                <a:cs typeface="+mn-cs"/>
              </a:defRPr>
            </a:lvl7pPr>
            <a:lvl8pPr marL="3200400" indent="0" algn="ctr" rtl="0" fontAlgn="base">
              <a:spcBef>
                <a:spcPct val="20000"/>
              </a:spcBef>
              <a:spcAft>
                <a:spcPct val="0"/>
              </a:spcAft>
              <a:buNone/>
              <a:defRPr sz="2000">
                <a:solidFill>
                  <a:srgbClr val="000066"/>
                </a:solidFill>
                <a:latin typeface="+mn-lt"/>
                <a:cs typeface="+mn-cs"/>
              </a:defRPr>
            </a:lvl8pPr>
            <a:lvl9pPr marL="3657600" indent="0" algn="ctr" rtl="0" fontAlgn="base">
              <a:spcBef>
                <a:spcPct val="20000"/>
              </a:spcBef>
              <a:spcAft>
                <a:spcPct val="0"/>
              </a:spcAft>
              <a:buNone/>
              <a:defRPr sz="2000">
                <a:solidFill>
                  <a:srgbClr val="000066"/>
                </a:solidFill>
                <a:latin typeface="+mn-lt"/>
                <a:cs typeface="+mn-cs"/>
              </a:defRPr>
            </a:lvl9pPr>
          </a:lstStyle>
          <a:p>
            <a:pPr marL="342900" indent="-342900"/>
            <a:r>
              <a:rPr lang="fi-FI" sz="2400" b="1" i="1" smtClean="0">
                <a:ea typeface="MS Mincho" pitchFamily="49" charset="-128"/>
              </a:rPr>
              <a:t>Allāhumma </a:t>
            </a:r>
            <a:r>
              <a:rPr lang="fi-FI" sz="2400" b="1" i="1">
                <a:ea typeface="MS Mincho" pitchFamily="49" charset="-128"/>
              </a:rPr>
              <a:t>salli `ala muhammadin wa ali </a:t>
            </a:r>
            <a:r>
              <a:rPr lang="fi-FI" sz="2400" b="1" i="1" smtClean="0">
                <a:ea typeface="MS Mincho" pitchFamily="49" charset="-128"/>
              </a:rPr>
              <a:t>muhammadin</a:t>
            </a:r>
            <a:endParaRPr lang="en-US" sz="2400" b="1">
              <a:latin typeface="Arial" pitchFamily="34" charset="0"/>
              <a:ea typeface="MS Mincho" pitchFamily="49" charset="-128"/>
              <a:cs typeface="Arial" pitchFamily="34" charset="0"/>
            </a:endParaRPr>
          </a:p>
        </p:txBody>
      </p:sp>
      <p:sp>
        <p:nvSpPr>
          <p:cNvPr id="11"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2"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5602054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8738" name="Text Box 2"/>
          <p:cNvSpPr txBox="1">
            <a:spLocks noChangeArrowheads="1"/>
          </p:cNvSpPr>
          <p:nvPr/>
        </p:nvSpPr>
        <p:spPr bwMode="auto">
          <a:xfrm>
            <a:off x="304800" y="227290"/>
            <a:ext cx="8534400" cy="36933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a:r>
              <a:rPr lang="en-GB" b="1" dirty="0">
                <a:solidFill>
                  <a:srgbClr val="FFFF99"/>
                </a:solidFill>
                <a:latin typeface="Trebuchet MS" pitchFamily="34" charset="0"/>
              </a:rPr>
              <a:t>Merits </a:t>
            </a:r>
            <a:r>
              <a:rPr lang="en-GB" b="1" dirty="0" smtClean="0">
                <a:solidFill>
                  <a:srgbClr val="FFFF99"/>
                </a:solidFill>
                <a:latin typeface="Trebuchet MS" pitchFamily="34" charset="0"/>
              </a:rPr>
              <a:t>of </a:t>
            </a:r>
            <a:r>
              <a:rPr lang="en-US" b="1" dirty="0" smtClean="0">
                <a:solidFill>
                  <a:srgbClr val="FFFF99"/>
                </a:solidFill>
                <a:latin typeface="Trebuchet MS" pitchFamily="34" charset="0"/>
              </a:rPr>
              <a:t>Ziyārat of Imam Ali (A.S) on 17th Rabi’al awwal</a:t>
            </a:r>
            <a:endParaRPr lang="en-US" b="1" dirty="0">
              <a:solidFill>
                <a:srgbClr val="FFFF99"/>
              </a:solidFill>
              <a:latin typeface="Trebuchet MS" pitchFamily="34" charset="0"/>
            </a:endParaRPr>
          </a:p>
        </p:txBody>
      </p:sp>
      <p:sp>
        <p:nvSpPr>
          <p:cNvPr id="7028742" name="Text Box 2"/>
          <p:cNvSpPr txBox="1">
            <a:spLocks noChangeArrowheads="1"/>
          </p:cNvSpPr>
          <p:nvPr/>
        </p:nvSpPr>
        <p:spPr bwMode="auto">
          <a:xfrm>
            <a:off x="304800" y="685800"/>
            <a:ext cx="8534400" cy="5847755"/>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lvl="1" algn="ctr"/>
            <a:r>
              <a:rPr lang="en-US" sz="2200" b="1" dirty="0">
                <a:solidFill>
                  <a:srgbClr val="FFFF00"/>
                </a:solidFill>
              </a:rPr>
              <a:t>You may then offer a six-unit prayer of </a:t>
            </a:r>
            <a:r>
              <a:rPr lang="en-US" sz="2200" b="1" i="1" dirty="0" err="1">
                <a:solidFill>
                  <a:srgbClr val="FFFF00"/>
                </a:solidFill>
              </a:rPr>
              <a:t>ziyarah</a:t>
            </a:r>
            <a:r>
              <a:rPr lang="en-US" sz="2200" b="1" dirty="0">
                <a:solidFill>
                  <a:srgbClr val="FFFF00"/>
                </a:solidFill>
              </a:rPr>
              <a:t>; two for visiting Amir al-</a:t>
            </a:r>
            <a:r>
              <a:rPr lang="en-US" sz="2200" b="1" dirty="0" err="1">
                <a:solidFill>
                  <a:srgbClr val="FFFF00"/>
                </a:solidFill>
              </a:rPr>
              <a:t>Mu'minin</a:t>
            </a:r>
            <a:r>
              <a:rPr lang="en-US" sz="2200" b="1" dirty="0">
                <a:solidFill>
                  <a:srgbClr val="FFFF00"/>
                </a:solidFill>
              </a:rPr>
              <a:t> </a:t>
            </a:r>
            <a:r>
              <a:rPr lang="en-US" sz="2200" b="1" dirty="0" smtClean="0">
                <a:solidFill>
                  <a:srgbClr val="FFFF00"/>
                </a:solidFill>
              </a:rPr>
              <a:t>(A.S), </a:t>
            </a:r>
            <a:r>
              <a:rPr lang="en-US" sz="2200" b="1" dirty="0">
                <a:solidFill>
                  <a:srgbClr val="FFFF00"/>
                </a:solidFill>
              </a:rPr>
              <a:t>two for visiting Prophet Adam </a:t>
            </a:r>
            <a:r>
              <a:rPr lang="en-US" sz="2200" b="1" dirty="0" smtClean="0">
                <a:solidFill>
                  <a:srgbClr val="FFFF00"/>
                </a:solidFill>
              </a:rPr>
              <a:t>(A.S), </a:t>
            </a:r>
            <a:r>
              <a:rPr lang="en-US" sz="2200" b="1" dirty="0">
                <a:solidFill>
                  <a:srgbClr val="FFFF00"/>
                </a:solidFill>
              </a:rPr>
              <a:t>and two for visiting Prophet Noah </a:t>
            </a:r>
            <a:r>
              <a:rPr lang="en-US" sz="2200" b="1" dirty="0" smtClean="0">
                <a:solidFill>
                  <a:srgbClr val="FFFF00"/>
                </a:solidFill>
              </a:rPr>
              <a:t>(A.S). </a:t>
            </a:r>
            <a:r>
              <a:rPr lang="en-US" sz="2200" b="1" dirty="0">
                <a:solidFill>
                  <a:srgbClr val="FFFF00"/>
                </a:solidFill>
              </a:rPr>
              <a:t>You may also supplicate Almighty Allah </a:t>
            </a:r>
            <a:r>
              <a:rPr lang="en-US" sz="2200" b="1" dirty="0" smtClean="0">
                <a:solidFill>
                  <a:srgbClr val="FFFF00"/>
                </a:solidFill>
              </a:rPr>
              <a:t>(S.W.T) as </a:t>
            </a:r>
            <a:r>
              <a:rPr lang="en-US" sz="2200" b="1" dirty="0">
                <a:solidFill>
                  <a:srgbClr val="FFFF00"/>
                </a:solidFill>
              </a:rPr>
              <a:t>earnestly as possible, for your prayers are responded at this place, </a:t>
            </a:r>
            <a:r>
              <a:rPr lang="en-US" sz="2200" b="1" i="1" dirty="0" err="1" smtClean="0">
                <a:solidFill>
                  <a:srgbClr val="FFFF00"/>
                </a:solidFill>
              </a:rPr>
              <a:t>Insh’Allah</a:t>
            </a:r>
            <a:r>
              <a:rPr lang="en-US" sz="2200" b="1" dirty="0" smtClean="0">
                <a:solidFill>
                  <a:srgbClr val="FFFF00"/>
                </a:solidFill>
              </a:rPr>
              <a:t>.</a:t>
            </a:r>
            <a:endParaRPr lang="en-US" sz="2200" b="1" dirty="0">
              <a:solidFill>
                <a:srgbClr val="FFFF00"/>
              </a:solidFill>
            </a:endParaRPr>
          </a:p>
          <a:p>
            <a:pPr lvl="1" algn="ctr"/>
            <a:r>
              <a:rPr lang="en-US" sz="2200" b="1" dirty="0">
                <a:solidFill>
                  <a:srgbClr val="FFFF00"/>
                </a:solidFill>
              </a:rPr>
              <a:t>The author of al-</a:t>
            </a:r>
            <a:r>
              <a:rPr lang="en-US" sz="2200" b="1" dirty="0" err="1">
                <a:solidFill>
                  <a:srgbClr val="FFFF00"/>
                </a:solidFill>
              </a:rPr>
              <a:t>Mazar</a:t>
            </a:r>
            <a:r>
              <a:rPr lang="en-US" sz="2200" b="1" dirty="0">
                <a:solidFill>
                  <a:srgbClr val="FFFF00"/>
                </a:solidFill>
              </a:rPr>
              <a:t> al-</a:t>
            </a:r>
            <a:r>
              <a:rPr lang="en-US" sz="2200" b="1" dirty="0" err="1">
                <a:solidFill>
                  <a:srgbClr val="FFFF00"/>
                </a:solidFill>
              </a:rPr>
              <a:t>Kabir</a:t>
            </a:r>
            <a:r>
              <a:rPr lang="en-US" sz="2200" b="1" dirty="0">
                <a:solidFill>
                  <a:srgbClr val="FFFF00"/>
                </a:solidFill>
              </a:rPr>
              <a:t> says that this form of </a:t>
            </a:r>
            <a:r>
              <a:rPr lang="en-US" sz="2200" b="1" i="1" dirty="0" err="1">
                <a:solidFill>
                  <a:srgbClr val="FFFF00"/>
                </a:solidFill>
              </a:rPr>
              <a:t>ziyarah</a:t>
            </a:r>
            <a:r>
              <a:rPr lang="en-US" sz="2200" b="1" dirty="0">
                <a:solidFill>
                  <a:srgbClr val="FFFF00"/>
                </a:solidFill>
              </a:rPr>
              <a:t> is dedicated to the seventeenth day (of Rabbi </a:t>
            </a:r>
            <a:r>
              <a:rPr lang="en-US" sz="2200" b="1" dirty="0" err="1">
                <a:solidFill>
                  <a:srgbClr val="FFFF00"/>
                </a:solidFill>
              </a:rPr>
              <a:t>ul</a:t>
            </a:r>
            <a:r>
              <a:rPr lang="en-US" sz="2200" b="1" dirty="0">
                <a:solidFill>
                  <a:srgbClr val="FFFF00"/>
                </a:solidFill>
              </a:rPr>
              <a:t> </a:t>
            </a:r>
            <a:r>
              <a:rPr lang="en-US" sz="2200" b="1" dirty="0" err="1">
                <a:solidFill>
                  <a:srgbClr val="FFFF00"/>
                </a:solidFill>
              </a:rPr>
              <a:t>Awwa</a:t>
            </a:r>
            <a:r>
              <a:rPr lang="en-US" sz="2200" b="1" dirty="0">
                <a:solidFill>
                  <a:srgbClr val="FFFF00"/>
                </a:solidFill>
              </a:rPr>
              <a:t>) at sunrise. Commenting on this form of </a:t>
            </a:r>
            <a:r>
              <a:rPr lang="en-US" sz="2200" b="1" i="1" dirty="0" err="1">
                <a:solidFill>
                  <a:srgbClr val="FFFF00"/>
                </a:solidFill>
              </a:rPr>
              <a:t>ziyarah</a:t>
            </a:r>
            <a:r>
              <a:rPr lang="en-US" sz="2200" b="1" dirty="0">
                <a:solidFill>
                  <a:srgbClr val="FFFF00"/>
                </a:solidFill>
              </a:rPr>
              <a:t>, </a:t>
            </a:r>
            <a:r>
              <a:rPr lang="en-US" sz="2200" b="1" dirty="0" err="1" smtClean="0">
                <a:solidFill>
                  <a:srgbClr val="FFFF00"/>
                </a:solidFill>
              </a:rPr>
              <a:t>Allamah</a:t>
            </a:r>
            <a:r>
              <a:rPr lang="en-US" sz="2200" b="1" dirty="0" smtClean="0">
                <a:solidFill>
                  <a:srgbClr val="FFFF00"/>
                </a:solidFill>
              </a:rPr>
              <a:t> </a:t>
            </a:r>
            <a:r>
              <a:rPr lang="en-US" sz="2200" b="1" dirty="0">
                <a:solidFill>
                  <a:srgbClr val="FFFF00"/>
                </a:solidFill>
              </a:rPr>
              <a:t>al-</a:t>
            </a:r>
            <a:r>
              <a:rPr lang="en-US" sz="2200" b="1" dirty="0" err="1">
                <a:solidFill>
                  <a:srgbClr val="FFFF00"/>
                </a:solidFill>
              </a:rPr>
              <a:t>Majlisi</a:t>
            </a:r>
            <a:r>
              <a:rPr lang="en-US" sz="2200" b="1" dirty="0">
                <a:solidFill>
                  <a:srgbClr val="FFFF00"/>
                </a:solidFill>
              </a:rPr>
              <a:t> </a:t>
            </a:r>
            <a:r>
              <a:rPr lang="en-US" sz="2200" b="1" dirty="0" smtClean="0">
                <a:solidFill>
                  <a:srgbClr val="FFFF00"/>
                </a:solidFill>
              </a:rPr>
              <a:t>(R.A) says </a:t>
            </a:r>
            <a:r>
              <a:rPr lang="en-US" sz="2200" b="1" dirty="0">
                <a:solidFill>
                  <a:srgbClr val="FFFF00"/>
                </a:solidFill>
              </a:rPr>
              <a:t>that it is one of the most favorable formulas that has been reported through authoritative chains of authority and has been written down in authentic reference books. According to some narrations that reported this form, it is not dedicated to this day; therefore, it is recommended to visit the holy tomb of Imam </a:t>
            </a:r>
            <a:r>
              <a:rPr lang="en-US" sz="2200" b="1" dirty="0" smtClean="0">
                <a:solidFill>
                  <a:srgbClr val="FFFF00"/>
                </a:solidFill>
              </a:rPr>
              <a:t>Ali (A.S) </a:t>
            </a:r>
            <a:r>
              <a:rPr lang="en-US" sz="2200" b="1" dirty="0">
                <a:solidFill>
                  <a:srgbClr val="FFFF00"/>
                </a:solidFill>
              </a:rPr>
              <a:t>with this form of </a:t>
            </a:r>
            <a:r>
              <a:rPr lang="en-US" sz="2200" b="1" i="1" dirty="0" err="1">
                <a:solidFill>
                  <a:srgbClr val="FFFF00"/>
                </a:solidFill>
              </a:rPr>
              <a:t>ziyarah</a:t>
            </a:r>
            <a:r>
              <a:rPr lang="en-US" sz="2200" b="1" dirty="0">
                <a:solidFill>
                  <a:srgbClr val="FFFF00"/>
                </a:solidFill>
              </a:rPr>
              <a:t> at any time.</a:t>
            </a:r>
          </a:p>
        </p:txBody>
      </p:sp>
    </p:spTree>
    <p:extLst>
      <p:ext uri="{BB962C8B-B14F-4D97-AF65-F5344CB8AC3E}">
        <p14:creationId xmlns:p14="http://schemas.microsoft.com/office/powerpoint/2010/main" val="30591645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3010"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3399">
                  <a:gamma/>
                  <a:shade val="46275"/>
                  <a:invGamma/>
                </a:srgbClr>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243012" name="Rectangle 4"/>
          <p:cNvSpPr>
            <a:spLocks noChangeArrowheads="1"/>
          </p:cNvSpPr>
          <p:nvPr/>
        </p:nvSpPr>
        <p:spPr bwMode="auto">
          <a:xfrm>
            <a:off x="179388" y="6024563"/>
            <a:ext cx="8785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200" b="1">
                <a:solidFill>
                  <a:srgbClr val="000066"/>
                </a:solidFill>
                <a:latin typeface="Trebuchet MS" pitchFamily="34" charset="0"/>
              </a:rPr>
              <a:t>For any errors / comments please write to: rehanL@hotmail.com</a:t>
            </a:r>
          </a:p>
          <a:p>
            <a:pPr algn="ctr"/>
            <a:r>
              <a:rPr lang="en-US" sz="1200" b="1">
                <a:solidFill>
                  <a:srgbClr val="000066"/>
                </a:solidFill>
                <a:latin typeface="Trebuchet MS" pitchFamily="34" charset="0"/>
              </a:rPr>
              <a:t>Kindly recite Sura E Fatiha for Marhumeen of all those who have worked towards making this small work possible.</a:t>
            </a:r>
          </a:p>
        </p:txBody>
      </p:sp>
      <p:sp>
        <p:nvSpPr>
          <p:cNvPr id="3243018" name="Text Box 10"/>
          <p:cNvSpPr txBox="1">
            <a:spLocks noChangeArrowheads="1"/>
          </p:cNvSpPr>
          <p:nvPr/>
        </p:nvSpPr>
        <p:spPr bwMode="auto">
          <a:xfrm>
            <a:off x="304800" y="227290"/>
            <a:ext cx="8534400" cy="36933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b="1" dirty="0" smtClean="0">
                <a:solidFill>
                  <a:srgbClr val="FFFF99"/>
                </a:solidFill>
                <a:latin typeface="Trebuchet MS" pitchFamily="34" charset="0"/>
              </a:rPr>
              <a:t>Ziyārat of Imam Ali (A.S) on 17th Rabi’al awwal</a:t>
            </a:r>
            <a:endParaRPr lang="en-US" b="1" dirty="0">
              <a:solidFill>
                <a:srgbClr val="FFFF99"/>
              </a:solidFill>
              <a:latin typeface="Trebuchet MS" pitchFamily="34" charset="0"/>
            </a:endParaRPr>
          </a:p>
        </p:txBody>
      </p:sp>
      <p:sp>
        <p:nvSpPr>
          <p:cNvPr id="3243021" name="Rectangle 13"/>
          <p:cNvSpPr>
            <a:spLocks noGrp="1" noChangeArrowheads="1"/>
          </p:cNvSpPr>
          <p:nvPr>
            <p:ph type="ctrTitle"/>
          </p:nvPr>
        </p:nvSpPr>
        <p:spPr>
          <a:xfrm>
            <a:off x="685800" y="3149600"/>
            <a:ext cx="7772400" cy="1143000"/>
          </a:xfrm>
          <a:noFill/>
          <a:ln/>
        </p:spPr>
        <p:txBody>
          <a:bodyPr/>
          <a:lstStyle/>
          <a:p>
            <a:r>
              <a:rPr lang="en-US" sz="6000" b="1" dirty="0">
                <a:solidFill>
                  <a:srgbClr val="FFFF00"/>
                </a:solidFill>
              </a:rPr>
              <a:t>Please recite  </a:t>
            </a:r>
            <a:br>
              <a:rPr lang="en-US" sz="6000" b="1" dirty="0">
                <a:solidFill>
                  <a:srgbClr val="FFFF00"/>
                </a:solidFill>
              </a:rPr>
            </a:br>
            <a:r>
              <a:rPr lang="en-US" sz="6000" b="1" dirty="0" err="1">
                <a:solidFill>
                  <a:srgbClr val="FFFF00"/>
                </a:solidFill>
              </a:rPr>
              <a:t>Sūrat</a:t>
            </a:r>
            <a:r>
              <a:rPr lang="en-US" sz="6000" b="1" dirty="0">
                <a:solidFill>
                  <a:srgbClr val="FFFF00"/>
                </a:solidFill>
              </a:rPr>
              <a:t> al-</a:t>
            </a:r>
            <a:r>
              <a:rPr lang="en-US" sz="6000" b="1" dirty="0" err="1">
                <a:solidFill>
                  <a:srgbClr val="FFFF00"/>
                </a:solidFill>
              </a:rPr>
              <a:t>Fātiḥah</a:t>
            </a:r>
            <a:r>
              <a:rPr lang="en-US" sz="6000" b="1" dirty="0">
                <a:solidFill>
                  <a:srgbClr val="FFFF00"/>
                </a:solidFill>
              </a:rPr>
              <a:t/>
            </a:r>
            <a:br>
              <a:rPr lang="en-US" sz="6000" b="1" dirty="0">
                <a:solidFill>
                  <a:srgbClr val="FFFF00"/>
                </a:solidFill>
              </a:rPr>
            </a:br>
            <a:r>
              <a:rPr lang="en-US" sz="6000" b="1" dirty="0">
                <a:solidFill>
                  <a:srgbClr val="FFFF00"/>
                </a:solidFill>
              </a:rPr>
              <a:t>for</a:t>
            </a:r>
            <a:br>
              <a:rPr lang="en-US" sz="6000" b="1" dirty="0">
                <a:solidFill>
                  <a:srgbClr val="FFFF00"/>
                </a:solidFill>
              </a:rPr>
            </a:br>
            <a:r>
              <a:rPr lang="en-US" sz="6000" b="1" dirty="0">
                <a:solidFill>
                  <a:srgbClr val="FFFF00"/>
                </a:solidFill>
              </a:rPr>
              <a:t>ALL MARHUMEEN</a:t>
            </a:r>
            <a:br>
              <a:rPr lang="en-US" sz="6000" b="1" dirty="0">
                <a:solidFill>
                  <a:srgbClr val="FFFF00"/>
                </a:solidFill>
              </a:rPr>
            </a:br>
            <a:endParaRPr lang="en-GB" sz="6000" b="1" dirty="0">
              <a:solidFill>
                <a:srgbClr val="FFFF00"/>
              </a:solidFill>
            </a:endParaRPr>
          </a:p>
        </p:txBody>
      </p:sp>
      <p:sp>
        <p:nvSpPr>
          <p:cNvPr id="6" name="Text Box 10"/>
          <p:cNvSpPr txBox="1">
            <a:spLocks noChangeArrowheads="1"/>
          </p:cNvSpPr>
          <p:nvPr/>
        </p:nvSpPr>
        <p:spPr bwMode="auto">
          <a:xfrm>
            <a:off x="5638800" y="227290"/>
            <a:ext cx="3276600" cy="36933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b="1" dirty="0" smtClean="0">
                <a:solidFill>
                  <a:srgbClr val="FFFF99"/>
                </a:solidFill>
                <a:latin typeface="Trebuchet MS" pitchFamily="34" charset="0"/>
              </a:rPr>
              <a:t>زيارات </a:t>
            </a:r>
            <a:r>
              <a:rPr lang="ar-SA" b="1" dirty="0">
                <a:solidFill>
                  <a:srgbClr val="FFFF99"/>
                </a:solidFill>
                <a:latin typeface="Trebuchet MS" pitchFamily="34" charset="0"/>
              </a:rPr>
              <a:t>الإمام علي (ع) في 17 ربيع </a:t>
            </a:r>
            <a:r>
              <a:rPr lang="ar-SA" b="1" dirty="0" smtClean="0">
                <a:solidFill>
                  <a:srgbClr val="FFFF99"/>
                </a:solidFill>
                <a:latin typeface="Trebuchet MS" pitchFamily="34" charset="0"/>
              </a:rPr>
              <a:t>الأول</a:t>
            </a:r>
            <a:endParaRPr lang="ar-SA" b="1" dirty="0">
              <a:solidFill>
                <a:srgbClr val="FFFF99"/>
              </a:solidFill>
              <a:latin typeface="Trebuchet MS" pitchFamily="34" charset="0"/>
            </a:endParaRP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8738" name="Text Box 2"/>
          <p:cNvSpPr txBox="1">
            <a:spLocks noChangeArrowheads="1"/>
          </p:cNvSpPr>
          <p:nvPr/>
        </p:nvSpPr>
        <p:spPr bwMode="auto">
          <a:xfrm>
            <a:off x="304800" y="227290"/>
            <a:ext cx="8534400" cy="36933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a:r>
              <a:rPr lang="en-GB" b="1" dirty="0">
                <a:solidFill>
                  <a:srgbClr val="FFFF99"/>
                </a:solidFill>
                <a:latin typeface="Trebuchet MS" pitchFamily="34" charset="0"/>
              </a:rPr>
              <a:t>Merits </a:t>
            </a:r>
            <a:r>
              <a:rPr lang="en-GB" b="1" dirty="0" smtClean="0">
                <a:solidFill>
                  <a:srgbClr val="FFFF99"/>
                </a:solidFill>
                <a:latin typeface="Trebuchet MS" pitchFamily="34" charset="0"/>
              </a:rPr>
              <a:t>of </a:t>
            </a:r>
            <a:r>
              <a:rPr lang="en-US" b="1" dirty="0" smtClean="0">
                <a:solidFill>
                  <a:srgbClr val="FFFF99"/>
                </a:solidFill>
                <a:latin typeface="Trebuchet MS" pitchFamily="34" charset="0"/>
              </a:rPr>
              <a:t>Ziyārat of Imam Ali (A.S) on 17th Rabi’al awwal</a:t>
            </a:r>
            <a:endParaRPr lang="en-US" b="1" dirty="0">
              <a:solidFill>
                <a:srgbClr val="FFFF99"/>
              </a:solidFill>
              <a:latin typeface="Trebuchet MS" pitchFamily="34" charset="0"/>
            </a:endParaRPr>
          </a:p>
        </p:txBody>
      </p:sp>
      <p:sp>
        <p:nvSpPr>
          <p:cNvPr id="7028742" name="Text Box 2"/>
          <p:cNvSpPr txBox="1">
            <a:spLocks noChangeArrowheads="1"/>
          </p:cNvSpPr>
          <p:nvPr/>
        </p:nvSpPr>
        <p:spPr bwMode="auto">
          <a:xfrm>
            <a:off x="304800" y="1266885"/>
            <a:ext cx="8534400" cy="4524315"/>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lvl="1" algn="ctr"/>
            <a:r>
              <a:rPr lang="en-US" sz="7200" b="1" dirty="0" smtClean="0">
                <a:solidFill>
                  <a:srgbClr val="FFFF00"/>
                </a:solidFill>
              </a:rPr>
              <a:t>Now facing the holy tomb (</a:t>
            </a:r>
            <a:r>
              <a:rPr lang="en-US" sz="7200" b="1" i="1" dirty="0" err="1" smtClean="0">
                <a:solidFill>
                  <a:srgbClr val="FFFF00"/>
                </a:solidFill>
              </a:rPr>
              <a:t>Zareeh</a:t>
            </a:r>
            <a:r>
              <a:rPr lang="en-US" sz="7200" b="1" dirty="0" smtClean="0">
                <a:solidFill>
                  <a:srgbClr val="FFFF00"/>
                </a:solidFill>
              </a:rPr>
              <a:t>) say the following:</a:t>
            </a:r>
            <a:endParaRPr lang="en-US" sz="7200" b="1" dirty="0">
              <a:solidFill>
                <a:srgbClr val="FFFF00"/>
              </a:solidFill>
            </a:endParaRPr>
          </a:p>
        </p:txBody>
      </p:sp>
    </p:spTree>
    <p:extLst>
      <p:ext uri="{BB962C8B-B14F-4D97-AF65-F5344CB8AC3E}">
        <p14:creationId xmlns:p14="http://schemas.microsoft.com/office/powerpoint/2010/main" val="5577259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وَصِيِّ </a:t>
            </a:r>
            <a:r>
              <a:rPr lang="ar-SA" sz="7200" kern="1200" err="1" smtClean="0">
                <a:latin typeface="Attari_Quran" pitchFamily="2" charset="-78"/>
                <a:ea typeface="+mn-ea"/>
                <a:cs typeface="Attari_Quran" pitchFamily="2" charset="-78"/>
              </a:rPr>
              <a:t>ٱلاوْصِيَاءِ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successor of the Prophets’ successors.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wasiyya</a:t>
            </a:r>
            <a:r>
              <a:rPr lang="en-US" dirty="0"/>
              <a:t> al-</a:t>
            </a:r>
            <a:r>
              <a:rPr lang="en-US" dirty="0" err="1"/>
              <a:t>awsiya'i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عِمَادَ </a:t>
            </a:r>
            <a:r>
              <a:rPr lang="ar-SA" sz="7200" kern="1200" err="1" smtClean="0">
                <a:latin typeface="Attari_Quran" pitchFamily="2" charset="-78"/>
                <a:ea typeface="+mn-ea"/>
                <a:cs typeface="Attari_Quran" pitchFamily="2" charset="-78"/>
              </a:rPr>
              <a:t>ٱلاتْقِيَاءِ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reliance of the pious ones.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s-ES" err="1"/>
              <a:t>alssalamm</a:t>
            </a:r>
            <a:r>
              <a:rPr lang="es-ES"/>
              <a:t> `</a:t>
            </a:r>
            <a:r>
              <a:rPr lang="es-ES" err="1"/>
              <a:t>alayka</a:t>
            </a:r>
            <a:r>
              <a:rPr lang="es-ES"/>
              <a:t> ya `imada al-</a:t>
            </a:r>
            <a:r>
              <a:rPr lang="es-ES" err="1"/>
              <a:t>atqiya'i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وَلِيَّ </a:t>
            </a:r>
            <a:r>
              <a:rPr lang="ar-SA" sz="7200" kern="1200" err="1" smtClean="0">
                <a:latin typeface="Attari_Quran" pitchFamily="2" charset="-78"/>
                <a:ea typeface="+mn-ea"/>
                <a:cs typeface="Attari_Quran" pitchFamily="2" charset="-78"/>
              </a:rPr>
              <a:t>ٱلاوْلِيَاءِ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best saint among all saints.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waliyya</a:t>
            </a:r>
            <a:r>
              <a:rPr lang="en-US" dirty="0"/>
              <a:t> al-</a:t>
            </a:r>
            <a:r>
              <a:rPr lang="en-US" dirty="0" err="1"/>
              <a:t>awliya'i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سَيِّدَ </a:t>
            </a:r>
            <a:r>
              <a:rPr lang="ar-SA" sz="7200" kern="1200" err="1">
                <a:latin typeface="Attari_Quran" pitchFamily="2" charset="-78"/>
                <a:ea typeface="+mn-ea"/>
                <a:cs typeface="Attari_Quran" pitchFamily="2" charset="-78"/>
              </a:rPr>
              <a:t>ٱلشُّهَدَاءِ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master of martyrs.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sayyida</a:t>
            </a:r>
            <a:r>
              <a:rPr lang="en-US" dirty="0"/>
              <a:t> </a:t>
            </a:r>
            <a:r>
              <a:rPr lang="en-US" dirty="0" err="1"/>
              <a:t>alshshuhada'i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آيَةَ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ٱلْعُظْمَىٰ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grandest sign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ayata</a:t>
            </a:r>
            <a:r>
              <a:rPr lang="en-US" dirty="0"/>
              <a:t> </a:t>
            </a:r>
            <a:r>
              <a:rPr lang="en-US" dirty="0" err="1"/>
              <a:t>allahi</a:t>
            </a:r>
            <a:r>
              <a:rPr lang="en-US" dirty="0"/>
              <a:t> </a:t>
            </a:r>
            <a:r>
              <a:rPr lang="en-US" dirty="0" err="1"/>
              <a:t>al`uzma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خَامِسَ </a:t>
            </a:r>
            <a:r>
              <a:rPr lang="ar-SA" sz="7200" kern="1200" smtClean="0">
                <a:latin typeface="Attari_Quran" pitchFamily="2" charset="-78"/>
                <a:ea typeface="+mn-ea"/>
                <a:cs typeface="Attari_Quran" pitchFamily="2" charset="-78"/>
              </a:rPr>
              <a:t>اهْلِ </a:t>
            </a:r>
            <a:r>
              <a:rPr lang="ar-SA" sz="7200" kern="1200" err="1">
                <a:latin typeface="Attari_Quran" pitchFamily="2" charset="-78"/>
                <a:ea typeface="+mn-ea"/>
                <a:cs typeface="Attari_Quran" pitchFamily="2" charset="-78"/>
              </a:rPr>
              <a:t>ٱلْعَبَاءِ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fifth of the People of the Cloak.</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khamisa</a:t>
            </a:r>
            <a:r>
              <a:rPr lang="en-US" dirty="0"/>
              <a:t> </a:t>
            </a:r>
            <a:r>
              <a:rPr lang="en-US" dirty="0" err="1"/>
              <a:t>ahli</a:t>
            </a:r>
            <a:r>
              <a:rPr lang="en-US" dirty="0"/>
              <a:t> </a:t>
            </a:r>
            <a:r>
              <a:rPr lang="en-US" dirty="0" err="1"/>
              <a:t>al`aba'i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قَائِدَ </a:t>
            </a:r>
            <a:r>
              <a:rPr lang="ar-SA" sz="7200" kern="1200" err="1">
                <a:latin typeface="Attari_Quran" pitchFamily="2" charset="-78"/>
                <a:ea typeface="+mn-ea"/>
                <a:cs typeface="Attari_Quran" pitchFamily="2" charset="-78"/>
              </a:rPr>
              <a:t>ٱلْغُرِّ</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ٱلْمُحَجَّلِينَ</a:t>
            </a:r>
            <a:r>
              <a:rPr lang="ar-SA" sz="7200" kern="1200">
                <a:latin typeface="Attari_Quran" pitchFamily="2" charset="-78"/>
                <a:ea typeface="+mn-ea"/>
                <a:cs typeface="Attari_Quran" pitchFamily="2" charset="-78"/>
              </a:rPr>
              <a:t> </a:t>
            </a:r>
            <a:r>
              <a:rPr lang="ar-SA" sz="7200" kern="1200" err="1" smtClean="0">
                <a:latin typeface="Attari_Quran" pitchFamily="2" charset="-78"/>
                <a:ea typeface="+mn-ea"/>
                <a:cs typeface="Attari_Quran" pitchFamily="2" charset="-78"/>
              </a:rPr>
              <a:t>ٱلاتْقِيَاءِ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leader of the white-forehead, pious group.</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qa'ida</a:t>
            </a:r>
            <a:r>
              <a:rPr lang="en-US" dirty="0"/>
              <a:t> </a:t>
            </a:r>
            <a:r>
              <a:rPr lang="en-US" dirty="0" err="1"/>
              <a:t>alghurri</a:t>
            </a:r>
            <a:r>
              <a:rPr lang="en-US" dirty="0"/>
              <a:t> </a:t>
            </a:r>
            <a:r>
              <a:rPr lang="en-US" dirty="0" err="1"/>
              <a:t>almuhajjalina</a:t>
            </a:r>
            <a:r>
              <a:rPr lang="en-US" dirty="0"/>
              <a:t> al-</a:t>
            </a:r>
            <a:r>
              <a:rPr lang="en-US" dirty="0" err="1"/>
              <a:t>atqiya'i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عِصْمَةَ </a:t>
            </a:r>
            <a:r>
              <a:rPr lang="ar-SA" sz="7200" kern="1200" err="1" smtClean="0">
                <a:latin typeface="Attari_Quran" pitchFamily="2" charset="-78"/>
                <a:ea typeface="+mn-ea"/>
                <a:cs typeface="Attari_Quran" pitchFamily="2" charset="-78"/>
              </a:rPr>
              <a:t>ٱلاوْلِيَاءِ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shelter of the saints.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s-ES" err="1"/>
              <a:t>alssalamu</a:t>
            </a:r>
            <a:r>
              <a:rPr lang="es-ES"/>
              <a:t> `</a:t>
            </a:r>
            <a:r>
              <a:rPr lang="es-ES" err="1"/>
              <a:t>alayka</a:t>
            </a:r>
            <a:r>
              <a:rPr lang="es-ES"/>
              <a:t> ya `</a:t>
            </a:r>
            <a:r>
              <a:rPr lang="es-ES" err="1"/>
              <a:t>ismata</a:t>
            </a:r>
            <a:r>
              <a:rPr lang="es-ES"/>
              <a:t> al-</a:t>
            </a:r>
            <a:r>
              <a:rPr lang="es-ES" err="1"/>
              <a:t>awliya'i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914400"/>
            <a:ext cx="876300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اَللَّهُمَّ صَلِّ عَلَى مُحَمَّدٍ وَ آلِ مُحَمَّد</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6868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r>
              <a:rPr lang="en-US" b="1" kern="1200" smtClean="0">
                <a:latin typeface="Arial" pitchFamily="34" charset="0"/>
                <a:ea typeface="MS Mincho" pitchFamily="49" charset="-128"/>
                <a:cs typeface="Arial" pitchFamily="34" charset="0"/>
              </a:rPr>
              <a:t>O' </a:t>
            </a:r>
            <a:r>
              <a:rPr lang="en-US" b="1" kern="1200" err="1" smtClean="0">
                <a:latin typeface="Arial" pitchFamily="34" charset="0"/>
                <a:ea typeface="MS Mincho" pitchFamily="49" charset="-128"/>
                <a:cs typeface="Arial" pitchFamily="34" charset="0"/>
              </a:rPr>
              <a:t>All</a:t>
            </a:r>
            <a:r>
              <a:rPr lang="en-US" b="1" kern="1200" err="1">
                <a:latin typeface="Arial" pitchFamily="34" charset="0"/>
                <a:ea typeface="MS Mincho" pitchFamily="49" charset="-128"/>
                <a:cs typeface="Arial" pitchFamily="34" charset="0"/>
              </a:rPr>
              <a:t>ā</a:t>
            </a:r>
            <a:r>
              <a:rPr lang="en-US" b="1" kern="1200" err="1" smtClean="0">
                <a:latin typeface="Arial" pitchFamily="34" charset="0"/>
                <a:ea typeface="MS Mincho" pitchFamily="49" charset="-128"/>
                <a:cs typeface="Arial" pitchFamily="34" charset="0"/>
              </a:rPr>
              <a:t>h</a:t>
            </a:r>
            <a:r>
              <a:rPr lang="en-US" b="1" kern="1200" smtClean="0">
                <a:latin typeface="Arial" pitchFamily="34" charset="0"/>
                <a:ea typeface="MS Mincho" pitchFamily="49" charset="-128"/>
                <a:cs typeface="Arial" pitchFamily="34" charset="0"/>
              </a:rPr>
              <a:t> send Your blessings on Muhammad</a:t>
            </a:r>
          </a:p>
          <a:p>
            <a:pPr marL="342900" indent="-342900"/>
            <a:r>
              <a:rPr lang="en-US" b="1" kern="1200" smtClean="0">
                <a:latin typeface="Arial" pitchFamily="34" charset="0"/>
                <a:ea typeface="MS Mincho" pitchFamily="49" charset="-128"/>
                <a:cs typeface="Arial" pitchFamily="34" charset="0"/>
              </a:rPr>
              <a:t>and the family of Muhammad.</a:t>
            </a:r>
          </a:p>
        </p:txBody>
      </p:sp>
      <p:sp>
        <p:nvSpPr>
          <p:cNvPr id="10" name="Subtitle 4"/>
          <p:cNvSpPr txBox="1">
            <a:spLocks/>
          </p:cNvSpPr>
          <p:nvPr/>
        </p:nvSpPr>
        <p:spPr bwMode="auto">
          <a:xfrm>
            <a:off x="304800" y="5029200"/>
            <a:ext cx="8686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3200">
                <a:solidFill>
                  <a:srgbClr val="000066"/>
                </a:solidFill>
                <a:latin typeface="+mn-lt"/>
                <a:ea typeface="+mn-ea"/>
                <a:cs typeface="+mn-cs"/>
              </a:defRPr>
            </a:lvl1pPr>
            <a:lvl2pPr marL="457200" indent="0" algn="ctr" rtl="0" fontAlgn="base">
              <a:spcBef>
                <a:spcPct val="20000"/>
              </a:spcBef>
              <a:spcAft>
                <a:spcPct val="0"/>
              </a:spcAft>
              <a:buNone/>
              <a:defRPr sz="2800">
                <a:solidFill>
                  <a:srgbClr val="000066"/>
                </a:solidFill>
                <a:latin typeface="+mn-lt"/>
                <a:cs typeface="+mn-cs"/>
              </a:defRPr>
            </a:lvl2pPr>
            <a:lvl3pPr marL="914400" indent="0" algn="ctr" rtl="0" fontAlgn="base">
              <a:spcBef>
                <a:spcPct val="20000"/>
              </a:spcBef>
              <a:spcAft>
                <a:spcPct val="0"/>
              </a:spcAft>
              <a:buNone/>
              <a:defRPr sz="2400">
                <a:solidFill>
                  <a:srgbClr val="000066"/>
                </a:solidFill>
                <a:latin typeface="+mn-lt"/>
                <a:cs typeface="+mn-cs"/>
              </a:defRPr>
            </a:lvl3pPr>
            <a:lvl4pPr marL="1371600" indent="0" algn="ctr" rtl="0" fontAlgn="base">
              <a:spcBef>
                <a:spcPct val="20000"/>
              </a:spcBef>
              <a:spcAft>
                <a:spcPct val="0"/>
              </a:spcAft>
              <a:buNone/>
              <a:defRPr sz="2000">
                <a:solidFill>
                  <a:srgbClr val="000066"/>
                </a:solidFill>
                <a:latin typeface="+mn-lt"/>
                <a:cs typeface="+mn-cs"/>
              </a:defRPr>
            </a:lvl4pPr>
            <a:lvl5pPr marL="1828800" indent="0" algn="ctr" rtl="0" fontAlgn="base">
              <a:spcBef>
                <a:spcPct val="20000"/>
              </a:spcBef>
              <a:spcAft>
                <a:spcPct val="0"/>
              </a:spcAft>
              <a:buNone/>
              <a:defRPr sz="2000">
                <a:solidFill>
                  <a:srgbClr val="000066"/>
                </a:solidFill>
                <a:latin typeface="+mn-lt"/>
                <a:cs typeface="+mn-cs"/>
              </a:defRPr>
            </a:lvl5pPr>
            <a:lvl6pPr marL="2286000" indent="0" algn="ctr" rtl="0" fontAlgn="base">
              <a:spcBef>
                <a:spcPct val="20000"/>
              </a:spcBef>
              <a:spcAft>
                <a:spcPct val="0"/>
              </a:spcAft>
              <a:buNone/>
              <a:defRPr sz="2000">
                <a:solidFill>
                  <a:srgbClr val="000066"/>
                </a:solidFill>
                <a:latin typeface="+mn-lt"/>
                <a:cs typeface="+mn-cs"/>
              </a:defRPr>
            </a:lvl6pPr>
            <a:lvl7pPr marL="2743200" indent="0" algn="ctr" rtl="0" fontAlgn="base">
              <a:spcBef>
                <a:spcPct val="20000"/>
              </a:spcBef>
              <a:spcAft>
                <a:spcPct val="0"/>
              </a:spcAft>
              <a:buNone/>
              <a:defRPr sz="2000">
                <a:solidFill>
                  <a:srgbClr val="000066"/>
                </a:solidFill>
                <a:latin typeface="+mn-lt"/>
                <a:cs typeface="+mn-cs"/>
              </a:defRPr>
            </a:lvl7pPr>
            <a:lvl8pPr marL="3200400" indent="0" algn="ctr" rtl="0" fontAlgn="base">
              <a:spcBef>
                <a:spcPct val="20000"/>
              </a:spcBef>
              <a:spcAft>
                <a:spcPct val="0"/>
              </a:spcAft>
              <a:buNone/>
              <a:defRPr sz="2000">
                <a:solidFill>
                  <a:srgbClr val="000066"/>
                </a:solidFill>
                <a:latin typeface="+mn-lt"/>
                <a:cs typeface="+mn-cs"/>
              </a:defRPr>
            </a:lvl8pPr>
            <a:lvl9pPr marL="3657600" indent="0" algn="ctr" rtl="0" fontAlgn="base">
              <a:spcBef>
                <a:spcPct val="20000"/>
              </a:spcBef>
              <a:spcAft>
                <a:spcPct val="0"/>
              </a:spcAft>
              <a:buNone/>
              <a:defRPr sz="2000">
                <a:solidFill>
                  <a:srgbClr val="000066"/>
                </a:solidFill>
                <a:latin typeface="+mn-lt"/>
                <a:cs typeface="+mn-cs"/>
              </a:defRPr>
            </a:lvl9pPr>
          </a:lstStyle>
          <a:p>
            <a:pPr marL="342900" indent="-342900"/>
            <a:r>
              <a:rPr lang="fi-FI" sz="2400" b="1" i="1" smtClean="0">
                <a:ea typeface="MS Mincho" pitchFamily="49" charset="-128"/>
              </a:rPr>
              <a:t>Allāhumma </a:t>
            </a:r>
            <a:r>
              <a:rPr lang="fi-FI" sz="2400" b="1" i="1">
                <a:ea typeface="MS Mincho" pitchFamily="49" charset="-128"/>
              </a:rPr>
              <a:t>salli `ala muhammadin wa ali </a:t>
            </a:r>
            <a:r>
              <a:rPr lang="fi-FI" sz="2400" b="1" i="1" smtClean="0">
                <a:ea typeface="MS Mincho" pitchFamily="49" charset="-128"/>
              </a:rPr>
              <a:t>muhammadin</a:t>
            </a:r>
            <a:endParaRPr lang="en-US" sz="2400" b="1">
              <a:latin typeface="Arial" pitchFamily="34" charset="0"/>
              <a:ea typeface="MS Mincho" pitchFamily="49" charset="-128"/>
              <a:cs typeface="Arial" pitchFamily="34" charset="0"/>
            </a:endParaRPr>
          </a:p>
        </p:txBody>
      </p:sp>
      <p:sp>
        <p:nvSpPr>
          <p:cNvPr id="11"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2"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855238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زَيْنَ </a:t>
            </a:r>
            <a:r>
              <a:rPr lang="ar-SA" sz="7200" kern="1200" err="1">
                <a:latin typeface="Attari_Quran" pitchFamily="2" charset="-78"/>
                <a:ea typeface="+mn-ea"/>
                <a:cs typeface="Attari_Quran" pitchFamily="2" charset="-78"/>
              </a:rPr>
              <a:t>ٱلْمُوَحِّدِينَ</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ٱلنُّجَبَاءِ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adornment of the noble monotheists.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zayna</a:t>
            </a:r>
            <a:r>
              <a:rPr lang="en-US" dirty="0"/>
              <a:t> </a:t>
            </a:r>
            <a:r>
              <a:rPr lang="en-US" dirty="0" err="1"/>
              <a:t>almuwahhidina</a:t>
            </a:r>
            <a:r>
              <a:rPr lang="en-US" dirty="0"/>
              <a:t> </a:t>
            </a:r>
            <a:r>
              <a:rPr lang="en-US" dirty="0" err="1"/>
              <a:t>alnnujaba'i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خَالِصَ </a:t>
            </a:r>
            <a:r>
              <a:rPr lang="ar-SA" sz="7200" kern="1200" err="1" smtClean="0">
                <a:latin typeface="Attari_Quran" pitchFamily="2" charset="-78"/>
                <a:ea typeface="+mn-ea"/>
                <a:cs typeface="Attari_Quran" pitchFamily="2" charset="-78"/>
              </a:rPr>
              <a:t>ٱلاخِلاَّءِ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select of the best friends.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khalisa</a:t>
            </a:r>
            <a:r>
              <a:rPr lang="en-US" dirty="0"/>
              <a:t> al-</a:t>
            </a:r>
            <a:r>
              <a:rPr lang="en-US" dirty="0" err="1"/>
              <a:t>akhilla'i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وَالِدَ </a:t>
            </a:r>
            <a:r>
              <a:rPr lang="ar-SA" sz="7200" kern="1200" err="1" smtClean="0">
                <a:latin typeface="Attari_Quran" pitchFamily="2" charset="-78"/>
                <a:ea typeface="+mn-ea"/>
                <a:cs typeface="Attari_Quran" pitchFamily="2" charset="-78"/>
              </a:rPr>
              <a:t>ٱلائِمَّةِ</a:t>
            </a:r>
            <a:r>
              <a:rPr lang="ar-SA" sz="7200" kern="1200" smtClean="0">
                <a:latin typeface="Attari_Quran" pitchFamily="2" charset="-78"/>
                <a:ea typeface="+mn-ea"/>
                <a:cs typeface="Attari_Quran" pitchFamily="2" charset="-78"/>
              </a:rPr>
              <a:t> </a:t>
            </a:r>
            <a:r>
              <a:rPr lang="ar-SA" sz="7200" kern="1200" err="1" smtClean="0">
                <a:latin typeface="Attari_Quran" pitchFamily="2" charset="-78"/>
                <a:ea typeface="+mn-ea"/>
                <a:cs typeface="Attari_Quran" pitchFamily="2" charset="-78"/>
              </a:rPr>
              <a:t>ٱلامَنَاءِ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father of the trusted Imams.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alssalamu `alayka ya walida al-a'immati al-umana'i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صَاحِبَ </a:t>
            </a:r>
            <a:r>
              <a:rPr lang="ar-SA" sz="7200" kern="1200" err="1">
                <a:latin typeface="Attari_Quran" pitchFamily="2" charset="-78"/>
                <a:ea typeface="+mn-ea"/>
                <a:cs typeface="Attari_Quran" pitchFamily="2" charset="-78"/>
              </a:rPr>
              <a:t>ٱلْحَوْضِ</a:t>
            </a:r>
            <a:r>
              <a:rPr lang="ar-SA" sz="7200" kern="1200">
                <a:latin typeface="Attari_Quran" pitchFamily="2" charset="-78"/>
                <a:ea typeface="+mn-ea"/>
                <a:cs typeface="Attari_Quran" pitchFamily="2" charset="-78"/>
              </a:rPr>
              <a:t> وَحَامِلَ </a:t>
            </a:r>
            <a:r>
              <a:rPr lang="ar-SA" sz="7200" kern="1200" err="1">
                <a:latin typeface="Attari_Quran" pitchFamily="2" charset="-78"/>
                <a:ea typeface="+mn-ea"/>
                <a:cs typeface="Attari_Quran" pitchFamily="2" charset="-78"/>
              </a:rPr>
              <a:t>ٱللِّوَاءِ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director of the (Divine) pond and bearer of the Pennon.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sahiba</a:t>
            </a:r>
            <a:r>
              <a:rPr lang="en-US" dirty="0"/>
              <a:t> </a:t>
            </a:r>
            <a:r>
              <a:rPr lang="en-US" dirty="0" err="1"/>
              <a:t>alhawdi</a:t>
            </a:r>
            <a:r>
              <a:rPr lang="en-US" dirty="0"/>
              <a:t> </a:t>
            </a:r>
            <a:r>
              <a:rPr lang="en-US" dirty="0" err="1"/>
              <a:t>wa</a:t>
            </a:r>
            <a:r>
              <a:rPr lang="en-US" dirty="0"/>
              <a:t> </a:t>
            </a:r>
            <a:r>
              <a:rPr lang="en-US" dirty="0" err="1"/>
              <a:t>hamila</a:t>
            </a:r>
            <a:r>
              <a:rPr lang="en-US" dirty="0"/>
              <a:t> </a:t>
            </a:r>
            <a:r>
              <a:rPr lang="en-US" dirty="0" err="1"/>
              <a:t>alliwa'i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قَسِيمَ </a:t>
            </a:r>
            <a:r>
              <a:rPr lang="ar-SA" sz="7200" kern="1200" err="1">
                <a:latin typeface="Attari_Quran" pitchFamily="2" charset="-78"/>
                <a:ea typeface="+mn-ea"/>
                <a:cs typeface="Attari_Quran" pitchFamily="2" charset="-78"/>
              </a:rPr>
              <a:t>ٱلْجَنَّةِ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وَلَظَىٰ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decider of Paradise and Hellfire—the flaming.</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qasima</a:t>
            </a:r>
            <a:r>
              <a:rPr lang="en-US" dirty="0"/>
              <a:t> </a:t>
            </a:r>
            <a:r>
              <a:rPr lang="en-US" dirty="0" err="1"/>
              <a:t>aljannati</a:t>
            </a:r>
            <a:r>
              <a:rPr lang="en-US" dirty="0"/>
              <a:t> </a:t>
            </a:r>
            <a:r>
              <a:rPr lang="en-US" dirty="0" err="1"/>
              <a:t>wa</a:t>
            </a:r>
            <a:r>
              <a:rPr lang="en-US" dirty="0"/>
              <a:t> </a:t>
            </a:r>
            <a:r>
              <a:rPr lang="en-US" dirty="0" err="1"/>
              <a:t>laza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شُرِّفَتْ بِهِ مَكَّةُ </a:t>
            </a:r>
            <a:r>
              <a:rPr lang="ar-SA" sz="7200" kern="1200" err="1">
                <a:latin typeface="Attari_Quran" pitchFamily="2" charset="-78"/>
                <a:ea typeface="+mn-ea"/>
                <a:cs typeface="Attari_Quran" pitchFamily="2" charset="-78"/>
              </a:rPr>
              <a:t>وَمِنَىٰ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by whom </a:t>
            </a:r>
            <a:r>
              <a:rPr lang="en-US" b="1" kern="1200" err="1">
                <a:latin typeface="Arial" pitchFamily="34" charset="0"/>
                <a:ea typeface="MS Mincho" pitchFamily="49" charset="-128"/>
                <a:cs typeface="Arial" pitchFamily="34" charset="0"/>
              </a:rPr>
              <a:t>Makkah</a:t>
            </a:r>
            <a:r>
              <a:rPr lang="en-US" b="1" kern="1200">
                <a:latin typeface="Arial" pitchFamily="34" charset="0"/>
                <a:ea typeface="MS Mincho" pitchFamily="49" charset="-128"/>
                <a:cs typeface="Arial" pitchFamily="34" charset="0"/>
              </a:rPr>
              <a:t> and Mina have been honored.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shurrifat</a:t>
            </a:r>
            <a:r>
              <a:rPr lang="en-US" dirty="0"/>
              <a:t> </a:t>
            </a:r>
            <a:r>
              <a:rPr lang="en-US" dirty="0" err="1"/>
              <a:t>bihi</a:t>
            </a:r>
            <a:r>
              <a:rPr lang="en-US" dirty="0"/>
              <a:t> </a:t>
            </a:r>
            <a:r>
              <a:rPr lang="en-US" dirty="0" err="1"/>
              <a:t>makkatu</a:t>
            </a:r>
            <a:r>
              <a:rPr lang="en-US" dirty="0"/>
              <a:t> </a:t>
            </a:r>
            <a:r>
              <a:rPr lang="en-US" dirty="0" err="1"/>
              <a:t>wa</a:t>
            </a:r>
            <a:r>
              <a:rPr lang="en-US" dirty="0"/>
              <a:t> mina</a:t>
            </a:r>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65280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بَحْرَ </a:t>
            </a:r>
            <a:r>
              <a:rPr lang="ar-SA" sz="7200" kern="1200" err="1">
                <a:latin typeface="Attari_Quran" pitchFamily="2" charset="-78"/>
                <a:ea typeface="+mn-ea"/>
                <a:cs typeface="Attari_Quran" pitchFamily="2" charset="-78"/>
              </a:rPr>
              <a:t>ٱلْعُلُومِ</a:t>
            </a:r>
            <a:r>
              <a:rPr lang="ar-SA" sz="7200" kern="1200">
                <a:latin typeface="Attari_Quran" pitchFamily="2" charset="-78"/>
                <a:ea typeface="+mn-ea"/>
                <a:cs typeface="Attari_Quran" pitchFamily="2" charset="-78"/>
              </a:rPr>
              <a:t> وَكَنَفَ </a:t>
            </a:r>
            <a:r>
              <a:rPr lang="ar-SA" sz="7200" kern="1200" err="1">
                <a:latin typeface="Attari_Quran" pitchFamily="2" charset="-78"/>
                <a:ea typeface="+mn-ea"/>
                <a:cs typeface="Attari_Quran" pitchFamily="2" charset="-78"/>
              </a:rPr>
              <a:t>ٱلْفُقَرَاءِ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ocean of knowledge and haven of the poor.</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bahra</a:t>
            </a:r>
            <a:r>
              <a:rPr lang="en-US" dirty="0"/>
              <a:t> </a:t>
            </a:r>
            <a:r>
              <a:rPr lang="en-US" dirty="0" err="1"/>
              <a:t>al`ulumi</a:t>
            </a:r>
            <a:r>
              <a:rPr lang="en-US" dirty="0"/>
              <a:t> </a:t>
            </a:r>
            <a:r>
              <a:rPr lang="en-US" dirty="0" err="1"/>
              <a:t>wa</a:t>
            </a:r>
            <a:r>
              <a:rPr lang="en-US" dirty="0"/>
              <a:t> </a:t>
            </a:r>
            <a:r>
              <a:rPr lang="en-US" dirty="0" err="1"/>
              <a:t>kanafa</a:t>
            </a:r>
            <a:r>
              <a:rPr lang="en-US" dirty="0"/>
              <a:t> </a:t>
            </a:r>
            <a:r>
              <a:rPr lang="en-US" dirty="0" err="1"/>
              <a:t>alfuqara'i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وُلِدَ فِي </a:t>
            </a:r>
            <a:r>
              <a:rPr lang="ar-SA" sz="7200" kern="1200" err="1">
                <a:latin typeface="Attari_Quran" pitchFamily="2" charset="-78"/>
                <a:ea typeface="+mn-ea"/>
                <a:cs typeface="Attari_Quran" pitchFamily="2" charset="-78"/>
              </a:rPr>
              <a:t>ٱلْكَعْبَةِ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who was born in the </a:t>
            </a:r>
            <a:r>
              <a:rPr lang="en-US" b="1" kern="1200" err="1">
                <a:latin typeface="Arial" pitchFamily="34" charset="0"/>
                <a:ea typeface="MS Mincho" pitchFamily="49" charset="-128"/>
                <a:cs typeface="Arial" pitchFamily="34" charset="0"/>
              </a:rPr>
              <a:t>Ka`bah</a:t>
            </a:r>
            <a:r>
              <a:rPr lang="en-US" b="1" kern="1200">
                <a:latin typeface="Arial" pitchFamily="34" charset="0"/>
                <a:ea typeface="MS Mincho" pitchFamily="49" charset="-128"/>
                <a:cs typeface="Arial" pitchFamily="34" charset="0"/>
              </a:rPr>
              <a: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wulida</a:t>
            </a:r>
            <a:r>
              <a:rPr lang="en-US" dirty="0"/>
              <a:t> fi </a:t>
            </a:r>
            <a:r>
              <a:rPr lang="en-US" dirty="0" err="1"/>
              <a:t>alka`bati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وَزُوِّجَ فِي </a:t>
            </a:r>
            <a:r>
              <a:rPr lang="ar-SA" sz="7200" kern="1200" err="1">
                <a:latin typeface="Attari_Quran" pitchFamily="2" charset="-78"/>
                <a:ea typeface="+mn-ea"/>
                <a:cs typeface="Attari_Quran" pitchFamily="2" charset="-78"/>
              </a:rPr>
              <a:t>ٱلسَّمَاءِ</a:t>
            </a:r>
            <a:r>
              <a:rPr lang="ar-SA" sz="7200" kern="1200">
                <a:latin typeface="Attari_Quran" pitchFamily="2" charset="-78"/>
                <a:ea typeface="+mn-ea"/>
                <a:cs typeface="Attari_Quran" pitchFamily="2" charset="-78"/>
              </a:rPr>
              <a:t> بِسَيِّدَةِ </a:t>
            </a:r>
            <a:r>
              <a:rPr lang="ar-SA" sz="7200" kern="1200" err="1">
                <a:latin typeface="Attari_Quran" pitchFamily="2" charset="-78"/>
                <a:ea typeface="+mn-ea"/>
                <a:cs typeface="Attari_Quran" pitchFamily="2" charset="-78"/>
              </a:rPr>
              <a:t>ٱلنِّسَاءِ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married in the heavens to the Doyenne of Women;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zuwwija</a:t>
            </a:r>
            <a:r>
              <a:rPr lang="en-US"/>
              <a:t> fi </a:t>
            </a:r>
            <a:r>
              <a:rPr lang="en-US" err="1"/>
              <a:t>alssama'i</a:t>
            </a:r>
            <a:r>
              <a:rPr lang="en-US"/>
              <a:t> </a:t>
            </a:r>
            <a:r>
              <a:rPr lang="en-US" err="1"/>
              <a:t>bisayyidati</a:t>
            </a:r>
            <a:r>
              <a:rPr lang="en-US"/>
              <a:t> </a:t>
            </a:r>
            <a:r>
              <a:rPr lang="en-US" err="1"/>
              <a:t>alnnisa'i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وَكَانَ شُهُودَهَا </a:t>
            </a:r>
            <a:r>
              <a:rPr lang="ar-SA" sz="7200" kern="1200" err="1">
                <a:latin typeface="Attari_Quran" pitchFamily="2" charset="-78"/>
                <a:ea typeface="+mn-ea"/>
                <a:cs typeface="Attari_Quran" pitchFamily="2" charset="-78"/>
              </a:rPr>
              <a:t>ٱلْمَلائِكَةُ</a:t>
            </a:r>
            <a:r>
              <a:rPr lang="ar-SA" sz="7200" kern="1200">
                <a:latin typeface="Attari_Quran" pitchFamily="2" charset="-78"/>
                <a:ea typeface="+mn-ea"/>
                <a:cs typeface="Attari_Quran" pitchFamily="2" charset="-78"/>
              </a:rPr>
              <a:t> </a:t>
            </a:r>
            <a:r>
              <a:rPr lang="ar-SA" sz="7200" kern="1200" err="1" smtClean="0">
                <a:latin typeface="Attari_Quran" pitchFamily="2" charset="-78"/>
                <a:ea typeface="+mn-ea"/>
                <a:cs typeface="Attari_Quran" pitchFamily="2" charset="-78"/>
              </a:rPr>
              <a:t>ٱلاصْفِيَاءُ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the witnesses were the elite angels.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kana </a:t>
            </a:r>
            <a:r>
              <a:rPr lang="en-US" err="1"/>
              <a:t>shuhudaha</a:t>
            </a:r>
            <a:r>
              <a:rPr lang="en-US"/>
              <a:t> </a:t>
            </a:r>
            <a:r>
              <a:rPr lang="en-US" err="1"/>
              <a:t>almala'ikatu</a:t>
            </a:r>
            <a:r>
              <a:rPr lang="en-US"/>
              <a:t> al-</a:t>
            </a:r>
            <a:r>
              <a:rPr lang="en-US" err="1"/>
              <a:t>asfiya'u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914400"/>
            <a:ext cx="876300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بِسْمِ اللَّهِ </a:t>
            </a:r>
            <a:r>
              <a:rPr lang="ar-SA" sz="7200" kern="1200" err="1">
                <a:latin typeface="Attari_Quran" pitchFamily="2" charset="-78"/>
                <a:ea typeface="+mn-ea"/>
                <a:cs typeface="Attari_Quran" pitchFamily="2" charset="-78"/>
              </a:rPr>
              <a:t>الرَّحْمَٰنِ</a:t>
            </a:r>
            <a:r>
              <a:rPr lang="ar-SA" sz="7200" kern="1200">
                <a:latin typeface="Attari_Quran" pitchFamily="2" charset="-78"/>
                <a:ea typeface="+mn-ea"/>
                <a:cs typeface="Attari_Quran" pitchFamily="2" charset="-78"/>
              </a:rPr>
              <a:t> الرَّحِيمِ</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6868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In the Name of </a:t>
            </a:r>
            <a:r>
              <a:rPr lang="en-US" b="1" kern="1200" err="1">
                <a:latin typeface="Arial" pitchFamily="34" charset="0"/>
                <a:ea typeface="MS Mincho" pitchFamily="49" charset="-128"/>
                <a:cs typeface="Arial" pitchFamily="34" charset="0"/>
              </a:rPr>
              <a:t>Allāh</a:t>
            </a:r>
            <a:r>
              <a:rPr lang="en-US" b="1" kern="1200">
                <a:latin typeface="Arial" pitchFamily="34" charset="0"/>
                <a:ea typeface="MS Mincho" pitchFamily="49" charset="-128"/>
                <a:cs typeface="Arial" pitchFamily="34" charset="0"/>
              </a:rPr>
              <a:t>, </a:t>
            </a:r>
          </a:p>
          <a:p>
            <a:pPr marL="342900" indent="-342900"/>
            <a:r>
              <a:rPr lang="en-US" b="1" kern="1200">
                <a:latin typeface="Arial" pitchFamily="34" charset="0"/>
                <a:ea typeface="MS Mincho" pitchFamily="49" charset="-128"/>
                <a:cs typeface="Arial" pitchFamily="34" charset="0"/>
              </a:rPr>
              <a:t>the All-beneficent, the All-merciful.</a:t>
            </a:r>
          </a:p>
        </p:txBody>
      </p:sp>
      <p:sp>
        <p:nvSpPr>
          <p:cNvPr id="7" name="Subtitle 4"/>
          <p:cNvSpPr txBox="1">
            <a:spLocks/>
          </p:cNvSpPr>
          <p:nvPr/>
        </p:nvSpPr>
        <p:spPr bwMode="auto">
          <a:xfrm>
            <a:off x="304800" y="5029200"/>
            <a:ext cx="8686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a:t>bi-</a:t>
            </a:r>
            <a:r>
              <a:rPr lang="en-US" err="1"/>
              <a:t>smi</a:t>
            </a:r>
            <a:r>
              <a:rPr lang="en-US"/>
              <a:t> </a:t>
            </a:r>
            <a:r>
              <a:rPr lang="en-US" err="1"/>
              <a:t>llāhi</a:t>
            </a:r>
            <a:r>
              <a:rPr lang="en-US"/>
              <a:t> r-</a:t>
            </a:r>
            <a:r>
              <a:rPr lang="en-US" err="1"/>
              <a:t>raḥmāni</a:t>
            </a:r>
            <a:r>
              <a:rPr lang="en-US"/>
              <a:t> r-</a:t>
            </a:r>
            <a:r>
              <a:rPr lang="en-US" err="1"/>
              <a:t>raḥīmi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303601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مِصْبَاحَ </a:t>
            </a:r>
            <a:r>
              <a:rPr lang="ar-SA" sz="7200" kern="1200" err="1">
                <a:latin typeface="Attari_Quran" pitchFamily="2" charset="-78"/>
                <a:ea typeface="+mn-ea"/>
                <a:cs typeface="Attari_Quran" pitchFamily="2" charset="-78"/>
              </a:rPr>
              <a:t>ٱلضِّيَاءِ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lantern of light.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misbaha</a:t>
            </a:r>
            <a:r>
              <a:rPr lang="en-US" dirty="0"/>
              <a:t> </a:t>
            </a:r>
            <a:r>
              <a:rPr lang="en-US" dirty="0" err="1"/>
              <a:t>alddiya'i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خَصَّهُ </a:t>
            </a:r>
            <a:r>
              <a:rPr lang="ar-SA" sz="7200" kern="1200" err="1">
                <a:latin typeface="Attari_Quran" pitchFamily="2" charset="-78"/>
                <a:ea typeface="+mn-ea"/>
                <a:cs typeface="Attari_Quran" pitchFamily="2" charset="-78"/>
              </a:rPr>
              <a:t>ٱلنَّبِيُّ</a:t>
            </a:r>
            <a:r>
              <a:rPr lang="ar-SA" sz="7200" kern="1200">
                <a:latin typeface="Attari_Quran" pitchFamily="2" charset="-78"/>
                <a:ea typeface="+mn-ea"/>
                <a:cs typeface="Attari_Quran" pitchFamily="2" charset="-78"/>
              </a:rPr>
              <a:t> بِجَزِيلِ </a:t>
            </a:r>
            <a:r>
              <a:rPr lang="ar-SA" sz="7200" kern="1200" err="1">
                <a:latin typeface="Attari_Quran" pitchFamily="2" charset="-78"/>
                <a:ea typeface="+mn-ea"/>
                <a:cs typeface="Attari_Quran" pitchFamily="2" charset="-78"/>
              </a:rPr>
              <a:t>ٱلْحِبَاءِ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whom was exclusively awarded abundant favors by the Prophet.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khassahu</a:t>
            </a:r>
            <a:r>
              <a:rPr lang="en-US" dirty="0"/>
              <a:t> </a:t>
            </a:r>
            <a:r>
              <a:rPr lang="en-US" dirty="0" err="1"/>
              <a:t>alnnabiyyu</a:t>
            </a:r>
            <a:r>
              <a:rPr lang="en-US" dirty="0"/>
              <a:t> </a:t>
            </a:r>
            <a:r>
              <a:rPr lang="en-US" dirty="0" err="1"/>
              <a:t>bijazili</a:t>
            </a:r>
            <a:r>
              <a:rPr lang="en-US" dirty="0"/>
              <a:t> </a:t>
            </a:r>
            <a:r>
              <a:rPr lang="en-US" dirty="0" err="1"/>
              <a:t>alhiba'i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عَلَيْكَ يَا مَنْ بَاتَ عَلَىٰ فِرَاشِ خَاتَمِ </a:t>
            </a:r>
            <a:r>
              <a:rPr lang="ar-SA" sz="7200" kern="1200" dirty="0" err="1" smtClean="0">
                <a:latin typeface="Attari_Quran" pitchFamily="2" charset="-78"/>
                <a:ea typeface="+mn-ea"/>
                <a:cs typeface="Attari_Quran" pitchFamily="2" charset="-78"/>
              </a:rPr>
              <a:t>ٱلانْبِيَاءِ</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who replaced the Seal of the Prophets in his bed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bata</a:t>
            </a:r>
            <a:r>
              <a:rPr lang="en-US" dirty="0"/>
              <a:t> `ala </a:t>
            </a:r>
            <a:r>
              <a:rPr lang="en-US" dirty="0" err="1"/>
              <a:t>firashi</a:t>
            </a:r>
            <a:r>
              <a:rPr lang="en-US" dirty="0"/>
              <a:t> </a:t>
            </a:r>
            <a:r>
              <a:rPr lang="en-US" dirty="0" err="1"/>
              <a:t>khatami</a:t>
            </a:r>
            <a:r>
              <a:rPr lang="en-US" dirty="0"/>
              <a:t> al-</a:t>
            </a:r>
            <a:r>
              <a:rPr lang="en-US" dirty="0" err="1"/>
              <a:t>anbiya'i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وَوَقَاهُ</a:t>
            </a:r>
            <a:r>
              <a:rPr lang="ar-SA" sz="7200" kern="1200">
                <a:latin typeface="Attari_Quran" pitchFamily="2" charset="-78"/>
                <a:ea typeface="+mn-ea"/>
                <a:cs typeface="Attari_Quran" pitchFamily="2" charset="-78"/>
              </a:rPr>
              <a:t> بِنَفْسِهِ شَرَّ </a:t>
            </a:r>
            <a:r>
              <a:rPr lang="ar-SA" sz="7200" kern="1200" err="1" smtClean="0">
                <a:latin typeface="Attari_Quran" pitchFamily="2" charset="-78"/>
                <a:ea typeface="+mn-ea"/>
                <a:cs typeface="Attari_Quran" pitchFamily="2" charset="-78"/>
              </a:rPr>
              <a:t>ٱلاعْدَاءِ</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protected him with his soul against the evil of the enemies.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waqahu</a:t>
            </a:r>
            <a:r>
              <a:rPr lang="en-US"/>
              <a:t> </a:t>
            </a:r>
            <a:r>
              <a:rPr lang="en-US" err="1"/>
              <a:t>binafsihi</a:t>
            </a:r>
            <a:r>
              <a:rPr lang="en-US"/>
              <a:t> </a:t>
            </a:r>
            <a:r>
              <a:rPr lang="en-US" err="1"/>
              <a:t>sharra</a:t>
            </a:r>
            <a:r>
              <a:rPr lang="en-US"/>
              <a:t> al-</a:t>
            </a:r>
            <a:r>
              <a:rPr lang="en-US" err="1"/>
              <a:t>a`da'i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رُدَّتْ لَهُ </a:t>
            </a:r>
            <a:r>
              <a:rPr lang="ar-SA" sz="7200" kern="1200" err="1">
                <a:latin typeface="Attari_Quran" pitchFamily="2" charset="-78"/>
                <a:ea typeface="+mn-ea"/>
                <a:cs typeface="Attari_Quran" pitchFamily="2" charset="-78"/>
              </a:rPr>
              <a:t>ٱلشَّمْسُ</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to whom the sun was returned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ruddat</a:t>
            </a:r>
            <a:r>
              <a:rPr lang="en-US" dirty="0"/>
              <a:t> </a:t>
            </a:r>
            <a:r>
              <a:rPr lang="en-US" dirty="0" err="1"/>
              <a:t>lahu</a:t>
            </a:r>
            <a:r>
              <a:rPr lang="en-US" dirty="0"/>
              <a:t> </a:t>
            </a:r>
            <a:r>
              <a:rPr lang="en-US" dirty="0" err="1"/>
              <a:t>alshshamsu</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فَسَامَىٰ</a:t>
            </a:r>
            <a:r>
              <a:rPr lang="ar-SA" sz="7200" kern="1200">
                <a:latin typeface="Attari_Quran" pitchFamily="2" charset="-78"/>
                <a:ea typeface="+mn-ea"/>
                <a:cs typeface="Attari_Quran" pitchFamily="2" charset="-78"/>
              </a:rPr>
              <a:t> شَمْعُونَ </a:t>
            </a:r>
            <a:r>
              <a:rPr lang="ar-SA" sz="7200" kern="1200" err="1">
                <a:latin typeface="Attari_Quran" pitchFamily="2" charset="-78"/>
                <a:ea typeface="+mn-ea"/>
                <a:cs typeface="Attari_Quran" pitchFamily="2" charset="-78"/>
              </a:rPr>
              <a:t>ٱلصَّفَا</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he thus became the match of </a:t>
            </a:r>
            <a:r>
              <a:rPr lang="en-US" b="1" kern="1200" err="1" smtClean="0">
                <a:latin typeface="Arial" pitchFamily="34" charset="0"/>
                <a:ea typeface="MS Mincho" pitchFamily="49" charset="-128"/>
                <a:cs typeface="Arial" pitchFamily="34" charset="0"/>
              </a:rPr>
              <a:t>Sham`un</a:t>
            </a:r>
            <a:r>
              <a:rPr lang="en-US" b="1" kern="1200" smtClean="0">
                <a:latin typeface="Arial" pitchFamily="34" charset="0"/>
                <a:ea typeface="MS Mincho" pitchFamily="49" charset="-128"/>
                <a:cs typeface="Arial" pitchFamily="34" charset="0"/>
              </a:rPr>
              <a:t> al-</a:t>
            </a:r>
            <a:r>
              <a:rPr lang="en-US" b="1" kern="1200" err="1" smtClean="0">
                <a:latin typeface="Arial" pitchFamily="34" charset="0"/>
                <a:ea typeface="MS Mincho" pitchFamily="49" charset="-128"/>
                <a:cs typeface="Arial" pitchFamily="34" charset="0"/>
              </a:rPr>
              <a:t>Safa</a:t>
            </a:r>
            <a:r>
              <a:rPr lang="en-US" b="1" kern="1200" smtClean="0">
                <a:latin typeface="Arial" pitchFamily="34" charset="0"/>
                <a:ea typeface="MS Mincho" pitchFamily="49" charset="-128"/>
                <a:cs typeface="Arial" pitchFamily="34" charset="0"/>
              </a:rPr>
              <a:t> </a:t>
            </a:r>
            <a:r>
              <a:rPr lang="en-US" b="1" kern="1200">
                <a:latin typeface="Arial" pitchFamily="34" charset="0"/>
                <a:ea typeface="MS Mincho" pitchFamily="49" charset="-128"/>
                <a:cs typeface="Arial" pitchFamily="34" charset="0"/>
              </a:rPr>
              <a:t>(Simon the Zealot).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fasama</a:t>
            </a:r>
            <a:r>
              <a:rPr lang="en-US"/>
              <a:t> </a:t>
            </a:r>
            <a:r>
              <a:rPr lang="en-US" err="1"/>
              <a:t>sham`una</a:t>
            </a:r>
            <a:r>
              <a:rPr lang="en-US"/>
              <a:t> </a:t>
            </a:r>
            <a:r>
              <a:rPr lang="en-US" err="1"/>
              <a:t>alssafa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a:t>
            </a:r>
            <a:r>
              <a:rPr lang="ar-SA" sz="7200" kern="1200" err="1">
                <a:latin typeface="Attari_Quran" pitchFamily="2" charset="-78"/>
                <a:ea typeface="+mn-ea"/>
                <a:cs typeface="Attari_Quran" pitchFamily="2" charset="-78"/>
              </a:rPr>
              <a:t>انْجَىٰ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سَفِينَةَ نُوحٍ </a:t>
            </a:r>
            <a:r>
              <a:rPr lang="ar-SA" sz="7200" kern="1200" err="1">
                <a:latin typeface="Attari_Quran" pitchFamily="2" charset="-78"/>
                <a:ea typeface="+mn-ea"/>
                <a:cs typeface="Attari_Quran" pitchFamily="2" charset="-78"/>
              </a:rPr>
              <a:t>بِٱسْمِهِ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وَٱسْمِ</a:t>
            </a:r>
            <a:r>
              <a:rPr lang="ar-SA" sz="7200" kern="1200">
                <a:latin typeface="Attari_Quran" pitchFamily="2" charset="-78"/>
                <a:ea typeface="+mn-ea"/>
                <a:cs typeface="Attari_Quran" pitchFamily="2" charset="-78"/>
              </a:rPr>
              <a:t> اخِيهِ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in whose name and in the name of whose brother, Allah saved the Ark of Noah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anja</a:t>
            </a:r>
            <a:r>
              <a:rPr lang="en-US" dirty="0"/>
              <a:t> </a:t>
            </a:r>
            <a:r>
              <a:rPr lang="en-US" dirty="0" err="1"/>
              <a:t>allahu</a:t>
            </a:r>
            <a:r>
              <a:rPr lang="en-US" dirty="0"/>
              <a:t> </a:t>
            </a:r>
            <a:r>
              <a:rPr lang="en-US" dirty="0" err="1"/>
              <a:t>safinata</a:t>
            </a:r>
            <a:r>
              <a:rPr lang="en-US" dirty="0"/>
              <a:t> </a:t>
            </a:r>
            <a:r>
              <a:rPr lang="en-US" dirty="0" err="1"/>
              <a:t>nuhin</a:t>
            </a:r>
            <a:r>
              <a:rPr lang="en-US" dirty="0"/>
              <a:t> </a:t>
            </a:r>
            <a:r>
              <a:rPr lang="en-US" dirty="0" err="1"/>
              <a:t>bismihi</a:t>
            </a:r>
            <a:r>
              <a:rPr lang="en-US" dirty="0"/>
              <a:t> </a:t>
            </a:r>
            <a:r>
              <a:rPr lang="en-US" dirty="0" err="1"/>
              <a:t>wasmi</a:t>
            </a:r>
            <a:r>
              <a:rPr lang="en-US" dirty="0"/>
              <a:t> </a:t>
            </a:r>
            <a:r>
              <a:rPr lang="en-US" dirty="0" err="1"/>
              <a:t>akhihi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حَيْثُ </a:t>
            </a:r>
            <a:r>
              <a:rPr lang="ar-SA" sz="7200" kern="1200" err="1">
                <a:latin typeface="Attari_Quran" pitchFamily="2" charset="-78"/>
                <a:ea typeface="+mn-ea"/>
                <a:cs typeface="Attari_Quran" pitchFamily="2" charset="-78"/>
              </a:rPr>
              <a:t>ٱلْتَطَمَ</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ٱلْمَاءُ</a:t>
            </a:r>
            <a:r>
              <a:rPr lang="ar-SA" sz="7200" kern="1200">
                <a:latin typeface="Attari_Quran" pitchFamily="2" charset="-78"/>
                <a:ea typeface="+mn-ea"/>
                <a:cs typeface="Attari_Quran" pitchFamily="2" charset="-78"/>
              </a:rPr>
              <a:t> حَوْلَهَا </a:t>
            </a:r>
            <a:r>
              <a:rPr lang="ar-SA" sz="7200" kern="1200" err="1">
                <a:latin typeface="Attari_Quran" pitchFamily="2" charset="-78"/>
                <a:ea typeface="+mn-ea"/>
                <a:cs typeface="Attari_Quran" pitchFamily="2" charset="-78"/>
              </a:rPr>
              <a:t>وَطَمَىٰ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when the waves of water collided and clashed around it.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haythu</a:t>
            </a:r>
            <a:r>
              <a:rPr lang="en-US"/>
              <a:t> </a:t>
            </a:r>
            <a:r>
              <a:rPr lang="en-US" err="1" smtClean="0"/>
              <a:t>iltatama</a:t>
            </a:r>
            <a:r>
              <a:rPr lang="en-US" smtClean="0"/>
              <a:t> </a:t>
            </a:r>
            <a:r>
              <a:rPr lang="en-US" err="1"/>
              <a:t>alma'u</a:t>
            </a:r>
            <a:r>
              <a:rPr lang="en-US"/>
              <a:t> </a:t>
            </a:r>
            <a:r>
              <a:rPr lang="en-US" err="1"/>
              <a:t>hawlaha</a:t>
            </a:r>
            <a:r>
              <a:rPr lang="en-US"/>
              <a:t> </a:t>
            </a:r>
            <a:r>
              <a:rPr lang="en-US" err="1"/>
              <a:t>wa</a:t>
            </a:r>
            <a:r>
              <a:rPr lang="en-US"/>
              <a:t> tama</a:t>
            </a:r>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عَلَيْكَ يَا مَنْ تَابَ </a:t>
            </a:r>
            <a:r>
              <a:rPr lang="ar-SA" sz="7200" kern="1200" dirty="0" err="1">
                <a:latin typeface="Attari_Quran" pitchFamily="2" charset="-78"/>
                <a:ea typeface="+mn-ea"/>
                <a:cs typeface="Attari_Quran" pitchFamily="2" charset="-78"/>
              </a:rPr>
              <a:t>ٱللَّهُ</a:t>
            </a:r>
            <a:r>
              <a:rPr lang="ar-SA" sz="7200" kern="1200" dirty="0">
                <a:latin typeface="Attari_Quran" pitchFamily="2" charset="-78"/>
                <a:ea typeface="+mn-ea"/>
                <a:cs typeface="Attari_Quran" pitchFamily="2" charset="-78"/>
              </a:rPr>
              <a:t> بِهِ وَبِاخِيهِ عَلَىٰ آدَمَ إِذْ </a:t>
            </a:r>
            <a:r>
              <a:rPr lang="ar-SA" sz="7200" kern="1200" dirty="0" err="1">
                <a:latin typeface="Attari_Quran" pitchFamily="2" charset="-78"/>
                <a:ea typeface="+mn-ea"/>
                <a:cs typeface="Attari_Quran" pitchFamily="2" charset="-78"/>
              </a:rPr>
              <a:t>غَوَىٰ</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in whose name and in the name of whose brother, Allah accepted the repentance of Adam after he had allowed himself to be seduced.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taba</a:t>
            </a:r>
            <a:r>
              <a:rPr lang="en-US" dirty="0"/>
              <a:t> </a:t>
            </a:r>
            <a:r>
              <a:rPr lang="en-US" dirty="0" err="1"/>
              <a:t>allahu</a:t>
            </a:r>
            <a:r>
              <a:rPr lang="en-US" dirty="0"/>
              <a:t> </a:t>
            </a:r>
            <a:r>
              <a:rPr lang="en-US" dirty="0" err="1"/>
              <a:t>bihi</a:t>
            </a:r>
            <a:r>
              <a:rPr lang="en-US" dirty="0"/>
              <a:t> </a:t>
            </a:r>
            <a:r>
              <a:rPr lang="en-US" dirty="0" err="1"/>
              <a:t>wa</a:t>
            </a:r>
            <a:r>
              <a:rPr lang="en-US" dirty="0"/>
              <a:t> bi-</a:t>
            </a:r>
            <a:r>
              <a:rPr lang="en-US" dirty="0" err="1"/>
              <a:t>akhihi</a:t>
            </a:r>
            <a:r>
              <a:rPr lang="en-US" dirty="0"/>
              <a:t> `ala </a:t>
            </a:r>
            <a:r>
              <a:rPr lang="en-US" dirty="0" err="1"/>
              <a:t>adama</a:t>
            </a:r>
            <a:r>
              <a:rPr lang="en-US" dirty="0"/>
              <a:t> </a:t>
            </a:r>
            <a:r>
              <a:rPr lang="en-US" dirty="0" err="1"/>
              <a:t>idh</a:t>
            </a:r>
            <a:r>
              <a:rPr lang="en-US" dirty="0"/>
              <a:t> </a:t>
            </a:r>
            <a:r>
              <a:rPr lang="en-US" dirty="0" err="1"/>
              <a:t>ghawa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فُلْكَ </a:t>
            </a:r>
            <a:r>
              <a:rPr lang="ar-SA" sz="7200" kern="1200" err="1">
                <a:latin typeface="Attari_Quran" pitchFamily="2" charset="-78"/>
                <a:ea typeface="+mn-ea"/>
                <a:cs typeface="Attari_Quran" pitchFamily="2" charset="-78"/>
              </a:rPr>
              <a:t>ٱلنَّجَاةِ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ark of redemption;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fulka</a:t>
            </a:r>
            <a:r>
              <a:rPr lang="en-US" dirty="0"/>
              <a:t> </a:t>
            </a:r>
            <a:r>
              <a:rPr lang="en-US" dirty="0" err="1"/>
              <a:t>alnnajati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اَللَّهُ </a:t>
            </a:r>
            <a:r>
              <a:rPr lang="ar-SA" sz="7200" kern="1200" smtClean="0">
                <a:latin typeface="Attari_Quran" pitchFamily="2" charset="-78"/>
                <a:ea typeface="+mn-ea"/>
                <a:cs typeface="Attari_Quran" pitchFamily="2" charset="-78"/>
              </a:rPr>
              <a:t>اكْبَرُ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8392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 is the Most Great.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allahu</a:t>
            </a:r>
            <a:r>
              <a:rPr lang="en-US"/>
              <a:t> </a:t>
            </a:r>
            <a:r>
              <a:rPr lang="en-US" err="1"/>
              <a:t>akbaru</a:t>
            </a:r>
            <a:endParaRPr lang="en-US"/>
          </a:p>
        </p:txBody>
      </p:sp>
      <p:sp>
        <p:nvSpPr>
          <p:cNvPr id="2" name="Rectangle 1"/>
          <p:cNvSpPr/>
          <p:nvPr/>
        </p:nvSpPr>
        <p:spPr>
          <a:xfrm>
            <a:off x="3048000" y="578823"/>
            <a:ext cx="3124200" cy="40011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2000" b="1" smtClean="0">
                <a:solidFill>
                  <a:srgbClr val="FFFF99"/>
                </a:solidFill>
                <a:latin typeface="Trebuchet MS" pitchFamily="34" charset="0"/>
              </a:rPr>
              <a:t>Recite this 3 </a:t>
            </a:r>
            <a:r>
              <a:rPr lang="en-US" sz="2000" b="1">
                <a:solidFill>
                  <a:srgbClr val="FFFF99"/>
                </a:solidFill>
                <a:latin typeface="Trebuchet MS" pitchFamily="34" charset="0"/>
              </a:rPr>
              <a:t>Times:</a:t>
            </a:r>
          </a:p>
        </p:txBody>
      </p:sp>
      <p:sp>
        <p:nvSpPr>
          <p:cNvPr id="8"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9"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639420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ٱلَّذِي</a:t>
            </a:r>
            <a:r>
              <a:rPr lang="ar-SA" sz="7200" kern="1200">
                <a:latin typeface="Attari_Quran" pitchFamily="2" charset="-78"/>
                <a:ea typeface="+mn-ea"/>
                <a:cs typeface="Attari_Quran" pitchFamily="2" charset="-78"/>
              </a:rPr>
              <a:t> مَنْ رَكِبَهُ نَجَا</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he who embarks on it will have saved himself (from perdition),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alladhi</a:t>
            </a:r>
            <a:r>
              <a:rPr lang="en-US"/>
              <a:t> man </a:t>
            </a:r>
            <a:r>
              <a:rPr lang="en-US" err="1"/>
              <a:t>rakibahu</a:t>
            </a:r>
            <a:r>
              <a:rPr lang="en-US"/>
              <a:t> </a:t>
            </a:r>
            <a:r>
              <a:rPr lang="en-US" err="1"/>
              <a:t>naja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وَمَنْ </a:t>
            </a:r>
            <a:r>
              <a:rPr lang="ar-SA" sz="7200" kern="1200" err="1">
                <a:latin typeface="Attari_Quran" pitchFamily="2" charset="-78"/>
                <a:ea typeface="+mn-ea"/>
                <a:cs typeface="Attari_Quran" pitchFamily="2" charset="-78"/>
              </a:rPr>
              <a:t>تَاخَّرَ</a:t>
            </a:r>
            <a:r>
              <a:rPr lang="ar-SA" sz="7200" kern="1200">
                <a:latin typeface="Attari_Quran" pitchFamily="2" charset="-78"/>
                <a:ea typeface="+mn-ea"/>
                <a:cs typeface="Attari_Quran" pitchFamily="2" charset="-78"/>
              </a:rPr>
              <a:t> عَنْهُ </a:t>
            </a:r>
            <a:r>
              <a:rPr lang="ar-SA" sz="7200" kern="1200" err="1">
                <a:latin typeface="Attari_Quran" pitchFamily="2" charset="-78"/>
                <a:ea typeface="+mn-ea"/>
                <a:cs typeface="Attari_Quran" pitchFamily="2" charset="-78"/>
              </a:rPr>
              <a:t>هَوَىٰ</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but he who leaves it will have perished.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man </a:t>
            </a:r>
            <a:r>
              <a:rPr lang="en-US" err="1"/>
              <a:t>ta'akhkhara</a:t>
            </a:r>
            <a:r>
              <a:rPr lang="en-US"/>
              <a:t> `</a:t>
            </a:r>
            <a:r>
              <a:rPr lang="en-US" err="1"/>
              <a:t>anhu</a:t>
            </a:r>
            <a:r>
              <a:rPr lang="en-US"/>
              <a:t> </a:t>
            </a:r>
            <a:r>
              <a:rPr lang="en-US" err="1"/>
              <a:t>hawa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خَاطَبَ </a:t>
            </a:r>
            <a:r>
              <a:rPr lang="ar-SA" sz="7200" kern="1200" err="1">
                <a:latin typeface="Attari_Quran" pitchFamily="2" charset="-78"/>
                <a:ea typeface="+mn-ea"/>
                <a:cs typeface="Attari_Quran" pitchFamily="2" charset="-78"/>
              </a:rPr>
              <a:t>ٱلثُّعْبَانَ</a:t>
            </a:r>
            <a:r>
              <a:rPr lang="ar-SA" sz="7200" kern="1200">
                <a:latin typeface="Attari_Quran" pitchFamily="2" charset="-78"/>
                <a:ea typeface="+mn-ea"/>
                <a:cs typeface="Attari_Quran" pitchFamily="2" charset="-78"/>
              </a:rPr>
              <a:t> وَذِئْبَ </a:t>
            </a:r>
            <a:r>
              <a:rPr lang="ar-SA" sz="7200" kern="1200" err="1">
                <a:latin typeface="Attari_Quran" pitchFamily="2" charset="-78"/>
                <a:ea typeface="+mn-ea"/>
                <a:cs typeface="Attari_Quran" pitchFamily="2" charset="-78"/>
              </a:rPr>
              <a:t>ٱلْفَلاَ</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 spoke to a serpent and to a wolf in the desert.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khataba</a:t>
            </a:r>
            <a:r>
              <a:rPr lang="en-US" dirty="0"/>
              <a:t> </a:t>
            </a:r>
            <a:r>
              <a:rPr lang="en-US" dirty="0" err="1"/>
              <a:t>alththu`bana</a:t>
            </a:r>
            <a:r>
              <a:rPr lang="en-US" dirty="0"/>
              <a:t> </a:t>
            </a:r>
            <a:r>
              <a:rPr lang="en-US" dirty="0" err="1"/>
              <a:t>wa</a:t>
            </a:r>
            <a:r>
              <a:rPr lang="en-US" dirty="0"/>
              <a:t> </a:t>
            </a:r>
            <a:r>
              <a:rPr lang="en-US" dirty="0" err="1"/>
              <a:t>dhi'ba</a:t>
            </a:r>
            <a:r>
              <a:rPr lang="en-US" dirty="0"/>
              <a:t> </a:t>
            </a:r>
            <a:r>
              <a:rPr lang="en-US" dirty="0" err="1"/>
              <a:t>alfala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امِيرَ </a:t>
            </a:r>
            <a:r>
              <a:rPr lang="ar-SA" sz="7200" kern="1200" err="1">
                <a:latin typeface="Attari_Quran" pitchFamily="2" charset="-78"/>
                <a:ea typeface="+mn-ea"/>
                <a:cs typeface="Attari_Quran" pitchFamily="2" charset="-78"/>
              </a:rPr>
              <a:t>ٱلْمُؤْمِنِينَ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commander of the faithful.</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amira</a:t>
            </a:r>
            <a:r>
              <a:rPr lang="en-US" dirty="0"/>
              <a:t> </a:t>
            </a:r>
            <a:r>
              <a:rPr lang="en-US" dirty="0" err="1"/>
              <a:t>almu'minina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عَلَيْكَ يَا حُجَّةَ </a:t>
            </a:r>
            <a:r>
              <a:rPr lang="ar-SA" sz="7200" kern="1200" dirty="0" err="1">
                <a:latin typeface="Attari_Quran" pitchFamily="2" charset="-78"/>
                <a:ea typeface="+mn-ea"/>
                <a:cs typeface="Attari_Quran" pitchFamily="2" charset="-78"/>
              </a:rPr>
              <a:t>ٱللَّهِ</a:t>
            </a:r>
            <a:r>
              <a:rPr lang="ar-SA" sz="7200" kern="1200" dirty="0">
                <a:latin typeface="Attari_Quran" pitchFamily="2" charset="-78"/>
                <a:ea typeface="+mn-ea"/>
                <a:cs typeface="Attari_Quran" pitchFamily="2" charset="-78"/>
              </a:rPr>
              <a:t> عَلَىٰ مَنْ كَفَرَ وَانَابَ</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argument of Allah against both those who disbelieved and those who believed.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hujjata</a:t>
            </a:r>
            <a:r>
              <a:rPr lang="en-US" dirty="0"/>
              <a:t> </a:t>
            </a:r>
            <a:r>
              <a:rPr lang="en-US" dirty="0" err="1"/>
              <a:t>allahi</a:t>
            </a:r>
            <a:r>
              <a:rPr lang="en-US" dirty="0"/>
              <a:t> `ala man </a:t>
            </a:r>
            <a:r>
              <a:rPr lang="en-US" dirty="0" err="1"/>
              <a:t>kafara</a:t>
            </a:r>
            <a:r>
              <a:rPr lang="en-US" dirty="0"/>
              <a:t> </a:t>
            </a:r>
            <a:r>
              <a:rPr lang="en-US" dirty="0" err="1"/>
              <a:t>wa</a:t>
            </a:r>
            <a:r>
              <a:rPr lang="en-US" dirty="0"/>
              <a:t> </a:t>
            </a:r>
            <a:r>
              <a:rPr lang="en-US" dirty="0" err="1"/>
              <a:t>anaba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إِمَامَ ذَوِي </a:t>
            </a:r>
            <a:r>
              <a:rPr lang="ar-SA" sz="7200" kern="1200" err="1">
                <a:latin typeface="Attari_Quran" pitchFamily="2" charset="-78"/>
                <a:ea typeface="+mn-ea"/>
                <a:cs typeface="Attari_Quran" pitchFamily="2" charset="-78"/>
              </a:rPr>
              <a:t>ٱلالْبَابِ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chief of people of understanding.</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imama</a:t>
            </a:r>
            <a:r>
              <a:rPr lang="en-US" dirty="0"/>
              <a:t> </a:t>
            </a:r>
            <a:r>
              <a:rPr lang="en-US" dirty="0" err="1"/>
              <a:t>dhawi</a:t>
            </a:r>
            <a:r>
              <a:rPr lang="en-US" dirty="0"/>
              <a:t> al-</a:t>
            </a:r>
            <a:r>
              <a:rPr lang="en-US" dirty="0" err="1"/>
              <a:t>albabi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مَعْدِنَ الْحِكْمَةِ وَفَصْلَ </a:t>
            </a:r>
            <a:r>
              <a:rPr lang="ar-SA" sz="7200" kern="1200" err="1">
                <a:latin typeface="Attari_Quran" pitchFamily="2" charset="-78"/>
                <a:ea typeface="+mn-ea"/>
                <a:cs typeface="Attari_Quran" pitchFamily="2" charset="-78"/>
              </a:rPr>
              <a:t>ٱلْخِطَابِ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essence of wisdom and clear judgment.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ma`dina</a:t>
            </a:r>
            <a:r>
              <a:rPr lang="en-US" dirty="0"/>
              <a:t> </a:t>
            </a:r>
            <a:r>
              <a:rPr lang="en-US" dirty="0" err="1"/>
              <a:t>alhikmati</a:t>
            </a:r>
            <a:r>
              <a:rPr lang="en-US" dirty="0"/>
              <a:t> </a:t>
            </a:r>
            <a:r>
              <a:rPr lang="en-US" dirty="0" err="1"/>
              <a:t>wa</a:t>
            </a:r>
            <a:r>
              <a:rPr lang="en-US" dirty="0"/>
              <a:t> </a:t>
            </a:r>
            <a:r>
              <a:rPr lang="en-US" dirty="0" err="1"/>
              <a:t>fasla</a:t>
            </a:r>
            <a:r>
              <a:rPr lang="en-US" dirty="0"/>
              <a:t> </a:t>
            </a:r>
            <a:r>
              <a:rPr lang="en-US" dirty="0" err="1"/>
              <a:t>alkhitabi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عِنْدَهُ عِلْمُ </a:t>
            </a:r>
            <a:r>
              <a:rPr lang="ar-SA" sz="7200" kern="1200" err="1">
                <a:latin typeface="Attari_Quran" pitchFamily="2" charset="-78"/>
                <a:ea typeface="+mn-ea"/>
                <a:cs typeface="Attari_Quran" pitchFamily="2" charset="-78"/>
              </a:rPr>
              <a:t>ٱلْكِتَابِ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having the knowledge of the Books.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indahu</a:t>
            </a:r>
            <a:r>
              <a:rPr lang="en-US" dirty="0"/>
              <a:t> `</a:t>
            </a:r>
            <a:r>
              <a:rPr lang="en-US" dirty="0" err="1"/>
              <a:t>ilmu</a:t>
            </a:r>
            <a:r>
              <a:rPr lang="en-US" dirty="0"/>
              <a:t> </a:t>
            </a:r>
            <a:r>
              <a:rPr lang="en-US" dirty="0" err="1"/>
              <a:t>alkitabi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مِيزَانَ يَوْمِ </a:t>
            </a:r>
            <a:r>
              <a:rPr lang="ar-SA" sz="7200" kern="1200" err="1">
                <a:latin typeface="Attari_Quran" pitchFamily="2" charset="-78"/>
                <a:ea typeface="+mn-ea"/>
                <a:cs typeface="Attari_Quran" pitchFamily="2" charset="-78"/>
              </a:rPr>
              <a:t>ٱلْحِسَابِ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criterion on the Judgment Day.</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mizana</a:t>
            </a:r>
            <a:r>
              <a:rPr lang="en-US" dirty="0"/>
              <a:t> </a:t>
            </a:r>
            <a:r>
              <a:rPr lang="en-US" dirty="0" err="1"/>
              <a:t>yawmi</a:t>
            </a:r>
            <a:r>
              <a:rPr lang="en-US" dirty="0"/>
              <a:t> </a:t>
            </a:r>
            <a:r>
              <a:rPr lang="en-US" dirty="0" err="1"/>
              <a:t>alhisabi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رَسُولِ </a:t>
            </a:r>
            <a:r>
              <a:rPr lang="ar-SA" sz="7200" kern="1200" dirty="0" err="1">
                <a:latin typeface="Attari_Quran" pitchFamily="2" charset="-78"/>
                <a:ea typeface="+mn-ea"/>
                <a:cs typeface="Attari_Quran" pitchFamily="2" charset="-78"/>
              </a:rPr>
              <a:t>ٱللَّهِ</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8392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Messenger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rasuli</a:t>
            </a:r>
            <a:r>
              <a:rPr lang="en-US" dirty="0"/>
              <a:t> </a:t>
            </a:r>
            <a:r>
              <a:rPr lang="en-US" dirty="0" err="1"/>
              <a:t>allahi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
        <p:nvSpPr>
          <p:cNvPr id="2" name="Rectangle 1"/>
          <p:cNvSpPr/>
          <p:nvPr/>
        </p:nvSpPr>
        <p:spPr>
          <a:xfrm>
            <a:off x="2209800" y="578823"/>
            <a:ext cx="4800600" cy="40011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r>
              <a:rPr lang="en-US" sz="2000" b="1">
                <a:solidFill>
                  <a:srgbClr val="FFFF99"/>
                </a:solidFill>
                <a:latin typeface="Trebuchet MS" pitchFamily="34" charset="0"/>
              </a:rPr>
              <a:t> You may then say the following:</a:t>
            </a:r>
          </a:p>
        </p:txBody>
      </p:sp>
    </p:spTree>
    <p:extLst>
      <p:ext uri="{BB962C8B-B14F-4D97-AF65-F5344CB8AC3E}">
        <p14:creationId xmlns:p14="http://schemas.microsoft.com/office/powerpoint/2010/main" val="31688312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فَاصِلَ </a:t>
            </a:r>
            <a:r>
              <a:rPr lang="ar-SA" sz="7200" kern="1200" err="1">
                <a:latin typeface="Attari_Quran" pitchFamily="2" charset="-78"/>
                <a:ea typeface="+mn-ea"/>
                <a:cs typeface="Attari_Quran" pitchFamily="2" charset="-78"/>
              </a:rPr>
              <a:t>ٱلْحُكْمِ</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ٱلنَّاطِقَ</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بِٱلصَّوَابِ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solver of all quarrels and spokesman of truth.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fasila</a:t>
            </a:r>
            <a:r>
              <a:rPr lang="en-US" dirty="0"/>
              <a:t> </a:t>
            </a:r>
            <a:r>
              <a:rPr lang="en-US" dirty="0" err="1"/>
              <a:t>alhukmi</a:t>
            </a:r>
            <a:r>
              <a:rPr lang="en-US" dirty="0"/>
              <a:t> </a:t>
            </a:r>
            <a:r>
              <a:rPr lang="en-US" dirty="0" err="1"/>
              <a:t>alnnatiqa</a:t>
            </a:r>
            <a:r>
              <a:rPr lang="en-US" dirty="0"/>
              <a:t> </a:t>
            </a:r>
            <a:r>
              <a:rPr lang="en-US" dirty="0" err="1"/>
              <a:t>bilssawabi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ايُّهَا </a:t>
            </a:r>
            <a:r>
              <a:rPr lang="ar-SA" sz="7200" kern="1200" err="1">
                <a:latin typeface="Attari_Quran" pitchFamily="2" charset="-78"/>
                <a:ea typeface="+mn-ea"/>
                <a:cs typeface="Attari_Quran" pitchFamily="2" charset="-78"/>
              </a:rPr>
              <a:t>ٱلْمُتَصَدِّقُ</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بِٱلْخَاتَمِ</a:t>
            </a:r>
            <a:r>
              <a:rPr lang="ar-SA" sz="7200" kern="1200">
                <a:latin typeface="Attari_Quran" pitchFamily="2" charset="-78"/>
                <a:ea typeface="+mn-ea"/>
                <a:cs typeface="Attari_Quran" pitchFamily="2" charset="-78"/>
              </a:rPr>
              <a:t> فِي </a:t>
            </a:r>
            <a:r>
              <a:rPr lang="ar-SA" sz="7200" kern="1200" err="1">
                <a:latin typeface="Attari_Quran" pitchFamily="2" charset="-78"/>
                <a:ea typeface="+mn-ea"/>
                <a:cs typeface="Attari_Quran" pitchFamily="2" charset="-78"/>
              </a:rPr>
              <a:t>ٱلْمِحْرَابِ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 gave his ring as alms while being in the prayer niche.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ayyuha</a:t>
            </a:r>
            <a:r>
              <a:rPr lang="en-US" dirty="0"/>
              <a:t> </a:t>
            </a:r>
            <a:r>
              <a:rPr lang="en-US" dirty="0" err="1"/>
              <a:t>almutasaddiqu</a:t>
            </a:r>
            <a:r>
              <a:rPr lang="en-US" dirty="0"/>
              <a:t> </a:t>
            </a:r>
            <a:r>
              <a:rPr lang="en-US" dirty="0" err="1"/>
              <a:t>bilkhatami</a:t>
            </a:r>
            <a:r>
              <a:rPr lang="en-US" dirty="0"/>
              <a:t> fi </a:t>
            </a:r>
            <a:r>
              <a:rPr lang="en-US" dirty="0" err="1"/>
              <a:t>almihrabi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a:t>
            </a:r>
            <a:r>
              <a:rPr lang="ar-SA" sz="7200" kern="1200" err="1">
                <a:latin typeface="Attari_Quran" pitchFamily="2" charset="-78"/>
                <a:ea typeface="+mn-ea"/>
                <a:cs typeface="Attari_Quran" pitchFamily="2" charset="-78"/>
              </a:rPr>
              <a:t>كَفَىٰ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ٱلْمُؤْمِنِينَ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through whom Allah sufficed the believers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kafa</a:t>
            </a:r>
            <a:r>
              <a:rPr lang="en-US" dirty="0"/>
              <a:t> </a:t>
            </a:r>
            <a:r>
              <a:rPr lang="en-US" dirty="0" err="1"/>
              <a:t>allahu</a:t>
            </a:r>
            <a:r>
              <a:rPr lang="en-US" dirty="0"/>
              <a:t> </a:t>
            </a:r>
            <a:r>
              <a:rPr lang="en-US" dirty="0" err="1"/>
              <a:t>almu'minina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ٱلْقِتَالَ</a:t>
            </a:r>
            <a:r>
              <a:rPr lang="ar-SA" sz="7200" kern="1200">
                <a:latin typeface="Attari_Quran" pitchFamily="2" charset="-78"/>
                <a:ea typeface="+mn-ea"/>
                <a:cs typeface="Attari_Quran" pitchFamily="2" charset="-78"/>
              </a:rPr>
              <a:t> بِهِ يَوْمَ </a:t>
            </a:r>
            <a:r>
              <a:rPr lang="ar-SA" sz="7200" kern="1200" err="1">
                <a:latin typeface="Attari_Quran" pitchFamily="2" charset="-78"/>
                <a:ea typeface="+mn-ea"/>
                <a:cs typeface="Attari_Quran" pitchFamily="2" charset="-78"/>
              </a:rPr>
              <a:t>ٱلاحْزَابِ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in fighting on the Battle of al-</a:t>
            </a:r>
            <a:r>
              <a:rPr lang="en-US" b="1" kern="1200" err="1">
                <a:latin typeface="Arial" pitchFamily="34" charset="0"/>
                <a:ea typeface="MS Mincho" pitchFamily="49" charset="-128"/>
                <a:cs typeface="Arial" pitchFamily="34" charset="0"/>
              </a:rPr>
              <a:t>Ahzab</a:t>
            </a:r>
            <a:r>
              <a:rPr lang="en-US" b="1" kern="1200">
                <a:latin typeface="Arial" pitchFamily="34" charset="0"/>
                <a:ea typeface="MS Mincho" pitchFamily="49" charset="-128"/>
                <a:cs typeface="Arial" pitchFamily="34" charset="0"/>
              </a:rPr>
              <a:t> (the Allies).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alqitala</a:t>
            </a:r>
            <a:r>
              <a:rPr lang="en-US"/>
              <a:t> </a:t>
            </a:r>
            <a:r>
              <a:rPr lang="en-US" err="1"/>
              <a:t>bihi</a:t>
            </a:r>
            <a:r>
              <a:rPr lang="en-US"/>
              <a:t> </a:t>
            </a:r>
            <a:r>
              <a:rPr lang="en-US" err="1"/>
              <a:t>yawma</a:t>
            </a:r>
            <a:r>
              <a:rPr lang="en-US"/>
              <a:t> al-</a:t>
            </a:r>
            <a:r>
              <a:rPr lang="en-US" err="1"/>
              <a:t>ahzabi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اخْلَصَ لِلَّهِ </a:t>
            </a:r>
            <a:r>
              <a:rPr lang="ar-SA" sz="7200" kern="1200" err="1">
                <a:latin typeface="Attari_Quran" pitchFamily="2" charset="-78"/>
                <a:ea typeface="+mn-ea"/>
                <a:cs typeface="Attari_Quran" pitchFamily="2" charset="-78"/>
              </a:rPr>
              <a:t>ٱلْوَحْدَانِيَّةَ</a:t>
            </a:r>
            <a:r>
              <a:rPr lang="ar-SA" sz="7200" kern="1200">
                <a:latin typeface="Attari_Quran" pitchFamily="2" charset="-78"/>
                <a:ea typeface="+mn-ea"/>
                <a:cs typeface="Attari_Quran" pitchFamily="2" charset="-78"/>
              </a:rPr>
              <a:t> وَانَابَ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 worshipped Allah alone with sincerity and always turned to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akhlasa</a:t>
            </a:r>
            <a:r>
              <a:rPr lang="en-US" dirty="0"/>
              <a:t> </a:t>
            </a:r>
            <a:r>
              <a:rPr lang="en-US" dirty="0" err="1"/>
              <a:t>lillahi</a:t>
            </a:r>
            <a:r>
              <a:rPr lang="en-US" dirty="0"/>
              <a:t> </a:t>
            </a:r>
            <a:r>
              <a:rPr lang="en-US" dirty="0" err="1"/>
              <a:t>alwahdaniyyata</a:t>
            </a:r>
            <a:r>
              <a:rPr lang="en-US" dirty="0"/>
              <a:t> </a:t>
            </a:r>
            <a:r>
              <a:rPr lang="en-US" dirty="0" err="1"/>
              <a:t>wa</a:t>
            </a:r>
            <a:r>
              <a:rPr lang="en-US" dirty="0"/>
              <a:t> </a:t>
            </a:r>
            <a:r>
              <a:rPr lang="en-US" dirty="0" err="1"/>
              <a:t>anaba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قَاتِلَ خَيْبَرَ وَقَالِعَ </a:t>
            </a:r>
            <a:r>
              <a:rPr lang="ar-SA" sz="7200" kern="1200" err="1">
                <a:latin typeface="Attari_Quran" pitchFamily="2" charset="-78"/>
                <a:ea typeface="+mn-ea"/>
                <a:cs typeface="Attari_Quran" pitchFamily="2" charset="-78"/>
              </a:rPr>
              <a:t>ٱلْبَابِ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warrior of </a:t>
            </a:r>
            <a:r>
              <a:rPr lang="en-US" b="1" kern="1200" err="1">
                <a:latin typeface="Arial" pitchFamily="34" charset="0"/>
                <a:ea typeface="MS Mincho" pitchFamily="49" charset="-128"/>
                <a:cs typeface="Arial" pitchFamily="34" charset="0"/>
              </a:rPr>
              <a:t>Khaybar</a:t>
            </a:r>
            <a:r>
              <a:rPr lang="en-US" b="1" kern="1200">
                <a:latin typeface="Arial" pitchFamily="34" charset="0"/>
                <a:ea typeface="MS Mincho" pitchFamily="49" charset="-128"/>
                <a:cs typeface="Arial" pitchFamily="34" charset="0"/>
              </a:rPr>
              <a:t> and </a:t>
            </a:r>
            <a:r>
              <a:rPr lang="en-US" b="1" kern="1200" err="1">
                <a:latin typeface="Arial" pitchFamily="34" charset="0"/>
                <a:ea typeface="MS Mincho" pitchFamily="49" charset="-128"/>
                <a:cs typeface="Arial" pitchFamily="34" charset="0"/>
              </a:rPr>
              <a:t>plucker</a:t>
            </a:r>
            <a:r>
              <a:rPr lang="en-US" b="1" kern="1200">
                <a:latin typeface="Arial" pitchFamily="34" charset="0"/>
                <a:ea typeface="MS Mincho" pitchFamily="49" charset="-128"/>
                <a:cs typeface="Arial" pitchFamily="34" charset="0"/>
              </a:rPr>
              <a:t> of the gate (of the fortress).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qatila</a:t>
            </a:r>
            <a:r>
              <a:rPr lang="en-US" dirty="0"/>
              <a:t> </a:t>
            </a:r>
            <a:r>
              <a:rPr lang="en-US" dirty="0" err="1"/>
              <a:t>khaybara</a:t>
            </a:r>
            <a:r>
              <a:rPr lang="en-US" dirty="0"/>
              <a:t> </a:t>
            </a:r>
            <a:r>
              <a:rPr lang="en-US" dirty="0" err="1"/>
              <a:t>wa</a:t>
            </a:r>
            <a:r>
              <a:rPr lang="en-US" dirty="0"/>
              <a:t> </a:t>
            </a:r>
            <a:r>
              <a:rPr lang="en-US" dirty="0" err="1"/>
              <a:t>qali`a</a:t>
            </a:r>
            <a:r>
              <a:rPr lang="en-US" dirty="0"/>
              <a:t> </a:t>
            </a:r>
            <a:r>
              <a:rPr lang="en-US" dirty="0" err="1"/>
              <a:t>albabi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عَلَيْكَ يَا مَنْ دَعَاهُ خَيْرُ </a:t>
            </a:r>
            <a:r>
              <a:rPr lang="ar-SA" sz="7200" kern="1200" dirty="0" err="1">
                <a:latin typeface="Attari_Quran" pitchFamily="2" charset="-78"/>
                <a:ea typeface="+mn-ea"/>
                <a:cs typeface="Attari_Quran" pitchFamily="2" charset="-78"/>
              </a:rPr>
              <a:t>ٱلانَامِ</a:t>
            </a:r>
            <a:r>
              <a:rPr lang="ar-SA" sz="7200" kern="1200" dirty="0">
                <a:latin typeface="Attari_Quran" pitchFamily="2" charset="-78"/>
                <a:ea typeface="+mn-ea"/>
                <a:cs typeface="Attari_Quran" pitchFamily="2" charset="-78"/>
              </a:rPr>
              <a:t> لِلْمَبِيتِ عَلَىٰ فِرَاشِهِ</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who, when the Best of Creatures (i.e. the Prophet) ordered him to spend that night at his place instead of him,</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da`ahu</a:t>
            </a:r>
            <a:r>
              <a:rPr lang="en-US" dirty="0"/>
              <a:t> </a:t>
            </a:r>
            <a:r>
              <a:rPr lang="en-US" dirty="0" err="1"/>
              <a:t>khayru</a:t>
            </a:r>
            <a:r>
              <a:rPr lang="en-US" dirty="0"/>
              <a:t> al-</a:t>
            </a:r>
            <a:r>
              <a:rPr lang="en-US" dirty="0" err="1"/>
              <a:t>anami</a:t>
            </a:r>
            <a:r>
              <a:rPr lang="en-US" dirty="0"/>
              <a:t> </a:t>
            </a:r>
            <a:r>
              <a:rPr lang="en-US" dirty="0" err="1"/>
              <a:t>lilmabiti</a:t>
            </a:r>
            <a:r>
              <a:rPr lang="en-US" dirty="0"/>
              <a:t> `ala </a:t>
            </a:r>
            <a:r>
              <a:rPr lang="en-US" dirty="0" err="1"/>
              <a:t>firashihi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فَاسْلَمَ نَفْسَهُ لِلْمَنِيَّةِ وَاجَابَ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submitted to death and responded.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fa'aslama</a:t>
            </a:r>
            <a:r>
              <a:rPr lang="en-US"/>
              <a:t> </a:t>
            </a:r>
            <a:r>
              <a:rPr lang="en-US" err="1"/>
              <a:t>nafsahu</a:t>
            </a:r>
            <a:r>
              <a:rPr lang="en-US"/>
              <a:t> </a:t>
            </a:r>
            <a:r>
              <a:rPr lang="en-US" err="1"/>
              <a:t>lilmaniyyati</a:t>
            </a:r>
            <a:r>
              <a:rPr lang="en-US"/>
              <a:t> </a:t>
            </a:r>
            <a:r>
              <a:rPr lang="en-US" err="1"/>
              <a:t>wa</a:t>
            </a:r>
            <a:r>
              <a:rPr lang="en-US"/>
              <a:t> </a:t>
            </a:r>
            <a:r>
              <a:rPr lang="en-US" err="1"/>
              <a:t>ajaba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لَهُ </a:t>
            </a:r>
            <a:r>
              <a:rPr lang="ar-SA" sz="7200" kern="1200" err="1">
                <a:latin typeface="Attari_Quran" pitchFamily="2" charset="-78"/>
                <a:ea typeface="+mn-ea"/>
                <a:cs typeface="Attari_Quran" pitchFamily="2" charset="-78"/>
              </a:rPr>
              <a:t>طُوبَىٰ</a:t>
            </a:r>
            <a:r>
              <a:rPr lang="ar-SA" sz="7200" kern="1200">
                <a:latin typeface="Attari_Quran" pitchFamily="2" charset="-78"/>
                <a:ea typeface="+mn-ea"/>
                <a:cs typeface="Attari_Quran" pitchFamily="2" charset="-78"/>
              </a:rPr>
              <a:t> وَحُسْنُ مَآبٍ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to whom is Tuba (bliss) and goodly return are decided.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lahu</a:t>
            </a:r>
            <a:r>
              <a:rPr lang="en-US" dirty="0"/>
              <a:t> tuba </a:t>
            </a:r>
            <a:r>
              <a:rPr lang="en-US" dirty="0" err="1"/>
              <a:t>wa</a:t>
            </a:r>
            <a:r>
              <a:rPr lang="en-US" dirty="0"/>
              <a:t> </a:t>
            </a:r>
            <a:r>
              <a:rPr lang="en-US" dirty="0" err="1"/>
              <a:t>husnu</a:t>
            </a:r>
            <a:r>
              <a:rPr lang="en-US" dirty="0"/>
              <a:t> </a:t>
            </a:r>
            <a:r>
              <a:rPr lang="en-US" dirty="0" err="1"/>
              <a:t>ma'abin</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خِيَرَةِ </a:t>
            </a:r>
            <a:r>
              <a:rPr lang="ar-SA" sz="7200" kern="1200" dirty="0" err="1">
                <a:latin typeface="Attari_Quran" pitchFamily="2" charset="-78"/>
                <a:ea typeface="+mn-ea"/>
                <a:cs typeface="Attari_Quran" pitchFamily="2" charset="-78"/>
              </a:rPr>
              <a:t>ٱللَّهِ</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8392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elite select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khiyarati</a:t>
            </a:r>
            <a:r>
              <a:rPr lang="en-US" dirty="0"/>
              <a:t> </a:t>
            </a:r>
            <a:r>
              <a:rPr lang="en-US" dirty="0" err="1"/>
              <a:t>allahi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1739347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وَلِيَّ عِصْمَةِ </a:t>
            </a:r>
            <a:r>
              <a:rPr lang="ar-SA" sz="7200" kern="1200" err="1">
                <a:latin typeface="Attari_Quran" pitchFamily="2" charset="-78"/>
                <a:ea typeface="+mn-ea"/>
                <a:cs typeface="Attari_Quran" pitchFamily="2" charset="-78"/>
              </a:rPr>
              <a:t>ٱلدِّينِ</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وَيَا</a:t>
            </a:r>
            <a:r>
              <a:rPr lang="ar-SA" sz="7200" kern="1200">
                <a:latin typeface="Attari_Quran" pitchFamily="2" charset="-78"/>
                <a:ea typeface="+mn-ea"/>
                <a:cs typeface="Attari_Quran" pitchFamily="2" charset="-78"/>
              </a:rPr>
              <a:t> سَيِّدَ </a:t>
            </a:r>
            <a:r>
              <a:rPr lang="ar-SA" sz="7200" kern="1200" err="1">
                <a:latin typeface="Attari_Quran" pitchFamily="2" charset="-78"/>
                <a:ea typeface="+mn-ea"/>
                <a:cs typeface="Attari_Quran" pitchFamily="2" charset="-78"/>
              </a:rPr>
              <a:t>ٱلسَّادَاتِ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director of the safety of the religion and chief of the chiefs.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waliyya</a:t>
            </a:r>
            <a:r>
              <a:rPr lang="en-US" dirty="0"/>
              <a:t> `</a:t>
            </a:r>
            <a:r>
              <a:rPr lang="en-US" dirty="0" err="1"/>
              <a:t>ismati</a:t>
            </a:r>
            <a:r>
              <a:rPr lang="en-US" dirty="0"/>
              <a:t> </a:t>
            </a:r>
            <a:r>
              <a:rPr lang="en-US" dirty="0" err="1"/>
              <a:t>alddini</a:t>
            </a:r>
            <a:r>
              <a:rPr lang="en-US" dirty="0"/>
              <a:t> </a:t>
            </a:r>
            <a:r>
              <a:rPr lang="en-US" dirty="0" err="1"/>
              <a:t>wa</a:t>
            </a:r>
            <a:r>
              <a:rPr lang="en-US" dirty="0"/>
              <a:t> </a:t>
            </a:r>
            <a:r>
              <a:rPr lang="en-US" dirty="0" err="1"/>
              <a:t>ya</a:t>
            </a:r>
            <a:r>
              <a:rPr lang="en-US" dirty="0"/>
              <a:t> </a:t>
            </a:r>
            <a:r>
              <a:rPr lang="en-US" dirty="0" err="1"/>
              <a:t>sayyida</a:t>
            </a:r>
            <a:r>
              <a:rPr lang="en-US" dirty="0"/>
              <a:t> </a:t>
            </a:r>
            <a:r>
              <a:rPr lang="en-US" dirty="0" err="1"/>
              <a:t>alssadati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صَاحِبَ </a:t>
            </a:r>
            <a:r>
              <a:rPr lang="ar-SA" sz="7200" kern="1200" err="1">
                <a:latin typeface="Attari_Quran" pitchFamily="2" charset="-78"/>
                <a:ea typeface="+mn-ea"/>
                <a:cs typeface="Attari_Quran" pitchFamily="2" charset="-78"/>
              </a:rPr>
              <a:t>ٱلْمُعْجِزَاتِ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owner of miracles.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s-ES" err="1"/>
              <a:t>alssalamu</a:t>
            </a:r>
            <a:r>
              <a:rPr lang="es-ES"/>
              <a:t> `</a:t>
            </a:r>
            <a:r>
              <a:rPr lang="es-ES" err="1"/>
              <a:t>alayka</a:t>
            </a:r>
            <a:r>
              <a:rPr lang="es-ES"/>
              <a:t> ya </a:t>
            </a:r>
            <a:r>
              <a:rPr lang="es-ES" err="1"/>
              <a:t>sahiba</a:t>
            </a:r>
            <a:r>
              <a:rPr lang="es-ES"/>
              <a:t> </a:t>
            </a:r>
            <a:r>
              <a:rPr lang="es-ES" err="1"/>
              <a:t>almu`jizati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نَزَلَتْ فِي فَضْلِهِ سُورَةُ </a:t>
            </a:r>
            <a:r>
              <a:rPr lang="ar-SA" sz="7200" kern="1200" err="1">
                <a:latin typeface="Attari_Quran" pitchFamily="2" charset="-78"/>
                <a:ea typeface="+mn-ea"/>
                <a:cs typeface="Attari_Quran" pitchFamily="2" charset="-78"/>
              </a:rPr>
              <a:t>ٱلْعَادِيَاتِ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about whose merits Surah al-</a:t>
            </a:r>
            <a:r>
              <a:rPr lang="en-US" b="1" kern="1200" smtClean="0">
                <a:latin typeface="Arial" pitchFamily="34" charset="0"/>
                <a:ea typeface="MS Mincho" pitchFamily="49" charset="-128"/>
                <a:cs typeface="Arial" pitchFamily="34" charset="0"/>
              </a:rPr>
              <a:t>`</a:t>
            </a:r>
            <a:r>
              <a:rPr lang="en-US" b="1" kern="1200" err="1" smtClean="0">
                <a:latin typeface="Arial" pitchFamily="34" charset="0"/>
                <a:ea typeface="MS Mincho" pitchFamily="49" charset="-128"/>
                <a:cs typeface="Arial" pitchFamily="34" charset="0"/>
              </a:rPr>
              <a:t>Adiyat</a:t>
            </a:r>
            <a:r>
              <a:rPr lang="en-US" b="1" kern="1200" smtClean="0">
                <a:latin typeface="Arial" pitchFamily="34" charset="0"/>
                <a:ea typeface="MS Mincho" pitchFamily="49" charset="-128"/>
                <a:cs typeface="Arial" pitchFamily="34" charset="0"/>
              </a:rPr>
              <a:t> </a:t>
            </a:r>
            <a:r>
              <a:rPr lang="en-US" b="1" kern="1200">
                <a:latin typeface="Arial" pitchFamily="34" charset="0"/>
                <a:ea typeface="MS Mincho" pitchFamily="49" charset="-128"/>
                <a:cs typeface="Arial" pitchFamily="34" charset="0"/>
              </a:rPr>
              <a:t>was revealed.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nazalat</a:t>
            </a:r>
            <a:r>
              <a:rPr lang="en-US" dirty="0"/>
              <a:t> fi </a:t>
            </a:r>
            <a:r>
              <a:rPr lang="en-US" dirty="0" err="1"/>
              <a:t>fadlihi</a:t>
            </a:r>
            <a:r>
              <a:rPr lang="en-US" dirty="0"/>
              <a:t> </a:t>
            </a:r>
            <a:r>
              <a:rPr lang="en-US" dirty="0" err="1"/>
              <a:t>suratu</a:t>
            </a:r>
            <a:r>
              <a:rPr lang="en-US" dirty="0"/>
              <a:t> </a:t>
            </a:r>
            <a:r>
              <a:rPr lang="en-US" dirty="0" err="1"/>
              <a:t>al`adiyati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عَلَيْكَ يَا مَنْ كُتِبَ </a:t>
            </a:r>
            <a:r>
              <a:rPr lang="ar-SA" sz="7200" kern="1200" dirty="0" err="1">
                <a:latin typeface="Attari_Quran" pitchFamily="2" charset="-78"/>
                <a:ea typeface="+mn-ea"/>
                <a:cs typeface="Attari_Quran" pitchFamily="2" charset="-78"/>
              </a:rPr>
              <a:t>ٱسْمُهُ</a:t>
            </a:r>
            <a:r>
              <a:rPr lang="ar-SA" sz="7200" kern="1200" dirty="0">
                <a:latin typeface="Attari_Quran" pitchFamily="2" charset="-78"/>
                <a:ea typeface="+mn-ea"/>
                <a:cs typeface="Attari_Quran" pitchFamily="2" charset="-78"/>
              </a:rPr>
              <a:t> فِي </a:t>
            </a:r>
            <a:r>
              <a:rPr lang="ar-SA" sz="7200" kern="1200" dirty="0" err="1">
                <a:latin typeface="Attari_Quran" pitchFamily="2" charset="-78"/>
                <a:ea typeface="+mn-ea"/>
                <a:cs typeface="Attari_Quran" pitchFamily="2" charset="-78"/>
              </a:rPr>
              <a:t>ٱلسَّمَاءِ</a:t>
            </a:r>
            <a:r>
              <a:rPr lang="ar-SA" sz="7200" kern="1200" dirty="0">
                <a:latin typeface="Attari_Quran" pitchFamily="2" charset="-78"/>
                <a:ea typeface="+mn-ea"/>
                <a:cs typeface="Attari_Quran" pitchFamily="2" charset="-78"/>
              </a:rPr>
              <a:t> عَلَىٰ </a:t>
            </a:r>
            <a:r>
              <a:rPr lang="ar-SA" sz="7200" kern="1200" dirty="0" err="1">
                <a:latin typeface="Attari_Quran" pitchFamily="2" charset="-78"/>
                <a:ea typeface="+mn-ea"/>
                <a:cs typeface="Attari_Quran" pitchFamily="2" charset="-78"/>
              </a:rPr>
              <a:t>ٱلسُّرَادِقَاتِ</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whose name is written in the heavens on the canopies (of the Divine Throne).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kutiba</a:t>
            </a:r>
            <a:r>
              <a:rPr lang="en-US" dirty="0"/>
              <a:t> </a:t>
            </a:r>
            <a:r>
              <a:rPr lang="en-US" dirty="0" err="1"/>
              <a:t>ismuhu</a:t>
            </a:r>
            <a:r>
              <a:rPr lang="en-US" dirty="0"/>
              <a:t> fi </a:t>
            </a:r>
            <a:r>
              <a:rPr lang="en-US" dirty="0" err="1"/>
              <a:t>alssama'i</a:t>
            </a:r>
            <a:r>
              <a:rPr lang="en-US" dirty="0"/>
              <a:t> `ala </a:t>
            </a:r>
            <a:r>
              <a:rPr lang="en-US" dirty="0" err="1"/>
              <a:t>alssuradiqati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مُظْهِرَ </a:t>
            </a:r>
            <a:r>
              <a:rPr lang="ar-SA" sz="7200" kern="1200" err="1">
                <a:latin typeface="Attari_Quran" pitchFamily="2" charset="-78"/>
                <a:ea typeface="+mn-ea"/>
                <a:cs typeface="Attari_Quran" pitchFamily="2" charset="-78"/>
              </a:rPr>
              <a:t>ٱلْعَجَائِبِ</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وَٱلآيَاتِ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a:t>
            </a:r>
            <a:r>
              <a:rPr lang="en-US" b="1" kern="1200" err="1">
                <a:latin typeface="Arial" pitchFamily="34" charset="0"/>
                <a:ea typeface="MS Mincho" pitchFamily="49" charset="-128"/>
                <a:cs typeface="Arial" pitchFamily="34" charset="0"/>
              </a:rPr>
              <a:t>manifester</a:t>
            </a:r>
            <a:r>
              <a:rPr lang="en-US" b="1" kern="1200">
                <a:latin typeface="Arial" pitchFamily="34" charset="0"/>
                <a:ea typeface="MS Mincho" pitchFamily="49" charset="-128"/>
                <a:cs typeface="Arial" pitchFamily="34" charset="0"/>
              </a:rPr>
              <a:t> of marvels and signs.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muzhira</a:t>
            </a:r>
            <a:r>
              <a:rPr lang="en-US" dirty="0"/>
              <a:t> </a:t>
            </a:r>
            <a:r>
              <a:rPr lang="en-US" dirty="0" err="1"/>
              <a:t>al`aja'ibi</a:t>
            </a:r>
            <a:r>
              <a:rPr lang="en-US" dirty="0"/>
              <a:t> </a:t>
            </a:r>
            <a:r>
              <a:rPr lang="en-US" dirty="0" err="1"/>
              <a:t>wal-ayati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امِيرَ </a:t>
            </a:r>
            <a:r>
              <a:rPr lang="ar-SA" sz="7200" kern="1200" err="1">
                <a:latin typeface="Attari_Quran" pitchFamily="2" charset="-78"/>
                <a:ea typeface="+mn-ea"/>
                <a:cs typeface="Attari_Quran" pitchFamily="2" charset="-78"/>
              </a:rPr>
              <a:t>ٱلْغَزَوَاتِ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commander in campaigns.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s-ES" err="1"/>
              <a:t>alssalamu</a:t>
            </a:r>
            <a:r>
              <a:rPr lang="es-ES"/>
              <a:t> `</a:t>
            </a:r>
            <a:r>
              <a:rPr lang="es-ES" err="1"/>
              <a:t>alayka</a:t>
            </a:r>
            <a:r>
              <a:rPr lang="es-ES"/>
              <a:t> ya </a:t>
            </a:r>
            <a:r>
              <a:rPr lang="es-ES" err="1"/>
              <a:t>amira</a:t>
            </a:r>
            <a:r>
              <a:rPr lang="es-ES"/>
              <a:t> </a:t>
            </a:r>
            <a:r>
              <a:rPr lang="es-ES" err="1"/>
              <a:t>alghazawati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مُخْبِراً بِمَا غَبَرَ وَبِمَا هُوَ آتٍ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 accounted the bygone and predicted the future.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mukhbiran</a:t>
            </a:r>
            <a:r>
              <a:rPr lang="en-US" dirty="0"/>
              <a:t> </a:t>
            </a:r>
            <a:r>
              <a:rPr lang="en-US" dirty="0" err="1"/>
              <a:t>bima</a:t>
            </a:r>
            <a:r>
              <a:rPr lang="en-US" dirty="0"/>
              <a:t> </a:t>
            </a:r>
            <a:r>
              <a:rPr lang="en-US" dirty="0" err="1"/>
              <a:t>ghabara</a:t>
            </a:r>
            <a:r>
              <a:rPr lang="en-US" dirty="0"/>
              <a:t> </a:t>
            </a:r>
            <a:r>
              <a:rPr lang="en-US" dirty="0" err="1"/>
              <a:t>wa</a:t>
            </a:r>
            <a:r>
              <a:rPr lang="en-US" dirty="0"/>
              <a:t> </a:t>
            </a:r>
            <a:r>
              <a:rPr lang="en-US" dirty="0" err="1"/>
              <a:t>bima</a:t>
            </a:r>
            <a:r>
              <a:rPr lang="en-US" dirty="0"/>
              <a:t> </a:t>
            </a:r>
            <a:r>
              <a:rPr lang="en-US" dirty="0" err="1"/>
              <a:t>huwa</a:t>
            </a:r>
            <a:r>
              <a:rPr lang="en-US" dirty="0"/>
              <a:t> </a:t>
            </a:r>
            <a:r>
              <a:rPr lang="en-US" dirty="0" err="1"/>
              <a:t>atin</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مُخَاطِبَ ذِئْبِ </a:t>
            </a:r>
            <a:r>
              <a:rPr lang="ar-SA" sz="7200" kern="1200" err="1">
                <a:latin typeface="Attari_Quran" pitchFamily="2" charset="-78"/>
                <a:ea typeface="+mn-ea"/>
                <a:cs typeface="Attari_Quran" pitchFamily="2" charset="-78"/>
              </a:rPr>
              <a:t>ٱلْفَلَوَاتِ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speaker to a wolf in the desert.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mukhatiba</a:t>
            </a:r>
            <a:r>
              <a:rPr lang="en-US" dirty="0"/>
              <a:t> </a:t>
            </a:r>
            <a:r>
              <a:rPr lang="en-US" dirty="0" err="1"/>
              <a:t>dhi'bi</a:t>
            </a:r>
            <a:r>
              <a:rPr lang="en-US" dirty="0"/>
              <a:t> </a:t>
            </a:r>
            <a:r>
              <a:rPr lang="en-US" dirty="0" err="1"/>
              <a:t>alfalawati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خَاتِمَ </a:t>
            </a:r>
            <a:r>
              <a:rPr lang="ar-SA" sz="7200" kern="1200" err="1">
                <a:latin typeface="Attari_Quran" pitchFamily="2" charset="-78"/>
                <a:ea typeface="+mn-ea"/>
                <a:cs typeface="Attari_Quran" pitchFamily="2" charset="-78"/>
              </a:rPr>
              <a:t>ٱلْحَصَىٰ</a:t>
            </a:r>
            <a:r>
              <a:rPr lang="ar-SA" sz="7200" kern="1200">
                <a:latin typeface="Attari_Quran" pitchFamily="2" charset="-78"/>
                <a:ea typeface="+mn-ea"/>
                <a:cs typeface="Attari_Quran" pitchFamily="2" charset="-78"/>
              </a:rPr>
              <a:t> وَمُبَيِّنَ </a:t>
            </a:r>
            <a:r>
              <a:rPr lang="ar-SA" sz="7200" kern="1200" err="1">
                <a:latin typeface="Attari_Quran" pitchFamily="2" charset="-78"/>
                <a:ea typeface="+mn-ea"/>
                <a:cs typeface="Attari_Quran" pitchFamily="2" charset="-78"/>
              </a:rPr>
              <a:t>ٱلْمُشْكِلاَتِ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reckoner of pebbles and expounder of problems.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khatima</a:t>
            </a:r>
            <a:r>
              <a:rPr lang="en-US" dirty="0"/>
              <a:t> </a:t>
            </a:r>
            <a:r>
              <a:rPr lang="en-US" dirty="0" err="1"/>
              <a:t>alhasa</a:t>
            </a:r>
            <a:r>
              <a:rPr lang="en-US" dirty="0"/>
              <a:t> </a:t>
            </a:r>
            <a:r>
              <a:rPr lang="en-US" dirty="0" err="1"/>
              <a:t>wa</a:t>
            </a:r>
            <a:r>
              <a:rPr lang="en-US" dirty="0"/>
              <a:t> </a:t>
            </a:r>
            <a:r>
              <a:rPr lang="en-US" dirty="0" err="1"/>
              <a:t>mubayyina</a:t>
            </a:r>
            <a:r>
              <a:rPr lang="en-US" dirty="0"/>
              <a:t> </a:t>
            </a:r>
            <a:r>
              <a:rPr lang="en-US" dirty="0" err="1"/>
              <a:t>almushkilati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عَجِبَتْ مِنْ حَمَلاتِهِ فِي </a:t>
            </a:r>
            <a:r>
              <a:rPr lang="ar-SA" sz="7200" kern="1200" err="1">
                <a:latin typeface="Attari_Quran" pitchFamily="2" charset="-78"/>
                <a:ea typeface="+mn-ea"/>
                <a:cs typeface="Attari_Quran" pitchFamily="2" charset="-78"/>
              </a:rPr>
              <a:t>ٱلْوَغَىٰ</a:t>
            </a:r>
            <a:r>
              <a:rPr lang="ar-SA" sz="7200" kern="1200">
                <a:latin typeface="Attari_Quran" pitchFamily="2" charset="-78"/>
                <a:ea typeface="+mn-ea"/>
                <a:cs typeface="Attari_Quran" pitchFamily="2" charset="-78"/>
              </a:rPr>
              <a:t> مَلائِكَةُ </a:t>
            </a:r>
            <a:r>
              <a:rPr lang="ar-SA" sz="7200" kern="1200" err="1">
                <a:latin typeface="Attari_Quran" pitchFamily="2" charset="-78"/>
                <a:ea typeface="+mn-ea"/>
                <a:cs typeface="Attari_Quran" pitchFamily="2" charset="-78"/>
              </a:rPr>
              <a:t>ٱلسَّمَاوَاتِ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whose attacks in battlefields astonished the angels in the heavens.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ajibat</a:t>
            </a:r>
            <a:r>
              <a:rPr lang="en-US" dirty="0"/>
              <a:t> min </a:t>
            </a:r>
            <a:r>
              <a:rPr lang="en-US" dirty="0" err="1"/>
              <a:t>hamalatihi</a:t>
            </a:r>
            <a:r>
              <a:rPr lang="en-US" dirty="0"/>
              <a:t> fi </a:t>
            </a:r>
            <a:r>
              <a:rPr lang="en-US" dirty="0" err="1"/>
              <a:t>alwagha</a:t>
            </a:r>
            <a:r>
              <a:rPr lang="en-US" dirty="0"/>
              <a:t> </a:t>
            </a:r>
            <a:r>
              <a:rPr lang="en-US" dirty="0" err="1"/>
              <a:t>mala'ikatu</a:t>
            </a:r>
            <a:r>
              <a:rPr lang="en-US" dirty="0"/>
              <a:t> </a:t>
            </a:r>
            <a:r>
              <a:rPr lang="en-US" dirty="0" err="1"/>
              <a:t>alssamawati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عَلَىٰ </a:t>
            </a:r>
            <a:r>
              <a:rPr lang="ar-SA" sz="7200" kern="1200" dirty="0" err="1">
                <a:latin typeface="Attari_Quran" pitchFamily="2" charset="-78"/>
                <a:ea typeface="+mn-ea"/>
                <a:cs typeface="Attari_Quran" pitchFamily="2" charset="-78"/>
              </a:rPr>
              <a:t>ٱلْبَشِيرِ</a:t>
            </a:r>
            <a:r>
              <a:rPr lang="ar-SA" sz="7200" kern="1200" dirty="0">
                <a:latin typeface="Attari_Quran" pitchFamily="2" charset="-78"/>
                <a:ea typeface="+mn-ea"/>
                <a:cs typeface="Attari_Quran" pitchFamily="2" charset="-78"/>
              </a:rPr>
              <a:t> </a:t>
            </a:r>
            <a:r>
              <a:rPr lang="ar-SA" sz="7200" kern="1200" dirty="0" err="1">
                <a:latin typeface="Attari_Quran" pitchFamily="2" charset="-78"/>
                <a:ea typeface="+mn-ea"/>
                <a:cs typeface="Attari_Quran" pitchFamily="2" charset="-78"/>
              </a:rPr>
              <a:t>ٱلنَّذِيرِ</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the bearer of glad tidings, the warner (against Allah’s chastisement),</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`ala </a:t>
            </a:r>
            <a:r>
              <a:rPr lang="en-US" dirty="0" err="1"/>
              <a:t>albashiri</a:t>
            </a:r>
            <a:r>
              <a:rPr lang="en-US" dirty="0"/>
              <a:t> </a:t>
            </a:r>
            <a:r>
              <a:rPr lang="en-US" dirty="0" err="1"/>
              <a:t>alnnadhiri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2491962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مَنْ </a:t>
            </a:r>
            <a:r>
              <a:rPr lang="ar-SA" sz="7200" kern="1200" err="1">
                <a:latin typeface="Attari_Quran" pitchFamily="2" charset="-78"/>
                <a:ea typeface="+mn-ea"/>
                <a:cs typeface="Attari_Quran" pitchFamily="2" charset="-78"/>
              </a:rPr>
              <a:t>نَاجَىٰ</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ٱلرَّسُولَ</a:t>
            </a:r>
            <a:r>
              <a:rPr lang="ar-SA" sz="7200" kern="1200">
                <a:latin typeface="Attari_Quran" pitchFamily="2" charset="-78"/>
                <a:ea typeface="+mn-ea"/>
                <a:cs typeface="Attari_Quran" pitchFamily="2" charset="-78"/>
              </a:rPr>
              <a:t> فَقَدَّمَ بَيْنَ يَدَيْ نَجْوَاهُ </a:t>
            </a:r>
            <a:r>
              <a:rPr lang="ar-SA" sz="7200" kern="1200" err="1">
                <a:latin typeface="Attari_Quran" pitchFamily="2" charset="-78"/>
                <a:ea typeface="+mn-ea"/>
                <a:cs typeface="Attari_Quran" pitchFamily="2" charset="-78"/>
              </a:rPr>
              <a:t>ٱلصَّدَقَاتِ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 offered something in charity when he talked confidentially with the Messenger.</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naja</a:t>
            </a:r>
            <a:r>
              <a:rPr lang="en-US" dirty="0"/>
              <a:t> </a:t>
            </a:r>
            <a:r>
              <a:rPr lang="en-US" dirty="0" err="1"/>
              <a:t>alrrasula</a:t>
            </a:r>
            <a:r>
              <a:rPr lang="en-US" dirty="0"/>
              <a:t> </a:t>
            </a:r>
            <a:r>
              <a:rPr lang="en-US" dirty="0" err="1"/>
              <a:t>faqaddama</a:t>
            </a:r>
            <a:r>
              <a:rPr lang="en-US" dirty="0"/>
              <a:t> </a:t>
            </a:r>
            <a:r>
              <a:rPr lang="en-US" dirty="0" err="1"/>
              <a:t>bayna</a:t>
            </a:r>
            <a:r>
              <a:rPr lang="en-US" dirty="0"/>
              <a:t> </a:t>
            </a:r>
            <a:r>
              <a:rPr lang="en-US" dirty="0" err="1"/>
              <a:t>yaday</a:t>
            </a:r>
            <a:r>
              <a:rPr lang="en-US" dirty="0"/>
              <a:t> </a:t>
            </a:r>
            <a:r>
              <a:rPr lang="en-US" dirty="0" err="1"/>
              <a:t>najwahu</a:t>
            </a:r>
            <a:r>
              <a:rPr lang="en-US" dirty="0"/>
              <a:t> </a:t>
            </a:r>
            <a:r>
              <a:rPr lang="en-US" dirty="0" err="1"/>
              <a:t>alssadaqati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وَالِدَ </a:t>
            </a:r>
            <a:r>
              <a:rPr lang="ar-SA" sz="7200" kern="1200" err="1">
                <a:latin typeface="Attari_Quran" pitchFamily="2" charset="-78"/>
                <a:ea typeface="+mn-ea"/>
                <a:cs typeface="Attari_Quran" pitchFamily="2" charset="-78"/>
              </a:rPr>
              <a:t>ٱلائِمَّةِ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ٱلْبَرَرَةِ</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ٱلسَّادَاتِ</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father of the Imams, the virtuous masters.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it-IT"/>
              <a:t>alssalamu `alayka ya walida al-a'immati albararati alssadati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تَالِيَ </a:t>
            </a:r>
            <a:r>
              <a:rPr lang="ar-SA" sz="7200" kern="1200" err="1">
                <a:latin typeface="Attari_Quran" pitchFamily="2" charset="-78"/>
                <a:ea typeface="+mn-ea"/>
                <a:cs typeface="Attari_Quran" pitchFamily="2" charset="-78"/>
              </a:rPr>
              <a:t>ٱلْمَبْعُوثِ</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one coming immediately after the Messenger.</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taliya</a:t>
            </a:r>
            <a:r>
              <a:rPr lang="en-US" dirty="0"/>
              <a:t> </a:t>
            </a:r>
            <a:r>
              <a:rPr lang="en-US" dirty="0" err="1"/>
              <a:t>almab`uthi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وَارِثَ عِلْمِ خَيْرِ مَوْرُوثٍ</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inheritor of the knowledge of the most favorable inherited being.</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waritha</a:t>
            </a:r>
            <a:r>
              <a:rPr lang="en-US" dirty="0"/>
              <a:t> `</a:t>
            </a:r>
            <a:r>
              <a:rPr lang="en-US" dirty="0" err="1"/>
              <a:t>ilmi</a:t>
            </a:r>
            <a:r>
              <a:rPr lang="en-US" dirty="0"/>
              <a:t> </a:t>
            </a:r>
            <a:r>
              <a:rPr lang="en-US" dirty="0" err="1"/>
              <a:t>khayri</a:t>
            </a:r>
            <a:r>
              <a:rPr lang="en-US" dirty="0"/>
              <a:t> </a:t>
            </a:r>
            <a:r>
              <a:rPr lang="en-US" dirty="0" err="1"/>
              <a:t>mawruthin</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وَرَحْمَةُ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وَبَرَكَاتُهُ</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Allah’s mercy and blessings be upon you.</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wa rahmatu allahi wa barakatuhu</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سَيِّدَ </a:t>
            </a:r>
            <a:r>
              <a:rPr lang="ar-SA" sz="7200" kern="1200" err="1">
                <a:latin typeface="Attari_Quran" pitchFamily="2" charset="-78"/>
                <a:ea typeface="+mn-ea"/>
                <a:cs typeface="Attari_Quran" pitchFamily="2" charset="-78"/>
              </a:rPr>
              <a:t>ٱلْوَصِيِّينَ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chief of the Prophets’ successors.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sayyida</a:t>
            </a:r>
            <a:r>
              <a:rPr lang="en-US" dirty="0"/>
              <a:t> </a:t>
            </a:r>
            <a:r>
              <a:rPr lang="en-US" dirty="0" err="1"/>
              <a:t>alwasiyyina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إِمَامَ </a:t>
            </a:r>
            <a:r>
              <a:rPr lang="ar-SA" sz="7200" kern="1200" err="1">
                <a:latin typeface="Attari_Quran" pitchFamily="2" charset="-78"/>
                <a:ea typeface="+mn-ea"/>
                <a:cs typeface="Attari_Quran" pitchFamily="2" charset="-78"/>
              </a:rPr>
              <a:t>ٱلْمُتَّقِينَ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head of the pious ones.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imama</a:t>
            </a:r>
            <a:r>
              <a:rPr lang="en-US" dirty="0"/>
              <a:t> </a:t>
            </a:r>
            <a:r>
              <a:rPr lang="en-US" dirty="0" err="1"/>
              <a:t>almuttaqina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غِيَاثَ </a:t>
            </a:r>
            <a:r>
              <a:rPr lang="ar-SA" sz="7200" kern="1200" err="1">
                <a:latin typeface="Attari_Quran" pitchFamily="2" charset="-78"/>
                <a:ea typeface="+mn-ea"/>
                <a:cs typeface="Attari_Quran" pitchFamily="2" charset="-78"/>
              </a:rPr>
              <a:t>ٱلْمَكْرُوبِينَ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aid of the aggrieved ones.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ghiyatha</a:t>
            </a:r>
            <a:r>
              <a:rPr lang="en-US" dirty="0"/>
              <a:t> </a:t>
            </a:r>
            <a:r>
              <a:rPr lang="en-US" dirty="0" err="1"/>
              <a:t>almakrubina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630962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عِصْمَةَ </a:t>
            </a:r>
            <a:r>
              <a:rPr lang="ar-SA" sz="7200" kern="1200" err="1">
                <a:latin typeface="Attari_Quran" pitchFamily="2" charset="-78"/>
                <a:ea typeface="+mn-ea"/>
                <a:cs typeface="Attari_Quran" pitchFamily="2" charset="-78"/>
              </a:rPr>
              <a:t>ٱلْمُؤْمِنِينَ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shelter of the believers.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ismata</a:t>
            </a:r>
            <a:r>
              <a:rPr lang="en-US" dirty="0"/>
              <a:t> </a:t>
            </a:r>
            <a:r>
              <a:rPr lang="en-US" dirty="0" err="1"/>
              <a:t>almu'minina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677519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err="1">
                <a:latin typeface="Attari_Quran" pitchFamily="2" charset="-78"/>
                <a:ea typeface="+mn-ea"/>
                <a:cs typeface="Attari_Quran" pitchFamily="2" charset="-78"/>
              </a:rPr>
              <a:t>ٱلسِّرَاجِ</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ٱلْمُنِيرِ</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the shining lantern.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alssiraji</a:t>
            </a:r>
            <a:r>
              <a:rPr lang="en-US"/>
              <a:t> </a:t>
            </a:r>
            <a:r>
              <a:rPr lang="en-US" err="1"/>
              <a:t>almuniri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9878531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مُظْهِرَ </a:t>
            </a:r>
            <a:r>
              <a:rPr lang="ar-SA" sz="7200" kern="1200" err="1">
                <a:latin typeface="Attari_Quran" pitchFamily="2" charset="-78"/>
                <a:ea typeface="+mn-ea"/>
                <a:cs typeface="Attari_Quran" pitchFamily="2" charset="-78"/>
              </a:rPr>
              <a:t>ٱلْبَرَاهِينِ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provider of evidences.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muzhira</a:t>
            </a:r>
            <a:r>
              <a:rPr lang="en-US" dirty="0"/>
              <a:t> </a:t>
            </a:r>
            <a:r>
              <a:rPr lang="en-US" dirty="0" err="1"/>
              <a:t>albarahini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649873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a:t>
            </a:r>
            <a:r>
              <a:rPr lang="ar-SA" sz="7200" kern="1200" err="1">
                <a:latin typeface="Attari_Quran" pitchFamily="2" charset="-78"/>
                <a:ea typeface="+mn-ea"/>
                <a:cs typeface="Attari_Quran" pitchFamily="2" charset="-78"/>
              </a:rPr>
              <a:t>طٰهٰ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وَيٰس</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Ta-Ha and </a:t>
            </a:r>
            <a:r>
              <a:rPr lang="en-US" b="1" kern="1200" err="1">
                <a:latin typeface="Arial" pitchFamily="34" charset="0"/>
                <a:ea typeface="MS Mincho" pitchFamily="49" charset="-128"/>
                <a:cs typeface="Arial" pitchFamily="34" charset="0"/>
              </a:rPr>
              <a:t>Ya</a:t>
            </a:r>
            <a:r>
              <a:rPr lang="en-US" b="1" kern="1200">
                <a:latin typeface="Arial" pitchFamily="34" charset="0"/>
                <a:ea typeface="MS Mincho" pitchFamily="49" charset="-128"/>
                <a:cs typeface="Arial" pitchFamily="34" charset="0"/>
              </a:rPr>
              <a:t>-Sin.</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fi-FI"/>
              <a:t>alssalamu `alayka ya taha wa yasin</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188893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حَبْلَ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ٱلْمَتِينَ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firm rope (taking) to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habla</a:t>
            </a:r>
            <a:r>
              <a:rPr lang="en-US" dirty="0"/>
              <a:t> </a:t>
            </a:r>
            <a:r>
              <a:rPr lang="en-US" dirty="0" err="1"/>
              <a:t>allahi</a:t>
            </a:r>
            <a:r>
              <a:rPr lang="en-US" dirty="0"/>
              <a:t> </a:t>
            </a:r>
            <a:r>
              <a:rPr lang="en-US" dirty="0" err="1"/>
              <a:t>almatina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1331196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dirty="0">
                <a:latin typeface="Attari_Quran" pitchFamily="2" charset="-78"/>
                <a:ea typeface="+mn-ea"/>
                <a:cs typeface="Attari_Quran" pitchFamily="2" charset="-78"/>
              </a:rPr>
              <a:t>اَلسَّلاَمُ عَلَيْكَ يَا مَنْ تَصَدَّقَ فِي صَلاَتِهِ بِخَاتَمِهِ عَلَىٰ </a:t>
            </a:r>
            <a:r>
              <a:rPr lang="ar-SA" sz="7200" kern="1200" dirty="0" err="1">
                <a:latin typeface="Attari_Quran" pitchFamily="2" charset="-78"/>
                <a:ea typeface="+mn-ea"/>
                <a:cs typeface="Attari_Quran" pitchFamily="2" charset="-78"/>
              </a:rPr>
              <a:t>ٱلْمِسْكِينِ</a:t>
            </a:r>
            <a:endParaRPr lang="en-US" sz="7200" kern="1200" dirty="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 gave his ring as alms, while he was offering prayer, to a poor.</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man </a:t>
            </a:r>
            <a:r>
              <a:rPr lang="en-US" dirty="0" err="1"/>
              <a:t>tasaddaqa</a:t>
            </a:r>
            <a:r>
              <a:rPr lang="en-US" dirty="0"/>
              <a:t> fi </a:t>
            </a:r>
            <a:r>
              <a:rPr lang="en-US" dirty="0" err="1"/>
              <a:t>salatihi</a:t>
            </a:r>
            <a:r>
              <a:rPr lang="en-US" dirty="0"/>
              <a:t> </a:t>
            </a:r>
            <a:r>
              <a:rPr lang="en-US" dirty="0" err="1"/>
              <a:t>bikhatamihi</a:t>
            </a:r>
            <a:r>
              <a:rPr lang="en-US" dirty="0"/>
              <a:t> `ala </a:t>
            </a:r>
            <a:r>
              <a:rPr lang="en-US" dirty="0" err="1"/>
              <a:t>almiskini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729703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قَالِعَ </a:t>
            </a:r>
            <a:r>
              <a:rPr lang="ar-SA" sz="7200" kern="1200" err="1">
                <a:latin typeface="Attari_Quran" pitchFamily="2" charset="-78"/>
                <a:ea typeface="+mn-ea"/>
                <a:cs typeface="Attari_Quran" pitchFamily="2" charset="-78"/>
              </a:rPr>
              <a:t>ٱلصَّخْرَةِ</a:t>
            </a:r>
            <a:r>
              <a:rPr lang="ar-SA" sz="7200" kern="1200">
                <a:latin typeface="Attari_Quran" pitchFamily="2" charset="-78"/>
                <a:ea typeface="+mn-ea"/>
                <a:cs typeface="Attari_Quran" pitchFamily="2" charset="-78"/>
              </a:rPr>
              <a:t> عَنْ فَمِ </a:t>
            </a:r>
            <a:r>
              <a:rPr lang="ar-SA" sz="7200" kern="1200" err="1">
                <a:latin typeface="Attari_Quran" pitchFamily="2" charset="-78"/>
                <a:ea typeface="+mn-ea"/>
                <a:cs typeface="Attari_Quran" pitchFamily="2" charset="-78"/>
              </a:rPr>
              <a:t>ٱلْقَلِيبِ</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 who removed the rock from the open of the well,</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qali`a</a:t>
            </a:r>
            <a:r>
              <a:rPr lang="en-US" dirty="0"/>
              <a:t> </a:t>
            </a:r>
            <a:r>
              <a:rPr lang="en-US" dirty="0" err="1"/>
              <a:t>alssakhrati</a:t>
            </a:r>
            <a:r>
              <a:rPr lang="en-US" dirty="0"/>
              <a:t> `an </a:t>
            </a:r>
            <a:r>
              <a:rPr lang="en-US" dirty="0" err="1"/>
              <a:t>fami</a:t>
            </a:r>
            <a:r>
              <a:rPr lang="en-US" dirty="0"/>
              <a:t> </a:t>
            </a:r>
            <a:r>
              <a:rPr lang="en-US" dirty="0" err="1"/>
              <a:t>alqalibi</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330315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وَمُظْهِرَ </a:t>
            </a:r>
            <a:r>
              <a:rPr lang="ar-SA" sz="7200" kern="1200" err="1">
                <a:latin typeface="Attari_Quran" pitchFamily="2" charset="-78"/>
                <a:ea typeface="+mn-ea"/>
                <a:cs typeface="Attari_Quran" pitchFamily="2" charset="-78"/>
              </a:rPr>
              <a:t>ٱلْمَاءِ</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ٱلْمَعِينِ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he thus caused the pure water to flow.</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muzhira</a:t>
            </a:r>
            <a:r>
              <a:rPr lang="en-US"/>
              <a:t> </a:t>
            </a:r>
            <a:r>
              <a:rPr lang="en-US" err="1"/>
              <a:t>alma'i</a:t>
            </a:r>
            <a:r>
              <a:rPr lang="en-US"/>
              <a:t> </a:t>
            </a:r>
            <a:r>
              <a:rPr lang="en-US" err="1"/>
              <a:t>alma`ini</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7682298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عَيْنَ </a:t>
            </a:r>
            <a:r>
              <a:rPr lang="ar-SA" sz="7200" kern="1200" err="1">
                <a:latin typeface="Attari_Quran" pitchFamily="2" charset="-78"/>
                <a:ea typeface="+mn-ea"/>
                <a:cs typeface="Attari_Quran" pitchFamily="2" charset="-78"/>
              </a:rPr>
              <a:t>ٱللَّهِ</a:t>
            </a:r>
            <a:r>
              <a:rPr lang="ar-SA" sz="7200" kern="1200">
                <a:latin typeface="Attari_Quran" pitchFamily="2" charset="-78"/>
                <a:ea typeface="+mn-ea"/>
                <a:cs typeface="Attari_Quran" pitchFamily="2" charset="-78"/>
              </a:rPr>
              <a:t> </a:t>
            </a:r>
            <a:r>
              <a:rPr lang="ar-SA" sz="7200" kern="1200" err="1">
                <a:latin typeface="Attari_Quran" pitchFamily="2" charset="-78"/>
                <a:ea typeface="+mn-ea"/>
                <a:cs typeface="Attari_Quran" pitchFamily="2" charset="-78"/>
              </a:rPr>
              <a:t>ٱلنَّاظِرَةَ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observing eye of Allah,</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ayna</a:t>
            </a:r>
            <a:r>
              <a:rPr lang="en-US" dirty="0"/>
              <a:t> </a:t>
            </a:r>
            <a:r>
              <a:rPr lang="en-US" dirty="0" err="1"/>
              <a:t>allahi</a:t>
            </a:r>
            <a:r>
              <a:rPr lang="en-US" dirty="0"/>
              <a:t> </a:t>
            </a:r>
            <a:r>
              <a:rPr lang="en-US" dirty="0" err="1"/>
              <a:t>alnnazirata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192214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وَيَدَهُ </a:t>
            </a:r>
            <a:r>
              <a:rPr lang="ar-SA" sz="7200" kern="1200" err="1">
                <a:latin typeface="Attari_Quran" pitchFamily="2" charset="-78"/>
                <a:ea typeface="+mn-ea"/>
                <a:cs typeface="Attari_Quran" pitchFamily="2" charset="-78"/>
              </a:rPr>
              <a:t>ٱلْبَاسِطَةَ</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His extended Hand,</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yadahu</a:t>
            </a:r>
            <a:r>
              <a:rPr lang="en-US"/>
              <a:t> </a:t>
            </a:r>
            <a:r>
              <a:rPr lang="en-US" err="1"/>
              <a:t>albasitata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802373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وَلِسَانَهُ </a:t>
            </a:r>
            <a:r>
              <a:rPr lang="ar-SA" sz="7200" kern="1200" err="1">
                <a:latin typeface="Attari_Quran" pitchFamily="2" charset="-78"/>
                <a:ea typeface="+mn-ea"/>
                <a:cs typeface="Attari_Quran" pitchFamily="2" charset="-78"/>
              </a:rPr>
              <a:t>ٱلْمُعَبِّرَ</a:t>
            </a:r>
            <a:r>
              <a:rPr lang="ar-SA" sz="7200" kern="1200">
                <a:latin typeface="Attari_Quran" pitchFamily="2" charset="-78"/>
                <a:ea typeface="+mn-ea"/>
                <a:cs typeface="Attari_Quran" pitchFamily="2" charset="-78"/>
              </a:rPr>
              <a:t> عَنْهُ فِي بَرِيَّتِهِ اجْمَعِينَ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and His spokesman who conveys His affairs to all of His created beings.</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err="1"/>
              <a:t>wa</a:t>
            </a:r>
            <a:r>
              <a:rPr lang="en-US"/>
              <a:t> </a:t>
            </a:r>
            <a:r>
              <a:rPr lang="en-US" err="1"/>
              <a:t>lisanahu</a:t>
            </a:r>
            <a:r>
              <a:rPr lang="en-US"/>
              <a:t> </a:t>
            </a:r>
            <a:r>
              <a:rPr lang="en-US" err="1"/>
              <a:t>almu`abbira</a:t>
            </a:r>
            <a:r>
              <a:rPr lang="en-US"/>
              <a:t> `</a:t>
            </a:r>
            <a:r>
              <a:rPr lang="en-US" err="1"/>
              <a:t>anhu</a:t>
            </a:r>
            <a:r>
              <a:rPr lang="en-US"/>
              <a:t> fi </a:t>
            </a:r>
            <a:r>
              <a:rPr lang="en-US" err="1"/>
              <a:t>bariyyatihi</a:t>
            </a:r>
            <a:r>
              <a:rPr lang="en-US"/>
              <a:t> </a:t>
            </a:r>
            <a:r>
              <a:rPr lang="en-US" err="1"/>
              <a:t>ajma`ina</a:t>
            </a:r>
            <a:endParaRPr lang="en-US"/>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0410398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3360" y="914400"/>
            <a:ext cx="8778240" cy="14700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rtl="1">
              <a:lnSpc>
                <a:spcPts val="5500"/>
              </a:lnSpc>
            </a:pPr>
            <a:r>
              <a:rPr lang="ar-SA" sz="7200" kern="1200">
                <a:latin typeface="Attari_Quran" pitchFamily="2" charset="-78"/>
                <a:ea typeface="+mn-ea"/>
                <a:cs typeface="Attari_Quran" pitchFamily="2" charset="-78"/>
              </a:rPr>
              <a:t>اَلسَّلاَمُ عَلَيْكَ يَا وَارِثَ عِلْمِ </a:t>
            </a:r>
            <a:r>
              <a:rPr lang="ar-SA" sz="7200" kern="1200" err="1">
                <a:latin typeface="Attari_Quran" pitchFamily="2" charset="-78"/>
                <a:ea typeface="+mn-ea"/>
                <a:cs typeface="Attari_Quran" pitchFamily="2" charset="-78"/>
              </a:rPr>
              <a:t>ٱلنَّبِيِّينَ</a:t>
            </a:r>
            <a:endParaRPr lang="en-US" sz="7200" kern="1200">
              <a:latin typeface="Attari_Quran" pitchFamily="2" charset="-78"/>
              <a:ea typeface="+mn-ea"/>
              <a:cs typeface="Attari_Quran" pitchFamily="2" charset="-78"/>
            </a:endParaRPr>
          </a:p>
        </p:txBody>
      </p:sp>
      <p:sp>
        <p:nvSpPr>
          <p:cNvPr id="5" name="Subtitle 4"/>
          <p:cNvSpPr>
            <a:spLocks noGrp="1"/>
          </p:cNvSpPr>
          <p:nvPr>
            <p:ph type="subTitle" idx="1"/>
          </p:nvPr>
        </p:nvSpPr>
        <p:spPr>
          <a:xfrm>
            <a:off x="228600" y="2743200"/>
            <a:ext cx="8763000" cy="1752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r>
              <a:rPr lang="en-US" b="1" kern="1200">
                <a:latin typeface="Arial" pitchFamily="34" charset="0"/>
                <a:ea typeface="MS Mincho" pitchFamily="49" charset="-128"/>
                <a:cs typeface="Arial" pitchFamily="34" charset="0"/>
              </a:rPr>
              <a:t>Peace be upon you, O heir of the Prophets’ knowledge,</a:t>
            </a:r>
          </a:p>
        </p:txBody>
      </p:sp>
      <p:sp>
        <p:nvSpPr>
          <p:cNvPr id="7" name="Subtitle 4"/>
          <p:cNvSpPr txBox="1">
            <a:spLocks/>
          </p:cNvSpPr>
          <p:nvPr/>
        </p:nvSpPr>
        <p:spPr bwMode="auto">
          <a:xfrm>
            <a:off x="213360" y="5029200"/>
            <a:ext cx="87782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342900" indent="-342900" algn="ctr">
              <a:spcBef>
                <a:spcPct val="20000"/>
              </a:spcBef>
              <a:buNone/>
              <a:defRPr sz="2400" b="1" i="1">
                <a:solidFill>
                  <a:srgbClr val="000066"/>
                </a:solidFill>
                <a:latin typeface="+mn-lt"/>
                <a:ea typeface="MS Mincho" pitchFamily="49" charset="-128"/>
                <a:cs typeface="+mn-cs"/>
              </a:defRPr>
            </a:lvl1pPr>
            <a:lvl2pPr indent="0" algn="ctr">
              <a:spcBef>
                <a:spcPct val="20000"/>
              </a:spcBef>
              <a:buNone/>
              <a:defRPr sz="2800">
                <a:solidFill>
                  <a:srgbClr val="000066"/>
                </a:solidFill>
                <a:latin typeface="+mn-lt"/>
                <a:cs typeface="+mn-cs"/>
              </a:defRPr>
            </a:lvl2pPr>
            <a:lvl3pPr indent="0" algn="ctr">
              <a:spcBef>
                <a:spcPct val="20000"/>
              </a:spcBef>
              <a:buNone/>
              <a:defRPr sz="2400">
                <a:solidFill>
                  <a:srgbClr val="000066"/>
                </a:solidFill>
                <a:latin typeface="+mn-lt"/>
                <a:cs typeface="+mn-cs"/>
              </a:defRPr>
            </a:lvl3pPr>
            <a:lvl4pPr indent="0" algn="ctr">
              <a:spcBef>
                <a:spcPct val="20000"/>
              </a:spcBef>
              <a:buNone/>
              <a:defRPr sz="2000">
                <a:solidFill>
                  <a:srgbClr val="000066"/>
                </a:solidFill>
                <a:latin typeface="+mn-lt"/>
                <a:cs typeface="+mn-cs"/>
              </a:defRPr>
            </a:lvl4pPr>
            <a:lvl5pPr indent="0" algn="ctr">
              <a:spcBef>
                <a:spcPct val="20000"/>
              </a:spcBef>
              <a:buNone/>
              <a:defRPr sz="2000">
                <a:solidFill>
                  <a:srgbClr val="000066"/>
                </a:solidFill>
                <a:latin typeface="+mn-lt"/>
                <a:cs typeface="+mn-cs"/>
              </a:defRPr>
            </a:lvl5pPr>
            <a:lvl6pPr indent="0" algn="ctr" fontAlgn="base">
              <a:spcBef>
                <a:spcPct val="20000"/>
              </a:spcBef>
              <a:spcAft>
                <a:spcPct val="0"/>
              </a:spcAft>
              <a:buNone/>
              <a:defRPr sz="2000">
                <a:solidFill>
                  <a:srgbClr val="000066"/>
                </a:solidFill>
                <a:latin typeface="+mn-lt"/>
                <a:cs typeface="+mn-cs"/>
              </a:defRPr>
            </a:lvl6pPr>
            <a:lvl7pPr indent="0" algn="ctr" fontAlgn="base">
              <a:spcBef>
                <a:spcPct val="20000"/>
              </a:spcBef>
              <a:spcAft>
                <a:spcPct val="0"/>
              </a:spcAft>
              <a:buNone/>
              <a:defRPr sz="2000">
                <a:solidFill>
                  <a:srgbClr val="000066"/>
                </a:solidFill>
                <a:latin typeface="+mn-lt"/>
                <a:cs typeface="+mn-cs"/>
              </a:defRPr>
            </a:lvl7pPr>
            <a:lvl8pPr indent="0" algn="ctr" fontAlgn="base">
              <a:spcBef>
                <a:spcPct val="20000"/>
              </a:spcBef>
              <a:spcAft>
                <a:spcPct val="0"/>
              </a:spcAft>
              <a:buNone/>
              <a:defRPr sz="2000">
                <a:solidFill>
                  <a:srgbClr val="000066"/>
                </a:solidFill>
                <a:latin typeface="+mn-lt"/>
                <a:cs typeface="+mn-cs"/>
              </a:defRPr>
            </a:lvl8pPr>
            <a:lvl9pPr indent="0" algn="ctr" fontAlgn="base">
              <a:spcBef>
                <a:spcPct val="20000"/>
              </a:spcBef>
              <a:spcAft>
                <a:spcPct val="0"/>
              </a:spcAft>
              <a:buNone/>
              <a:defRPr sz="2000">
                <a:solidFill>
                  <a:srgbClr val="000066"/>
                </a:solidFill>
                <a:latin typeface="+mn-lt"/>
                <a:cs typeface="+mn-cs"/>
              </a:defRPr>
            </a:lvl9pPr>
          </a:lstStyle>
          <a:p>
            <a:r>
              <a:rPr lang="en-US" dirty="0"/>
              <a:t>alssalamu `</a:t>
            </a:r>
            <a:r>
              <a:rPr lang="en-US" dirty="0" err="1"/>
              <a:t>alayka</a:t>
            </a:r>
            <a:r>
              <a:rPr lang="en-US" dirty="0"/>
              <a:t> </a:t>
            </a:r>
            <a:r>
              <a:rPr lang="en-US" dirty="0" err="1"/>
              <a:t>ya</a:t>
            </a:r>
            <a:r>
              <a:rPr lang="en-US" dirty="0"/>
              <a:t> </a:t>
            </a:r>
            <a:r>
              <a:rPr lang="en-US" dirty="0" err="1"/>
              <a:t>waritha</a:t>
            </a:r>
            <a:r>
              <a:rPr lang="en-US" dirty="0"/>
              <a:t> `</a:t>
            </a:r>
            <a:r>
              <a:rPr lang="en-US" dirty="0" err="1"/>
              <a:t>ilmi</a:t>
            </a:r>
            <a:r>
              <a:rPr lang="en-US" dirty="0"/>
              <a:t> </a:t>
            </a:r>
            <a:r>
              <a:rPr lang="en-US" dirty="0" err="1"/>
              <a:t>alnnabiyyina</a:t>
            </a:r>
            <a:endParaRPr lang="en-US" dirty="0"/>
          </a:p>
        </p:txBody>
      </p:sp>
      <p:sp>
        <p:nvSpPr>
          <p:cNvPr id="10" name="Text Box 13"/>
          <p:cNvSpPr txBox="1">
            <a:spLocks noChangeArrowheads="1"/>
          </p:cNvSpPr>
          <p:nvPr/>
        </p:nvSpPr>
        <p:spPr bwMode="auto">
          <a:xfrm>
            <a:off x="0" y="0"/>
            <a:ext cx="9144000" cy="336550"/>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1600" b="1" dirty="0" smtClean="0">
                <a:solidFill>
                  <a:srgbClr val="FFFF99"/>
                </a:solidFill>
                <a:latin typeface="Trebuchet MS" pitchFamily="34" charset="0"/>
              </a:rPr>
              <a:t>Ziyārat of Imam Ali (A.S) on 17th Rabi’al awwal</a:t>
            </a:r>
            <a:endParaRPr lang="en-US" sz="1600" b="1" dirty="0">
              <a:solidFill>
                <a:srgbClr val="FFFF99"/>
              </a:solidFill>
              <a:latin typeface="Trebuchet MS" pitchFamily="34" charset="0"/>
            </a:endParaRPr>
          </a:p>
        </p:txBody>
      </p:sp>
      <p:sp>
        <p:nvSpPr>
          <p:cNvPr id="13" name="Text Box 13"/>
          <p:cNvSpPr txBox="1">
            <a:spLocks noChangeArrowheads="1"/>
          </p:cNvSpPr>
          <p:nvPr/>
        </p:nvSpPr>
        <p:spPr bwMode="auto">
          <a:xfrm>
            <a:off x="4876800" y="-1002"/>
            <a:ext cx="4267200" cy="337552"/>
          </a:xfrm>
          <a:prstGeom prst="rect">
            <a:avLst/>
          </a:prstGeom>
          <a:gradFill rotWithShape="1">
            <a:gsLst>
              <a:gs pos="0">
                <a:srgbClr val="003399"/>
              </a:gs>
              <a:gs pos="100000">
                <a:srgbClr val="003399">
                  <a:gamma/>
                  <a:shade val="46275"/>
                  <a:invGamma/>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rtl="1"/>
            <a:r>
              <a:rPr lang="ar-SA" sz="1600" b="1" smtClean="0">
                <a:solidFill>
                  <a:srgbClr val="FFFF99"/>
                </a:solidFill>
                <a:latin typeface="Trebuchet MS" pitchFamily="34" charset="0"/>
              </a:rPr>
              <a:t>زيارة أمير المؤمنين (عليه السلام) يوم ١٧ ربيع الأول</a:t>
            </a:r>
          </a:p>
        </p:txBody>
      </p:sp>
    </p:spTree>
    <p:extLst>
      <p:ext uri="{BB962C8B-B14F-4D97-AF65-F5344CB8AC3E}">
        <p14:creationId xmlns:p14="http://schemas.microsoft.com/office/powerpoint/2010/main" val="2435766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11523</TotalTime>
  <Words>9171</Words>
  <Application>Microsoft Office PowerPoint</Application>
  <PresentationFormat>On-screen Show (4:3)</PresentationFormat>
  <Paragraphs>1013</Paragraphs>
  <Slides>202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202</vt:i4>
      </vt:variant>
    </vt:vector>
  </HeadingPairs>
  <TitlesOfParts>
    <vt:vector size="208" baseType="lpstr">
      <vt:lpstr>Arial</vt:lpstr>
      <vt:lpstr>Attari_Quran</vt:lpstr>
      <vt:lpstr>Calibri</vt:lpstr>
      <vt:lpstr>MS Mincho</vt:lpstr>
      <vt:lpstr>Trebuchet MS</vt:lpstr>
      <vt:lpstr>Default Design</vt:lpstr>
      <vt:lpstr>PowerPoint Presentation</vt:lpstr>
      <vt:lpstr>PowerPoint Presentation</vt:lpstr>
      <vt:lpstr>اَللَّهُمَّ صَلِّ عَلَى مُحَمَّدٍ وَ آلِ مُحَمَّد</vt:lpstr>
      <vt:lpstr>بِسْمِ اللَّهِ الرَّحْمَٰنِ الرَّحِيمِ</vt:lpstr>
      <vt:lpstr>اَللَّهُ اكْبَرُ</vt:lpstr>
      <vt:lpstr>اَلسَّلاَمُ عَلَىٰ رَسُولِ ٱللَّهِ</vt:lpstr>
      <vt:lpstr>اَلسَّلاَمُ عَلَىٰ خِيَرَةِ ٱللَّهِ</vt:lpstr>
      <vt:lpstr>اَلسَّلاَمُ عَلَىٰ ٱلْبَشِيرِ ٱلنَّذِيرِ</vt:lpstr>
      <vt:lpstr>ٱلسِّرَاجِ ٱلْمُنِيرِ</vt:lpstr>
      <vt:lpstr>وَرَحْمَةُ ٱللَّهِ وَبَرَكَاتُهُ</vt:lpstr>
      <vt:lpstr>اَلسَّلاَمُ عَلَىٰ ٱلطُّهْرِ ٱلطَّاهِرِ</vt:lpstr>
      <vt:lpstr>اَلسَّلاَمُ عَلَىٰ ٱلْعَلَمِ ٱلزَّاهِرِ</vt:lpstr>
      <vt:lpstr>اَلسَّلاَمُ عَلَىٰ ٱلْمَنْصُورِ ٱلْمُؤَيَّدِ</vt:lpstr>
      <vt:lpstr>اَلسَّلاَمُ عَلَىٰ ابِي ٱلْقَاسِمِ مُحَمَّدٍ</vt:lpstr>
      <vt:lpstr>وَرَحْمَةُ ٱللَّهِ وَبَرَكَاتُهُ</vt:lpstr>
      <vt:lpstr>اَلسَّلاَمُ عَلَىٰ انْبِيَاءِ ٱللَّهِ ٱلْمُرْسَلِينَ</vt:lpstr>
      <vt:lpstr>وَعِبَادِ ٱللَّهِ ٱلصَّالِحِينَ</vt:lpstr>
      <vt:lpstr>اَلسَّلاَمُ عَلَىٰ مَلاَئِكَةِ ٱللَّهِ</vt:lpstr>
      <vt:lpstr>ٱلْحَافِّينَ بِهٰذَا ٱلْحَرَمِ</vt:lpstr>
      <vt:lpstr>وَبِهٰذَا ٱلضَّرِيحِ ٱللاَّئِذِينَ بِهِ</vt:lpstr>
      <vt:lpstr>PowerPoint Presentation</vt:lpstr>
      <vt:lpstr>اَلسَّلاَمُ عَلَيْكَ يَا وَصِيِّ ٱلاوْصِيَاءِ</vt:lpstr>
      <vt:lpstr>اَلسَّلاَمُ عَلَيْكَ يَا عِمَادَ ٱلاتْقِيَاءِ</vt:lpstr>
      <vt:lpstr>اَلسَّلاَمُ عَلَيْكَ يَا وَلِيَّ ٱلاوْلِيَاءِ</vt:lpstr>
      <vt:lpstr>اَلسَّلاَمُ عَلَيْكَ يَا سَيِّدَ ٱلشُّهَدَاءِ</vt:lpstr>
      <vt:lpstr>اَلسَّلاَمُ عَلَيْكَ يَا آيَةَ ٱللَّهِ ٱلْعُظْمَىٰ</vt:lpstr>
      <vt:lpstr>اَلسَّلاَمُ عَلَيْكَ يَا خَامِسَ اهْلِ ٱلْعَبَاءِ</vt:lpstr>
      <vt:lpstr>اَلسَّلاَمُ عَلَيْكَ يَا قَائِدَ ٱلْغُرِّ ٱلْمُحَجَّلِينَ ٱلاتْقِيَاءِ</vt:lpstr>
      <vt:lpstr>اَلسَّلاَمُ عَلَيْكَ يَا عِصْمَةَ ٱلاوْلِيَاءِ</vt:lpstr>
      <vt:lpstr>اَلسَّلاَمُ عَلَيْكَ يَا زَيْنَ ٱلْمُوَحِّدِينَ ٱلنُّجَبَاءِ</vt:lpstr>
      <vt:lpstr>اَلسَّلاَمُ عَلَيْكَ يَا خَالِصَ ٱلاخِلاَّءِ</vt:lpstr>
      <vt:lpstr>اَلسَّلاَمُ عَلَيْكَ يَا وَالِدَ ٱلائِمَّةِ ٱلامَنَاءِ</vt:lpstr>
      <vt:lpstr>اَلسَّلاَمُ عَلَيْكَ يَا صَاحِبَ ٱلْحَوْضِ وَحَامِلَ ٱللِّوَاءِ</vt:lpstr>
      <vt:lpstr>اَلسَّلاَمُ عَلَيْكَ يَا قَسِيمَ ٱلْجَنَّةِ وَلَظَىٰ</vt:lpstr>
      <vt:lpstr>اَلسَّلاَمُ عَلَيْكَ يَا مَنْ شُرِّفَتْ بِهِ مَكَّةُ وَمِنَىٰ</vt:lpstr>
      <vt:lpstr>اَلسَّلاَمُ عَلَيْكَ يَا بَحْرَ ٱلْعُلُومِ وَكَنَفَ ٱلْفُقَرَاءِ</vt:lpstr>
      <vt:lpstr>اَلسَّلاَمُ عَلَيْكَ يَا مَنْ وُلِدَ فِي ٱلْكَعْبَةِ</vt:lpstr>
      <vt:lpstr>وَزُوِّجَ فِي ٱلسَّمَاءِ بِسَيِّدَةِ ٱلنِّسَاءِ</vt:lpstr>
      <vt:lpstr>وَكَانَ شُهُودَهَا ٱلْمَلائِكَةُ ٱلاصْفِيَاءُ</vt:lpstr>
      <vt:lpstr>اَلسَّلاَمُ عَلَيْكَ يَا مِصْبَاحَ ٱلضِّيَاءِ</vt:lpstr>
      <vt:lpstr>اَلسَّلاَمُ عَلَيْكَ يَا مَنْ خَصَّهُ ٱلنَّبِيُّ بِجَزِيلِ ٱلْحِبَاءِ</vt:lpstr>
      <vt:lpstr>اَلسَّلاَمُ عَلَيْكَ يَا مَنْ بَاتَ عَلَىٰ فِرَاشِ خَاتَمِ ٱلانْبِيَاءِ</vt:lpstr>
      <vt:lpstr>وَوَقَاهُ بِنَفْسِهِ شَرَّ ٱلاعْدَاءِ</vt:lpstr>
      <vt:lpstr>اَلسَّلاَمُ عَلَيْكَ يَا مَنْ رُدَّتْ لَهُ ٱلشَّمْسُ</vt:lpstr>
      <vt:lpstr>فَسَامَىٰ شَمْعُونَ ٱلصَّفَا</vt:lpstr>
      <vt:lpstr>اَلسَّلاَمُ عَلَيْكَ يَا مَنْ انْجَىٰ ٱللَّهُ سَفِينَةَ نُوحٍ بِٱسْمِهِ وَٱسْمِ اخِيهِ</vt:lpstr>
      <vt:lpstr>حَيْثُ ٱلْتَطَمَ ٱلْمَاءُ حَوْلَهَا وَطَمَىٰ</vt:lpstr>
      <vt:lpstr>اَلسَّلاَمُ عَلَيْكَ يَا مَنْ تَابَ ٱللَّهُ بِهِ وَبِاخِيهِ عَلَىٰ آدَمَ إِذْ غَوَىٰ</vt:lpstr>
      <vt:lpstr>اَلسَّلاَمُ عَلَيْكَ يَا فُلْكَ ٱلنَّجَاةِ</vt:lpstr>
      <vt:lpstr>ٱلَّذِي مَنْ رَكِبَهُ نَجَا</vt:lpstr>
      <vt:lpstr>وَمَنْ تَاخَّرَ عَنْهُ هَوَىٰ</vt:lpstr>
      <vt:lpstr>اَلسَّلاَمُ عَلَيْكَ يَا مَنْ خَاطَبَ ٱلثُّعْبَانَ وَذِئْبَ ٱلْفَلاَ</vt:lpstr>
      <vt:lpstr>اَلسَّلاَمُ عَلَيْكَ يَا امِيرَ ٱلْمُؤْمِنِينَ</vt:lpstr>
      <vt:lpstr>وَرَحْمَةُ ٱللَّهِ وَبَرَكَاتُهُ</vt:lpstr>
      <vt:lpstr>اَلسَّلاَمُ عَلَيْكَ يَا حُجَّةَ ٱللَّهِ عَلَىٰ مَنْ كَفَرَ وَانَابَ</vt:lpstr>
      <vt:lpstr>اَلسَّلاَمُ عَلَيْكَ يَا إِمَامَ ذَوِي ٱلالْبَابِ</vt:lpstr>
      <vt:lpstr>اَلسَّلاَمُ عَلَيْكَ يَا مَعْدِنَ الْحِكْمَةِ وَفَصْلَ ٱلْخِطَابِ</vt:lpstr>
      <vt:lpstr>اَلسَّلاَمُ عَلَيْكَ يَا مَنْ عِنْدَهُ عِلْمُ ٱلْكِتَابِ</vt:lpstr>
      <vt:lpstr>اَلسَّلاَمُ عَلَيْكَ يَا مِيزَانَ يَوْمِ ٱلْحِسَابِ</vt:lpstr>
      <vt:lpstr>اَلسَّلاَمُ عَلَيْكَ يَا فَاصِلَ ٱلْحُكْمِ ٱلنَّاطِقَ بِٱلصَّوَابِ</vt:lpstr>
      <vt:lpstr>اَلسَّلاَمُ عَلَيْكَ ايُّهَا ٱلْمُتَصَدِّقُ بِٱلْخَاتَمِ فِي ٱلْمِحْرَابِ</vt:lpstr>
      <vt:lpstr>اَلسَّلاَمُ عَلَيْكَ يَا مَنْ كَفَىٰ ٱللَّهُ ٱلْمُؤْمِنِينَ</vt:lpstr>
      <vt:lpstr>ٱلْقِتَالَ بِهِ يَوْمَ ٱلاحْزَابِ</vt:lpstr>
      <vt:lpstr>اَلسَّلاَمُ عَلَيْكَ يَا مَنْ اخْلَصَ لِلَّهِ ٱلْوَحْدَانِيَّةَ وَانَابَ</vt:lpstr>
      <vt:lpstr>اَلسَّلاَمُ عَلَيْكَ يَا قَاتِلَ خَيْبَرَ وَقَالِعَ ٱلْبَابِ</vt:lpstr>
      <vt:lpstr>اَلسَّلاَمُ عَلَيْكَ يَا مَنْ دَعَاهُ خَيْرُ ٱلانَامِ لِلْمَبِيتِ عَلَىٰ فِرَاشِهِ</vt:lpstr>
      <vt:lpstr>فَاسْلَمَ نَفْسَهُ لِلْمَنِيَّةِ وَاجَابَ</vt:lpstr>
      <vt:lpstr>اَلسَّلاَمُ عَلَيْكَ يَا مَنْ لَهُ طُوبَىٰ وَحُسْنُ مَآبٍ</vt:lpstr>
      <vt:lpstr>وَرَحْمَةُ ٱللَّهِ وَبَرَكَاتُهُ</vt:lpstr>
      <vt:lpstr>اَلسَّلاَمُ عَلَيْكَ يَا وَلِيَّ عِصْمَةِ ٱلدِّينِ وَيَا سَيِّدَ ٱلسَّادَاتِ</vt:lpstr>
      <vt:lpstr>اَلسَّلاَمُ عَلَيْكَ يَا صَاحِبَ ٱلْمُعْجِزَاتِ</vt:lpstr>
      <vt:lpstr>اَلسَّلاَمُ عَلَيْكَ يَا مَنْ نَزَلَتْ فِي فَضْلِهِ سُورَةُ ٱلْعَادِيَاتِ</vt:lpstr>
      <vt:lpstr>اَلسَّلاَمُ عَلَيْكَ يَا مَنْ كُتِبَ ٱسْمُهُ فِي ٱلسَّمَاءِ عَلَىٰ ٱلسُّرَادِقَاتِ</vt:lpstr>
      <vt:lpstr>اَلسَّلاَمُ عَلَيْكَ يَا مُظْهِرَ ٱلْعَجَائِبِ وَٱلآيَاتِ</vt:lpstr>
      <vt:lpstr>اَلسَّلاَمُ عَلَيْكَ يَا امِيرَ ٱلْغَزَوَاتِ</vt:lpstr>
      <vt:lpstr>اَلسَّلاَمُ عَلَيْكَ يَا مُخْبِراً بِمَا غَبَرَ وَبِمَا هُوَ آتٍ</vt:lpstr>
      <vt:lpstr>اَلسَّلاَمُ عَلَيْكَ يَا مُخَاطِبَ ذِئْبِ ٱلْفَلَوَاتِ</vt:lpstr>
      <vt:lpstr>اَلسَّلاَمُ عَلَيْكَ يَا خَاتِمَ ٱلْحَصَىٰ وَمُبَيِّنَ ٱلْمُشْكِلاَتِ</vt:lpstr>
      <vt:lpstr>اَلسَّلاَمُ عَلَيْكَ يَا مَنْ عَجِبَتْ مِنْ حَمَلاتِهِ فِي ٱلْوَغَىٰ مَلائِكَةُ ٱلسَّمَاوَاتِ</vt:lpstr>
      <vt:lpstr>اَلسَّلاَمُ عَلَيْكَ يَا مَنْ نَاجَىٰ ٱلرَّسُولَ فَقَدَّمَ بَيْنَ يَدَيْ نَجْوَاهُ ٱلصَّدَقَاتِ</vt:lpstr>
      <vt:lpstr>اَلسَّلاَمُ عَلَيْكَ يَا وَالِدَ ٱلائِمَّةِ ٱلْبَرَرَةِ ٱلسَّادَاتِ</vt:lpstr>
      <vt:lpstr>وَرَحْمَةُ ٱللَّهِ وَبَرَكَاتُهُ</vt:lpstr>
      <vt:lpstr>اَلسَّلاَمُ عَلَيْكَ يَا تَالِيَ ٱلْمَبْعُوثِ</vt:lpstr>
      <vt:lpstr>اَلسَّلاَمُ عَلَيْكَ يَا وَارِثَ عِلْمِ خَيْرِ مَوْرُوثٍ</vt:lpstr>
      <vt:lpstr>وَرَحْمَةُ ٱللَّهِ وَبَرَكَاتُهُ</vt:lpstr>
      <vt:lpstr>اَلسَّلاَمُ عَلَيْكَ يَا سَيِّدَ ٱلْوَصِيِّينَ</vt:lpstr>
      <vt:lpstr>اَلسَّلاَمُ عَلَيْكَ يَا إِمَامَ ٱلْمُتَّقِينَ</vt:lpstr>
      <vt:lpstr>اَلسَّلاَمُ عَلَيْكَ يَا غِيَاثَ ٱلْمَكْرُوبِينَ</vt:lpstr>
      <vt:lpstr>اَلسَّلاَمُ عَلَيْكَ يَا عِصْمَةَ ٱلْمُؤْمِنِينَ</vt:lpstr>
      <vt:lpstr>اَلسَّلاَمُ عَلَيْكَ يَا مُظْهِرَ ٱلْبَرَاهِينِ</vt:lpstr>
      <vt:lpstr>اَلسَّلاَمُ عَلَيْكَ يَا طٰهٰ وَيٰس</vt:lpstr>
      <vt:lpstr>اَلسَّلاَمُ عَلَيْكَ يَا حَبْلَ ٱللَّهِ ٱلْمَتِينَ</vt:lpstr>
      <vt:lpstr>اَلسَّلاَمُ عَلَيْكَ يَا مَنْ تَصَدَّقَ فِي صَلاَتِهِ بِخَاتَمِهِ عَلَىٰ ٱلْمِسْكِينِ</vt:lpstr>
      <vt:lpstr>اَلسَّلاَمُ عَلَيْكَ يَا قَالِعَ ٱلصَّخْرَةِ عَنْ فَمِ ٱلْقَلِيبِ</vt:lpstr>
      <vt:lpstr>وَمُظْهِرَ ٱلْمَاءِ ٱلْمَعِينِ</vt:lpstr>
      <vt:lpstr>اَلسَّلاَمُ عَلَيْكَ يَا عَيْنَ ٱللَّهِ ٱلنَّاظِرَةَ</vt:lpstr>
      <vt:lpstr>وَيَدَهُ ٱلْبَاسِطَةَ</vt:lpstr>
      <vt:lpstr>وَلِسَانَهُ ٱلْمُعَبِّرَ عَنْهُ فِي بَرِيَّتِهِ اجْمَعِينَ</vt:lpstr>
      <vt:lpstr>اَلسَّلاَمُ عَلَيْكَ يَا وَارِثَ عِلْمِ ٱلنَّبِيِّينَ</vt:lpstr>
      <vt:lpstr>وَمُسْتَوْدَعَ عِلْمِ ٱلاوَّلِينَ وَٱلآخِرِينَ</vt:lpstr>
      <vt:lpstr>وَصَاحِبَ لِوَاءِ ٱلْحَمْدِ</vt:lpstr>
      <vt:lpstr>وَسَاقِيَ اوْلِيَائِهِ مِنْ حَوْضِ خَاتَمِ ٱلنَّبِيِّينَ</vt:lpstr>
      <vt:lpstr>اَلسَّلاَمُ عَلَيْكَ يَا يَعْسُوبَ ٱلدِّينِ</vt:lpstr>
      <vt:lpstr>وَقَائِدَ ٱلْغُرِّ ٱلْمُحَجَّلِينَ</vt:lpstr>
      <vt:lpstr>وَوَالِدَ ٱلائِمَّةِ ٱلْمَرْضِيِّينَ</vt:lpstr>
      <vt:lpstr>وَرَحْمَةُ ٱللَّهِ وَبَرَكَاتُهُ</vt:lpstr>
      <vt:lpstr>اَلسَّلاَمُ عَلَىٰ ٱسْمِ ٱللَّهِ ٱلرَّضِيِّ</vt:lpstr>
      <vt:lpstr>وَوَجْهِهِ ٱلْمُضِيءِ</vt:lpstr>
      <vt:lpstr>وَجَنْبِهِ ٱلْقَوِيِّ</vt:lpstr>
      <vt:lpstr>وَصِرَاطِهِ ٱلسَّوِيِّ</vt:lpstr>
      <vt:lpstr>اَلسَّلاَمُ عَلَىٰ ٱلإِمَامِ ٱلتَّقِيِّ</vt:lpstr>
      <vt:lpstr>ٱلْمُخْلِصِ ٱلصَّفِيِّ</vt:lpstr>
      <vt:lpstr>اَلسَّلاَمُ عَلَىٰ ٱلْكَوكَبِ ٱلدُّرِّيِّ</vt:lpstr>
      <vt:lpstr>اَلسَّلاَمُ عَلَىٰ ٱلإِمَامِ ابِي ٱلْحَسَنِ عَلِيٍّ</vt:lpstr>
      <vt:lpstr>وَرَحْمَةُ ٱللَّهِ وَبَرَكَاتُهُ</vt:lpstr>
      <vt:lpstr>اَلسَّلاَمُ عَلَىٰ ائِمَّةِ ٱلْهُدَىٰ</vt:lpstr>
      <vt:lpstr>وَمَصَابِيحِ ٱلدُّجَىٰ</vt:lpstr>
      <vt:lpstr>وَاعْلامِ ٱلتُّقَىٰ</vt:lpstr>
      <vt:lpstr>وَمَنَارِ ٱلْهُدَىٰ</vt:lpstr>
      <vt:lpstr>وَذَوِي ٱلنُّهَىٰ</vt:lpstr>
      <vt:lpstr>وَكَهْفِ ٱلْوَرَىٰ</vt:lpstr>
      <vt:lpstr>وَٱلْعُرْوَةِ ٱلْوُثْقَىٰ</vt:lpstr>
      <vt:lpstr>وَٱلْحُجَّةِ عَلَىٰ اهْلِ ٱلدُّنْيَا</vt:lpstr>
      <vt:lpstr>وَرَحْمَةُ ٱللَّهِ وَبَرَكَاتُهُ</vt:lpstr>
      <vt:lpstr>اَلسَّلاَمُ عَلَىٰ نُورِ ٱلانْوَارِ</vt:lpstr>
      <vt:lpstr>وَحُجَّةِ ٱلْجَبَّارِ</vt:lpstr>
      <vt:lpstr>وَوَالِدِ ٱلائِمَّةِ ٱلاطْهَارِ</vt:lpstr>
      <vt:lpstr>وَقَسِيمِ ٱلْجَنَّةِ وَٱلنَّارِ</vt:lpstr>
      <vt:lpstr>ٱلْمُخْبِرِ عَنِ ٱلآثَارِ</vt:lpstr>
      <vt:lpstr>ٱلْمُدَمِّرِ عَلَىٰ ٱلْكُفَّارِ</vt:lpstr>
      <vt:lpstr>مُسْتَنْقِذِ ٱلشِّيعَةِ ٱلْمُخْلِصِينَ مِنْ عَظِيمِ ٱلاوْزَارِ</vt:lpstr>
      <vt:lpstr>اَلسَّلاَمُ عَلَىٰ ٱلْمَخْصُوصِ بِٱلطَّاهِرَةِ ٱلتَّقِيَّةِ ٱبْنَةِ ٱلْمُخْتَارِ</vt:lpstr>
      <vt:lpstr>ٱلْمَوْلُودِ فِي ٱلْبَيْتِ ذِي ٱلاسْتَارِ</vt:lpstr>
      <vt:lpstr>ٱلْمُزَوَّجِ فِي ٱلسَّمَاءِ بِٱلْبَرَّةِ ٱلطَّاهِرَةِ</vt:lpstr>
      <vt:lpstr>ٱلرَّضِيَّةِ ٱلْمَرْضِيَّةِ</vt:lpstr>
      <vt:lpstr>وَالِدَةِ ٱلائِمَّةِ ٱلاطْهَارِ</vt:lpstr>
      <vt:lpstr>وَرَحْمَةُ ٱللَّهِ وَبَرَكَاتُهُ</vt:lpstr>
      <vt:lpstr>اَلسَّلاَمُ عَلَىٰ ٱلنَّبَإِ ٱلْعَظِيمِ</vt:lpstr>
      <vt:lpstr>ٱلَّذِي هُمْ فِيهِ مُخْتَلِفُونَ</vt:lpstr>
      <vt:lpstr>وَعَلَيْهِ يُعْرَضُونَ</vt:lpstr>
      <vt:lpstr>وَعَنْهُ يُسْالُونَ</vt:lpstr>
      <vt:lpstr>اَلسَّلاَمُ عَلَىٰ نُورِ ٱللَّهِ ٱلانْوَرِ</vt:lpstr>
      <vt:lpstr>وَضِيَاءِهِ ٱلازْهَرِ</vt:lpstr>
      <vt:lpstr>وَرَحْمَةُ ٱللَّهِ وَبَرَكَاتُهُ</vt:lpstr>
      <vt:lpstr>اَلسَّلاَمُ عَلَيْكَ يَا وَلِيَّ ٱللَّهِ وَحُجَّتَهُ</vt:lpstr>
      <vt:lpstr>وَخَالِصَةَ ٱللَّهِ وَخَاصَّتَهُ</vt:lpstr>
      <vt:lpstr>اشْهَدُ انَّكَ يَا وَلِيَّ ٱللَّهِ وَحُجَّتَهُ</vt:lpstr>
      <vt:lpstr>لَقَدْ جَاهَدْتَ فِي سَبِيلِ ٱللَّهِ حَقَّ جِهَادِهِ</vt:lpstr>
      <vt:lpstr>وَٱتَّبَعْتَ مِنْهَاجَ رَسُولِ ٱللَّهِ صَلَّىٰ ٱللَّهُ عَلَيْهِ وَآلِهِ</vt:lpstr>
      <vt:lpstr>وَحَلَّلْتَ حَلاَلَ ٱللَّهِ</vt:lpstr>
      <vt:lpstr>وَحَرَّمْتَ حَرَامَ ٱللَّهِ</vt:lpstr>
      <vt:lpstr>وَشَرَعْتَ احْكَامَهُ</vt:lpstr>
      <vt:lpstr>وَاقَمْتَ ٱلصَّلاَةَ</vt:lpstr>
      <vt:lpstr>وَآتَيْتَ ٱلزَّكَاةَ</vt:lpstr>
      <vt:lpstr>وَامَرْتَ بِٱلْمَعْرُوفِ</vt:lpstr>
      <vt:lpstr>وَنَهَيْتَ عَنِ ٱلْمُنْكَرِ</vt:lpstr>
      <vt:lpstr>وَجَاهَدْتَ فِي سَبِيلِ ٱللَّهِ صَابِراً نَاصِحاً</vt:lpstr>
      <vt:lpstr>مُجْتَهِداً مُحْتَسِباً عِنْدَ ٱللَّهِ عَظِيمَ ٱلاجْرِ حَتَّىٰ اتَاكَ ٱلْيَقِينُ</vt:lpstr>
      <vt:lpstr>فَلَعَنَ ٱللَّهُ مَنْ دَفَعَكَ عَنْ حَقِّكَ</vt:lpstr>
      <vt:lpstr>وَازَالَكَ عَنْ مَقَامِكَ</vt:lpstr>
      <vt:lpstr>وَلَعَنَ ٱللَّهُ مَنْ بَلَغَهُ ذٰلِكَ فَرَضِيَ بِهِ</vt:lpstr>
      <vt:lpstr>اشْهِدُ ٱللَّهَ وَمَلائِكَتَهُ وَانْبِيَاءَهُ وَرُسُلَهُ</vt:lpstr>
      <vt:lpstr>انِّي وَلِيٌّ لِمَنْ وَالاَكَ</vt:lpstr>
      <vt:lpstr>وَعَدُوٌّ لِمَنْ عَادَاكَ</vt:lpstr>
      <vt:lpstr>اَلسَّلاَمُ عَلَيْكَ وَرَحْمَةُ ٱللَّهِ وَبَرَكَاتُهُ</vt:lpstr>
      <vt:lpstr>اشْهَدُ انَّكَ تَسْمَعُ كَلاَمِي</vt:lpstr>
      <vt:lpstr>وَتَشْهَدُ مَقَامِي</vt:lpstr>
      <vt:lpstr>وَاشْهَدُ لَكَ يَا وَلِيَّ ٱللَّهِ بِٱلْبَلاَغِ وَٱلادَاءِ</vt:lpstr>
      <vt:lpstr>يَا مَوْلاَيَ يَا حُجَّةَ ٱللَّهِ</vt:lpstr>
      <vt:lpstr>يَا امِينَ ٱللَّهِ يَا وَلِيَّ ٱللَّهِ</vt:lpstr>
      <vt:lpstr>إِنَّ بَيْنِي وَبَيْنَ ٱللَّهِ عَزَّ وَجَلَّ ذُنُوباً</vt:lpstr>
      <vt:lpstr>قَدْ اثْقَلَتْ ظَهْرِي</vt:lpstr>
      <vt:lpstr>وَمَنَعَتْنِي مِنَ ٱلرُّقَادِ</vt:lpstr>
      <vt:lpstr>وَذِكْرُهَا يُقَلْقِلُ احْشَائِي</vt:lpstr>
      <vt:lpstr>وَقَدْ هَرَبْتُ إِلَىٰ ٱللَّهِ عَزَّ وَجَلَّ وَإِلَيْكَ</vt:lpstr>
      <vt:lpstr>فَبِحَقِّ مَنِ ٱئْتَمَنَكَ عَلَىٰ سِرِّهِ</vt:lpstr>
      <vt:lpstr>وَٱسْتَرْعَاكَ امْرَ خَلْقِهِ</vt:lpstr>
      <vt:lpstr>وَقَرَنَ طَاعَتَكَ بِطَاعَتِهِ</vt:lpstr>
      <vt:lpstr>وَمُوَالاَتَكَ بِمُوَالاَتِهِ</vt:lpstr>
      <vt:lpstr>كُنْ لِي إِلَىٰ ٱللَّهِ شَفِيعاً</vt:lpstr>
      <vt:lpstr>وَمِنَ ٱلنَّارِ مُجِيراً</vt:lpstr>
      <vt:lpstr>وَعَلَىٰ ٱلدَّهْرِ ظَهِيراً</vt:lpstr>
      <vt:lpstr>يَا وَلِيَّ ٱللَّهِ</vt:lpstr>
      <vt:lpstr>يَا حُجَّةَ ٱللَّهِ</vt:lpstr>
      <vt:lpstr>يَا بَابَ حِطَّةِ ٱللَّهِ</vt:lpstr>
      <vt:lpstr>وَلِيُّكَ وَزَائِرُكَ</vt:lpstr>
      <vt:lpstr>وَٱللاَّئِذُ بِقَبْرِكَ</vt:lpstr>
      <vt:lpstr>وَٱلنَّازِلُ بِفِنَائِكَ</vt:lpstr>
      <vt:lpstr>وَٱلْمُنِيخُ رَحْلَهُ فِي جِوَارِكَ</vt:lpstr>
      <vt:lpstr>يَسْالُكَ انْ تَشْفَعَ لَهُ إِلَىٰ ٱللَّهِ فِي قَضَاءِ حَاجَتِهِ</vt:lpstr>
      <vt:lpstr>وَنُجْحِ طَلِبَتِهِ فِي ٱلدُّنْيَا وَٱلآخِرَةِ</vt:lpstr>
      <vt:lpstr>فَإِنَّ لَكَ عِنْدَ ٱللَّهِ ٱلْجَاهَ ٱلْعَظِيمَ</vt:lpstr>
      <vt:lpstr>وَٱلشَّفَاعَةَ ٱلْمَقْبُولَةَ</vt:lpstr>
      <vt:lpstr>فَٱجْعَلْنِي يَا مَوْلاَيَ مِنْ هَمِّكَ</vt:lpstr>
      <vt:lpstr>وَادْخِلْنِي فِي حِزْبِكَ</vt:lpstr>
      <vt:lpstr>وَٱلسَّلامُ عَلَيْكَ وَعَلَىٰ ضَجِيعَيْكَ آدَمَ وَنُوحٍ</vt:lpstr>
      <vt:lpstr>وَٱلسَّلامُ عَلَيْكَ وَعَلَىٰ وَلَدَيْكَ ٱلْحَسَنِ وَٱلْحُسَيْنِ</vt:lpstr>
      <vt:lpstr>وَعَلَىٰ ٱلائِمَّةِ ٱلطَّاهِرِينَ مِنْ ذُرِّيَّتِكَ</vt:lpstr>
      <vt:lpstr>وَرَحْمَةُ ٱللَّهِ وَبَرَكَاتُهُ</vt:lpstr>
      <vt:lpstr>اَللَّهُمَّ صَلِّ عَلَى مُحَمَّدٍ وَ آلِ مُحَمَّد</vt:lpstr>
      <vt:lpstr>PowerPoint Presentation</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59</cp:revision>
  <cp:lastPrinted>1601-01-01T00:00:00Z</cp:lastPrinted>
  <dcterms:created xsi:type="dcterms:W3CDTF">1601-01-01T00:00:00Z</dcterms:created>
  <dcterms:modified xsi:type="dcterms:W3CDTF">2021-10-14T05:20:48Z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