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120.xml" ContentType="application/vnd.openxmlformats-officedocument.presentationml.slide+xml"/>
  <Override PartName="/ppt/slides/slide218.xml" ContentType="application/vnd.openxmlformats-officedocument.presentationml.slide+xml"/>
  <Override PartName="/ppt/slides/slide265.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388.xml" ContentType="application/vnd.openxmlformats-officedocument.presentationml.slide+xml"/>
  <Override PartName="/ppt/slides/slide404.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slides/slide243.xml" ContentType="application/vnd.openxmlformats-officedocument.presentationml.slide+xml"/>
  <Override PartName="/ppt/slides/slide290.xml" ContentType="application/vnd.openxmlformats-officedocument.presentationml.slide+xml"/>
  <Override PartName="/ppt/slides/slide221.xml" ContentType="application/vnd.openxmlformats-officedocument.presentationml.slide+xml"/>
  <Override PartName="/ppt/slides/slide319.xml" ContentType="application/vnd.openxmlformats-officedocument.presentationml.slide+xml"/>
  <Override PartName="/ppt/slides/slide366.xml" ContentType="application/vnd.openxmlformats-officedocument.presentationml.slide+xml"/>
  <Override PartName="/ppt/slides/slide158.xml" ContentType="application/vnd.openxmlformats-officedocument.presentationml.slide+xml"/>
  <Override PartName="/ppt/slides/slide344.xml" ContentType="application/vnd.openxmlformats-officedocument.presentationml.slide+xml"/>
  <Override PartName="/ppt/slides/slide391.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slides/slide88.xml" ContentType="application/vnd.openxmlformats-officedocument.presentationml.slide+xml"/>
  <Override PartName="/ppt/slides/slide259.xml" ContentType="application/vnd.openxmlformats-officedocument.presentationml.slide+xml"/>
  <Override PartName="/ppt/slides/slide322.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Override PartName="/ppt/slides/slide300.xml" ContentType="application/vnd.openxmlformats-officedocument.presentationml.slide+xml"/>
  <Default Extension="png" ContentType="image/png"/>
  <Override PartName="/ppt/slides/slide55.xml" ContentType="application/vnd.openxmlformats-officedocument.presentationml.slide+xml"/>
  <Override PartName="/ppt/slides/slide237.xml" ContentType="application/vnd.openxmlformats-officedocument.presentationml.slide+xml"/>
  <Override PartName="/ppt/slides/slide284.xml" ContentType="application/vnd.openxmlformats-officedocument.presentationml.slide+xml"/>
  <Override PartName="/ppt/theme/theme2.xml" ContentType="application/vnd.openxmlformats-officedocument.them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6.xml" ContentType="application/vnd.openxmlformats-officedocument.presentationml.slide+xml"/>
  <Override PartName="/ppt/slides/slide262.xml" ContentType="application/vnd.openxmlformats-officedocument.presentationml.slide+xml"/>
  <Override PartName="/ppt/slides/slide273.xml" ContentType="application/vnd.openxmlformats-officedocument.presentationml.slide+xml"/>
  <Override PartName="/ppt/slides/slide412.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ppt/slides/slide251.xml" ContentType="application/vnd.openxmlformats-officedocument.presentationml.slide+xml"/>
  <Override PartName="/ppt/slides/slide349.xml" ContentType="application/vnd.openxmlformats-officedocument.presentationml.slide+xml"/>
  <Override PartName="/ppt/slides/slide396.xml" ContentType="application/vnd.openxmlformats-officedocument.presentationml.slide+xml"/>
  <Override PartName="/ppt/slides/slide40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240.xml" ContentType="application/vnd.openxmlformats-officedocument.presentationml.slide+xml"/>
  <Override PartName="/ppt/slides/slide327.xml" ContentType="application/vnd.openxmlformats-officedocument.presentationml.slide+xml"/>
  <Override PartName="/ppt/slides/slide338.xml" ContentType="application/vnd.openxmlformats-officedocument.presentationml.slide+xml"/>
  <Override PartName="/ppt/slides/slide374.xml" ContentType="application/vnd.openxmlformats-officedocument.presentationml.slide+xml"/>
  <Override PartName="/ppt/slides/slide385.xml" ContentType="application/vnd.openxmlformats-officedocument.presentationml.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s/slide316.xml" ContentType="application/vnd.openxmlformats-officedocument.presentationml.slide+xml"/>
  <Override PartName="/ppt/slides/slide363.xml" ContentType="application/vnd.openxmlformats-officedocument.presentationml.slide+xml"/>
  <Override PartName="/ppt/slides/slide108.xml" ContentType="application/vnd.openxmlformats-officedocument.presentationml.slide+xml"/>
  <Override PartName="/ppt/slides/slide155.xml" ContentType="application/vnd.openxmlformats-officedocument.presentationml.slide+xml"/>
  <Override PartName="/ppt/slides/slide305.xml" ContentType="application/vnd.openxmlformats-officedocument.presentationml.slide+xml"/>
  <Override PartName="/ppt/slides/slide352.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278.xml" ContentType="application/vnd.openxmlformats-officedocument.presentationml.slide+xml"/>
  <Override PartName="/ppt/slides/slide289.xml" ContentType="application/vnd.openxmlformats-officedocument.presentationml.slide+xml"/>
  <Override PartName="/ppt/slides/slide330.xml" ContentType="application/vnd.openxmlformats-officedocument.presentationml.slide+xml"/>
  <Override PartName="/ppt/slides/slide341.xml" ContentType="application/vnd.openxmlformats-officedocument.presentationml.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s/slide267.xml" ContentType="application/vnd.openxmlformats-officedocument.presentationml.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slides/slide406.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s/slide234.xml" ContentType="application/vnd.openxmlformats-officedocument.presentationml.slide+xml"/>
  <Override PartName="/ppt/slides/slide245.xml" ContentType="application/vnd.openxmlformats-officedocument.presentationml.slide+xml"/>
  <Override PartName="/ppt/slides/slide281.xml" ContentType="application/vnd.openxmlformats-officedocument.presentationml.slide+xml"/>
  <Override PartName="/ppt/slides/slide292.xml" ContentType="application/vnd.openxmlformats-officedocument.presentationml.slide+xml"/>
  <Override PartName="/ppt/slides/slide379.xml" ContentType="application/vnd.openxmlformats-officedocument.presentationml.slide+xml"/>
  <Override PartName="/ppt/slides/slide41.xml" ContentType="application/vnd.openxmlformats-officedocument.presentationml.slide+xml"/>
  <Override PartName="/ppt/slides/slide223.xml" ContentType="application/vnd.openxmlformats-officedocument.presentationml.slide+xml"/>
  <Override PartName="/ppt/slides/slide270.xml" ContentType="application/vnd.openxmlformats-officedocument.presentationml.slide+xml"/>
  <Override PartName="/ppt/slides/slide357.xml" ContentType="application/vnd.openxmlformats-officedocument.presentationml.slide+xml"/>
  <Override PartName="/ppt/slides/slide368.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s/slide346.xml" ContentType="application/vnd.openxmlformats-officedocument.presentationml.slide+xml"/>
  <Override PartName="/ppt/slides/slide393.xml" ContentType="application/vnd.openxmlformats-officedocument.presentationml.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335.xml" ContentType="application/vnd.openxmlformats-officedocument.presentationml.slide+xml"/>
  <Override PartName="/ppt/slides/slide382.xml" ContentType="application/vnd.openxmlformats-officedocument.presentationml.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slides/slide324.xml" ContentType="application/vnd.openxmlformats-officedocument.presentationml.slide+xml"/>
  <Override PartName="/ppt/slides/slide371.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s/slide297.xml" ContentType="application/vnd.openxmlformats-officedocument.presentationml.slide+xml"/>
  <Override PartName="/ppt/slides/slide302.xml" ContentType="application/vnd.openxmlformats-officedocument.presentationml.slide+xml"/>
  <Override PartName="/ppt/slides/slide313.xml" ContentType="application/vnd.openxmlformats-officedocument.presentationml.slide+xml"/>
  <Override PartName="/ppt/slides/slide360.xml" ContentType="application/vnd.openxmlformats-officedocument.presentationml.slide+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239.xml" ContentType="application/vnd.openxmlformats-officedocument.presentationml.slide+xml"/>
  <Override PartName="/ppt/slides/slide286.xml" ContentType="application/vnd.openxmlformats-officedocument.presentationml.slide+xml"/>
  <Override PartName="/ppt/notesSlides/notesSlide1.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slides/slide264.xml" ContentType="application/vnd.openxmlformats-officedocument.presentationml.slide+xml"/>
  <Override PartName="/ppt/slides/slide275.xml" ContentType="application/vnd.openxmlformats-officedocument.presentationml.slide+xml"/>
  <Override PartName="/ppt/slides/slide414.xml" ContentType="application/vnd.openxmlformats-officedocument.presentationml.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53.xml" ContentType="application/vnd.openxmlformats-officedocument.presentationml.slide+xml"/>
  <Override PartName="/ppt/slides/slide398.xml" ContentType="application/vnd.openxmlformats-officedocument.presentationml.slide+xml"/>
  <Override PartName="/ppt/slides/slide403.xml" ContentType="application/vnd.openxmlformats-officedocument.presentationml.slide+xml"/>
  <Override PartName="/ppt/slides/slide13.xml" ContentType="application/vnd.openxmlformats-officedocument.presentationml.slide+xml"/>
  <Override PartName="/ppt/slides/slide60.xml" ContentType="application/vnd.openxmlformats-officedocument.presentationml.slide+xml"/>
  <Override PartName="/ppt/slides/slide242.xml" ContentType="application/vnd.openxmlformats-officedocument.presentationml.slide+xml"/>
  <Override PartName="/ppt/slides/slide329.xml" ContentType="application/vnd.openxmlformats-officedocument.presentationml.slide+xml"/>
  <Override PartName="/ppt/slides/slide376.xml" ContentType="application/vnd.openxmlformats-officedocument.presentationml.slide+xml"/>
  <Override PartName="/ppt/slides/slide387.xml" ContentType="application/vnd.openxmlformats-officedocument.presentationml.slide+xml"/>
  <Override PartName="/ppt/slideLayouts/slideLayout1.xml" ContentType="application/vnd.openxmlformats-officedocument.presentationml.slideLayout+xml"/>
  <Override PartName="/ppt/slides/slide168.xml" ContentType="application/vnd.openxmlformats-officedocument.presentationml.slide+xml"/>
  <Override PartName="/ppt/slides/slide179.xml" ContentType="application/vnd.openxmlformats-officedocument.presentationml.slide+xml"/>
  <Override PartName="/ppt/slides/slide231.xml" ContentType="application/vnd.openxmlformats-officedocument.presentationml.slide+xml"/>
  <Override PartName="/ppt/slides/slide318.xml" ContentType="application/vnd.openxmlformats-officedocument.presentationml.slide+xml"/>
  <Override PartName="/ppt/slides/slide365.xml" ContentType="application/vnd.openxmlformats-officedocument.presentationml.slide+xml"/>
  <Override PartName="/ppt/slides/slide157.xml" ContentType="application/vnd.openxmlformats-officedocument.presentationml.slide+xml"/>
  <Override PartName="/ppt/slides/slide220.xml" ContentType="application/vnd.openxmlformats-officedocument.presentationml.slide+xml"/>
  <Override PartName="/ppt/slides/slide307.xml" ContentType="application/vnd.openxmlformats-officedocument.presentationml.slide+xml"/>
  <Override PartName="/ppt/slides/slide354.xml" ContentType="application/vnd.openxmlformats-officedocument.presentationml.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slides/slide332.xml" ContentType="application/vnd.openxmlformats-officedocument.presentationml.slide+xml"/>
  <Override PartName="/ppt/slides/slide343.xml" ContentType="application/vnd.openxmlformats-officedocument.presentationml.slide+xml"/>
  <Override PartName="/ppt/slides/slide390.xml" ContentType="application/vnd.openxmlformats-officedocument.presentationml.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69.xml" ContentType="application/vnd.openxmlformats-officedocument.presentationml.slide+xml"/>
  <Override PartName="/ppt/slides/slide321.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slides/slide310.xml" ContentType="application/vnd.openxmlformats-officedocument.presentationml.slide+xml"/>
  <Override PartName="/ppt/slides/slide40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s/slide247.xml" ContentType="application/vnd.openxmlformats-officedocument.presentationml.slide+xml"/>
  <Override PartName="/ppt/slides/slide283.xml" ContentType="application/vnd.openxmlformats-officedocument.presentationml.slide+xml"/>
  <Override PartName="/ppt/slides/slide294.xml" ContentType="application/vnd.openxmlformats-officedocument.presentationml.slide+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slides/slide272.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Override PartName="/ppt/slides/slide261.xml" ContentType="application/vnd.openxmlformats-officedocument.presentationml.slide+xml"/>
  <Override PartName="/ppt/slides/slide348.xml" ContentType="application/vnd.openxmlformats-officedocument.presentationml.slide+xml"/>
  <Override PartName="/ppt/slides/slide359.xml" ContentType="application/vnd.openxmlformats-officedocument.presentationml.slide+xml"/>
  <Override PartName="/ppt/slides/slide395.xml" ContentType="application/vnd.openxmlformats-officedocument.presentationml.slide+xml"/>
  <Override PartName="/ppt/slides/slide400.xml" ContentType="application/vnd.openxmlformats-officedocument.presentationml.slide+xml"/>
  <Override PartName="/ppt/slides/slide41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slides/slide337.xml" ContentType="application/vnd.openxmlformats-officedocument.presentationml.slide+xml"/>
  <Override PartName="/ppt/slides/slide384.xml" ContentType="application/vnd.openxmlformats-officedocument.presentationml.slide+xml"/>
  <Override PartName="/docProps/custom.xml" ContentType="application/vnd.openxmlformats-officedocument.custom-properties+xml"/>
  <Override PartName="/ppt/slides/slide129.xml" ContentType="application/vnd.openxmlformats-officedocument.presentationml.slide+xml"/>
  <Override PartName="/ppt/slides/slide176.xml" ContentType="application/vnd.openxmlformats-officedocument.presentationml.slide+xml"/>
  <Override PartName="/ppt/slides/slide326.xml" ContentType="application/vnd.openxmlformats-officedocument.presentationml.slide+xml"/>
  <Override PartName="/ppt/slides/slide373.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slides/slide299.xml" ContentType="application/vnd.openxmlformats-officedocument.presentationml.slide+xml"/>
  <Override PartName="/ppt/slides/slide304.xml" ContentType="application/vnd.openxmlformats-officedocument.presentationml.slide+xml"/>
  <Override PartName="/ppt/slides/slide315.xml" ContentType="application/vnd.openxmlformats-officedocument.presentationml.slide+xml"/>
  <Override PartName="/ppt/slides/slide351.xml" ContentType="application/vnd.openxmlformats-officedocument.presentationml.slide+xml"/>
  <Override PartName="/ppt/slides/slide362.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slides/slide288.xml" ContentType="application/vnd.openxmlformats-officedocument.presentationml.slide+xml"/>
  <Override PartName="/ppt/slides/slide34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s/slide27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slides/slide255.xml" ContentType="application/vnd.openxmlformats-officedocument.presentationml.slide+xml"/>
  <Override PartName="/ppt/slides/slide266.xml" ContentType="application/vnd.openxmlformats-officedocument.presentationml.slide+xml"/>
  <Override PartName="/ppt/slides/slide405.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s/slide291.xml" ContentType="application/vnd.openxmlformats-officedocument.presentationml.slide+xml"/>
  <Override PartName="/ppt/slides/slide378.xml" ContentType="application/vnd.openxmlformats-officedocument.presentationml.slide+xml"/>
  <Override PartName="/ppt/slides/slide389.xml" ContentType="application/vnd.openxmlformats-officedocument.presentationml.slide+xml"/>
  <Override PartName="/ppt/slideLayouts/slideLayout3.xml" ContentType="application/vnd.openxmlformats-officedocument.presentationml.slideLayout+xml"/>
  <Override PartName="/ppt/slides/slide51.xml" ContentType="application/vnd.openxmlformats-officedocument.presentationml.slide+xml"/>
  <Override PartName="/ppt/slides/slide233.xml" ContentType="application/vnd.openxmlformats-officedocument.presentationml.slide+xml"/>
  <Override PartName="/ppt/slides/slide280.xml" ContentType="application/vnd.openxmlformats-officedocument.presentationml.slide+xml"/>
  <Override PartName="/ppt/slides/slide367.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s/slide309.xml" ContentType="application/vnd.openxmlformats-officedocument.presentationml.slide+xml"/>
  <Override PartName="/ppt/slides/slide356.xml" ContentType="application/vnd.openxmlformats-officedocument.presentationml.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slides/slide345.xml" ContentType="application/vnd.openxmlformats-officedocument.presentationml.slide+xml"/>
  <Override PartName="/ppt/slides/slide392.xml" ContentType="application/vnd.openxmlformats-officedocument.presentationml.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323.xml" ContentType="application/vnd.openxmlformats-officedocument.presentationml.slide+xml"/>
  <Override PartName="/ppt/slides/slide334.xml" ContentType="application/vnd.openxmlformats-officedocument.presentationml.slide+xml"/>
  <Override PartName="/ppt/slides/slide370.xml" ContentType="application/vnd.openxmlformats-officedocument.presentationml.slide+xml"/>
  <Override PartName="/ppt/slides/slide381.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slides/slide31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s/slide285.xml" ContentType="application/vnd.openxmlformats-officedocument.presentationml.slide+xml"/>
  <Override PartName="/ppt/slides/slide296.xml" ContentType="application/vnd.openxmlformats-officedocument.presentationml.slide+xml"/>
  <Override PartName="/ppt/slides/slide301.xml" ContentType="application/vnd.openxmlformats-officedocument.presentationml.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slides/slide274.xml" ContentType="application/vnd.openxmlformats-officedocument.presentationml.slid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slides/slide263.xml" ContentType="application/vnd.openxmlformats-officedocument.presentationml.slide+xml"/>
  <Override PartName="/ppt/slides/slide397.xml" ContentType="application/vnd.openxmlformats-officedocument.presentationml.slide+xml"/>
  <Override PartName="/ppt/slides/slide402.xml" ContentType="application/vnd.openxmlformats-officedocument.presentationml.slide+xml"/>
  <Override PartName="/ppt/slides/slide41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slides/slide339.xml" ContentType="application/vnd.openxmlformats-officedocument.presentationml.slide+xml"/>
  <Override PartName="/ppt/slides/slide386.xml" ContentType="application/vnd.openxmlformats-officedocument.presentationml.slide+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s/slide328.xml" ContentType="application/vnd.openxmlformats-officedocument.presentationml.slide+xml"/>
  <Override PartName="/ppt/slides/slide375.xml" ContentType="application/vnd.openxmlformats-officedocument.presentationml.slide+xml"/>
  <Override PartName="/ppt/slides/slide167.xml" ContentType="application/vnd.openxmlformats-officedocument.presentationml.slide+xml"/>
  <Override PartName="/ppt/slides/slide306.xml" ContentType="application/vnd.openxmlformats-officedocument.presentationml.slide+xml"/>
  <Override PartName="/ppt/slides/slide317.xml" ContentType="application/vnd.openxmlformats-officedocument.presentationml.slide+xml"/>
  <Override PartName="/ppt/slides/slide353.xml" ContentType="application/vnd.openxmlformats-officedocument.presentationml.slide+xml"/>
  <Override PartName="/ppt/slides/slide364.xml" ContentType="application/vnd.openxmlformats-officedocument.presentationml.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slides/slide342.xml" ContentType="application/vnd.openxmlformats-officedocument.presentationml.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slides/slide279.xml" ContentType="application/vnd.openxmlformats-officedocument.presentationml.slide+xml"/>
  <Override PartName="/ppt/slides/slide331.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257.xml" ContentType="application/vnd.openxmlformats-officedocument.presentationml.slide+xml"/>
  <Override PartName="/ppt/slides/slide268.xml" ContentType="application/vnd.openxmlformats-officedocument.presentationml.slide+xml"/>
  <Override PartName="/ppt/slides/slide320.xml" ContentType="application/vnd.openxmlformats-officedocument.presentationml.slide+xml"/>
  <Override PartName="/ppt/slides/slide407.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246.xml" ContentType="application/vnd.openxmlformats-officedocument.presentationml.slide+xml"/>
  <Override PartName="/ppt/slides/slide293.xml" ContentType="application/vnd.openxmlformats-officedocument.presentationml.slide+xml"/>
  <Override PartName="/ppt/slides/slide53.xml" ContentType="application/vnd.openxmlformats-officedocument.presentationml.slide+xml"/>
  <Override PartName="/ppt/slides/slide235.xml" ContentType="application/vnd.openxmlformats-officedocument.presentationml.slide+xml"/>
  <Override PartName="/ppt/slides/slide282.xml" ContentType="application/vnd.openxmlformats-officedocument.presentationml.slide+xml"/>
  <Override PartName="/ppt/slides/slide369.xml" ContentType="application/vnd.openxmlformats-officedocument.presentationml.slide+xml"/>
  <Default Extension="jpeg" ContentType="image/jpeg"/>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60.xml" ContentType="application/vnd.openxmlformats-officedocument.presentationml.slide+xml"/>
  <Override PartName="/ppt/slides/slide271.xml" ContentType="application/vnd.openxmlformats-officedocument.presentationml.slide+xml"/>
  <Override PartName="/ppt/slides/slide358.xml" ContentType="application/vnd.openxmlformats-officedocument.presentationml.slide+xml"/>
  <Override PartName="/ppt/slides/slide410.xml" ContentType="application/vnd.openxmlformats-officedocument.presentationml.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347.xml" ContentType="application/vnd.openxmlformats-officedocument.presentationml.slide+xml"/>
  <Override PartName="/ppt/slides/slide394.xml" ContentType="application/vnd.openxmlformats-officedocument.presentationml.slide+xml"/>
  <Override PartName="/ppt/slides/slide139.xml" ContentType="application/vnd.openxmlformats-officedocument.presentationml.slide+xml"/>
  <Override PartName="/ppt/slides/slide186.xml" ContentType="application/vnd.openxmlformats-officedocument.presentationml.slide+xml"/>
  <Override PartName="/ppt/slides/slide325.xml" ContentType="application/vnd.openxmlformats-officedocument.presentationml.slide+xml"/>
  <Override PartName="/ppt/slides/slide336.xml" ContentType="application/vnd.openxmlformats-officedocument.presentationml.slide+xml"/>
  <Override PartName="/ppt/slides/slide372.xml" ContentType="application/vnd.openxmlformats-officedocument.presentationml.slide+xml"/>
  <Override PartName="/ppt/slides/slide383.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314.xml" ContentType="application/vnd.openxmlformats-officedocument.presentationml.slide+xml"/>
  <Override PartName="/ppt/slides/slide361.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slides/slide287.xml" ContentType="application/vnd.openxmlformats-officedocument.presentationml.slide+xml"/>
  <Override PartName="/ppt/slides/slide298.xml" ContentType="application/vnd.openxmlformats-officedocument.presentationml.slide+xml"/>
  <Override PartName="/ppt/slides/slide303.xml" ContentType="application/vnd.openxmlformats-officedocument.presentationml.slide+xml"/>
  <Override PartName="/ppt/slides/slide350.xml" ContentType="application/vnd.openxmlformats-officedocument.presentationml.slide+xml"/>
  <Override PartName="/ppt/slides/slide58.xml" ContentType="application/vnd.openxmlformats-officedocument.presentationml.slide+xml"/>
  <Override PartName="/ppt/slides/slide229.xml" ContentType="application/vnd.openxmlformats-officedocument.presentationml.slide+xml"/>
  <Override PartName="/ppt/slides/slide276.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slides/slide399.xml" ContentType="application/vnd.openxmlformats-officedocument.presentationml.slide+xml"/>
  <Override PartName="/ppt/slides/slide415.xml" ContentType="application/vnd.openxmlformats-officedocument.presentationml.slide+xml"/>
  <Override PartName="/ppt/slides/slide207.xml" ContentType="application/vnd.openxmlformats-officedocument.presentationml.slide+xml"/>
  <Override PartName="/ppt/slides/slide254.xml" ContentType="application/vnd.openxmlformats-officedocument.presentationml.slide+xml"/>
  <Override PartName="/ppt/slides/slide14.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377.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slides/slide308.xml" ContentType="application/vnd.openxmlformats-officedocument.presentationml.slide+xml"/>
  <Override PartName="/ppt/slides/slide355.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99.xml" ContentType="application/vnd.openxmlformats-officedocument.presentationml.slide+xml"/>
  <Override PartName="/ppt/slides/slide333.xml" ContentType="application/vnd.openxmlformats-officedocument.presentationml.slide+xml"/>
  <Override PartName="/ppt/slides/slide380.xml" ContentType="application/vnd.openxmlformats-officedocument.presentationml.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409.xml" ContentType="application/vnd.openxmlformats-officedocument.presentationml.slide+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s/slide248.xml" ContentType="application/vnd.openxmlformats-officedocument.presentationml.slide+xml"/>
  <Override PartName="/ppt/slides/slide295.xml" ContentType="application/vnd.openxmlformats-officedocument.presentationml.slide+xml"/>
  <Override PartName="/ppt/slides/slide311.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7"/>
  </p:notesMasterIdLst>
  <p:sldIdLst>
    <p:sldId id="4566" r:id="rId2"/>
    <p:sldId id="4146" r:id="rId3"/>
    <p:sldId id="4147" r:id="rId4"/>
    <p:sldId id="4154" r:id="rId5"/>
    <p:sldId id="4155" r:id="rId6"/>
    <p:sldId id="4156" r:id="rId7"/>
    <p:sldId id="4157" r:id="rId8"/>
    <p:sldId id="4158" r:id="rId9"/>
    <p:sldId id="4159" r:id="rId10"/>
    <p:sldId id="4160" r:id="rId11"/>
    <p:sldId id="4161" r:id="rId12"/>
    <p:sldId id="4162" r:id="rId13"/>
    <p:sldId id="4163" r:id="rId14"/>
    <p:sldId id="4164" r:id="rId15"/>
    <p:sldId id="4165" r:id="rId16"/>
    <p:sldId id="4166" r:id="rId17"/>
    <p:sldId id="4167" r:id="rId18"/>
    <p:sldId id="4168" r:id="rId19"/>
    <p:sldId id="4169" r:id="rId20"/>
    <p:sldId id="4170" r:id="rId21"/>
    <p:sldId id="4171" r:id="rId22"/>
    <p:sldId id="4172" r:id="rId23"/>
    <p:sldId id="4173" r:id="rId24"/>
    <p:sldId id="4174" r:id="rId25"/>
    <p:sldId id="4175" r:id="rId26"/>
    <p:sldId id="4176" r:id="rId27"/>
    <p:sldId id="4177" r:id="rId28"/>
    <p:sldId id="4178" r:id="rId29"/>
    <p:sldId id="4179" r:id="rId30"/>
    <p:sldId id="4180" r:id="rId31"/>
    <p:sldId id="4181" r:id="rId32"/>
    <p:sldId id="4182" r:id="rId33"/>
    <p:sldId id="4183" r:id="rId34"/>
    <p:sldId id="4184" r:id="rId35"/>
    <p:sldId id="4185" r:id="rId36"/>
    <p:sldId id="4186" r:id="rId37"/>
    <p:sldId id="4187" r:id="rId38"/>
    <p:sldId id="4188" r:id="rId39"/>
    <p:sldId id="4189" r:id="rId40"/>
    <p:sldId id="4190" r:id="rId41"/>
    <p:sldId id="4191" r:id="rId42"/>
    <p:sldId id="4192" r:id="rId43"/>
    <p:sldId id="4193" r:id="rId44"/>
    <p:sldId id="4194" r:id="rId45"/>
    <p:sldId id="4195" r:id="rId46"/>
    <p:sldId id="4196" r:id="rId47"/>
    <p:sldId id="4197" r:id="rId48"/>
    <p:sldId id="4198" r:id="rId49"/>
    <p:sldId id="4199" r:id="rId50"/>
    <p:sldId id="4200" r:id="rId51"/>
    <p:sldId id="4201" r:id="rId52"/>
    <p:sldId id="4202" r:id="rId53"/>
    <p:sldId id="4203" r:id="rId54"/>
    <p:sldId id="4204" r:id="rId55"/>
    <p:sldId id="4205" r:id="rId56"/>
    <p:sldId id="4206" r:id="rId57"/>
    <p:sldId id="4207" r:id="rId58"/>
    <p:sldId id="4208" r:id="rId59"/>
    <p:sldId id="4209" r:id="rId60"/>
    <p:sldId id="4210" r:id="rId61"/>
    <p:sldId id="4211" r:id="rId62"/>
    <p:sldId id="4212" r:id="rId63"/>
    <p:sldId id="4213" r:id="rId64"/>
    <p:sldId id="4214" r:id="rId65"/>
    <p:sldId id="4215" r:id="rId66"/>
    <p:sldId id="4216" r:id="rId67"/>
    <p:sldId id="4217" r:id="rId68"/>
    <p:sldId id="4218" r:id="rId69"/>
    <p:sldId id="4219" r:id="rId70"/>
    <p:sldId id="4220" r:id="rId71"/>
    <p:sldId id="4221" r:id="rId72"/>
    <p:sldId id="4222" r:id="rId73"/>
    <p:sldId id="4223" r:id="rId74"/>
    <p:sldId id="4224" r:id="rId75"/>
    <p:sldId id="4225" r:id="rId76"/>
    <p:sldId id="4226" r:id="rId77"/>
    <p:sldId id="4227" r:id="rId78"/>
    <p:sldId id="4228" r:id="rId79"/>
    <p:sldId id="4229" r:id="rId80"/>
    <p:sldId id="4230" r:id="rId81"/>
    <p:sldId id="4231" r:id="rId82"/>
    <p:sldId id="4232" r:id="rId83"/>
    <p:sldId id="4233" r:id="rId84"/>
    <p:sldId id="4234" r:id="rId85"/>
    <p:sldId id="4235" r:id="rId86"/>
    <p:sldId id="4236" r:id="rId87"/>
    <p:sldId id="4237" r:id="rId88"/>
    <p:sldId id="4238" r:id="rId89"/>
    <p:sldId id="4239" r:id="rId90"/>
    <p:sldId id="4240" r:id="rId91"/>
    <p:sldId id="4241" r:id="rId92"/>
    <p:sldId id="4242" r:id="rId93"/>
    <p:sldId id="4243" r:id="rId94"/>
    <p:sldId id="4244" r:id="rId95"/>
    <p:sldId id="4245" r:id="rId96"/>
    <p:sldId id="4246" r:id="rId97"/>
    <p:sldId id="4247" r:id="rId98"/>
    <p:sldId id="4248" r:id="rId99"/>
    <p:sldId id="4249" r:id="rId100"/>
    <p:sldId id="4250" r:id="rId101"/>
    <p:sldId id="4251" r:id="rId102"/>
    <p:sldId id="4252" r:id="rId103"/>
    <p:sldId id="4253" r:id="rId104"/>
    <p:sldId id="4254" r:id="rId105"/>
    <p:sldId id="4255" r:id="rId106"/>
    <p:sldId id="4256" r:id="rId107"/>
    <p:sldId id="4257" r:id="rId108"/>
    <p:sldId id="4258" r:id="rId109"/>
    <p:sldId id="4259" r:id="rId110"/>
    <p:sldId id="4260" r:id="rId111"/>
    <p:sldId id="4261" r:id="rId112"/>
    <p:sldId id="4262" r:id="rId113"/>
    <p:sldId id="4263" r:id="rId114"/>
    <p:sldId id="4264" r:id="rId115"/>
    <p:sldId id="4265" r:id="rId116"/>
    <p:sldId id="4266" r:id="rId117"/>
    <p:sldId id="4267" r:id="rId118"/>
    <p:sldId id="4268" r:id="rId119"/>
    <p:sldId id="4269" r:id="rId120"/>
    <p:sldId id="4270" r:id="rId121"/>
    <p:sldId id="4271" r:id="rId122"/>
    <p:sldId id="4272" r:id="rId123"/>
    <p:sldId id="4273" r:id="rId124"/>
    <p:sldId id="4274" r:id="rId125"/>
    <p:sldId id="4275" r:id="rId126"/>
    <p:sldId id="4276" r:id="rId127"/>
    <p:sldId id="4277" r:id="rId128"/>
    <p:sldId id="4278" r:id="rId129"/>
    <p:sldId id="4279" r:id="rId130"/>
    <p:sldId id="4280" r:id="rId131"/>
    <p:sldId id="4281" r:id="rId132"/>
    <p:sldId id="4282" r:id="rId133"/>
    <p:sldId id="4283" r:id="rId134"/>
    <p:sldId id="4284" r:id="rId135"/>
    <p:sldId id="4285" r:id="rId136"/>
    <p:sldId id="4286" r:id="rId137"/>
    <p:sldId id="4287" r:id="rId138"/>
    <p:sldId id="4288" r:id="rId139"/>
    <p:sldId id="4289" r:id="rId140"/>
    <p:sldId id="4290" r:id="rId141"/>
    <p:sldId id="4291" r:id="rId142"/>
    <p:sldId id="4292" r:id="rId143"/>
    <p:sldId id="4293" r:id="rId144"/>
    <p:sldId id="4294" r:id="rId145"/>
    <p:sldId id="4295" r:id="rId146"/>
    <p:sldId id="4296" r:id="rId147"/>
    <p:sldId id="4297" r:id="rId148"/>
    <p:sldId id="4298" r:id="rId149"/>
    <p:sldId id="4299" r:id="rId150"/>
    <p:sldId id="4300" r:id="rId151"/>
    <p:sldId id="4301" r:id="rId152"/>
    <p:sldId id="4302" r:id="rId153"/>
    <p:sldId id="4303" r:id="rId154"/>
    <p:sldId id="4304" r:id="rId155"/>
    <p:sldId id="4305" r:id="rId156"/>
    <p:sldId id="4306" r:id="rId157"/>
    <p:sldId id="4307" r:id="rId158"/>
    <p:sldId id="4308" r:id="rId159"/>
    <p:sldId id="4309" r:id="rId160"/>
    <p:sldId id="4310" r:id="rId161"/>
    <p:sldId id="4311" r:id="rId162"/>
    <p:sldId id="4312" r:id="rId163"/>
    <p:sldId id="4313" r:id="rId164"/>
    <p:sldId id="4314" r:id="rId165"/>
    <p:sldId id="4315" r:id="rId166"/>
    <p:sldId id="4316" r:id="rId167"/>
    <p:sldId id="4317" r:id="rId168"/>
    <p:sldId id="4318" r:id="rId169"/>
    <p:sldId id="4319" r:id="rId170"/>
    <p:sldId id="4320" r:id="rId171"/>
    <p:sldId id="4321" r:id="rId172"/>
    <p:sldId id="4322" r:id="rId173"/>
    <p:sldId id="4323" r:id="rId174"/>
    <p:sldId id="4324" r:id="rId175"/>
    <p:sldId id="4325" r:id="rId176"/>
    <p:sldId id="4326" r:id="rId177"/>
    <p:sldId id="4327" r:id="rId178"/>
    <p:sldId id="4328" r:id="rId179"/>
    <p:sldId id="4329" r:id="rId180"/>
    <p:sldId id="4330" r:id="rId181"/>
    <p:sldId id="4331" r:id="rId182"/>
    <p:sldId id="4332" r:id="rId183"/>
    <p:sldId id="4333" r:id="rId184"/>
    <p:sldId id="4334" r:id="rId185"/>
    <p:sldId id="4335" r:id="rId186"/>
    <p:sldId id="4336" r:id="rId187"/>
    <p:sldId id="4337" r:id="rId188"/>
    <p:sldId id="4338" r:id="rId189"/>
    <p:sldId id="4339" r:id="rId190"/>
    <p:sldId id="4340" r:id="rId191"/>
    <p:sldId id="4341" r:id="rId192"/>
    <p:sldId id="4342" r:id="rId193"/>
    <p:sldId id="4343" r:id="rId194"/>
    <p:sldId id="4344" r:id="rId195"/>
    <p:sldId id="4345" r:id="rId196"/>
    <p:sldId id="4346" r:id="rId197"/>
    <p:sldId id="4347" r:id="rId198"/>
    <p:sldId id="4348" r:id="rId199"/>
    <p:sldId id="4349" r:id="rId200"/>
    <p:sldId id="4350" r:id="rId201"/>
    <p:sldId id="4351" r:id="rId202"/>
    <p:sldId id="4352" r:id="rId203"/>
    <p:sldId id="4353" r:id="rId204"/>
    <p:sldId id="4354" r:id="rId205"/>
    <p:sldId id="4355" r:id="rId206"/>
    <p:sldId id="4356" r:id="rId207"/>
    <p:sldId id="4357" r:id="rId208"/>
    <p:sldId id="4358" r:id="rId209"/>
    <p:sldId id="4359" r:id="rId210"/>
    <p:sldId id="4360" r:id="rId211"/>
    <p:sldId id="4361" r:id="rId212"/>
    <p:sldId id="4362" r:id="rId213"/>
    <p:sldId id="4363" r:id="rId214"/>
    <p:sldId id="4364" r:id="rId215"/>
    <p:sldId id="4365" r:id="rId216"/>
    <p:sldId id="4366" r:id="rId217"/>
    <p:sldId id="4367" r:id="rId218"/>
    <p:sldId id="4368" r:id="rId219"/>
    <p:sldId id="4369" r:id="rId220"/>
    <p:sldId id="4370" r:id="rId221"/>
    <p:sldId id="4371" r:id="rId222"/>
    <p:sldId id="4372" r:id="rId223"/>
    <p:sldId id="4373" r:id="rId224"/>
    <p:sldId id="4374" r:id="rId225"/>
    <p:sldId id="4375" r:id="rId226"/>
    <p:sldId id="4376" r:id="rId227"/>
    <p:sldId id="4377" r:id="rId228"/>
    <p:sldId id="4378" r:id="rId229"/>
    <p:sldId id="4379" r:id="rId230"/>
    <p:sldId id="4380" r:id="rId231"/>
    <p:sldId id="4381" r:id="rId232"/>
    <p:sldId id="4382" r:id="rId233"/>
    <p:sldId id="4383" r:id="rId234"/>
    <p:sldId id="4384" r:id="rId235"/>
    <p:sldId id="4385" r:id="rId236"/>
    <p:sldId id="4386" r:id="rId237"/>
    <p:sldId id="4387" r:id="rId238"/>
    <p:sldId id="4388" r:id="rId239"/>
    <p:sldId id="4389" r:id="rId240"/>
    <p:sldId id="4390" r:id="rId241"/>
    <p:sldId id="4391" r:id="rId242"/>
    <p:sldId id="4392" r:id="rId243"/>
    <p:sldId id="4393" r:id="rId244"/>
    <p:sldId id="4394" r:id="rId245"/>
    <p:sldId id="4395" r:id="rId246"/>
    <p:sldId id="4396" r:id="rId247"/>
    <p:sldId id="4397" r:id="rId248"/>
    <p:sldId id="4398" r:id="rId249"/>
    <p:sldId id="4399" r:id="rId250"/>
    <p:sldId id="4400" r:id="rId251"/>
    <p:sldId id="4401" r:id="rId252"/>
    <p:sldId id="4402" r:id="rId253"/>
    <p:sldId id="4403" r:id="rId254"/>
    <p:sldId id="4404" r:id="rId255"/>
    <p:sldId id="4405" r:id="rId256"/>
    <p:sldId id="4406" r:id="rId257"/>
    <p:sldId id="4407" r:id="rId258"/>
    <p:sldId id="4408" r:id="rId259"/>
    <p:sldId id="4409" r:id="rId260"/>
    <p:sldId id="4410" r:id="rId261"/>
    <p:sldId id="4411" r:id="rId262"/>
    <p:sldId id="4412" r:id="rId263"/>
    <p:sldId id="4413" r:id="rId264"/>
    <p:sldId id="4414" r:id="rId265"/>
    <p:sldId id="4415" r:id="rId266"/>
    <p:sldId id="4416" r:id="rId267"/>
    <p:sldId id="4417" r:id="rId268"/>
    <p:sldId id="4418" r:id="rId269"/>
    <p:sldId id="4419" r:id="rId270"/>
    <p:sldId id="4420" r:id="rId271"/>
    <p:sldId id="4421" r:id="rId272"/>
    <p:sldId id="4422" r:id="rId273"/>
    <p:sldId id="4423" r:id="rId274"/>
    <p:sldId id="4424" r:id="rId275"/>
    <p:sldId id="4425" r:id="rId276"/>
    <p:sldId id="4426" r:id="rId277"/>
    <p:sldId id="4427" r:id="rId278"/>
    <p:sldId id="4428" r:id="rId279"/>
    <p:sldId id="4429" r:id="rId280"/>
    <p:sldId id="4430" r:id="rId281"/>
    <p:sldId id="4431" r:id="rId282"/>
    <p:sldId id="4432" r:id="rId283"/>
    <p:sldId id="4433" r:id="rId284"/>
    <p:sldId id="4434" r:id="rId285"/>
    <p:sldId id="4435" r:id="rId286"/>
    <p:sldId id="4436" r:id="rId287"/>
    <p:sldId id="4437" r:id="rId288"/>
    <p:sldId id="4438" r:id="rId289"/>
    <p:sldId id="4439" r:id="rId290"/>
    <p:sldId id="4440" r:id="rId291"/>
    <p:sldId id="4441" r:id="rId292"/>
    <p:sldId id="4442" r:id="rId293"/>
    <p:sldId id="4443" r:id="rId294"/>
    <p:sldId id="4444" r:id="rId295"/>
    <p:sldId id="4445" r:id="rId296"/>
    <p:sldId id="4446" r:id="rId297"/>
    <p:sldId id="4447" r:id="rId298"/>
    <p:sldId id="4448" r:id="rId299"/>
    <p:sldId id="4449" r:id="rId300"/>
    <p:sldId id="4450" r:id="rId301"/>
    <p:sldId id="4451" r:id="rId302"/>
    <p:sldId id="4452" r:id="rId303"/>
    <p:sldId id="4453" r:id="rId304"/>
    <p:sldId id="4454" r:id="rId305"/>
    <p:sldId id="4455" r:id="rId306"/>
    <p:sldId id="4456" r:id="rId307"/>
    <p:sldId id="4457" r:id="rId308"/>
    <p:sldId id="4458" r:id="rId309"/>
    <p:sldId id="4459" r:id="rId310"/>
    <p:sldId id="4460" r:id="rId311"/>
    <p:sldId id="4461" r:id="rId312"/>
    <p:sldId id="4462" r:id="rId313"/>
    <p:sldId id="4463" r:id="rId314"/>
    <p:sldId id="4464" r:id="rId315"/>
    <p:sldId id="4465" r:id="rId316"/>
    <p:sldId id="4466" r:id="rId317"/>
    <p:sldId id="4467" r:id="rId318"/>
    <p:sldId id="4468" r:id="rId319"/>
    <p:sldId id="4469" r:id="rId320"/>
    <p:sldId id="4470" r:id="rId321"/>
    <p:sldId id="4471" r:id="rId322"/>
    <p:sldId id="4472" r:id="rId323"/>
    <p:sldId id="4473" r:id="rId324"/>
    <p:sldId id="4474" r:id="rId325"/>
    <p:sldId id="4475" r:id="rId326"/>
    <p:sldId id="4476" r:id="rId327"/>
    <p:sldId id="4477" r:id="rId328"/>
    <p:sldId id="4478" r:id="rId329"/>
    <p:sldId id="4479" r:id="rId330"/>
    <p:sldId id="4480" r:id="rId331"/>
    <p:sldId id="4481" r:id="rId332"/>
    <p:sldId id="4482" r:id="rId333"/>
    <p:sldId id="4483" r:id="rId334"/>
    <p:sldId id="4484" r:id="rId335"/>
    <p:sldId id="4485" r:id="rId336"/>
    <p:sldId id="4486" r:id="rId337"/>
    <p:sldId id="4487" r:id="rId338"/>
    <p:sldId id="4488" r:id="rId339"/>
    <p:sldId id="4489" r:id="rId340"/>
    <p:sldId id="4490" r:id="rId341"/>
    <p:sldId id="4491" r:id="rId342"/>
    <p:sldId id="4492" r:id="rId343"/>
    <p:sldId id="4493" r:id="rId344"/>
    <p:sldId id="4494" r:id="rId345"/>
    <p:sldId id="4495" r:id="rId346"/>
    <p:sldId id="4496" r:id="rId347"/>
    <p:sldId id="4497" r:id="rId348"/>
    <p:sldId id="4498" r:id="rId349"/>
    <p:sldId id="4499" r:id="rId350"/>
    <p:sldId id="4500" r:id="rId351"/>
    <p:sldId id="4501" r:id="rId352"/>
    <p:sldId id="4502" r:id="rId353"/>
    <p:sldId id="4503" r:id="rId354"/>
    <p:sldId id="4504" r:id="rId355"/>
    <p:sldId id="4505" r:id="rId356"/>
    <p:sldId id="4506" r:id="rId357"/>
    <p:sldId id="4507" r:id="rId358"/>
    <p:sldId id="4508" r:id="rId359"/>
    <p:sldId id="4509" r:id="rId360"/>
    <p:sldId id="4510" r:id="rId361"/>
    <p:sldId id="4511" r:id="rId362"/>
    <p:sldId id="4512" r:id="rId363"/>
    <p:sldId id="4513" r:id="rId364"/>
    <p:sldId id="4514" r:id="rId365"/>
    <p:sldId id="4515" r:id="rId366"/>
    <p:sldId id="4516" r:id="rId367"/>
    <p:sldId id="4517" r:id="rId368"/>
    <p:sldId id="4518" r:id="rId369"/>
    <p:sldId id="4519" r:id="rId370"/>
    <p:sldId id="4520" r:id="rId371"/>
    <p:sldId id="4521" r:id="rId372"/>
    <p:sldId id="4522" r:id="rId373"/>
    <p:sldId id="4523" r:id="rId374"/>
    <p:sldId id="4524" r:id="rId375"/>
    <p:sldId id="4525" r:id="rId376"/>
    <p:sldId id="4526" r:id="rId377"/>
    <p:sldId id="4527" r:id="rId378"/>
    <p:sldId id="4528" r:id="rId379"/>
    <p:sldId id="4529" r:id="rId380"/>
    <p:sldId id="4530" r:id="rId381"/>
    <p:sldId id="4531" r:id="rId382"/>
    <p:sldId id="4532" r:id="rId383"/>
    <p:sldId id="4533" r:id="rId384"/>
    <p:sldId id="4534" r:id="rId385"/>
    <p:sldId id="4535" r:id="rId386"/>
    <p:sldId id="4536" r:id="rId387"/>
    <p:sldId id="4537" r:id="rId388"/>
    <p:sldId id="4538" r:id="rId389"/>
    <p:sldId id="4539" r:id="rId390"/>
    <p:sldId id="4540" r:id="rId391"/>
    <p:sldId id="4541" r:id="rId392"/>
    <p:sldId id="4542" r:id="rId393"/>
    <p:sldId id="4543" r:id="rId394"/>
    <p:sldId id="4544" r:id="rId395"/>
    <p:sldId id="4545" r:id="rId396"/>
    <p:sldId id="4546" r:id="rId397"/>
    <p:sldId id="4547" r:id="rId398"/>
    <p:sldId id="4548" r:id="rId399"/>
    <p:sldId id="4549" r:id="rId400"/>
    <p:sldId id="4550" r:id="rId401"/>
    <p:sldId id="4551" r:id="rId402"/>
    <p:sldId id="4552" r:id="rId403"/>
    <p:sldId id="4553" r:id="rId404"/>
    <p:sldId id="4554" r:id="rId405"/>
    <p:sldId id="4555" r:id="rId406"/>
    <p:sldId id="4556" r:id="rId407"/>
    <p:sldId id="4557" r:id="rId408"/>
    <p:sldId id="4558" r:id="rId409"/>
    <p:sldId id="4559" r:id="rId410"/>
    <p:sldId id="4560" r:id="rId411"/>
    <p:sldId id="4561" r:id="rId412"/>
    <p:sldId id="4562" r:id="rId413"/>
    <p:sldId id="4563" r:id="rId414"/>
    <p:sldId id="4564" r:id="rId415"/>
    <p:sldId id="4565" r:id="rId416"/>
  </p:sldIdLst>
  <p:sldSz cx="12192000" cy="6858000"/>
  <p:notesSz cx="6400800" cy="86868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39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4821"/>
    <a:srgbClr val="000099"/>
    <a:srgbClr val="000066"/>
    <a:srgbClr val="000000"/>
    <a:srgbClr val="0066CC"/>
    <a:srgbClr val="FFFF00"/>
    <a:srgbClr val="8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648" autoAdjust="0"/>
    <p:restoredTop sz="95965" autoAdjust="0"/>
  </p:normalViewPr>
  <p:slideViewPr>
    <p:cSldViewPr>
      <p:cViewPr varScale="1">
        <p:scale>
          <a:sx n="70" d="100"/>
          <a:sy n="70" d="100"/>
        </p:scale>
        <p:origin x="-798" y="-96"/>
      </p:cViewPr>
      <p:guideLst>
        <p:guide orient="horz" pos="2160"/>
        <p:guide pos="3904"/>
      </p:guideLst>
    </p:cSldViewPr>
  </p:slideViewPr>
  <p:outlineViewPr>
    <p:cViewPr>
      <p:scale>
        <a:sx n="33" d="100"/>
        <a:sy n="33" d="100"/>
      </p:scale>
      <p:origin x="270" y="0"/>
    </p:cViewPr>
  </p:outlineViewPr>
  <p:notesTextViewPr>
    <p:cViewPr>
      <p:scale>
        <a:sx n="100" d="100"/>
        <a:sy n="100" d="100"/>
      </p:scale>
      <p:origin x="0" y="0"/>
    </p:cViewPr>
  </p:notesTextViewPr>
  <p:sorterViewPr>
    <p:cViewPr>
      <p:scale>
        <a:sx n="66" d="100"/>
        <a:sy n="66" d="100"/>
      </p:scale>
      <p:origin x="0" y="26778"/>
    </p:cViewPr>
  </p:sorter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25" Type="http://schemas.openxmlformats.org/officeDocument/2006/relationships/slide" Target="slides/slide324.xml"/><Relationship Id="rId346" Type="http://schemas.openxmlformats.org/officeDocument/2006/relationships/slide" Target="slides/slide345.xml"/><Relationship Id="rId367" Type="http://schemas.openxmlformats.org/officeDocument/2006/relationships/slide" Target="slides/slide366.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413" Type="http://schemas.openxmlformats.org/officeDocument/2006/relationships/slide" Target="slides/slide412.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slide" Target="slides/slide314.xml"/><Relationship Id="rId336" Type="http://schemas.openxmlformats.org/officeDocument/2006/relationships/slide" Target="slides/slide335.xml"/><Relationship Id="rId357" Type="http://schemas.openxmlformats.org/officeDocument/2006/relationships/slide" Target="slides/slide356.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378" Type="http://schemas.openxmlformats.org/officeDocument/2006/relationships/slide" Target="slides/slide377.xml"/><Relationship Id="rId399" Type="http://schemas.openxmlformats.org/officeDocument/2006/relationships/slide" Target="slides/slide398.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326" Type="http://schemas.openxmlformats.org/officeDocument/2006/relationships/slide" Target="slides/slide325.xml"/><Relationship Id="rId347" Type="http://schemas.openxmlformats.org/officeDocument/2006/relationships/slide" Target="slides/slide346.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368" Type="http://schemas.openxmlformats.org/officeDocument/2006/relationships/slide" Target="slides/slide367.xml"/><Relationship Id="rId389" Type="http://schemas.openxmlformats.org/officeDocument/2006/relationships/slide" Target="slides/slide388.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414" Type="http://schemas.openxmlformats.org/officeDocument/2006/relationships/slide" Target="slides/slide413.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37" Type="http://schemas.openxmlformats.org/officeDocument/2006/relationships/slide" Target="slides/slide336.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358" Type="http://schemas.openxmlformats.org/officeDocument/2006/relationships/slide" Target="slides/slide357.xml"/><Relationship Id="rId379" Type="http://schemas.openxmlformats.org/officeDocument/2006/relationships/slide" Target="slides/slide378.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slide" Target="slides/slide326.xml"/><Relationship Id="rId348" Type="http://schemas.openxmlformats.org/officeDocument/2006/relationships/slide" Target="slides/slide347.xml"/><Relationship Id="rId369" Type="http://schemas.openxmlformats.org/officeDocument/2006/relationships/slide" Target="slides/slide368.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380" Type="http://schemas.openxmlformats.org/officeDocument/2006/relationships/slide" Target="slides/slide379.xml"/><Relationship Id="rId415" Type="http://schemas.openxmlformats.org/officeDocument/2006/relationships/slide" Target="slides/slide414.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slide" Target="slides/slide337.xml"/><Relationship Id="rId359" Type="http://schemas.openxmlformats.org/officeDocument/2006/relationships/slide" Target="slides/slide358.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370" Type="http://schemas.openxmlformats.org/officeDocument/2006/relationships/slide" Target="slides/slide369.xml"/><Relationship Id="rId391" Type="http://schemas.openxmlformats.org/officeDocument/2006/relationships/slide" Target="slides/slide390.xml"/><Relationship Id="rId405" Type="http://schemas.openxmlformats.org/officeDocument/2006/relationships/slide" Target="slides/slide404.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381" Type="http://schemas.openxmlformats.org/officeDocument/2006/relationships/slide" Target="slides/slide380.xml"/><Relationship Id="rId416" Type="http://schemas.openxmlformats.org/officeDocument/2006/relationships/slide" Target="slides/slide415.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350" Type="http://schemas.openxmlformats.org/officeDocument/2006/relationships/slide" Target="slides/slide349.xml"/><Relationship Id="rId371" Type="http://schemas.openxmlformats.org/officeDocument/2006/relationships/slide" Target="slides/slide370.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382" Type="http://schemas.openxmlformats.org/officeDocument/2006/relationships/slide" Target="slides/slide381.xml"/><Relationship Id="rId417" Type="http://schemas.openxmlformats.org/officeDocument/2006/relationships/notesMaster" Target="notesMasters/notesMaster1.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slide" Target="slides/slide371.xml"/><Relationship Id="rId393" Type="http://schemas.openxmlformats.org/officeDocument/2006/relationships/slide" Target="slides/slide392.xml"/><Relationship Id="rId407" Type="http://schemas.openxmlformats.org/officeDocument/2006/relationships/slide" Target="slides/slide406.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383" Type="http://schemas.openxmlformats.org/officeDocument/2006/relationships/slide" Target="slides/slide382.xml"/><Relationship Id="rId418" Type="http://schemas.openxmlformats.org/officeDocument/2006/relationships/presProps" Target="presProps.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394" Type="http://schemas.openxmlformats.org/officeDocument/2006/relationships/slide" Target="slides/slide393.xml"/><Relationship Id="rId408" Type="http://schemas.openxmlformats.org/officeDocument/2006/relationships/slide" Target="slides/slide407.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419" Type="http://schemas.openxmlformats.org/officeDocument/2006/relationships/viewProps" Target="viewProps.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slide" Target="slides/slide394.xml"/><Relationship Id="rId409" Type="http://schemas.openxmlformats.org/officeDocument/2006/relationships/slide" Target="slides/slide408.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420"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410" Type="http://schemas.openxmlformats.org/officeDocument/2006/relationships/slide" Target="slides/slide409.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421" Type="http://schemas.openxmlformats.org/officeDocument/2006/relationships/tableStyles" Target="tableStyles.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411" Type="http://schemas.openxmlformats.org/officeDocument/2006/relationships/slide" Target="slides/slide410.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773363" cy="4349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625850" y="0"/>
            <a:ext cx="2773363" cy="434975"/>
          </a:xfrm>
          <a:prstGeom prst="rect">
            <a:avLst/>
          </a:prstGeom>
        </p:spPr>
        <p:txBody>
          <a:bodyPr vert="horz" lIns="91440" tIns="45720" rIns="91440" bIns="45720" rtlCol="0"/>
          <a:lstStyle>
            <a:lvl1pPr algn="r">
              <a:defRPr sz="1200"/>
            </a:lvl1pPr>
          </a:lstStyle>
          <a:p>
            <a:fld id="{4450910A-D93F-4FFE-83C8-D40C94CC6A91}" type="datetimeFigureOut">
              <a:rPr lang="en-US" smtClean="0"/>
              <a:pPr/>
              <a:t>4/18/2021</a:t>
            </a:fld>
            <a:endParaRPr lang="en-US"/>
          </a:p>
        </p:txBody>
      </p:sp>
      <p:sp>
        <p:nvSpPr>
          <p:cNvPr id="4" name="Slide Image Placeholder 3"/>
          <p:cNvSpPr>
            <a:spLocks noGrp="1" noRot="1" noChangeAspect="1"/>
          </p:cNvSpPr>
          <p:nvPr>
            <p:ph type="sldImg" idx="2"/>
          </p:nvPr>
        </p:nvSpPr>
        <p:spPr>
          <a:xfrm>
            <a:off x="304800" y="650875"/>
            <a:ext cx="5791200" cy="32575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39763" y="4125913"/>
            <a:ext cx="5121275" cy="39100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250238"/>
            <a:ext cx="2773363" cy="4349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625850" y="8250238"/>
            <a:ext cx="2773363" cy="434975"/>
          </a:xfrm>
          <a:prstGeom prst="rect">
            <a:avLst/>
          </a:prstGeom>
        </p:spPr>
        <p:txBody>
          <a:bodyPr vert="horz" lIns="91440" tIns="45720" rIns="91440" bIns="45720" rtlCol="0" anchor="b"/>
          <a:lstStyle>
            <a:lvl1pPr algn="r">
              <a:defRPr sz="1200"/>
            </a:lvl1pPr>
          </a:lstStyle>
          <a:p>
            <a:fld id="{78131EDE-F0F8-4AE7-A53B-FD061E86DE43}" type="slidenum">
              <a:rPr lang="en-US" smtClean="0"/>
              <a:pPr/>
              <a:t>‹#›</a:t>
            </a:fld>
            <a:endParaRPr lang="en-US"/>
          </a:p>
        </p:txBody>
      </p:sp>
    </p:spTree>
    <p:extLst>
      <p:ext uri="{BB962C8B-B14F-4D97-AF65-F5344CB8AC3E}">
        <p14:creationId xmlns:p14="http://schemas.microsoft.com/office/powerpoint/2010/main" xmlns="" val="3051962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8131EDE-F0F8-4AE7-A53B-FD061E86DE43}"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131EDE-F0F8-4AE7-A53B-FD061E86DE43}" type="slidenum">
              <a:rPr lang="en-US" smtClean="0"/>
              <a:pPr/>
              <a:t>178</a:t>
            </a:fld>
            <a:endParaRPr lang="en-US"/>
          </a:p>
        </p:txBody>
      </p:sp>
    </p:spTree>
    <p:extLst>
      <p:ext uri="{BB962C8B-B14F-4D97-AF65-F5344CB8AC3E}">
        <p14:creationId xmlns:p14="http://schemas.microsoft.com/office/powerpoint/2010/main" xmlns="" val="14629113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ur Language Ziyarat">
    <p:spTree>
      <p:nvGrpSpPr>
        <p:cNvPr id="1" name=""/>
        <p:cNvGrpSpPr/>
        <p:nvPr/>
      </p:nvGrpSpPr>
      <p:grpSpPr>
        <a:xfrm>
          <a:off x="0" y="0"/>
          <a:ext cx="0" cy="0"/>
          <a:chOff x="0" y="0"/>
          <a:chExt cx="0" cy="0"/>
        </a:xfrm>
      </p:grpSpPr>
      <p:pic>
        <p:nvPicPr>
          <p:cNvPr id="8" name="Picture 1">
            <a:extLst>
              <a:ext uri="{FF2B5EF4-FFF2-40B4-BE49-F238E27FC236}">
                <a16:creationId xmlns:a16="http://schemas.microsoft.com/office/drawing/2014/main" xmlns="" id="{2B903F76-038B-4850-B95B-F7E46F0EE6CD}"/>
              </a:ext>
            </a:extLst>
          </p:cNvPr>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10287000" y="6405563"/>
            <a:ext cx="1905000" cy="452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Content Placeholder 2">
            <a:extLst>
              <a:ext uri="{FF2B5EF4-FFF2-40B4-BE49-F238E27FC236}">
                <a16:creationId xmlns:a16="http://schemas.microsoft.com/office/drawing/2014/main" xmlns="" id="{B5968ECF-B311-40F8-97CD-0B6CDDF24DDF}"/>
              </a:ext>
            </a:extLst>
          </p:cNvPr>
          <p:cNvSpPr>
            <a:spLocks noGrp="1"/>
          </p:cNvSpPr>
          <p:nvPr>
            <p:ph idx="1" hasCustomPrompt="1"/>
          </p:nvPr>
        </p:nvSpPr>
        <p:spPr>
          <a:xfrm>
            <a:off x="424249" y="1219200"/>
            <a:ext cx="9601200" cy="1295400"/>
          </a:xfrm>
        </p:spPr>
        <p:txBody>
          <a:bodyPr tIns="0">
            <a:normAutofit/>
          </a:bodyPr>
          <a:lstStyle>
            <a:lvl1pPr marL="0" indent="0" algn="ctr" rtl="1">
              <a:spcBef>
                <a:spcPts val="0"/>
              </a:spcBef>
              <a:buNone/>
              <a:defRPr sz="6600" baseline="0">
                <a:solidFill>
                  <a:srgbClr val="000066"/>
                </a:solidFill>
                <a:latin typeface="_PDMS_Saleem_QuranFont" panose="02010000000000000000" pitchFamily="2" charset="-78"/>
                <a:cs typeface="_PDMS_Saleem_QuranFont" panose="02010000000000000000" pitchFamily="2" charset="-78"/>
              </a:defRPr>
            </a:lvl1pPr>
          </a:lstStyle>
          <a:p>
            <a:pPr lvl="0"/>
            <a:r>
              <a:rPr lang="ar-SA" dirty="0"/>
              <a:t>عربي</a:t>
            </a:r>
            <a:endParaRPr lang="en-US" dirty="0"/>
          </a:p>
        </p:txBody>
      </p:sp>
      <p:sp>
        <p:nvSpPr>
          <p:cNvPr id="20" name="Content Placeholder 2">
            <a:extLst>
              <a:ext uri="{FF2B5EF4-FFF2-40B4-BE49-F238E27FC236}">
                <a16:creationId xmlns:a16="http://schemas.microsoft.com/office/drawing/2014/main" xmlns="" id="{008B7413-6D82-4630-B33F-250BF1DC8289}"/>
              </a:ext>
            </a:extLst>
          </p:cNvPr>
          <p:cNvSpPr>
            <a:spLocks noGrp="1"/>
          </p:cNvSpPr>
          <p:nvPr>
            <p:ph idx="10" hasCustomPrompt="1"/>
          </p:nvPr>
        </p:nvSpPr>
        <p:spPr>
          <a:xfrm>
            <a:off x="685800" y="2800350"/>
            <a:ext cx="9601200" cy="838200"/>
          </a:xfrm>
        </p:spPr>
        <p:txBody>
          <a:bodyPr/>
          <a:lstStyle>
            <a:lvl1pPr marL="0" indent="0" algn="ctr" rtl="0">
              <a:buNone/>
              <a:defRPr sz="2400">
                <a:solidFill>
                  <a:srgbClr val="0066CC"/>
                </a:solidFill>
              </a:defRPr>
            </a:lvl1pPr>
          </a:lstStyle>
          <a:p>
            <a:pPr lvl="0"/>
            <a:r>
              <a:rPr lang="en-US" dirty="0"/>
              <a:t>ENGLISH</a:t>
            </a:r>
          </a:p>
        </p:txBody>
      </p:sp>
      <p:sp>
        <p:nvSpPr>
          <p:cNvPr id="21" name="Content Placeholder 2">
            <a:extLst>
              <a:ext uri="{FF2B5EF4-FFF2-40B4-BE49-F238E27FC236}">
                <a16:creationId xmlns:a16="http://schemas.microsoft.com/office/drawing/2014/main" xmlns="" id="{5AC5B4FC-354A-4D9C-9C12-EC7181B3DDC4}"/>
              </a:ext>
            </a:extLst>
          </p:cNvPr>
          <p:cNvSpPr>
            <a:spLocks noGrp="1"/>
          </p:cNvSpPr>
          <p:nvPr>
            <p:ph idx="11" hasCustomPrompt="1"/>
          </p:nvPr>
        </p:nvSpPr>
        <p:spPr>
          <a:xfrm>
            <a:off x="685800" y="3848100"/>
            <a:ext cx="9601200" cy="838200"/>
          </a:xfrm>
        </p:spPr>
        <p:txBody>
          <a:bodyPr/>
          <a:lstStyle>
            <a:lvl1pPr marL="0" indent="0" algn="ctr" rtl="1">
              <a:buNone/>
              <a:defRPr sz="3600">
                <a:solidFill>
                  <a:srgbClr val="000066"/>
                </a:solidFill>
                <a:latin typeface="Alvi Nastaleeq"/>
                <a:cs typeface="Jameel Noori Nastaleeq" panose="02000503000000020004" pitchFamily="2" charset="-78"/>
              </a:defRPr>
            </a:lvl1pPr>
          </a:lstStyle>
          <a:p>
            <a:pPr lvl="0"/>
            <a:r>
              <a:rPr lang="ur-PK" dirty="0"/>
              <a:t>اردو</a:t>
            </a:r>
            <a:endParaRPr lang="en-US" dirty="0"/>
          </a:p>
        </p:txBody>
      </p:sp>
      <p:sp>
        <p:nvSpPr>
          <p:cNvPr id="22" name="Content Placeholder 2">
            <a:extLst>
              <a:ext uri="{FF2B5EF4-FFF2-40B4-BE49-F238E27FC236}">
                <a16:creationId xmlns:a16="http://schemas.microsoft.com/office/drawing/2014/main" xmlns="" id="{60389556-CB63-4962-9AAE-740DBB9B622C}"/>
              </a:ext>
            </a:extLst>
          </p:cNvPr>
          <p:cNvSpPr>
            <a:spLocks noGrp="1"/>
          </p:cNvSpPr>
          <p:nvPr>
            <p:ph idx="12"/>
          </p:nvPr>
        </p:nvSpPr>
        <p:spPr>
          <a:xfrm>
            <a:off x="685800" y="4895850"/>
            <a:ext cx="9601200" cy="838200"/>
          </a:xfrm>
        </p:spPr>
        <p:txBody>
          <a:bodyPr/>
          <a:lstStyle>
            <a:lvl1pPr marL="0" indent="0" algn="ctr" rtl="0">
              <a:buNone/>
              <a:defRPr sz="2400">
                <a:solidFill>
                  <a:srgbClr val="0066CC"/>
                </a:solidFill>
                <a:latin typeface="Nirmala UI" panose="020B0502040204020203" pitchFamily="34" charset="0"/>
                <a:cs typeface="Nirmala UI" panose="020B0502040204020203" pitchFamily="34" charset="0"/>
              </a:defRPr>
            </a:lvl1pPr>
          </a:lstStyle>
          <a:p>
            <a:pPr lvl="0"/>
            <a:endParaRPr lang="en-US" dirty="0"/>
          </a:p>
        </p:txBody>
      </p:sp>
      <p:sp>
        <p:nvSpPr>
          <p:cNvPr id="23" name="Content Placeholder 2">
            <a:extLst>
              <a:ext uri="{FF2B5EF4-FFF2-40B4-BE49-F238E27FC236}">
                <a16:creationId xmlns:a16="http://schemas.microsoft.com/office/drawing/2014/main" xmlns="" id="{091B469E-DCB7-44E9-9E7A-65192D36872A}"/>
              </a:ext>
            </a:extLst>
          </p:cNvPr>
          <p:cNvSpPr>
            <a:spLocks noGrp="1"/>
          </p:cNvSpPr>
          <p:nvPr>
            <p:ph idx="13" hasCustomPrompt="1"/>
          </p:nvPr>
        </p:nvSpPr>
        <p:spPr>
          <a:xfrm>
            <a:off x="457200" y="5943600"/>
            <a:ext cx="9601200" cy="1107281"/>
          </a:xfrm>
        </p:spPr>
        <p:txBody>
          <a:bodyPr/>
          <a:lstStyle>
            <a:lvl1pPr marL="0" indent="0" algn="ctr" rtl="0">
              <a:buNone/>
              <a:defRPr sz="2400" i="1">
                <a:solidFill>
                  <a:srgbClr val="000066"/>
                </a:solidFill>
                <a:latin typeface="Verdana" panose="020B0604030504040204" pitchFamily="34" charset="0"/>
                <a:ea typeface="Verdana" panose="020B0604030504040204" pitchFamily="34" charset="0"/>
              </a:defRPr>
            </a:lvl1pPr>
          </a:lstStyle>
          <a:p>
            <a:pPr lvl="0"/>
            <a:r>
              <a:rPr lang="en-US" dirty="0"/>
              <a:t>TRANSLITERATION</a:t>
            </a:r>
          </a:p>
        </p:txBody>
      </p:sp>
    </p:spTree>
    <p:extLst>
      <p:ext uri="{BB962C8B-B14F-4D97-AF65-F5344CB8AC3E}">
        <p14:creationId xmlns:p14="http://schemas.microsoft.com/office/powerpoint/2010/main" xmlns="" val="265868445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xmlns="" id="{F690C98E-CB37-4F22-BA06-1FCD5A02E22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xmlns="" id="{3F843AA6-1730-4AEF-BD1D-26A6772FD25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88FB8F19-6A30-4DD6-A12E-D844B601A915}"/>
              </a:ext>
            </a:extLst>
          </p:cNvPr>
          <p:cNvSpPr>
            <a:spLocks noGrp="1" noChangeArrowheads="1"/>
          </p:cNvSpPr>
          <p:nvPr>
            <p:ph type="sldNum" sz="quarter" idx="12"/>
          </p:nvPr>
        </p:nvSpPr>
        <p:spPr>
          <a:ln/>
        </p:spPr>
        <p:txBody>
          <a:bodyPr/>
          <a:lstStyle>
            <a:lvl1pPr>
              <a:defRPr/>
            </a:lvl1pPr>
          </a:lstStyle>
          <a:p>
            <a:fld id="{B302F6C8-EB7C-4F86-BC41-A29FB55DE645}" type="slidenum">
              <a:rPr lang="ar-SA" altLang="en-US"/>
              <a:pPr/>
              <a:t>‹#›</a:t>
            </a:fld>
            <a:endParaRPr lang="en-US" altLang="en-US"/>
          </a:p>
        </p:txBody>
      </p:sp>
    </p:spTree>
    <p:extLst>
      <p:ext uri="{BB962C8B-B14F-4D97-AF65-F5344CB8AC3E}">
        <p14:creationId xmlns:p14="http://schemas.microsoft.com/office/powerpoint/2010/main" xmlns="" val="235901474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Four Language Ziyarat">
    <p:spTree>
      <p:nvGrpSpPr>
        <p:cNvPr id="1" name=""/>
        <p:cNvGrpSpPr/>
        <p:nvPr/>
      </p:nvGrpSpPr>
      <p:grpSpPr>
        <a:xfrm>
          <a:off x="0" y="0"/>
          <a:ext cx="0" cy="0"/>
          <a:chOff x="0" y="0"/>
          <a:chExt cx="0" cy="0"/>
        </a:xfrm>
      </p:grpSpPr>
      <p:pic>
        <p:nvPicPr>
          <p:cNvPr id="8" name="Picture 1">
            <a:extLst>
              <a:ext uri="{FF2B5EF4-FFF2-40B4-BE49-F238E27FC236}">
                <a16:creationId xmlns:a16="http://schemas.microsoft.com/office/drawing/2014/main" xmlns="" id="{2B903F76-038B-4850-B95B-F7E46F0EE6CD}"/>
              </a:ext>
            </a:extLst>
          </p:cNvPr>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10287000" y="6405563"/>
            <a:ext cx="1905000" cy="452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Content Placeholder 2">
            <a:extLst>
              <a:ext uri="{FF2B5EF4-FFF2-40B4-BE49-F238E27FC236}">
                <a16:creationId xmlns:a16="http://schemas.microsoft.com/office/drawing/2014/main" xmlns="" id="{B5968ECF-B311-40F8-97CD-0B6CDDF24DDF}"/>
              </a:ext>
            </a:extLst>
          </p:cNvPr>
          <p:cNvSpPr>
            <a:spLocks noGrp="1"/>
          </p:cNvSpPr>
          <p:nvPr>
            <p:ph idx="1" hasCustomPrompt="1"/>
          </p:nvPr>
        </p:nvSpPr>
        <p:spPr>
          <a:xfrm>
            <a:off x="381000" y="1219200"/>
            <a:ext cx="9601200" cy="1295400"/>
          </a:xfrm>
        </p:spPr>
        <p:txBody>
          <a:bodyPr tIns="0">
            <a:normAutofit/>
          </a:bodyPr>
          <a:lstStyle>
            <a:lvl1pPr marL="0" indent="0" algn="ctr" rtl="1">
              <a:spcBef>
                <a:spcPts val="0"/>
              </a:spcBef>
              <a:buNone/>
              <a:defRPr sz="6600" baseline="0">
                <a:solidFill>
                  <a:srgbClr val="000066"/>
                </a:solidFill>
                <a:latin typeface="_PDMS_Saleem_QuranFont" panose="02010000000000000000" pitchFamily="2" charset="-78"/>
                <a:cs typeface="_PDMS_Saleem_QuranFont" panose="02010000000000000000" pitchFamily="2" charset="-78"/>
              </a:defRPr>
            </a:lvl1pPr>
          </a:lstStyle>
          <a:p>
            <a:pPr lvl="0"/>
            <a:r>
              <a:rPr lang="ar-SA" dirty="0"/>
              <a:t>عربي</a:t>
            </a:r>
            <a:endParaRPr lang="en-US" dirty="0"/>
          </a:p>
        </p:txBody>
      </p:sp>
      <p:sp>
        <p:nvSpPr>
          <p:cNvPr id="20" name="Content Placeholder 2">
            <a:extLst>
              <a:ext uri="{FF2B5EF4-FFF2-40B4-BE49-F238E27FC236}">
                <a16:creationId xmlns:a16="http://schemas.microsoft.com/office/drawing/2014/main" xmlns="" id="{008B7413-6D82-4630-B33F-250BF1DC8289}"/>
              </a:ext>
            </a:extLst>
          </p:cNvPr>
          <p:cNvSpPr>
            <a:spLocks noGrp="1"/>
          </p:cNvSpPr>
          <p:nvPr>
            <p:ph idx="10" hasCustomPrompt="1"/>
          </p:nvPr>
        </p:nvSpPr>
        <p:spPr>
          <a:xfrm>
            <a:off x="685800" y="2800350"/>
            <a:ext cx="9601200" cy="838200"/>
          </a:xfrm>
        </p:spPr>
        <p:txBody>
          <a:bodyPr/>
          <a:lstStyle>
            <a:lvl1pPr marL="0" indent="0" algn="ctr" rtl="0">
              <a:buNone/>
              <a:defRPr sz="2400">
                <a:solidFill>
                  <a:srgbClr val="0066CC"/>
                </a:solidFill>
              </a:defRPr>
            </a:lvl1pPr>
          </a:lstStyle>
          <a:p>
            <a:pPr lvl="0"/>
            <a:r>
              <a:rPr lang="en-US" dirty="0"/>
              <a:t>ENGLISH</a:t>
            </a:r>
          </a:p>
        </p:txBody>
      </p:sp>
      <p:sp>
        <p:nvSpPr>
          <p:cNvPr id="21" name="Content Placeholder 2">
            <a:extLst>
              <a:ext uri="{FF2B5EF4-FFF2-40B4-BE49-F238E27FC236}">
                <a16:creationId xmlns:a16="http://schemas.microsoft.com/office/drawing/2014/main" xmlns="" id="{5AC5B4FC-354A-4D9C-9C12-EC7181B3DDC4}"/>
              </a:ext>
            </a:extLst>
          </p:cNvPr>
          <p:cNvSpPr>
            <a:spLocks noGrp="1"/>
          </p:cNvSpPr>
          <p:nvPr>
            <p:ph idx="11" hasCustomPrompt="1"/>
          </p:nvPr>
        </p:nvSpPr>
        <p:spPr>
          <a:xfrm>
            <a:off x="685800" y="3848100"/>
            <a:ext cx="9601200" cy="838200"/>
          </a:xfrm>
        </p:spPr>
        <p:txBody>
          <a:bodyPr/>
          <a:lstStyle>
            <a:lvl1pPr marL="0" indent="0" algn="ctr" rtl="1">
              <a:buNone/>
              <a:defRPr sz="3600">
                <a:solidFill>
                  <a:srgbClr val="000066"/>
                </a:solidFill>
                <a:latin typeface="Alvi Nastaleeq"/>
                <a:cs typeface="Jameel Noori Nastaleeq" panose="02000503000000020004" pitchFamily="2" charset="-78"/>
              </a:defRPr>
            </a:lvl1pPr>
          </a:lstStyle>
          <a:p>
            <a:pPr lvl="0"/>
            <a:r>
              <a:rPr lang="ur-PK" dirty="0"/>
              <a:t>اردو</a:t>
            </a:r>
            <a:endParaRPr lang="en-US" dirty="0"/>
          </a:p>
        </p:txBody>
      </p:sp>
      <p:sp>
        <p:nvSpPr>
          <p:cNvPr id="22" name="Content Placeholder 2">
            <a:extLst>
              <a:ext uri="{FF2B5EF4-FFF2-40B4-BE49-F238E27FC236}">
                <a16:creationId xmlns:a16="http://schemas.microsoft.com/office/drawing/2014/main" xmlns="" id="{60389556-CB63-4962-9AAE-740DBB9B622C}"/>
              </a:ext>
            </a:extLst>
          </p:cNvPr>
          <p:cNvSpPr>
            <a:spLocks noGrp="1"/>
          </p:cNvSpPr>
          <p:nvPr>
            <p:ph idx="12"/>
          </p:nvPr>
        </p:nvSpPr>
        <p:spPr>
          <a:xfrm>
            <a:off x="685800" y="4895850"/>
            <a:ext cx="9601200" cy="838200"/>
          </a:xfrm>
        </p:spPr>
        <p:txBody>
          <a:bodyPr/>
          <a:lstStyle>
            <a:lvl1pPr marL="0" indent="0" algn="ctr" rtl="0">
              <a:buNone/>
              <a:defRPr sz="2400">
                <a:solidFill>
                  <a:srgbClr val="0066CC"/>
                </a:solidFill>
                <a:latin typeface="Nirmala UI" panose="020B0502040204020203" pitchFamily="34" charset="0"/>
                <a:cs typeface="Nirmala UI" panose="020B0502040204020203" pitchFamily="34" charset="0"/>
              </a:defRPr>
            </a:lvl1pPr>
          </a:lstStyle>
          <a:p>
            <a:pPr lvl="0"/>
            <a:endParaRPr lang="en-US" dirty="0"/>
          </a:p>
        </p:txBody>
      </p:sp>
      <p:sp>
        <p:nvSpPr>
          <p:cNvPr id="23" name="Content Placeholder 2">
            <a:extLst>
              <a:ext uri="{FF2B5EF4-FFF2-40B4-BE49-F238E27FC236}">
                <a16:creationId xmlns:a16="http://schemas.microsoft.com/office/drawing/2014/main" xmlns="" id="{091B469E-DCB7-44E9-9E7A-65192D36872A}"/>
              </a:ext>
            </a:extLst>
          </p:cNvPr>
          <p:cNvSpPr>
            <a:spLocks noGrp="1"/>
          </p:cNvSpPr>
          <p:nvPr>
            <p:ph idx="13" hasCustomPrompt="1"/>
          </p:nvPr>
        </p:nvSpPr>
        <p:spPr>
          <a:xfrm>
            <a:off x="457200" y="5943600"/>
            <a:ext cx="9601200" cy="1107281"/>
          </a:xfrm>
        </p:spPr>
        <p:txBody>
          <a:bodyPr/>
          <a:lstStyle>
            <a:lvl1pPr marL="0" indent="0" algn="ctr" rtl="0">
              <a:buNone/>
              <a:defRPr sz="2400" i="1">
                <a:solidFill>
                  <a:srgbClr val="000066"/>
                </a:solidFill>
                <a:latin typeface="Verdana" panose="020B0604030504040204" pitchFamily="34" charset="0"/>
                <a:ea typeface="Verdana" panose="020B0604030504040204" pitchFamily="34" charset="0"/>
              </a:defRPr>
            </a:lvl1pPr>
          </a:lstStyle>
          <a:p>
            <a:pPr lvl="0"/>
            <a:r>
              <a:rPr lang="en-US" dirty="0"/>
              <a:t>TRANSLITERATION</a:t>
            </a:r>
          </a:p>
        </p:txBody>
      </p:sp>
      <p:sp>
        <p:nvSpPr>
          <p:cNvPr id="9" name="Content Placeholder 2">
            <a:extLst>
              <a:ext uri="{FF2B5EF4-FFF2-40B4-BE49-F238E27FC236}">
                <a16:creationId xmlns:a16="http://schemas.microsoft.com/office/drawing/2014/main" xmlns="" id="{613432DB-128B-48F3-BFBE-B20F9684BDA3}"/>
              </a:ext>
            </a:extLst>
          </p:cNvPr>
          <p:cNvSpPr>
            <a:spLocks noGrp="1"/>
          </p:cNvSpPr>
          <p:nvPr>
            <p:ph idx="14" hasCustomPrompt="1"/>
          </p:nvPr>
        </p:nvSpPr>
        <p:spPr>
          <a:xfrm>
            <a:off x="6324600" y="457200"/>
            <a:ext cx="3124200" cy="533400"/>
          </a:xfrm>
        </p:spPr>
        <p:txBody>
          <a:bodyPr/>
          <a:lstStyle>
            <a:lvl1pPr marL="0" indent="0" algn="l" rtl="0">
              <a:buNone/>
              <a:defRPr sz="2400" b="1">
                <a:solidFill>
                  <a:srgbClr val="004821"/>
                </a:solidFill>
              </a:defRPr>
            </a:lvl1pPr>
          </a:lstStyle>
          <a:p>
            <a:pPr lvl="0"/>
            <a:r>
              <a:rPr lang="en-US" dirty="0"/>
              <a:t>Title of </a:t>
            </a:r>
            <a:r>
              <a:rPr lang="en-US" dirty="0" err="1"/>
              <a:t>Ziyarat</a:t>
            </a:r>
            <a:endParaRPr lang="en-US" dirty="0"/>
          </a:p>
        </p:txBody>
      </p:sp>
    </p:spTree>
    <p:extLst>
      <p:ext uri="{BB962C8B-B14F-4D97-AF65-F5344CB8AC3E}">
        <p14:creationId xmlns:p14="http://schemas.microsoft.com/office/powerpoint/2010/main" xmlns="" val="184280214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844E8F-628C-4A92-AAAE-2FDFC981B6EB}" type="slidenum">
              <a:rPr lang="ar-SA"/>
              <a:pPr>
                <a:defRPr/>
              </a:pPr>
              <a:t>‹#›</a:t>
            </a:fld>
            <a:endParaRPr lang="en-US"/>
          </a:p>
        </p:txBody>
      </p:sp>
    </p:spTree>
    <p:extLst>
      <p:ext uri="{BB962C8B-B14F-4D97-AF65-F5344CB8AC3E}">
        <p14:creationId xmlns:p14="http://schemas.microsoft.com/office/powerpoint/2010/main" xmlns="" val="215030541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38EDD015-B4F2-4B61-969A-08954E52A9A6}"/>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xmlns="" id="{5E1430A8-EDF2-42AA-9E77-E0AFAE420205}"/>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a:extLst>
              <a:ext uri="{FF2B5EF4-FFF2-40B4-BE49-F238E27FC236}">
                <a16:creationId xmlns:a16="http://schemas.microsoft.com/office/drawing/2014/main" xmlns="" id="{892F9364-A000-4888-B349-53FC2709DC3D}"/>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66"/>
                </a:solidFill>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xmlns="" id="{49C336D2-5DED-4299-B888-28D16BAFEA7F}"/>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66"/>
                </a:solidFill>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xmlns="" id="{21128399-17EE-43A5-9674-3021BE49309F}"/>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66"/>
                </a:solidFill>
              </a:defRPr>
            </a:lvl1pPr>
          </a:lstStyle>
          <a:p>
            <a:fld id="{DB57B25A-C495-4A0B-8E1F-1632CBBEEF82}" type="slidenum">
              <a:rPr lang="ar-SA" altLang="en-US"/>
              <a:pPr/>
              <a:t>‹#›</a:t>
            </a:fld>
            <a:endParaRPr lang="en-US" altLang="en-US"/>
          </a:p>
        </p:txBody>
      </p:sp>
      <p:sp>
        <p:nvSpPr>
          <p:cNvPr id="2" name="TextBox 1"/>
          <p:cNvSpPr txBox="1"/>
          <p:nvPr userDrawn="1"/>
        </p:nvSpPr>
        <p:spPr>
          <a:xfrm>
            <a:off x="6400800" y="381000"/>
            <a:ext cx="3429000" cy="369332"/>
          </a:xfrm>
          <a:prstGeom prst="rect">
            <a:avLst/>
          </a:prstGeom>
          <a:noFill/>
        </p:spPr>
        <p:txBody>
          <a:bodyPr wrap="square" rtlCol="0">
            <a:spAutoFit/>
          </a:bodyPr>
          <a:lstStyle/>
          <a:p>
            <a:r>
              <a:rPr lang="en-US" dirty="0" err="1" smtClean="0">
                <a:solidFill>
                  <a:srgbClr val="004821"/>
                </a:solidFill>
              </a:rPr>
              <a:t>Ziyarah</a:t>
            </a:r>
            <a:r>
              <a:rPr lang="en-US" baseline="0" dirty="0" smtClean="0">
                <a:solidFill>
                  <a:srgbClr val="004821"/>
                </a:solidFill>
              </a:rPr>
              <a:t> </a:t>
            </a:r>
            <a:r>
              <a:rPr lang="en-US" baseline="0" dirty="0" err="1" smtClean="0">
                <a:solidFill>
                  <a:srgbClr val="004821"/>
                </a:solidFill>
              </a:rPr>
              <a:t>Jamea</a:t>
            </a:r>
            <a:r>
              <a:rPr lang="en-US" baseline="0" dirty="0" smtClean="0">
                <a:solidFill>
                  <a:srgbClr val="004821"/>
                </a:solidFill>
              </a:rPr>
              <a:t> </a:t>
            </a:r>
            <a:r>
              <a:rPr lang="en-US" baseline="0" dirty="0" err="1" smtClean="0">
                <a:solidFill>
                  <a:srgbClr val="004821"/>
                </a:solidFill>
              </a:rPr>
              <a:t>Kabira</a:t>
            </a:r>
            <a:endParaRPr lang="en-US" dirty="0">
              <a:solidFill>
                <a:srgbClr val="004821"/>
              </a:solidFill>
            </a:endParaRPr>
          </a:p>
        </p:txBody>
      </p:sp>
    </p:spTree>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Lst>
  <p:transition>
    <p:fade/>
  </p:transition>
  <p:txStyles>
    <p:titleStyle>
      <a:lvl1pPr algn="ctr" rtl="0" eaLnBrk="0" fontAlgn="base" hangingPunct="0">
        <a:spcBef>
          <a:spcPct val="0"/>
        </a:spcBef>
        <a:spcAft>
          <a:spcPct val="0"/>
        </a:spcAft>
        <a:defRPr sz="4400">
          <a:solidFill>
            <a:srgbClr val="000066"/>
          </a:solidFill>
          <a:latin typeface="+mj-lt"/>
          <a:ea typeface="+mj-ea"/>
          <a:cs typeface="+mj-cs"/>
        </a:defRPr>
      </a:lvl1pPr>
      <a:lvl2pPr algn="ctr" rtl="0" eaLnBrk="0" fontAlgn="base" hangingPunct="0">
        <a:spcBef>
          <a:spcPct val="0"/>
        </a:spcBef>
        <a:spcAft>
          <a:spcPct val="0"/>
        </a:spcAft>
        <a:defRPr sz="4400">
          <a:solidFill>
            <a:srgbClr val="000066"/>
          </a:solidFill>
          <a:latin typeface="Arial" charset="0"/>
          <a:cs typeface="Arial" charset="0"/>
        </a:defRPr>
      </a:lvl2pPr>
      <a:lvl3pPr algn="ctr" rtl="0" eaLnBrk="0" fontAlgn="base" hangingPunct="0">
        <a:spcBef>
          <a:spcPct val="0"/>
        </a:spcBef>
        <a:spcAft>
          <a:spcPct val="0"/>
        </a:spcAft>
        <a:defRPr sz="4400">
          <a:solidFill>
            <a:srgbClr val="000066"/>
          </a:solidFill>
          <a:latin typeface="Arial" charset="0"/>
          <a:cs typeface="Arial" charset="0"/>
        </a:defRPr>
      </a:lvl3pPr>
      <a:lvl4pPr algn="ctr" rtl="0" eaLnBrk="0" fontAlgn="base" hangingPunct="0">
        <a:spcBef>
          <a:spcPct val="0"/>
        </a:spcBef>
        <a:spcAft>
          <a:spcPct val="0"/>
        </a:spcAft>
        <a:defRPr sz="4400">
          <a:solidFill>
            <a:srgbClr val="000066"/>
          </a:solidFill>
          <a:latin typeface="Arial" charset="0"/>
          <a:cs typeface="Arial" charset="0"/>
        </a:defRPr>
      </a:lvl4pPr>
      <a:lvl5pPr algn="ctr" rtl="0" eaLnBrk="0" fontAlgn="base" hangingPunct="0">
        <a:spcBef>
          <a:spcPct val="0"/>
        </a:spcBef>
        <a:spcAft>
          <a:spcPct val="0"/>
        </a:spcAft>
        <a:defRPr sz="4400">
          <a:solidFill>
            <a:srgbClr val="000066"/>
          </a:solidFill>
          <a:latin typeface="Arial" charset="0"/>
          <a:cs typeface="Arial" charset="0"/>
        </a:defRPr>
      </a:lvl5pPr>
      <a:lvl6pPr marL="457200" algn="ctr" rtl="0" fontAlgn="base">
        <a:spcBef>
          <a:spcPct val="0"/>
        </a:spcBef>
        <a:spcAft>
          <a:spcPct val="0"/>
        </a:spcAft>
        <a:defRPr sz="4400">
          <a:solidFill>
            <a:srgbClr val="000066"/>
          </a:solidFill>
          <a:latin typeface="Arial" charset="0"/>
          <a:cs typeface="Arial" charset="0"/>
        </a:defRPr>
      </a:lvl6pPr>
      <a:lvl7pPr marL="914400" algn="ctr" rtl="0" fontAlgn="base">
        <a:spcBef>
          <a:spcPct val="0"/>
        </a:spcBef>
        <a:spcAft>
          <a:spcPct val="0"/>
        </a:spcAft>
        <a:defRPr sz="4400">
          <a:solidFill>
            <a:srgbClr val="000066"/>
          </a:solidFill>
          <a:latin typeface="Arial" charset="0"/>
          <a:cs typeface="Arial" charset="0"/>
        </a:defRPr>
      </a:lvl7pPr>
      <a:lvl8pPr marL="1371600" algn="ctr" rtl="0" fontAlgn="base">
        <a:spcBef>
          <a:spcPct val="0"/>
        </a:spcBef>
        <a:spcAft>
          <a:spcPct val="0"/>
        </a:spcAft>
        <a:defRPr sz="4400">
          <a:solidFill>
            <a:srgbClr val="000066"/>
          </a:solidFill>
          <a:latin typeface="Arial" charset="0"/>
          <a:cs typeface="Arial" charset="0"/>
        </a:defRPr>
      </a:lvl8pPr>
      <a:lvl9pPr marL="1828800" algn="ctr" rtl="0" fontAlgn="base">
        <a:spcBef>
          <a:spcPct val="0"/>
        </a:spcBef>
        <a:spcAft>
          <a:spcPct val="0"/>
        </a:spcAft>
        <a:defRPr sz="4400">
          <a:solidFill>
            <a:srgbClr val="000066"/>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66"/>
          </a:solidFill>
          <a:latin typeface="+mn-lt"/>
          <a:cs typeface="+mn-cs"/>
        </a:defRPr>
      </a:lvl2pPr>
      <a:lvl3pPr marL="1143000" indent="-228600" algn="l" rtl="0" eaLnBrk="0" fontAlgn="base" hangingPunct="0">
        <a:spcBef>
          <a:spcPct val="20000"/>
        </a:spcBef>
        <a:spcAft>
          <a:spcPct val="0"/>
        </a:spcAft>
        <a:buChar char="•"/>
        <a:defRPr sz="2400">
          <a:solidFill>
            <a:srgbClr val="000066"/>
          </a:solidFill>
          <a:latin typeface="+mn-lt"/>
          <a:cs typeface="+mn-cs"/>
        </a:defRPr>
      </a:lvl3pPr>
      <a:lvl4pPr marL="1600200" indent="-228600" algn="l" rtl="0" eaLnBrk="0" fontAlgn="base" hangingPunct="0">
        <a:spcBef>
          <a:spcPct val="20000"/>
        </a:spcBef>
        <a:spcAft>
          <a:spcPct val="0"/>
        </a:spcAft>
        <a:buChar char="–"/>
        <a:defRPr sz="2000">
          <a:solidFill>
            <a:srgbClr val="000066"/>
          </a:solidFill>
          <a:latin typeface="+mn-lt"/>
          <a:cs typeface="+mn-cs"/>
        </a:defRPr>
      </a:lvl4pPr>
      <a:lvl5pPr marL="2057400" indent="-228600" algn="l" rtl="0" eaLnBrk="0" fontAlgn="base" hangingPunct="0">
        <a:spcBef>
          <a:spcPct val="20000"/>
        </a:spcBef>
        <a:spcAft>
          <a:spcPct val="0"/>
        </a:spcAft>
        <a:buChar char="»"/>
        <a:defRPr sz="2000">
          <a:solidFill>
            <a:srgbClr val="000066"/>
          </a:solidFill>
          <a:latin typeface="+mn-lt"/>
          <a:cs typeface="+mn-cs"/>
        </a:defRPr>
      </a:lvl5pPr>
      <a:lvl6pPr marL="2514600" indent="-228600" algn="l" rtl="0" fontAlgn="base">
        <a:spcBef>
          <a:spcPct val="20000"/>
        </a:spcBef>
        <a:spcAft>
          <a:spcPct val="0"/>
        </a:spcAft>
        <a:buChar char="»"/>
        <a:defRPr sz="2000">
          <a:solidFill>
            <a:srgbClr val="000066"/>
          </a:solidFill>
          <a:latin typeface="+mn-lt"/>
          <a:cs typeface="+mn-cs"/>
        </a:defRPr>
      </a:lvl6pPr>
      <a:lvl7pPr marL="2971800" indent="-228600" algn="l" rtl="0" fontAlgn="base">
        <a:spcBef>
          <a:spcPct val="20000"/>
        </a:spcBef>
        <a:spcAft>
          <a:spcPct val="0"/>
        </a:spcAft>
        <a:buChar char="»"/>
        <a:defRPr sz="2000">
          <a:solidFill>
            <a:srgbClr val="000066"/>
          </a:solidFill>
          <a:latin typeface="+mn-lt"/>
          <a:cs typeface="+mn-cs"/>
        </a:defRPr>
      </a:lvl7pPr>
      <a:lvl8pPr marL="3429000" indent="-228600" algn="l" rtl="0" fontAlgn="base">
        <a:spcBef>
          <a:spcPct val="20000"/>
        </a:spcBef>
        <a:spcAft>
          <a:spcPct val="0"/>
        </a:spcAft>
        <a:buChar char="»"/>
        <a:defRPr sz="2000">
          <a:solidFill>
            <a:srgbClr val="000066"/>
          </a:solidFill>
          <a:latin typeface="+mn-lt"/>
          <a:cs typeface="+mn-cs"/>
        </a:defRPr>
      </a:lvl8pPr>
      <a:lvl9pPr marL="3886200" indent="-228600" algn="l" rtl="0" fontAlgn="base">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6"/>
          <p:cNvSpPr>
            <a:spLocks noChangeArrowheads="1"/>
          </p:cNvSpPr>
          <p:nvPr/>
        </p:nvSpPr>
        <p:spPr bwMode="auto">
          <a:xfrm>
            <a:off x="1524000" y="1"/>
            <a:ext cx="2476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spAutoFit/>
          </a:bodyPr>
          <a:lstStyle/>
          <a:p>
            <a:r>
              <a:rPr lang="en-US"/>
              <a:t> </a:t>
            </a:r>
          </a:p>
        </p:txBody>
      </p:sp>
      <p:sp>
        <p:nvSpPr>
          <p:cNvPr id="2052" name="Rectangle 7"/>
          <p:cNvSpPr>
            <a:spLocks noChangeArrowheads="1"/>
          </p:cNvSpPr>
          <p:nvPr/>
        </p:nvSpPr>
        <p:spPr bwMode="auto">
          <a:xfrm>
            <a:off x="1524000" y="1"/>
            <a:ext cx="2476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spAutoFit/>
          </a:bodyPr>
          <a:lstStyle/>
          <a:p>
            <a:r>
              <a:rPr lang="en-US"/>
              <a:t> </a:t>
            </a:r>
          </a:p>
        </p:txBody>
      </p:sp>
      <p:sp>
        <p:nvSpPr>
          <p:cNvPr id="2053" name="Rectangle 9"/>
          <p:cNvSpPr>
            <a:spLocks noChangeArrowheads="1"/>
          </p:cNvSpPr>
          <p:nvPr/>
        </p:nvSpPr>
        <p:spPr bwMode="auto">
          <a:xfrm>
            <a:off x="1524000" y="1"/>
            <a:ext cx="2476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spAutoFit/>
          </a:bodyPr>
          <a:lstStyle/>
          <a:p>
            <a:r>
              <a:rPr lang="en-US"/>
              <a:t> </a:t>
            </a:r>
          </a:p>
        </p:txBody>
      </p:sp>
      <p:sp>
        <p:nvSpPr>
          <p:cNvPr id="2054" name="Rectangle 3"/>
          <p:cNvSpPr>
            <a:spLocks noChangeArrowheads="1"/>
          </p:cNvSpPr>
          <p:nvPr/>
        </p:nvSpPr>
        <p:spPr bwMode="auto">
          <a:xfrm>
            <a:off x="1295401" y="1371600"/>
            <a:ext cx="8991599" cy="600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ar-SA" sz="8000" dirty="0">
                <a:solidFill>
                  <a:srgbClr val="000000"/>
                </a:solidFill>
                <a:latin typeface="1 MUHAMMADI QURANIC" pitchFamily="66" charset="-78"/>
                <a:cs typeface="1 MUHAMMADI QURANIC" pitchFamily="66" charset="-78"/>
              </a:rPr>
              <a:t>الزيارة الجامعة </a:t>
            </a:r>
            <a:r>
              <a:rPr lang="ar-SA" sz="8000" dirty="0" smtClean="0">
                <a:solidFill>
                  <a:srgbClr val="000000"/>
                </a:solidFill>
                <a:latin typeface="1 MUHAMMADI QURANIC" pitchFamily="66" charset="-78"/>
                <a:cs typeface="1 MUHAMMADI QURANIC" pitchFamily="66" charset="-78"/>
              </a:rPr>
              <a:t>الكبيرة</a:t>
            </a:r>
            <a:endParaRPr lang="en-US" sz="8000" dirty="0" smtClean="0">
              <a:solidFill>
                <a:srgbClr val="000000"/>
              </a:solidFill>
              <a:latin typeface="1 MUHAMMADI QURANIC" pitchFamily="66" charset="-78"/>
              <a:cs typeface="1 MUHAMMADI QURANIC" pitchFamily="66" charset="-78"/>
            </a:endParaRPr>
          </a:p>
          <a:p>
            <a:pPr algn="ctr"/>
            <a:r>
              <a:rPr lang="en-GB" sz="4000" b="1" i="1" dirty="0" err="1" smtClean="0">
                <a:solidFill>
                  <a:srgbClr val="000000"/>
                </a:solidFill>
                <a:latin typeface="Trebuchet MS" pitchFamily="34" charset="0"/>
                <a:ea typeface="MS Mincho" pitchFamily="49" charset="-128"/>
              </a:rPr>
              <a:t>Ziyarah</a:t>
            </a:r>
            <a:r>
              <a:rPr lang="en-GB" sz="4000" b="1" i="1" dirty="0" smtClean="0">
                <a:solidFill>
                  <a:srgbClr val="000000"/>
                </a:solidFill>
                <a:latin typeface="Trebuchet MS" pitchFamily="34" charset="0"/>
                <a:ea typeface="MS Mincho" pitchFamily="49" charset="-128"/>
              </a:rPr>
              <a:t> </a:t>
            </a:r>
            <a:r>
              <a:rPr lang="en-GB" sz="4000" b="1" i="1" dirty="0" err="1" smtClean="0">
                <a:solidFill>
                  <a:srgbClr val="000000"/>
                </a:solidFill>
                <a:latin typeface="Trebuchet MS" pitchFamily="34" charset="0"/>
                <a:ea typeface="MS Mincho" pitchFamily="49" charset="-128"/>
              </a:rPr>
              <a:t>Jamia</a:t>
            </a:r>
            <a:r>
              <a:rPr lang="en-GB" sz="4000" b="1" i="1" dirty="0" smtClean="0">
                <a:solidFill>
                  <a:srgbClr val="000000"/>
                </a:solidFill>
                <a:latin typeface="Trebuchet MS" pitchFamily="34" charset="0"/>
                <a:ea typeface="MS Mincho" pitchFamily="49" charset="-128"/>
              </a:rPr>
              <a:t> </a:t>
            </a:r>
            <a:r>
              <a:rPr lang="en-GB" sz="4000" b="1" i="1" dirty="0" err="1" smtClean="0">
                <a:solidFill>
                  <a:srgbClr val="000000"/>
                </a:solidFill>
                <a:latin typeface="Trebuchet MS" pitchFamily="34" charset="0"/>
                <a:ea typeface="MS Mincho" pitchFamily="49" charset="-128"/>
              </a:rPr>
              <a:t>Kabira</a:t>
            </a:r>
            <a:endParaRPr lang="en-GB" sz="4000" b="1" i="1" dirty="0" smtClean="0">
              <a:solidFill>
                <a:srgbClr val="000000"/>
              </a:solidFill>
              <a:latin typeface="Trebuchet MS" pitchFamily="34" charset="0"/>
              <a:ea typeface="MS Mincho" pitchFamily="49" charset="-128"/>
            </a:endParaRPr>
          </a:p>
          <a:p>
            <a:pPr algn="ctr"/>
            <a:r>
              <a:rPr lang="en-US" sz="4000" b="1" dirty="0" err="1" smtClean="0">
                <a:solidFill>
                  <a:srgbClr val="004821"/>
                </a:solidFill>
                <a:latin typeface="LMG-Arun" pitchFamily="2" charset="0"/>
              </a:rPr>
              <a:t>lhIFZT</a:t>
            </a:r>
            <a:r>
              <a:rPr lang="en-US" sz="4000" b="1" dirty="0" smtClean="0">
                <a:solidFill>
                  <a:srgbClr val="004821"/>
                </a:solidFill>
                <a:latin typeface="LMG-Arun" pitchFamily="2" charset="0"/>
              </a:rPr>
              <a:t>[ HFDLVF SALZF</a:t>
            </a:r>
          </a:p>
          <a:p>
            <a:pPr algn="ctr"/>
            <a:r>
              <a:rPr lang="en-US" sz="2400" dirty="0" smtClean="0">
                <a:solidFill>
                  <a:srgbClr val="000000"/>
                </a:solidFill>
                <a:latin typeface="+mn-lt"/>
                <a:cs typeface="+mn-cs"/>
              </a:rPr>
              <a:t>A  </a:t>
            </a:r>
            <a:r>
              <a:rPr lang="en-US" sz="2400" dirty="0" smtClean="0">
                <a:solidFill>
                  <a:srgbClr val="000000"/>
                </a:solidFill>
                <a:latin typeface="+mn-lt"/>
                <a:cs typeface="+mn-cs"/>
              </a:rPr>
              <a:t>description of the exalted status of Ahlulbayt(as) in the words  of Imam Ali </a:t>
            </a:r>
            <a:r>
              <a:rPr lang="en-US" sz="2400" dirty="0" err="1" smtClean="0">
                <a:solidFill>
                  <a:srgbClr val="000000"/>
                </a:solidFill>
                <a:latin typeface="+mn-lt"/>
                <a:cs typeface="+mn-cs"/>
              </a:rPr>
              <a:t>Naqi</a:t>
            </a:r>
            <a:r>
              <a:rPr lang="en-US" sz="2400" dirty="0" smtClean="0">
                <a:solidFill>
                  <a:srgbClr val="000000"/>
                </a:solidFill>
                <a:latin typeface="+mn-lt"/>
                <a:cs typeface="+mn-cs"/>
              </a:rPr>
              <a:t>(as) himself</a:t>
            </a:r>
          </a:p>
          <a:p>
            <a:pPr algn="ctr"/>
            <a:endParaRPr lang="en-US" sz="8000" dirty="0">
              <a:solidFill>
                <a:srgbClr val="000000"/>
              </a:solidFill>
              <a:latin typeface="1 MUHAMMADI QURANIC" pitchFamily="66" charset="-78"/>
              <a:cs typeface="1 MUHAMMADI QURANIC" pitchFamily="66" charset="-78"/>
            </a:endParaRPr>
          </a:p>
          <a:p>
            <a:pPr algn="ctr"/>
            <a:endParaRPr lang="ar-SA" sz="9600" dirty="0">
              <a:solidFill>
                <a:srgbClr val="000000"/>
              </a:solidFill>
              <a:latin typeface="Arabic Typesetting" pitchFamily="66" charset="-78"/>
              <a:cs typeface="Arabic Typesetting" pitchFamily="66" charset="-78"/>
            </a:endParaRPr>
          </a:p>
        </p:txBody>
      </p:sp>
      <p:sp>
        <p:nvSpPr>
          <p:cNvPr id="2057" name="Rectangle 5"/>
          <p:cNvSpPr>
            <a:spLocks noChangeArrowheads="1"/>
          </p:cNvSpPr>
          <p:nvPr/>
        </p:nvSpPr>
        <p:spPr bwMode="auto">
          <a:xfrm>
            <a:off x="1685266" y="5708815"/>
            <a:ext cx="8888413" cy="10002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endParaRPr lang="en-US" sz="1200" b="1" dirty="0">
              <a:solidFill>
                <a:srgbClr val="000066"/>
              </a:solidFill>
              <a:latin typeface="Trebuchet MS" pitchFamily="34" charset="0"/>
            </a:endParaRPr>
          </a:p>
          <a:p>
            <a:pPr algn="ctr"/>
            <a:endParaRPr lang="en-US" sz="1200" b="1" dirty="0">
              <a:solidFill>
                <a:srgbClr val="000066"/>
              </a:solidFill>
              <a:latin typeface="Trebuchet MS" pitchFamily="34" charset="0"/>
            </a:endParaRPr>
          </a:p>
          <a:p>
            <a:pPr algn="ctr"/>
            <a:r>
              <a:rPr lang="en-US" sz="1100" b="1" dirty="0">
                <a:solidFill>
                  <a:srgbClr val="000066"/>
                </a:solidFill>
              </a:rPr>
              <a:t>For any errors / comments please write to: duas.org@gmail.com</a:t>
            </a:r>
            <a:endParaRPr lang="en-US" sz="1200" b="1" dirty="0">
              <a:solidFill>
                <a:srgbClr val="000066"/>
              </a:solidFill>
              <a:latin typeface="Trebuchet MS" pitchFamily="34" charset="0"/>
            </a:endParaRPr>
          </a:p>
          <a:p>
            <a:pPr algn="ctr"/>
            <a:r>
              <a:rPr lang="en-US" sz="1200" b="1" dirty="0">
                <a:solidFill>
                  <a:srgbClr val="000066"/>
                </a:solidFill>
                <a:latin typeface="Trebuchet MS" pitchFamily="34" charset="0"/>
              </a:rPr>
              <a:t>Kindly recite </a:t>
            </a:r>
            <a:r>
              <a:rPr lang="en-US" sz="1200" b="1" dirty="0" err="1">
                <a:solidFill>
                  <a:srgbClr val="000066"/>
                </a:solidFill>
                <a:latin typeface="Trebuchet MS" pitchFamily="34" charset="0"/>
              </a:rPr>
              <a:t>Sura</a:t>
            </a:r>
            <a:r>
              <a:rPr lang="en-US" sz="1200" b="1" dirty="0">
                <a:solidFill>
                  <a:srgbClr val="000066"/>
                </a:solidFill>
                <a:latin typeface="Trebuchet MS" pitchFamily="34" charset="0"/>
              </a:rPr>
              <a:t> </a:t>
            </a:r>
            <a:r>
              <a:rPr lang="en-US" sz="1200" b="1" dirty="0" smtClean="0">
                <a:solidFill>
                  <a:srgbClr val="000066"/>
                </a:solidFill>
                <a:latin typeface="Trebuchet MS" pitchFamily="34" charset="0"/>
              </a:rPr>
              <a:t> </a:t>
            </a:r>
            <a:r>
              <a:rPr lang="en-US" sz="1200" b="1" dirty="0" err="1">
                <a:solidFill>
                  <a:srgbClr val="000066"/>
                </a:solidFill>
                <a:latin typeface="Trebuchet MS" pitchFamily="34" charset="0"/>
              </a:rPr>
              <a:t>Fatiha</a:t>
            </a:r>
            <a:r>
              <a:rPr lang="en-US" sz="1200" b="1" dirty="0">
                <a:solidFill>
                  <a:srgbClr val="000066"/>
                </a:solidFill>
                <a:latin typeface="Trebuchet MS" pitchFamily="34" charset="0"/>
              </a:rPr>
              <a:t> for </a:t>
            </a:r>
            <a:r>
              <a:rPr lang="en-US" sz="1200" b="1" dirty="0" err="1">
                <a:solidFill>
                  <a:srgbClr val="000066"/>
                </a:solidFill>
                <a:latin typeface="Trebuchet MS" pitchFamily="34" charset="0"/>
              </a:rPr>
              <a:t>Marhumeen</a:t>
            </a:r>
            <a:r>
              <a:rPr lang="en-US" sz="1200" b="1" dirty="0">
                <a:solidFill>
                  <a:srgbClr val="000066"/>
                </a:solidFill>
                <a:latin typeface="Trebuchet MS" pitchFamily="34" charset="0"/>
              </a:rPr>
              <a:t> of all those who have worked towards making this small work possible</a:t>
            </a:r>
            <a:r>
              <a:rPr lang="en-US" sz="1200" b="1" dirty="0" smtClean="0">
                <a:solidFill>
                  <a:srgbClr val="000066"/>
                </a:solidFill>
                <a:latin typeface="Trebuchet MS" pitchFamily="34" charset="0"/>
              </a:rPr>
              <a:t>.</a:t>
            </a:r>
          </a:p>
          <a:p>
            <a:pPr algn="ctr"/>
            <a:r>
              <a:rPr lang="en-US" sz="1200" b="1" dirty="0" smtClean="0">
                <a:solidFill>
                  <a:srgbClr val="000066"/>
                </a:solidFill>
                <a:latin typeface="Trebuchet MS" pitchFamily="34" charset="0"/>
              </a:rPr>
              <a:t>Use fonts from duas.org/fonts/</a:t>
            </a:r>
            <a:endParaRPr lang="en-US" sz="1200" b="1" dirty="0">
              <a:solidFill>
                <a:srgbClr val="000066"/>
              </a:solidFill>
              <a:latin typeface="Trebuchet MS" pitchFamily="34" charset="0"/>
            </a:endParaRPr>
          </a:p>
        </p:txBody>
      </p:sp>
      <p:sp>
        <p:nvSpPr>
          <p:cNvPr id="2" name="Rectangle 8">
            <a:extLst>
              <a:ext uri="{FF2B5EF4-FFF2-40B4-BE49-F238E27FC236}">
                <a16:creationId xmlns:a16="http://schemas.microsoft.com/office/drawing/2014/main" xmlns="" id="{785A0F37-C773-FB41-B9DA-3CD47E0F5CB9}"/>
              </a:ext>
            </a:extLst>
          </p:cNvPr>
          <p:cNvSpPr>
            <a:spLocks noChangeArrowheads="1"/>
          </p:cNvSpPr>
          <p:nvPr/>
        </p:nvSpPr>
        <p:spPr bwMode="auto">
          <a:xfrm>
            <a:off x="1647825" y="5068888"/>
            <a:ext cx="9172575" cy="369332"/>
          </a:xfrm>
          <a:prstGeom prst="rect">
            <a:avLst/>
          </a:prstGeom>
          <a:noFill/>
          <a:ln w="9525">
            <a:noFill/>
            <a:miter lim="800000"/>
            <a:headEnd/>
            <a:tailEnd/>
          </a:ln>
        </p:spPr>
        <p:txBody>
          <a:bodyPr wrap="square">
            <a:spAutoFit/>
          </a:bodyPr>
          <a:lstStyle/>
          <a:p>
            <a:pPr algn="ctr" eaLnBrk="1" hangingPunct="1">
              <a:defRPr/>
            </a:pPr>
            <a:r>
              <a:rPr lang="en-US" altLang="en-US" i="1" dirty="0">
                <a:solidFill>
                  <a:schemeClr val="accent6"/>
                </a:solidFill>
              </a:rPr>
              <a:t>(Arabic text with English </a:t>
            </a:r>
            <a:r>
              <a:rPr lang="en-US" altLang="en-US" i="1" dirty="0" smtClean="0">
                <a:solidFill>
                  <a:schemeClr val="accent6"/>
                </a:solidFill>
              </a:rPr>
              <a:t>Transliteration &amp; </a:t>
            </a:r>
            <a:r>
              <a:rPr lang="en-US" altLang="en-US" i="1" dirty="0">
                <a:solidFill>
                  <a:schemeClr val="accent6"/>
                </a:solidFill>
              </a:rPr>
              <a:t>English, Urdu and Hindi </a:t>
            </a:r>
            <a:r>
              <a:rPr lang="en-US" altLang="en-US" i="1" dirty="0" smtClean="0">
                <a:solidFill>
                  <a:schemeClr val="accent6"/>
                </a:solidFill>
              </a:rPr>
              <a:t>Translation)</a:t>
            </a:r>
            <a:endParaRPr lang="en-US" altLang="en-US" i="1" dirty="0">
              <a:solidFill>
                <a:schemeClr val="accent6"/>
              </a:solidFill>
            </a:endParaRPr>
          </a:p>
        </p:txBody>
      </p:sp>
    </p:spTree>
    <p:extLst>
      <p:ext uri="{BB962C8B-B14F-4D97-AF65-F5344CB8AC3E}">
        <p14:creationId xmlns:p14="http://schemas.microsoft.com/office/powerpoint/2010/main" xmlns="" val="154770240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178175"/>
            <a:ext cx="10363200" cy="1470025"/>
          </a:xfrm>
        </p:spPr>
        <p:txBody>
          <a:bodyPr/>
          <a:lstStyle/>
          <a:p>
            <a:r>
              <a:rPr lang="ur-PK" sz="5200" dirty="0">
                <a:latin typeface="1 MUHAMMADI QURANIC" pitchFamily="66" charset="-78"/>
                <a:cs typeface="1 MUHAMMADI QURANIC" pitchFamily="66" charset="-78"/>
              </a:rPr>
              <a:t>وَمُنْتَهَىٰ ٱلْحِلْمِ</a:t>
            </a:r>
            <a:r>
              <a:rPr lang="en-US" sz="5200" dirty="0">
                <a:latin typeface="1 MUHAMMADI QURANIC" pitchFamily="66" charset="-78"/>
                <a:cs typeface="1 MUHAMMADI QURANIC" pitchFamily="66" charset="-78"/>
              </a:rPr>
              <a:t/>
            </a:r>
            <a:br>
              <a:rPr lang="en-US" sz="5200" dirty="0">
                <a:latin typeface="1 MUHAMMADI QURANIC" pitchFamily="66" charset="-78"/>
                <a:cs typeface="1 MUHAMMADI QURANIC" pitchFamily="66" charset="-78"/>
              </a:rPr>
            </a:br>
            <a:r>
              <a:rPr lang="en-US" sz="2800" dirty="0" smtClean="0">
                <a:latin typeface="1 MUHAMMADI QURANIC" pitchFamily="66" charset="-78"/>
                <a:cs typeface="1 MUHAMMADI QURANIC" pitchFamily="66" charset="-78"/>
              </a:rPr>
              <a:t/>
            </a:r>
            <a:br>
              <a:rPr lang="en-US" sz="2800" dirty="0" smtClean="0">
                <a:latin typeface="1 MUHAMMADI QURANIC" pitchFamily="66" charset="-78"/>
                <a:cs typeface="1 MUHAMMADI QURANIC" pitchFamily="66" charset="-78"/>
              </a:rPr>
            </a:br>
            <a:r>
              <a:rPr lang="en-US" sz="2800" i="1" dirty="0" err="1" smtClean="0"/>
              <a:t>wa</a:t>
            </a:r>
            <a:r>
              <a:rPr lang="en-US" sz="2800" i="1" dirty="0" smtClean="0"/>
              <a:t> </a:t>
            </a:r>
            <a:r>
              <a:rPr lang="en-US" sz="2800" i="1" dirty="0" err="1"/>
              <a:t>muntaha</a:t>
            </a:r>
            <a:r>
              <a:rPr lang="en-US" sz="2800" i="1" dirty="0"/>
              <a:t> </a:t>
            </a:r>
            <a:r>
              <a:rPr lang="en-US" sz="2800" i="1" dirty="0" err="1"/>
              <a:t>alhilmi</a:t>
            </a:r>
            <a:r>
              <a:rPr lang="en-US" sz="2800" dirty="0"/>
              <a:t/>
            </a:r>
            <a:br>
              <a:rPr lang="en-US" sz="2800" dirty="0"/>
            </a:br>
            <a:r>
              <a:rPr lang="en-US" sz="2800" dirty="0" smtClean="0"/>
              <a:t/>
            </a:r>
            <a:br>
              <a:rPr lang="en-US" sz="2800" dirty="0" smtClean="0"/>
            </a:br>
            <a:r>
              <a:rPr lang="en-US" sz="2800" dirty="0" smtClean="0"/>
              <a:t>ultimate </a:t>
            </a:r>
            <a:r>
              <a:rPr lang="en-US" sz="2800" dirty="0"/>
              <a:t>degree of forbearance</a:t>
            </a:r>
            <a:r>
              <a:rPr lang="en-US" sz="2800" dirty="0" smtClean="0"/>
              <a:t>,</a:t>
            </a:r>
            <a:br>
              <a:rPr lang="en-US" sz="2800" dirty="0" smtClean="0"/>
            </a:br>
            <a:r>
              <a:rPr lang="en-US" sz="2800" dirty="0"/>
              <a:t/>
            </a:r>
            <a:br>
              <a:rPr lang="en-US" sz="2800" dirty="0"/>
            </a:br>
            <a:r>
              <a:rPr lang="ur-PK" sz="2800" dirty="0">
                <a:latin typeface="Faiz Lahori Nastaleeq" pitchFamily="2" charset="-78"/>
                <a:cs typeface="Faiz Lahori Nastaleeq" pitchFamily="2" charset="-78"/>
              </a:rPr>
              <a:t>برداشت میں </a:t>
            </a:r>
            <a:r>
              <a:rPr lang="ur-PK" sz="2800" dirty="0" smtClean="0">
                <a:latin typeface="Faiz Lahori Nastaleeq" pitchFamily="2" charset="-78"/>
                <a:cs typeface="Faiz Lahori Nastaleeq" pitchFamily="2" charset="-78"/>
              </a:rPr>
              <a:t>حتمی</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a:latin typeface="Faiz Lahori Nastaleeq" pitchFamily="2" charset="-78"/>
                <a:cs typeface="Faiz Lahori Nastaleeq" pitchFamily="2" charset="-78"/>
              </a:rPr>
              <a:t/>
            </a:r>
            <a:br>
              <a:rPr lang="en-US" sz="2800" dirty="0">
                <a:latin typeface="Faiz Lahori Nastaleeq" pitchFamily="2" charset="-78"/>
                <a:cs typeface="Faiz Lahori Nastaleeq" pitchFamily="2" charset="-78"/>
              </a:rPr>
            </a:br>
            <a:r>
              <a:rPr lang="en-US" sz="2800" dirty="0" err="1">
                <a:latin typeface="Kruti Dev 016" pitchFamily="2" charset="0"/>
              </a:rPr>
              <a:t>CknkZ’r</a:t>
            </a:r>
            <a:r>
              <a:rPr lang="en-US" sz="2800" dirty="0">
                <a:latin typeface="Kruti Dev 016" pitchFamily="2" charset="0"/>
              </a:rPr>
              <a:t> </a:t>
            </a:r>
            <a:r>
              <a:rPr lang="en-US" sz="2800" dirty="0" err="1">
                <a:latin typeface="Kruti Dev 016" pitchFamily="2" charset="0"/>
              </a:rPr>
              <a:t>esa</a:t>
            </a:r>
            <a:r>
              <a:rPr lang="en-US" sz="2800" dirty="0">
                <a:latin typeface="Kruti Dev 016" pitchFamily="2" charset="0"/>
              </a:rPr>
              <a:t> </a:t>
            </a:r>
            <a:r>
              <a:rPr lang="en-US" sz="2800" dirty="0" err="1" smtClean="0">
                <a:latin typeface="Kruti Dev 016" pitchFamily="2" charset="0"/>
              </a:rPr>
              <a:t>greh</a:t>
            </a:r>
            <a:r>
              <a:rPr lang="en-US" sz="2800" dirty="0" smtClean="0">
                <a:latin typeface="Kruti Dev 016" pitchFamily="2" charset="0"/>
              </a:rPr>
              <a:t/>
            </a:r>
            <a:br>
              <a:rPr lang="en-US" sz="2800" dirty="0" smtClean="0">
                <a:latin typeface="Kruti Dev 016" pitchFamily="2" charset="0"/>
              </a:rPr>
            </a:br>
            <a:r>
              <a:rPr lang="en-US" sz="2800" dirty="0" smtClean="0">
                <a:latin typeface="Kruti Dev 016" pitchFamily="2" charset="0"/>
              </a:rPr>
              <a:t/>
            </a:r>
            <a:br>
              <a:rPr lang="en-US" sz="2800" dirty="0" smtClean="0">
                <a:latin typeface="Kruti Dev 016" pitchFamily="2" charset="0"/>
              </a:rPr>
            </a:br>
            <a:r>
              <a:rPr lang="en-US" sz="2800" dirty="0" smtClean="0">
                <a:latin typeface="LMG-Arun" pitchFamily="2" charset="0"/>
                <a:cs typeface="Arial" charset="0"/>
              </a:rPr>
              <a:t>;CGXL,TFGL 8MR4 </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1148955795"/>
      </p:ext>
    </p:extLst>
  </p:cSld>
  <p:clrMapOvr>
    <a:masterClrMapping/>
  </p:clrMapOvr>
  <p:transition>
    <p:fad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505200"/>
            <a:ext cx="10363200" cy="1470025"/>
          </a:xfrm>
        </p:spPr>
        <p:txBody>
          <a:bodyPr/>
          <a:lstStyle/>
          <a:p>
            <a:r>
              <a:rPr lang="ur-PK" sz="5200" dirty="0">
                <a:latin typeface="1 MUHAMMADI QURANIC" pitchFamily="66" charset="-78"/>
                <a:cs typeface="1 MUHAMMADI QURANIC" pitchFamily="66" charset="-78"/>
              </a:rPr>
              <a:t>وَأَرْكَاناً لِتَوْحِيدِهِ</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err="1"/>
              <a:t>arkanan</a:t>
            </a:r>
            <a:r>
              <a:rPr lang="en-US" sz="2800" i="1" dirty="0"/>
              <a:t> </a:t>
            </a:r>
            <a:r>
              <a:rPr lang="en-US" sz="2800" i="1" dirty="0" err="1"/>
              <a:t>litawhidihi</a:t>
            </a:r>
            <a:r>
              <a:rPr lang="en-US" sz="2800" dirty="0"/>
              <a:t/>
            </a:r>
            <a:br>
              <a:rPr lang="en-US" sz="2800" dirty="0"/>
            </a:br>
            <a:r>
              <a:rPr lang="en-US" sz="2800" dirty="0" smtClean="0"/>
              <a:t/>
            </a:r>
            <a:br>
              <a:rPr lang="en-US" sz="2800" dirty="0" smtClean="0"/>
            </a:br>
            <a:r>
              <a:rPr lang="en-US" sz="2800" dirty="0" smtClean="0"/>
              <a:t>pillars </a:t>
            </a:r>
            <a:r>
              <a:rPr lang="en-US" sz="2800" dirty="0"/>
              <a:t>of the profession of His Oneness</a:t>
            </a:r>
            <a:r>
              <a:rPr lang="en-US" sz="2800" dirty="0" smtClean="0"/>
              <a:t>,</a:t>
            </a:r>
            <a:br>
              <a:rPr lang="en-US" sz="2800" dirty="0" smtClean="0"/>
            </a:br>
            <a:r>
              <a:rPr lang="en-US" sz="2800" dirty="0"/>
              <a:t/>
            </a:r>
            <a:br>
              <a:rPr lang="en-US" sz="2800" dirty="0"/>
            </a:br>
            <a:r>
              <a:rPr lang="ur-PK" sz="2800" dirty="0">
                <a:latin typeface="Faiz Lahori Nastaleeq" pitchFamily="2" charset="-78"/>
                <a:cs typeface="Faiz Lahori Nastaleeq" pitchFamily="2" charset="-78"/>
              </a:rPr>
              <a:t>ان کی یکجہتی کو مستحکم اور محفوظ </a:t>
            </a:r>
            <a:r>
              <a:rPr lang="ur-PK" sz="2800" dirty="0" smtClean="0">
                <a:latin typeface="Faiz Lahori Nastaleeq" pitchFamily="2" charset="-78"/>
                <a:cs typeface="Faiz Lahori Nastaleeq" pitchFamily="2" charset="-78"/>
              </a:rPr>
              <a:t>کریں</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a:latin typeface="Faiz Lahori Nastaleeq" pitchFamily="2" charset="-78"/>
                <a:cs typeface="Faiz Lahori Nastaleeq" pitchFamily="2" charset="-78"/>
              </a:rPr>
              <a:t/>
            </a:r>
            <a:br>
              <a:rPr lang="en-US" sz="2800" dirty="0">
                <a:latin typeface="Faiz Lahori Nastaleeq" pitchFamily="2" charset="-78"/>
                <a:cs typeface="Faiz Lahori Nastaleeq" pitchFamily="2" charset="-78"/>
              </a:rPr>
            </a:br>
            <a:r>
              <a:rPr lang="en-US" sz="2800" dirty="0" err="1">
                <a:latin typeface="Kruti Dev 016" pitchFamily="2" charset="0"/>
              </a:rPr>
              <a:t>mudh</a:t>
            </a:r>
            <a:r>
              <a:rPr lang="en-US" sz="2800" dirty="0">
                <a:latin typeface="Kruti Dev 016" pitchFamily="2" charset="0"/>
              </a:rPr>
              <a:t> ;</a:t>
            </a:r>
            <a:r>
              <a:rPr lang="en-US" sz="2800" dirty="0" err="1">
                <a:latin typeface="Kruti Dev 016" pitchFamily="2" charset="0"/>
              </a:rPr>
              <a:t>tgdrh</a:t>
            </a:r>
            <a:r>
              <a:rPr lang="en-US" sz="2800" dirty="0">
                <a:latin typeface="Kruti Dev 016" pitchFamily="2" charset="0"/>
              </a:rPr>
              <a:t> </a:t>
            </a:r>
            <a:r>
              <a:rPr lang="en-US" sz="2800" dirty="0" err="1">
                <a:latin typeface="Kruti Dev 016" pitchFamily="2" charset="0"/>
              </a:rPr>
              <a:t>dks</a:t>
            </a:r>
            <a:r>
              <a:rPr lang="en-US" sz="2800" dirty="0">
                <a:latin typeface="Kruti Dev 016" pitchFamily="2" charset="0"/>
              </a:rPr>
              <a:t> </a:t>
            </a:r>
            <a:r>
              <a:rPr lang="en-US" sz="2800" dirty="0" err="1">
                <a:latin typeface="Kruti Dev 016" pitchFamily="2" charset="0"/>
              </a:rPr>
              <a:t>eqLrgde</a:t>
            </a:r>
            <a:r>
              <a:rPr lang="en-US" sz="2800" dirty="0">
                <a:latin typeface="Kruti Dev 016" pitchFamily="2" charset="0"/>
              </a:rPr>
              <a:t> </a:t>
            </a:r>
            <a:r>
              <a:rPr lang="en-US" sz="2800" dirty="0" err="1">
                <a:latin typeface="Kruti Dev 016" pitchFamily="2" charset="0"/>
              </a:rPr>
              <a:t>vkSj</a:t>
            </a:r>
            <a:r>
              <a:rPr lang="en-US" sz="2800" dirty="0">
                <a:latin typeface="Kruti Dev 016" pitchFamily="2" charset="0"/>
              </a:rPr>
              <a:t> </a:t>
            </a:r>
            <a:r>
              <a:rPr lang="en-US" sz="2800" dirty="0" err="1">
                <a:latin typeface="Kruti Dev 016" pitchFamily="2" charset="0"/>
              </a:rPr>
              <a:t>egQwt</a:t>
            </a:r>
            <a:r>
              <a:rPr lang="en-US" sz="2800" dirty="0">
                <a:latin typeface="Kruti Dev 016" pitchFamily="2" charset="0"/>
              </a:rPr>
              <a:t>+ </a:t>
            </a:r>
            <a:r>
              <a:rPr lang="en-US" sz="2800" dirty="0" err="1" smtClean="0">
                <a:latin typeface="Kruti Dev 016" pitchFamily="2" charset="0"/>
              </a:rPr>
              <a:t>djsa</a:t>
            </a:r>
            <a:r>
              <a:rPr lang="en-US" sz="2800" dirty="0" smtClean="0">
                <a:latin typeface="Kruti Dev 016" pitchFamily="2" charset="0"/>
              </a:rPr>
              <a:t/>
            </a:r>
            <a:br>
              <a:rPr lang="en-US" sz="2800" dirty="0" smtClean="0">
                <a:latin typeface="Kruti Dev 016" pitchFamily="2" charset="0"/>
              </a:rPr>
            </a:br>
            <a:r>
              <a:rPr lang="en-US" sz="2800" dirty="0" smtClean="0">
                <a:latin typeface="Kruti Dev 016" pitchFamily="2" charset="0"/>
              </a:rPr>
              <a:t/>
            </a:r>
            <a:br>
              <a:rPr lang="en-US" sz="2800" dirty="0" smtClean="0">
                <a:latin typeface="Kruti Dev 016" pitchFamily="2" charset="0"/>
              </a:rPr>
            </a:br>
            <a:r>
              <a:rPr lang="en-US" sz="2800" dirty="0" smtClean="0">
                <a:latin typeface="LMG-Arun" pitchFamily="2" charset="0"/>
                <a:cs typeface="Arial" charset="0"/>
              </a:rPr>
              <a:t> T[GL TF{CLNGF VZSFGM </a:t>
            </a:r>
            <a:r>
              <a:rPr lang="en-US" sz="2800" dirty="0" err="1" smtClean="0">
                <a:latin typeface="LMG-Arun" pitchFamily="2" charset="0"/>
                <a:cs typeface="Arial" charset="0"/>
              </a:rPr>
              <a:t>AGFjIF</a:t>
            </a:r>
            <a:r>
              <a:rPr lang="en-US" sz="2800" dirty="0" smtClean="0">
                <a:latin typeface="LMG-Arun" pitchFamily="2" charset="0"/>
                <a:cs typeface="Arial" charset="0"/>
              </a:rPr>
              <a:t> </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3246111561"/>
      </p:ext>
    </p:extLst>
  </p:cSld>
  <p:clrMapOvr>
    <a:masterClrMapping/>
  </p:clrMapOvr>
  <p:transition>
    <p:fad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406775"/>
            <a:ext cx="10363200" cy="1470025"/>
          </a:xfrm>
        </p:spPr>
        <p:txBody>
          <a:bodyPr/>
          <a:lstStyle/>
          <a:p>
            <a:r>
              <a:rPr lang="ur-PK" sz="5200" dirty="0">
                <a:latin typeface="1 MUHAMMADI QURANIC" pitchFamily="66" charset="-78"/>
                <a:cs typeface="1 MUHAMMADI QURANIC" pitchFamily="66" charset="-78"/>
              </a:rPr>
              <a:t>وَشُهَدَاءَ عَلَىٰ خَلْقِهِ</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err="1"/>
              <a:t>shuhada'a</a:t>
            </a:r>
            <a:r>
              <a:rPr lang="en-US" sz="2800" i="1" dirty="0"/>
              <a:t> `</a:t>
            </a:r>
            <a:r>
              <a:rPr lang="en-US" sz="2800" i="1" dirty="0" err="1"/>
              <a:t>ala</a:t>
            </a:r>
            <a:r>
              <a:rPr lang="en-US" sz="2800" i="1" dirty="0"/>
              <a:t> </a:t>
            </a:r>
            <a:r>
              <a:rPr lang="en-US" sz="2800" i="1" dirty="0" err="1"/>
              <a:t>khalqihi</a:t>
            </a:r>
            <a:r>
              <a:rPr lang="en-US" sz="2800" dirty="0"/>
              <a:t/>
            </a:r>
            <a:br>
              <a:rPr lang="en-US" sz="2800" dirty="0"/>
            </a:br>
            <a:r>
              <a:rPr lang="en-US" sz="2800" dirty="0" smtClean="0"/>
              <a:t/>
            </a:r>
            <a:br>
              <a:rPr lang="en-US" sz="2800" dirty="0" smtClean="0"/>
            </a:br>
            <a:r>
              <a:rPr lang="en-US" sz="2800" dirty="0" smtClean="0"/>
              <a:t>witnesses </a:t>
            </a:r>
            <a:r>
              <a:rPr lang="en-US" sz="2800" dirty="0"/>
              <a:t>on His creatures</a:t>
            </a:r>
            <a:r>
              <a:rPr lang="en-US" sz="2800" dirty="0" smtClean="0"/>
              <a:t>,</a:t>
            </a:r>
            <a:br>
              <a:rPr lang="en-US" sz="2800" dirty="0" smtClean="0"/>
            </a:br>
            <a:r>
              <a:rPr lang="en-US" sz="2800" dirty="0"/>
              <a:t/>
            </a:r>
            <a:br>
              <a:rPr lang="en-US" sz="2800" dirty="0"/>
            </a:br>
            <a:r>
              <a:rPr lang="ur-PK" sz="2800" dirty="0">
                <a:latin typeface="Faiz Lahori Nastaleeq" pitchFamily="2" charset="-78"/>
                <a:cs typeface="Faiz Lahori Nastaleeq" pitchFamily="2" charset="-78"/>
              </a:rPr>
              <a:t>تخلیق کے عمل کی گواہی دو ، آپ نے اللہ کی تخلیق کردہ سبھی چیزوں کا مشاہدہ </a:t>
            </a:r>
            <a:r>
              <a:rPr lang="ur-PK" sz="2800" dirty="0" smtClean="0">
                <a:latin typeface="Faiz Lahori Nastaleeq" pitchFamily="2" charset="-78"/>
                <a:cs typeface="Faiz Lahori Nastaleeq" pitchFamily="2" charset="-78"/>
              </a:rPr>
              <a:t>کیا</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a:latin typeface="Faiz Lahori Nastaleeq" pitchFamily="2" charset="-78"/>
                <a:cs typeface="Faiz Lahori Nastaleeq" pitchFamily="2" charset="-78"/>
              </a:rPr>
              <a:t/>
            </a:r>
            <a:br>
              <a:rPr lang="en-US" sz="2800" dirty="0">
                <a:latin typeface="Faiz Lahori Nastaleeq" pitchFamily="2" charset="-78"/>
                <a:cs typeface="Faiz Lahori Nastaleeq" pitchFamily="2" charset="-78"/>
              </a:rPr>
            </a:br>
            <a:r>
              <a:rPr lang="en-US" sz="2800" dirty="0" err="1">
                <a:latin typeface="Kruti Dev 016" pitchFamily="2" charset="0"/>
              </a:rPr>
              <a:t>Rk</a:t>
            </a:r>
            <a:r>
              <a:rPr lang="en-US" sz="2800" dirty="0">
                <a:latin typeface="Kruti Dev 016" pitchFamily="2" charset="0"/>
              </a:rPr>
              <a:t>[+</a:t>
            </a:r>
            <a:r>
              <a:rPr lang="en-US" sz="2800" dirty="0" err="1">
                <a:latin typeface="Kruti Dev 016" pitchFamily="2" charset="0"/>
              </a:rPr>
              <a:t>yhd</a:t>
            </a:r>
            <a:r>
              <a:rPr lang="en-US" sz="2800" dirty="0">
                <a:latin typeface="Kruti Dev 016" pitchFamily="2" charset="0"/>
              </a:rPr>
              <a:t>+ ds vey dh </a:t>
            </a:r>
            <a:r>
              <a:rPr lang="en-US" sz="2800" dirty="0" err="1">
                <a:latin typeface="Kruti Dev 016" pitchFamily="2" charset="0"/>
              </a:rPr>
              <a:t>xokgh</a:t>
            </a:r>
            <a:r>
              <a:rPr lang="en-US" sz="2800" dirty="0">
                <a:latin typeface="Kruti Dev 016" pitchFamily="2" charset="0"/>
              </a:rPr>
              <a:t> </a:t>
            </a:r>
            <a:r>
              <a:rPr lang="en-US" sz="2800" dirty="0" err="1">
                <a:latin typeface="Kruti Dev 016" pitchFamily="2" charset="0"/>
              </a:rPr>
              <a:t>nks</a:t>
            </a:r>
            <a:r>
              <a:rPr lang="en-US" sz="2800" dirty="0">
                <a:latin typeface="Kruti Dev 016" pitchFamily="2" charset="0"/>
              </a:rPr>
              <a:t>] </a:t>
            </a:r>
            <a:r>
              <a:rPr lang="en-US" sz="2800" dirty="0" err="1">
                <a:latin typeface="Kruti Dev 016" pitchFamily="2" charset="0"/>
              </a:rPr>
              <a:t>vkius</a:t>
            </a:r>
            <a:r>
              <a:rPr lang="en-US" sz="2800" dirty="0">
                <a:latin typeface="Kruti Dev 016" pitchFamily="2" charset="0"/>
              </a:rPr>
              <a:t> </a:t>
            </a:r>
            <a:r>
              <a:rPr lang="en-US" sz="2800" dirty="0" err="1">
                <a:latin typeface="Kruti Dev 016" pitchFamily="2" charset="0"/>
              </a:rPr>
              <a:t>vYykg</a:t>
            </a:r>
            <a:r>
              <a:rPr lang="en-US" sz="2800" dirty="0">
                <a:latin typeface="Kruti Dev 016" pitchFamily="2" charset="0"/>
              </a:rPr>
              <a:t> dh r[+</a:t>
            </a:r>
            <a:r>
              <a:rPr lang="en-US" sz="2800" dirty="0" err="1">
                <a:latin typeface="Kruti Dev 016" pitchFamily="2" charset="0"/>
              </a:rPr>
              <a:t>yhd</a:t>
            </a:r>
            <a:r>
              <a:rPr lang="en-US" sz="2800" dirty="0">
                <a:latin typeface="Kruti Dev 016" pitchFamily="2" charset="0"/>
              </a:rPr>
              <a:t>+ </a:t>
            </a:r>
            <a:r>
              <a:rPr lang="en-US" sz="2800" dirty="0" err="1">
                <a:latin typeface="Kruti Dev 016" pitchFamily="2" charset="0"/>
              </a:rPr>
              <a:t>dnkZ</a:t>
            </a:r>
            <a:r>
              <a:rPr lang="en-US" sz="2800" dirty="0">
                <a:latin typeface="Kruti Dev 016" pitchFamily="2" charset="0"/>
              </a:rPr>
              <a:t> </a:t>
            </a:r>
            <a:r>
              <a:rPr lang="en-US" sz="2800" dirty="0" err="1">
                <a:latin typeface="Kruti Dev 016" pitchFamily="2" charset="0"/>
              </a:rPr>
              <a:t>lHkh</a:t>
            </a:r>
            <a:r>
              <a:rPr lang="en-US" sz="2800" dirty="0">
                <a:latin typeface="Kruti Dev 016" pitchFamily="2" charset="0"/>
              </a:rPr>
              <a:t> </a:t>
            </a:r>
            <a:r>
              <a:rPr lang="en-US" sz="2800" dirty="0" err="1">
                <a:latin typeface="Kruti Dev 016" pitchFamily="2" charset="0"/>
              </a:rPr>
              <a:t>pht+ksa</a:t>
            </a:r>
            <a:r>
              <a:rPr lang="en-US" sz="2800" dirty="0">
                <a:latin typeface="Kruti Dev 016" pitchFamily="2" charset="0"/>
              </a:rPr>
              <a:t> </a:t>
            </a:r>
            <a:r>
              <a:rPr lang="en-US" sz="2800" dirty="0" err="1">
                <a:latin typeface="Kruti Dev 016" pitchFamily="2" charset="0"/>
              </a:rPr>
              <a:t>dk</a:t>
            </a:r>
            <a:r>
              <a:rPr lang="en-US" sz="2800" dirty="0">
                <a:latin typeface="Kruti Dev 016" pitchFamily="2" charset="0"/>
              </a:rPr>
              <a:t> </a:t>
            </a:r>
            <a:r>
              <a:rPr lang="en-US" sz="2800" dirty="0" err="1">
                <a:latin typeface="Kruti Dev 016" pitchFamily="2" charset="0"/>
              </a:rPr>
              <a:t>eq’kkfgnk</a:t>
            </a:r>
            <a:r>
              <a:rPr lang="en-US" sz="2800" dirty="0">
                <a:latin typeface="Kruti Dev 016" pitchFamily="2" charset="0"/>
              </a:rPr>
              <a:t> </a:t>
            </a:r>
            <a:r>
              <a:rPr lang="en-US" sz="2800" dirty="0" err="1" smtClean="0">
                <a:latin typeface="Kruti Dev 016" pitchFamily="2" charset="0"/>
              </a:rPr>
              <a:t>fd;k</a:t>
            </a:r>
            <a:r>
              <a:rPr lang="en-US" sz="2800" dirty="0" smtClean="0">
                <a:latin typeface="Kruti Dev 016" pitchFamily="2" charset="0"/>
              </a:rPr>
              <a:t/>
            </a:r>
            <a:br>
              <a:rPr lang="en-US" sz="2800" dirty="0" smtClean="0">
                <a:latin typeface="Kruti Dev 016" pitchFamily="2" charset="0"/>
              </a:rPr>
            </a:br>
            <a:r>
              <a:rPr lang="en-US" sz="2800" dirty="0" smtClean="0">
                <a:latin typeface="Kruti Dev 016" pitchFamily="2" charset="0"/>
              </a:rPr>
              <a:t/>
            </a:r>
            <a:br>
              <a:rPr lang="en-US" sz="2800" dirty="0" smtClean="0">
                <a:latin typeface="Kruti Dev 016" pitchFamily="2" charset="0"/>
              </a:rPr>
            </a:br>
            <a:r>
              <a:rPr lang="en-US" sz="2800" dirty="0" smtClean="0">
                <a:latin typeface="LMG-Arun" pitchFamily="2" charset="0"/>
                <a:cs typeface="Arial" charset="0"/>
              </a:rPr>
              <a:t>T[GL </a:t>
            </a:r>
            <a:r>
              <a:rPr lang="en-US" sz="2800" dirty="0" err="1" smtClean="0">
                <a:latin typeface="LMG-Arun" pitchFamily="2" charset="0"/>
                <a:cs typeface="Arial" charset="0"/>
              </a:rPr>
              <a:t>lB</a:t>
            </a:r>
            <a:r>
              <a:rPr lang="en-US" sz="2800" dirty="0" smtClean="0">
                <a:latin typeface="LMG-Arun" pitchFamily="2" charset="0"/>
                <a:cs typeface="Arial" charset="0"/>
              </a:rPr>
              <a:t>&lt;ST 5Z VF5G[ UJFC </a:t>
            </a:r>
            <a:r>
              <a:rPr lang="en-US" sz="2800" dirty="0" smtClean="0">
                <a:latin typeface="LMG-Arun" pitchFamily="2" charset="0"/>
                <a:cs typeface="Arial" charset="0"/>
              </a:rPr>
              <a:t>AGFjIF4</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2108674903"/>
      </p:ext>
    </p:extLst>
  </p:cSld>
  <p:clrMapOvr>
    <a:masterClrMapping/>
  </p:clrMapOvr>
  <p:transition>
    <p:fad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559175"/>
            <a:ext cx="10363200" cy="1470025"/>
          </a:xfrm>
        </p:spPr>
        <p:txBody>
          <a:bodyPr/>
          <a:lstStyle/>
          <a:p>
            <a:r>
              <a:rPr lang="ur-PK" sz="5200" dirty="0">
                <a:latin typeface="1 MUHAMMADI QURANIC" pitchFamily="66" charset="-78"/>
                <a:cs typeface="1 MUHAMMADI QURANIC" pitchFamily="66" charset="-78"/>
              </a:rPr>
              <a:t>وَأَعْلاَماً لِعِبَادِهِ</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err="1"/>
              <a:t>a`laman</a:t>
            </a:r>
            <a:r>
              <a:rPr lang="en-US" sz="2800" i="1" dirty="0"/>
              <a:t> </a:t>
            </a:r>
            <a:r>
              <a:rPr lang="en-US" sz="2800" i="1" dirty="0" err="1"/>
              <a:t>li`ibadihi</a:t>
            </a:r>
            <a:r>
              <a:rPr lang="en-US" sz="2800" dirty="0"/>
              <a:t/>
            </a:r>
            <a:br>
              <a:rPr lang="en-US" sz="2800" dirty="0"/>
            </a:br>
            <a:r>
              <a:rPr lang="en-US" sz="2800" dirty="0" smtClean="0"/>
              <a:t/>
            </a:r>
            <a:br>
              <a:rPr lang="en-US" sz="2800" dirty="0" smtClean="0"/>
            </a:br>
            <a:r>
              <a:rPr lang="en-US" sz="2800" dirty="0" smtClean="0"/>
              <a:t>signs </a:t>
            </a:r>
            <a:r>
              <a:rPr lang="en-US" sz="2800" dirty="0"/>
              <a:t>for His servants</a:t>
            </a:r>
            <a:r>
              <a:rPr lang="en-US" sz="2800" dirty="0" smtClean="0"/>
              <a:t>,</a:t>
            </a:r>
            <a:br>
              <a:rPr lang="en-US" sz="2800" dirty="0" smtClean="0"/>
            </a:br>
            <a:r>
              <a:rPr lang="en-US" sz="2800" dirty="0"/>
              <a:t/>
            </a:r>
            <a:br>
              <a:rPr lang="en-US" sz="2800" dirty="0"/>
            </a:br>
            <a:r>
              <a:rPr lang="ur-PK" sz="2800" dirty="0">
                <a:latin typeface="Faiz Lahori Nastaleeq" pitchFamily="2" charset="-78"/>
                <a:cs typeface="Faiz Lahori Nastaleeq" pitchFamily="2" charset="-78"/>
              </a:rPr>
              <a:t>تم اللہ نے اپنے بندوں کے لئے نشانیاں قائم کی </a:t>
            </a:r>
            <a:r>
              <a:rPr lang="ur-PK" sz="2800" dirty="0" smtClean="0">
                <a:latin typeface="Faiz Lahori Nastaleeq" pitchFamily="2" charset="-78"/>
                <a:cs typeface="Faiz Lahori Nastaleeq" pitchFamily="2" charset="-78"/>
              </a:rPr>
              <a:t>ہیں</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a:latin typeface="Faiz Lahori Nastaleeq" pitchFamily="2" charset="-78"/>
                <a:cs typeface="Faiz Lahori Nastaleeq" pitchFamily="2" charset="-78"/>
              </a:rPr>
              <a:t/>
            </a:r>
            <a:br>
              <a:rPr lang="en-US" sz="2800" dirty="0">
                <a:latin typeface="Faiz Lahori Nastaleeq" pitchFamily="2" charset="-78"/>
                <a:cs typeface="Faiz Lahori Nastaleeq" pitchFamily="2" charset="-78"/>
              </a:rPr>
            </a:br>
            <a:r>
              <a:rPr lang="en-US" sz="2800" dirty="0" err="1">
                <a:latin typeface="Kruti Dev 016" pitchFamily="2" charset="0"/>
              </a:rPr>
              <a:t>Rkqe</a:t>
            </a:r>
            <a:r>
              <a:rPr lang="en-US" sz="2800" dirty="0">
                <a:latin typeface="Kruti Dev 016" pitchFamily="2" charset="0"/>
              </a:rPr>
              <a:t> </a:t>
            </a:r>
            <a:r>
              <a:rPr lang="en-US" sz="2800" dirty="0" err="1">
                <a:latin typeface="Kruti Dev 016" pitchFamily="2" charset="0"/>
              </a:rPr>
              <a:t>vYykg</a:t>
            </a:r>
            <a:r>
              <a:rPr lang="en-US" sz="2800" dirty="0">
                <a:latin typeface="Kruti Dev 016" pitchFamily="2" charset="0"/>
              </a:rPr>
              <a:t> us </a:t>
            </a:r>
            <a:r>
              <a:rPr lang="en-US" sz="2800" dirty="0" err="1">
                <a:latin typeface="Kruti Dev 016" pitchFamily="2" charset="0"/>
              </a:rPr>
              <a:t>vius</a:t>
            </a:r>
            <a:r>
              <a:rPr lang="en-US" sz="2800" dirty="0">
                <a:latin typeface="Kruti Dev 016" pitchFamily="2" charset="0"/>
              </a:rPr>
              <a:t> </a:t>
            </a:r>
            <a:r>
              <a:rPr lang="en-US" sz="2800" dirty="0" err="1">
                <a:latin typeface="Kruti Dev 016" pitchFamily="2" charset="0"/>
              </a:rPr>
              <a:t>cUnksa</a:t>
            </a:r>
            <a:r>
              <a:rPr lang="en-US" sz="2800" dirty="0">
                <a:latin typeface="Kruti Dev 016" pitchFamily="2" charset="0"/>
              </a:rPr>
              <a:t> ds </a:t>
            </a:r>
            <a:r>
              <a:rPr lang="en-US" sz="2800" dirty="0" err="1">
                <a:latin typeface="Kruti Dev 016" pitchFamily="2" charset="0"/>
              </a:rPr>
              <a:t>fy</a:t>
            </a:r>
            <a:r>
              <a:rPr lang="en-US" sz="2800" dirty="0">
                <a:latin typeface="Kruti Dev 016" pitchFamily="2" charset="0"/>
              </a:rPr>
              <a:t>, </a:t>
            </a:r>
            <a:r>
              <a:rPr lang="en-US" sz="2800" dirty="0" err="1">
                <a:latin typeface="Kruti Dev 016" pitchFamily="2" charset="0"/>
              </a:rPr>
              <a:t>fu’kkfu;k</a:t>
            </a:r>
            <a:r>
              <a:rPr lang="en-US" sz="2800" dirty="0">
                <a:latin typeface="Kruti Dev 016" pitchFamily="2" charset="0"/>
              </a:rPr>
              <a:t>¡ </a:t>
            </a:r>
            <a:r>
              <a:rPr lang="en-US" sz="2800" dirty="0" smtClean="0">
                <a:latin typeface="Kruti Dev 016" pitchFamily="2" charset="0"/>
              </a:rPr>
              <a:t>d++</a:t>
            </a:r>
            <a:r>
              <a:rPr lang="en-US" sz="2800" dirty="0" err="1">
                <a:latin typeface="Kruti Dev 016" pitchFamily="2" charset="0"/>
              </a:rPr>
              <a:t>k,e</a:t>
            </a:r>
            <a:r>
              <a:rPr lang="en-US" sz="2800" dirty="0">
                <a:latin typeface="Kruti Dev 016" pitchFamily="2" charset="0"/>
              </a:rPr>
              <a:t> dh </a:t>
            </a:r>
            <a:r>
              <a:rPr lang="en-US" sz="2800" dirty="0" err="1" smtClean="0">
                <a:latin typeface="Kruti Dev 016" pitchFamily="2" charset="0"/>
              </a:rPr>
              <a:t>gS</a:t>
            </a:r>
            <a:r>
              <a:rPr lang="en-US" sz="2800" dirty="0" smtClean="0">
                <a:latin typeface="Kruti Dev 016" pitchFamily="2" charset="0"/>
              </a:rPr>
              <a:t/>
            </a:r>
            <a:br>
              <a:rPr lang="en-US" sz="2800" dirty="0" smtClean="0">
                <a:latin typeface="Kruti Dev 016" pitchFamily="2" charset="0"/>
              </a:rPr>
            </a:br>
            <a:r>
              <a:rPr lang="en-US" sz="2800" dirty="0" smtClean="0">
                <a:latin typeface="Kruti Dev 016" pitchFamily="2" charset="0"/>
              </a:rPr>
              <a:t/>
            </a:r>
            <a:br>
              <a:rPr lang="en-US" sz="2800" dirty="0" smtClean="0">
                <a:latin typeface="Kruti Dev 016" pitchFamily="2" charset="0"/>
              </a:rPr>
            </a:br>
            <a:r>
              <a:rPr lang="en-US" sz="2800" dirty="0" smtClean="0">
                <a:latin typeface="LMG-Arun" pitchFamily="2" charset="0"/>
                <a:cs typeface="Arial" charset="0"/>
              </a:rPr>
              <a:t> T[GF A\NFVM DF8[ </a:t>
            </a:r>
            <a:r>
              <a:rPr lang="en-US" sz="2800" dirty="0" err="1" smtClean="0">
                <a:latin typeface="LMG-Arun" pitchFamily="2" charset="0"/>
                <a:cs typeface="Arial" charset="0"/>
              </a:rPr>
              <a:t>lGXFG</a:t>
            </a:r>
            <a:r>
              <a:rPr lang="en-US" sz="2800" dirty="0" smtClean="0">
                <a:latin typeface="LMG-Arun" pitchFamily="2" charset="0"/>
                <a:cs typeface="Arial" charset="0"/>
              </a:rPr>
              <a:t> </a:t>
            </a:r>
            <a:r>
              <a:rPr lang="en-US" sz="2800" dirty="0" err="1" smtClean="0">
                <a:latin typeface="LMG-Arun" pitchFamily="2" charset="0"/>
                <a:cs typeface="Arial" charset="0"/>
              </a:rPr>
              <a:t>AGFjIF</a:t>
            </a:r>
            <a:r>
              <a:rPr lang="en-US" sz="2800" dirty="0" smtClean="0">
                <a:latin typeface="LMG-Arun" pitchFamily="2" charset="0"/>
                <a:cs typeface="Arial" charset="0"/>
              </a:rPr>
              <a:t> </a:t>
            </a:r>
            <a:r>
              <a:rPr lang="en-US" sz="2800" dirty="0" smtClean="0">
                <a:latin typeface="Kruti Dev 016" pitchFamily="2" charset="0"/>
              </a:rPr>
              <a:t>a</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3222145817"/>
      </p:ext>
    </p:extLst>
  </p:cSld>
  <p:clrMapOvr>
    <a:masterClrMapping/>
  </p:clrMapOvr>
  <p:transition>
    <p:fad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482975"/>
            <a:ext cx="10363200" cy="1470025"/>
          </a:xfrm>
        </p:spPr>
        <p:txBody>
          <a:bodyPr/>
          <a:lstStyle/>
          <a:p>
            <a:r>
              <a:rPr lang="ur-PK" sz="5200" dirty="0">
                <a:latin typeface="1 MUHAMMADI QURANIC" pitchFamily="66" charset="-78"/>
                <a:cs typeface="1 MUHAMMADI QURANIC" pitchFamily="66" charset="-78"/>
              </a:rPr>
              <a:t>وَمَنَاراً فِي بِلاَدِهِ</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err="1"/>
              <a:t>manaran</a:t>
            </a:r>
            <a:r>
              <a:rPr lang="en-US" sz="2800" i="1" dirty="0"/>
              <a:t> fi </a:t>
            </a:r>
            <a:r>
              <a:rPr lang="en-US" sz="2800" i="1" dirty="0" err="1"/>
              <a:t>biladihi</a:t>
            </a:r>
            <a:r>
              <a:rPr lang="en-US" sz="2800" dirty="0"/>
              <a:t/>
            </a:r>
            <a:br>
              <a:rPr lang="en-US" sz="2800" dirty="0"/>
            </a:br>
            <a:r>
              <a:rPr lang="en-US" sz="2800" dirty="0" smtClean="0"/>
              <a:t/>
            </a:r>
            <a:br>
              <a:rPr lang="en-US" sz="2800" dirty="0" smtClean="0"/>
            </a:br>
            <a:r>
              <a:rPr lang="en-US" sz="2800" dirty="0" smtClean="0"/>
              <a:t>torches </a:t>
            </a:r>
            <a:r>
              <a:rPr lang="en-US" sz="2800" dirty="0"/>
              <a:t>in His lands</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اللہ </a:t>
            </a:r>
            <a:r>
              <a:rPr lang="ur-PK" sz="2800" dirty="0">
                <a:latin typeface="Faiz Lahori Nastaleeq" pitchFamily="2" charset="-78"/>
                <a:cs typeface="Faiz Lahori Nastaleeq" pitchFamily="2" charset="-78"/>
              </a:rPr>
              <a:t>ہی نے اپنی سرزمینوں میں روشنی کی </a:t>
            </a:r>
            <a:r>
              <a:rPr lang="ur-PK" sz="2800" dirty="0" smtClean="0">
                <a:latin typeface="Faiz Lahori Nastaleeq" pitchFamily="2" charset="-78"/>
                <a:cs typeface="Faiz Lahori Nastaleeq" pitchFamily="2" charset="-78"/>
              </a:rPr>
              <a:t>ہے</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a:latin typeface="Faiz Lahori Nastaleeq" pitchFamily="2" charset="-78"/>
                <a:cs typeface="Faiz Lahori Nastaleeq" pitchFamily="2" charset="-78"/>
              </a:rPr>
              <a:t/>
            </a:r>
            <a:br>
              <a:rPr lang="en-US" sz="2800" dirty="0">
                <a:latin typeface="Faiz Lahori Nastaleeq" pitchFamily="2" charset="-78"/>
                <a:cs typeface="Faiz Lahori Nastaleeq" pitchFamily="2" charset="-78"/>
              </a:rPr>
            </a:br>
            <a:r>
              <a:rPr lang="en-US" sz="2800" dirty="0" err="1">
                <a:latin typeface="Kruti Dev 016" pitchFamily="2" charset="0"/>
              </a:rPr>
              <a:t>vYykg</a:t>
            </a:r>
            <a:r>
              <a:rPr lang="en-US" sz="2800" dirty="0">
                <a:latin typeface="Kruti Dev 016" pitchFamily="2" charset="0"/>
              </a:rPr>
              <a:t> </a:t>
            </a:r>
            <a:r>
              <a:rPr lang="en-US" sz="2800" dirty="0" err="1">
                <a:latin typeface="Kruti Dev 016" pitchFamily="2" charset="0"/>
              </a:rPr>
              <a:t>gh</a:t>
            </a:r>
            <a:r>
              <a:rPr lang="en-US" sz="2800" dirty="0">
                <a:latin typeface="Kruti Dev 016" pitchFamily="2" charset="0"/>
              </a:rPr>
              <a:t> us </a:t>
            </a:r>
            <a:r>
              <a:rPr lang="en-US" sz="2800" dirty="0" err="1">
                <a:latin typeface="Kruti Dev 016" pitchFamily="2" charset="0"/>
              </a:rPr>
              <a:t>viuh</a:t>
            </a:r>
            <a:r>
              <a:rPr lang="en-US" sz="2800" dirty="0">
                <a:latin typeface="Kruti Dev 016" pitchFamily="2" charset="0"/>
              </a:rPr>
              <a:t> </a:t>
            </a:r>
            <a:r>
              <a:rPr lang="en-US" sz="2800" dirty="0" err="1">
                <a:latin typeface="Kruti Dev 016" pitchFamily="2" charset="0"/>
              </a:rPr>
              <a:t>lj</a:t>
            </a:r>
            <a:r>
              <a:rPr lang="en-US" sz="2800" dirty="0">
                <a:latin typeface="Kruti Dev 016" pitchFamily="2" charset="0"/>
              </a:rPr>
              <a:t> t++</a:t>
            </a:r>
            <a:r>
              <a:rPr lang="en-US" sz="2800" dirty="0" err="1">
                <a:latin typeface="Kruti Dev 016" pitchFamily="2" charset="0"/>
              </a:rPr>
              <a:t>ehuksa</a:t>
            </a:r>
            <a:r>
              <a:rPr lang="en-US" sz="2800" dirty="0">
                <a:latin typeface="Kruti Dev 016" pitchFamily="2" charset="0"/>
              </a:rPr>
              <a:t> </a:t>
            </a:r>
            <a:r>
              <a:rPr lang="en-US" sz="2800" dirty="0" err="1">
                <a:latin typeface="Kruti Dev 016" pitchFamily="2" charset="0"/>
              </a:rPr>
              <a:t>esa</a:t>
            </a:r>
            <a:r>
              <a:rPr lang="en-US" sz="2800" dirty="0">
                <a:latin typeface="Kruti Dev 016" pitchFamily="2" charset="0"/>
              </a:rPr>
              <a:t> </a:t>
            </a:r>
            <a:r>
              <a:rPr lang="en-US" sz="2800" dirty="0" err="1">
                <a:latin typeface="Kruti Dev 016" pitchFamily="2" charset="0"/>
              </a:rPr>
              <a:t>jkS’kuh</a:t>
            </a:r>
            <a:r>
              <a:rPr lang="en-US" sz="2800" dirty="0">
                <a:latin typeface="Kruti Dev 016" pitchFamily="2" charset="0"/>
              </a:rPr>
              <a:t> dh </a:t>
            </a:r>
            <a:r>
              <a:rPr lang="en-US" sz="2800" dirty="0" err="1" smtClean="0">
                <a:latin typeface="Kruti Dev 016" pitchFamily="2" charset="0"/>
              </a:rPr>
              <a:t>gS</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1035225137"/>
      </p:ext>
    </p:extLst>
  </p:cSld>
  <p:clrMapOvr>
    <a:masterClrMapping/>
  </p:clrMapOvr>
  <p:transition>
    <p:fad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559175"/>
            <a:ext cx="10363200" cy="1470025"/>
          </a:xfrm>
        </p:spPr>
        <p:txBody>
          <a:bodyPr/>
          <a:lstStyle/>
          <a:p>
            <a:r>
              <a:rPr lang="ur-PK" sz="5200" dirty="0">
                <a:latin typeface="1 MUHAMMADI QURANIC" pitchFamily="66" charset="-78"/>
                <a:cs typeface="1 MUHAMMADI QURANIC" pitchFamily="66" charset="-78"/>
              </a:rPr>
              <a:t>وَأَدِلاَّءَ عَلَىٰ صِرَاطِهِ</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err="1"/>
              <a:t>adilla'a</a:t>
            </a:r>
            <a:r>
              <a:rPr lang="en-US" sz="2800" i="1" dirty="0"/>
              <a:t> `</a:t>
            </a:r>
            <a:r>
              <a:rPr lang="en-US" sz="2800" i="1" dirty="0" err="1"/>
              <a:t>ala</a:t>
            </a:r>
            <a:r>
              <a:rPr lang="en-US" sz="2800" i="1" dirty="0"/>
              <a:t> </a:t>
            </a:r>
            <a:r>
              <a:rPr lang="en-US" sz="2800" i="1" dirty="0" err="1"/>
              <a:t>siratihi</a:t>
            </a:r>
            <a:r>
              <a:rPr lang="en-US" sz="2800" dirty="0"/>
              <a:t/>
            </a:r>
            <a:br>
              <a:rPr lang="en-US" sz="2800" dirty="0"/>
            </a:br>
            <a:r>
              <a:rPr lang="en-US" sz="2800" dirty="0" smtClean="0"/>
              <a:t/>
            </a:r>
            <a:br>
              <a:rPr lang="en-US" sz="2800" dirty="0" smtClean="0"/>
            </a:br>
            <a:r>
              <a:rPr lang="en-US" sz="2800" dirty="0" smtClean="0"/>
              <a:t>and </a:t>
            </a:r>
            <a:r>
              <a:rPr lang="en-US" sz="2800" dirty="0"/>
              <a:t>directors to His path</a:t>
            </a:r>
            <a:r>
              <a:rPr lang="en-US" sz="2800" dirty="0" smtClean="0"/>
              <a:t>.</a:t>
            </a:r>
            <a:br>
              <a:rPr lang="en-US" sz="2800" dirty="0" smtClean="0"/>
            </a:br>
            <a:r>
              <a:rPr lang="en-US" sz="2800" dirty="0"/>
              <a:t/>
            </a:r>
            <a:br>
              <a:rPr lang="en-US" sz="2800" dirty="0"/>
            </a:br>
            <a:r>
              <a:rPr lang="ur-PK" sz="2800" dirty="0">
                <a:latin typeface="Faiz Lahori Nastaleeq" pitchFamily="2" charset="-78"/>
                <a:cs typeface="Faiz Lahori Nastaleeq" pitchFamily="2" charset="-78"/>
              </a:rPr>
              <a:t>آپ اس کے راستے کی سمت دکھاتے </a:t>
            </a:r>
            <a:r>
              <a:rPr lang="ur-PK" sz="2800" dirty="0" smtClean="0">
                <a:latin typeface="Faiz Lahori Nastaleeq" pitchFamily="2" charset="-78"/>
                <a:cs typeface="Faiz Lahori Nastaleeq" pitchFamily="2" charset="-78"/>
              </a:rPr>
              <a:t>ہیں</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a:latin typeface="Faiz Lahori Nastaleeq" pitchFamily="2" charset="-78"/>
                <a:cs typeface="Faiz Lahori Nastaleeq" pitchFamily="2" charset="-78"/>
              </a:rPr>
              <a:t/>
            </a:r>
            <a:br>
              <a:rPr lang="en-US" sz="2800" dirty="0">
                <a:latin typeface="Faiz Lahori Nastaleeq" pitchFamily="2" charset="-78"/>
                <a:cs typeface="Faiz Lahori Nastaleeq" pitchFamily="2" charset="-78"/>
              </a:rPr>
            </a:br>
            <a:r>
              <a:rPr lang="en-US" sz="2800" dirty="0" err="1">
                <a:latin typeface="Kruti Dev 016" pitchFamily="2" charset="0"/>
              </a:rPr>
              <a:t>vki</a:t>
            </a:r>
            <a:r>
              <a:rPr lang="en-US" sz="2800" dirty="0">
                <a:latin typeface="Kruti Dev 016" pitchFamily="2" charset="0"/>
              </a:rPr>
              <a:t> </a:t>
            </a:r>
            <a:r>
              <a:rPr lang="en-US" sz="2800" dirty="0" err="1">
                <a:latin typeface="Kruti Dev 016" pitchFamily="2" charset="0"/>
              </a:rPr>
              <a:t>mlds</a:t>
            </a:r>
            <a:r>
              <a:rPr lang="en-US" sz="2800" dirty="0">
                <a:latin typeface="Kruti Dev 016" pitchFamily="2" charset="0"/>
              </a:rPr>
              <a:t> </a:t>
            </a:r>
            <a:r>
              <a:rPr lang="en-US" sz="2800" dirty="0" err="1">
                <a:latin typeface="Kruti Dev 016" pitchFamily="2" charset="0"/>
              </a:rPr>
              <a:t>jkLrs</a:t>
            </a:r>
            <a:r>
              <a:rPr lang="en-US" sz="2800" dirty="0">
                <a:latin typeface="Kruti Dev 016" pitchFamily="2" charset="0"/>
              </a:rPr>
              <a:t> dh </a:t>
            </a:r>
            <a:r>
              <a:rPr lang="en-US" sz="2800" dirty="0" err="1">
                <a:latin typeface="Kruti Dev 016" pitchFamily="2" charset="0"/>
              </a:rPr>
              <a:t>flEr</a:t>
            </a:r>
            <a:r>
              <a:rPr lang="en-US" sz="2800" dirty="0">
                <a:latin typeface="Kruti Dev 016" pitchFamily="2" charset="0"/>
              </a:rPr>
              <a:t> </a:t>
            </a:r>
            <a:r>
              <a:rPr lang="en-US" sz="2800" dirty="0" err="1">
                <a:latin typeface="Kruti Dev 016" pitchFamily="2" charset="0"/>
              </a:rPr>
              <a:t>fn</a:t>
            </a:r>
            <a:r>
              <a:rPr lang="en-US" sz="2800" dirty="0">
                <a:latin typeface="Kruti Dev 016" pitchFamily="2" charset="0"/>
              </a:rPr>
              <a:t>[</a:t>
            </a:r>
            <a:r>
              <a:rPr lang="en-US" sz="2800" dirty="0" err="1">
                <a:latin typeface="Kruti Dev 016" pitchFamily="2" charset="0"/>
              </a:rPr>
              <a:t>kkrs</a:t>
            </a:r>
            <a:r>
              <a:rPr lang="en-US" sz="2800" dirty="0">
                <a:latin typeface="Kruti Dev 016" pitchFamily="2" charset="0"/>
              </a:rPr>
              <a:t> </a:t>
            </a:r>
            <a:r>
              <a:rPr lang="en-US" sz="2800" dirty="0" err="1">
                <a:latin typeface="Kruti Dev 016" pitchFamily="2" charset="0"/>
              </a:rPr>
              <a:t>gSa</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3435159386"/>
      </p:ext>
    </p:extLst>
  </p:cSld>
  <p:clrMapOvr>
    <a:masterClrMapping/>
  </p:clrMapOvr>
  <p:transition>
    <p:fad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30575"/>
            <a:ext cx="10363200" cy="1470025"/>
          </a:xfrm>
        </p:spPr>
        <p:txBody>
          <a:bodyPr/>
          <a:lstStyle/>
          <a:p>
            <a:r>
              <a:rPr lang="ur-PK" sz="5200" dirty="0">
                <a:latin typeface="1 MUHAMMADI QURANIC" pitchFamily="66" charset="-78"/>
                <a:cs typeface="1 MUHAMMADI QURANIC" pitchFamily="66" charset="-78"/>
              </a:rPr>
              <a:t>عَصَمَكُمُ </a:t>
            </a:r>
            <a:r>
              <a:rPr lang="ur-PK" sz="5200" dirty="0" smtClean="0">
                <a:latin typeface="1 MUHAMMADI QURANIC" pitchFamily="66" charset="-78"/>
                <a:cs typeface="1 MUHAMMADI QURANIC" pitchFamily="66" charset="-78"/>
              </a:rPr>
              <a:t>ٱللہ  </a:t>
            </a:r>
            <a:r>
              <a:rPr lang="ur-PK" sz="5200" dirty="0">
                <a:latin typeface="1 MUHAMMADI QURANIC" pitchFamily="66" charset="-78"/>
                <a:cs typeface="1 MUHAMMADI QURANIC" pitchFamily="66" charset="-78"/>
              </a:rPr>
              <a:t>مِنَ ٱلزَّلَلِ</a:t>
            </a:r>
            <a:r>
              <a:rPr lang="en-US" sz="5200" dirty="0"/>
              <a:t/>
            </a:r>
            <a:br>
              <a:rPr lang="en-US" sz="5200" dirty="0"/>
            </a:br>
            <a:r>
              <a:rPr lang="en-US" sz="2800" dirty="0" smtClean="0"/>
              <a:t/>
            </a:r>
            <a:br>
              <a:rPr lang="en-US" sz="2800" dirty="0" smtClean="0"/>
            </a:br>
            <a:r>
              <a:rPr lang="en-US" sz="2800" i="1" dirty="0" smtClean="0"/>
              <a:t>`</a:t>
            </a:r>
            <a:r>
              <a:rPr lang="en-US" sz="2800" i="1" dirty="0" err="1"/>
              <a:t>asamakum</a:t>
            </a:r>
            <a:r>
              <a:rPr lang="en-US" sz="2800" i="1" dirty="0"/>
              <a:t> </a:t>
            </a:r>
            <a:r>
              <a:rPr lang="en-US" sz="2800" i="1" dirty="0" err="1"/>
              <a:t>allahu</a:t>
            </a:r>
            <a:r>
              <a:rPr lang="en-US" sz="2800" i="1" dirty="0"/>
              <a:t> min </a:t>
            </a:r>
            <a:r>
              <a:rPr lang="en-US" sz="2800" i="1" dirty="0" err="1"/>
              <a:t>alzzalali</a:t>
            </a:r>
            <a:r>
              <a:rPr lang="en-US" sz="2800" dirty="0"/>
              <a:t/>
            </a:r>
            <a:br>
              <a:rPr lang="en-US" sz="2800" dirty="0"/>
            </a:br>
            <a:r>
              <a:rPr lang="en-US" sz="2800" dirty="0" smtClean="0"/>
              <a:t/>
            </a:r>
            <a:br>
              <a:rPr lang="en-US" sz="2800" dirty="0" smtClean="0"/>
            </a:br>
            <a:r>
              <a:rPr lang="en-US" sz="2800" dirty="0" smtClean="0"/>
              <a:t>Allah </a:t>
            </a:r>
            <a:r>
              <a:rPr lang="en-US" sz="2800" dirty="0"/>
              <a:t>has preserved you against slips</a:t>
            </a:r>
            <a:r>
              <a:rPr lang="en-US" sz="2800" dirty="0" smtClean="0"/>
              <a:t>,</a:t>
            </a:r>
            <a:br>
              <a:rPr lang="en-US" sz="2800" dirty="0" smtClean="0"/>
            </a:br>
            <a:r>
              <a:rPr lang="en-US" sz="2800" dirty="0"/>
              <a:t/>
            </a:r>
            <a:br>
              <a:rPr lang="en-US" sz="2800" dirty="0"/>
            </a:br>
            <a:r>
              <a:rPr lang="ur-PK" sz="2800" dirty="0" smtClean="0">
                <a:latin typeface="Faiz Lahori Nastaleeq" pitchFamily="2" charset="-78"/>
                <a:cs typeface="Faiz Lahori Nastaleeq" pitchFamily="2" charset="-78"/>
              </a:rPr>
              <a:t>اللہ </a:t>
            </a:r>
            <a:r>
              <a:rPr lang="ur-PK" sz="2800" dirty="0">
                <a:latin typeface="Faiz Lahori Nastaleeq" pitchFamily="2" charset="-78"/>
                <a:cs typeface="Faiz Lahori Nastaleeq" pitchFamily="2" charset="-78"/>
              </a:rPr>
              <a:t>نے آپ کو بے قصور اور گمراہی سے بچایا</a:t>
            </a:r>
            <a:br>
              <a:rPr lang="ur-PK" sz="2800" dirty="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a:latin typeface="Kruti Dev 016" pitchFamily="2" charset="0"/>
              </a:rPr>
              <a:t>vYykg</a:t>
            </a:r>
            <a:r>
              <a:rPr lang="en-US" sz="2800" dirty="0">
                <a:latin typeface="Kruti Dev 016" pitchFamily="2" charset="0"/>
              </a:rPr>
              <a:t> us </a:t>
            </a:r>
            <a:r>
              <a:rPr lang="en-US" sz="2800" dirty="0" err="1">
                <a:latin typeface="Kruti Dev 016" pitchFamily="2" charset="0"/>
              </a:rPr>
              <a:t>vkidks</a:t>
            </a:r>
            <a:r>
              <a:rPr lang="en-US" sz="2800" dirty="0">
                <a:latin typeface="Kruti Dev 016" pitchFamily="2" charset="0"/>
              </a:rPr>
              <a:t> </a:t>
            </a:r>
            <a:r>
              <a:rPr lang="en-US" sz="2800" dirty="0" err="1">
                <a:latin typeface="Kruti Dev 016" pitchFamily="2" charset="0"/>
              </a:rPr>
              <a:t>csd+lwj</a:t>
            </a:r>
            <a:r>
              <a:rPr lang="en-US" sz="2800" dirty="0">
                <a:latin typeface="Kruti Dev 016" pitchFamily="2" charset="0"/>
              </a:rPr>
              <a:t> </a:t>
            </a:r>
            <a:r>
              <a:rPr lang="en-US" sz="2800" dirty="0" err="1">
                <a:latin typeface="Kruti Dev 016" pitchFamily="2" charset="0"/>
              </a:rPr>
              <a:t>vkSj</a:t>
            </a:r>
            <a:r>
              <a:rPr lang="en-US" sz="2800" dirty="0">
                <a:latin typeface="Kruti Dev 016" pitchFamily="2" charset="0"/>
              </a:rPr>
              <a:t> </a:t>
            </a:r>
            <a:r>
              <a:rPr lang="en-US" sz="2800" dirty="0" err="1">
                <a:latin typeface="Kruti Dev 016" pitchFamily="2" charset="0"/>
              </a:rPr>
              <a:t>xqejkgh</a:t>
            </a:r>
            <a:r>
              <a:rPr lang="en-US" sz="2800" dirty="0">
                <a:latin typeface="Kruti Dev 016" pitchFamily="2" charset="0"/>
              </a:rPr>
              <a:t> </a:t>
            </a:r>
            <a:r>
              <a:rPr lang="en-US" sz="2800" dirty="0" err="1">
                <a:latin typeface="Kruti Dev 016" pitchFamily="2" charset="0"/>
              </a:rPr>
              <a:t>ls</a:t>
            </a:r>
            <a:r>
              <a:rPr lang="en-US" sz="2800" dirty="0">
                <a:latin typeface="Kruti Dev 016" pitchFamily="2" charset="0"/>
              </a:rPr>
              <a:t> </a:t>
            </a:r>
            <a:r>
              <a:rPr lang="en-US" sz="2800" dirty="0" err="1">
                <a:latin typeface="Kruti Dev 016" pitchFamily="2" charset="0"/>
              </a:rPr>
              <a:t>cpk;k</a:t>
            </a:r>
            <a:r>
              <a:rPr lang="en-US" sz="2800" dirty="0"/>
              <a:t/>
            </a:r>
            <a:br>
              <a:rPr lang="en-US" sz="2800" dirty="0"/>
            </a:br>
            <a:endParaRPr lang="en-US" sz="2800" dirty="0"/>
          </a:p>
        </p:txBody>
      </p:sp>
    </p:spTree>
    <p:extLst>
      <p:ext uri="{BB962C8B-B14F-4D97-AF65-F5344CB8AC3E}">
        <p14:creationId xmlns:p14="http://schemas.microsoft.com/office/powerpoint/2010/main" xmlns="" val="2287991688"/>
      </p:ext>
    </p:extLst>
  </p:cSld>
  <p:clrMapOvr>
    <a:masterClrMapping/>
  </p:clrMapOvr>
  <p:transition>
    <p:fad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482975"/>
            <a:ext cx="10363200" cy="1470025"/>
          </a:xfrm>
        </p:spPr>
        <p:txBody>
          <a:bodyPr/>
          <a:lstStyle/>
          <a:p>
            <a:r>
              <a:rPr lang="ur-PK" sz="5200" dirty="0">
                <a:latin typeface="1 MUHAMMADI QURANIC" pitchFamily="66" charset="-78"/>
                <a:cs typeface="1 MUHAMMADI QURANIC" pitchFamily="66" charset="-78"/>
              </a:rPr>
              <a:t>وَآمَنَكُمْ مِنَ ٱلْفِتَنِ</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err="1"/>
              <a:t>amanakum</a:t>
            </a:r>
            <a:r>
              <a:rPr lang="en-US" sz="2800" i="1" dirty="0"/>
              <a:t> min </a:t>
            </a:r>
            <a:r>
              <a:rPr lang="en-US" sz="2800" i="1" dirty="0" err="1"/>
              <a:t>alfitani</a:t>
            </a:r>
            <a:r>
              <a:rPr lang="en-US" sz="2800" dirty="0"/>
              <a:t/>
            </a:r>
            <a:br>
              <a:rPr lang="en-US" sz="2800" dirty="0"/>
            </a:br>
            <a:r>
              <a:rPr lang="en-US" sz="2800" dirty="0" smtClean="0"/>
              <a:t/>
            </a:r>
            <a:br>
              <a:rPr lang="en-US" sz="2800" dirty="0" smtClean="0"/>
            </a:br>
            <a:r>
              <a:rPr lang="en-US" sz="2800" dirty="0" smtClean="0"/>
              <a:t>secured </a:t>
            </a:r>
            <a:r>
              <a:rPr lang="en-US" sz="2800" dirty="0"/>
              <a:t>you against seditious matters</a:t>
            </a:r>
            <a:r>
              <a:rPr lang="en-US" sz="2800" dirty="0" smtClean="0"/>
              <a:t>,</a:t>
            </a:r>
            <a:br>
              <a:rPr lang="en-US" sz="2800" dirty="0" smtClean="0"/>
            </a:br>
            <a:r>
              <a:rPr lang="en-US" sz="2800" dirty="0"/>
              <a:t/>
            </a:r>
            <a:br>
              <a:rPr lang="en-US" sz="2800" dirty="0"/>
            </a:br>
            <a:r>
              <a:rPr lang="ur-PK" sz="2800" dirty="0">
                <a:latin typeface="Faiz Lahori Nastaleeq" pitchFamily="2" charset="-78"/>
                <a:cs typeface="Faiz Lahori Nastaleeq" pitchFamily="2" charset="-78"/>
              </a:rPr>
              <a:t>آپ کو محفوظ اضطرابی </a:t>
            </a:r>
            <a:r>
              <a:rPr lang="ur-PK" sz="2800" dirty="0" smtClean="0">
                <a:latin typeface="Faiz Lahori Nastaleeq" pitchFamily="2" charset="-78"/>
                <a:cs typeface="Faiz Lahori Nastaleeq" pitchFamily="2" charset="-78"/>
              </a:rPr>
              <a:t>رکھا</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a:latin typeface="Faiz Lahori Nastaleeq" pitchFamily="2" charset="-78"/>
                <a:cs typeface="Faiz Lahori Nastaleeq" pitchFamily="2" charset="-78"/>
              </a:rPr>
              <a:t/>
            </a:r>
            <a:br>
              <a:rPr lang="en-US" sz="2800" dirty="0">
                <a:latin typeface="Faiz Lahori Nastaleeq" pitchFamily="2" charset="-78"/>
                <a:cs typeface="Faiz Lahori Nastaleeq" pitchFamily="2" charset="-78"/>
              </a:rPr>
            </a:br>
            <a:r>
              <a:rPr lang="en-US" sz="2800" dirty="0" err="1">
                <a:latin typeface="Kruti Dev 016" pitchFamily="2" charset="0"/>
              </a:rPr>
              <a:t>vkidks</a:t>
            </a:r>
            <a:r>
              <a:rPr lang="en-US" sz="2800" dirty="0">
                <a:latin typeface="Kruti Dev 016" pitchFamily="2" charset="0"/>
              </a:rPr>
              <a:t> </a:t>
            </a:r>
            <a:r>
              <a:rPr lang="en-US" sz="2800" dirty="0" err="1">
                <a:latin typeface="Kruti Dev 016" pitchFamily="2" charset="0"/>
              </a:rPr>
              <a:t>egQ+wt</a:t>
            </a:r>
            <a:r>
              <a:rPr lang="en-US" sz="2800" dirty="0">
                <a:latin typeface="Kruti Dev 016" pitchFamily="2" charset="0"/>
              </a:rPr>
              <a:t>+ </a:t>
            </a:r>
            <a:r>
              <a:rPr lang="en-US" sz="2800" dirty="0" err="1">
                <a:latin typeface="Kruti Dev 016" pitchFamily="2" charset="0"/>
              </a:rPr>
              <a:t>bT+rsjkch</a:t>
            </a:r>
            <a:r>
              <a:rPr lang="en-US" sz="2800" dirty="0">
                <a:latin typeface="Kruti Dev 016" pitchFamily="2" charset="0"/>
              </a:rPr>
              <a:t> j[</a:t>
            </a:r>
            <a:r>
              <a:rPr lang="en-US" sz="2800" dirty="0" err="1">
                <a:latin typeface="Kruti Dev 016" pitchFamily="2" charset="0"/>
              </a:rPr>
              <a:t>kk</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4221049923"/>
      </p:ext>
    </p:extLst>
  </p:cSld>
  <p:clrMapOvr>
    <a:masterClrMapping/>
  </p:clrMapOvr>
  <p:transition>
    <p:fad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406775"/>
            <a:ext cx="10363200" cy="1470025"/>
          </a:xfrm>
        </p:spPr>
        <p:txBody>
          <a:bodyPr/>
          <a:lstStyle/>
          <a:p>
            <a:r>
              <a:rPr lang="ur-PK" sz="5200" dirty="0">
                <a:latin typeface="1 MUHAMMADI QURANIC" pitchFamily="66" charset="-78"/>
                <a:cs typeface="1 MUHAMMADI QURANIC" pitchFamily="66" charset="-78"/>
              </a:rPr>
              <a:t>وَطَهَّرَكُمْ مِنَ ٱلدَّنَسِ</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err="1"/>
              <a:t>tahharakum</a:t>
            </a:r>
            <a:r>
              <a:rPr lang="en-US" sz="2800" i="1" dirty="0"/>
              <a:t> min </a:t>
            </a:r>
            <a:r>
              <a:rPr lang="en-US" sz="2800" i="1" dirty="0" err="1"/>
              <a:t>alddanasi</a:t>
            </a:r>
            <a:r>
              <a:rPr lang="en-US" sz="2800" dirty="0"/>
              <a:t/>
            </a:r>
            <a:br>
              <a:rPr lang="en-US" sz="2800" dirty="0"/>
            </a:br>
            <a:r>
              <a:rPr lang="en-US" sz="2800" dirty="0" smtClean="0"/>
              <a:t/>
            </a:r>
            <a:br>
              <a:rPr lang="en-US" sz="2800" dirty="0" smtClean="0"/>
            </a:br>
            <a:r>
              <a:rPr lang="en-US" sz="2800" dirty="0" smtClean="0"/>
              <a:t>purified </a:t>
            </a:r>
            <a:r>
              <a:rPr lang="en-US" sz="2800" dirty="0"/>
              <a:t>you from dirt</a:t>
            </a:r>
            <a:r>
              <a:rPr lang="en-US" sz="2800" dirty="0" smtClean="0"/>
              <a:t>,</a:t>
            </a:r>
            <a:br>
              <a:rPr lang="en-US" sz="2800" dirty="0" smtClean="0"/>
            </a:br>
            <a:r>
              <a:rPr lang="en-US" sz="2800" dirty="0"/>
              <a:t/>
            </a:r>
            <a:br>
              <a:rPr lang="en-US" sz="2800" dirty="0"/>
            </a:br>
            <a:r>
              <a:rPr lang="ur-PK" sz="2800" dirty="0">
                <a:latin typeface="Faiz Lahori Nastaleeq" pitchFamily="2" charset="-78"/>
                <a:cs typeface="Faiz Lahori Nastaleeq" pitchFamily="2" charset="-78"/>
              </a:rPr>
              <a:t>آپ کو گندگی سے آزاد </a:t>
            </a:r>
            <a:r>
              <a:rPr lang="ur-PK" sz="2800" dirty="0" smtClean="0">
                <a:latin typeface="Faiz Lahori Nastaleeq" pitchFamily="2" charset="-78"/>
                <a:cs typeface="Faiz Lahori Nastaleeq" pitchFamily="2" charset="-78"/>
              </a:rPr>
              <a:t>کیا</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a:latin typeface="Faiz Lahori Nastaleeq" pitchFamily="2" charset="-78"/>
                <a:cs typeface="Faiz Lahori Nastaleeq" pitchFamily="2" charset="-78"/>
              </a:rPr>
              <a:t/>
            </a:r>
            <a:br>
              <a:rPr lang="en-US" sz="2800" dirty="0">
                <a:latin typeface="Faiz Lahori Nastaleeq" pitchFamily="2" charset="-78"/>
                <a:cs typeface="Faiz Lahori Nastaleeq" pitchFamily="2" charset="-78"/>
              </a:rPr>
            </a:br>
            <a:r>
              <a:rPr lang="en-US" sz="2800" dirty="0" err="1">
                <a:latin typeface="Kruti Dev 016" pitchFamily="2" charset="0"/>
              </a:rPr>
              <a:t>vkidks</a:t>
            </a:r>
            <a:r>
              <a:rPr lang="en-US" sz="2800" dirty="0">
                <a:latin typeface="Kruti Dev 016" pitchFamily="2" charset="0"/>
              </a:rPr>
              <a:t> </a:t>
            </a:r>
            <a:r>
              <a:rPr lang="en-US" sz="2800" dirty="0" err="1">
                <a:latin typeface="Kruti Dev 016" pitchFamily="2" charset="0"/>
              </a:rPr>
              <a:t>xUnxh</a:t>
            </a:r>
            <a:r>
              <a:rPr lang="en-US" sz="2800" dirty="0">
                <a:latin typeface="Kruti Dev 016" pitchFamily="2" charset="0"/>
              </a:rPr>
              <a:t> </a:t>
            </a:r>
            <a:r>
              <a:rPr lang="en-US" sz="2800" dirty="0" err="1">
                <a:latin typeface="Kruti Dev 016" pitchFamily="2" charset="0"/>
              </a:rPr>
              <a:t>ls</a:t>
            </a:r>
            <a:r>
              <a:rPr lang="en-US" sz="2800" dirty="0">
                <a:latin typeface="Kruti Dev 016" pitchFamily="2" charset="0"/>
              </a:rPr>
              <a:t> </a:t>
            </a:r>
            <a:r>
              <a:rPr lang="en-US" sz="2800" dirty="0" err="1">
                <a:latin typeface="Kruti Dev 016" pitchFamily="2" charset="0"/>
              </a:rPr>
              <a:t>vkt</a:t>
            </a:r>
            <a:r>
              <a:rPr lang="en-US" sz="2800" dirty="0">
                <a:latin typeface="Kruti Dev 016" pitchFamily="2" charset="0"/>
              </a:rPr>
              <a:t>++</a:t>
            </a:r>
            <a:r>
              <a:rPr lang="en-US" sz="2800" dirty="0" err="1">
                <a:latin typeface="Kruti Dev 016" pitchFamily="2" charset="0"/>
              </a:rPr>
              <a:t>kn</a:t>
            </a:r>
            <a:r>
              <a:rPr lang="en-US" sz="2800" dirty="0">
                <a:latin typeface="Kruti Dev 016" pitchFamily="2" charset="0"/>
              </a:rPr>
              <a:t> </a:t>
            </a:r>
            <a:r>
              <a:rPr lang="en-US" sz="2800" dirty="0" err="1">
                <a:latin typeface="Kruti Dev 016" pitchFamily="2" charset="0"/>
              </a:rPr>
              <a:t>fd;k</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1603431331"/>
      </p:ext>
    </p:extLst>
  </p:cSld>
  <p:clrMapOvr>
    <a:masterClrMapping/>
  </p:clrMapOvr>
  <p:transition>
    <p:fade/>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482975"/>
            <a:ext cx="10363200" cy="1470025"/>
          </a:xfrm>
        </p:spPr>
        <p:txBody>
          <a:bodyPr/>
          <a:lstStyle/>
          <a:p>
            <a:r>
              <a:rPr lang="ur-PK" sz="5200" dirty="0">
                <a:latin typeface="1 MUHAMMADI QURANIC" pitchFamily="66" charset="-78"/>
                <a:cs typeface="1 MUHAMMADI QURANIC" pitchFamily="66" charset="-78"/>
              </a:rPr>
              <a:t>وَأَذْهَبَ عَنْكُمُ ٱلرِّجْسَ</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err="1"/>
              <a:t>adhhaba</a:t>
            </a:r>
            <a:r>
              <a:rPr lang="en-US" sz="2800" i="1" dirty="0"/>
              <a:t> `</a:t>
            </a:r>
            <a:r>
              <a:rPr lang="en-US" sz="2800" i="1" dirty="0" err="1"/>
              <a:t>ankum</a:t>
            </a:r>
            <a:r>
              <a:rPr lang="en-US" sz="2800" i="1" dirty="0"/>
              <a:t> </a:t>
            </a:r>
            <a:r>
              <a:rPr lang="en-US" sz="2800" i="1" dirty="0" err="1"/>
              <a:t>alrrijsa</a:t>
            </a:r>
            <a:r>
              <a:rPr lang="en-US" sz="2800" dirty="0"/>
              <a:t/>
            </a:r>
            <a:br>
              <a:rPr lang="en-US" sz="2800" dirty="0"/>
            </a:br>
            <a:r>
              <a:rPr lang="en-US" sz="2800" dirty="0" smtClean="0"/>
              <a:t/>
            </a:r>
            <a:br>
              <a:rPr lang="en-US" sz="2800" dirty="0" smtClean="0"/>
            </a:br>
            <a:r>
              <a:rPr lang="en-US" sz="2800" dirty="0" smtClean="0"/>
              <a:t>removed </a:t>
            </a:r>
            <a:r>
              <a:rPr lang="en-US" sz="2800" dirty="0"/>
              <a:t>away from you uncleanness</a:t>
            </a:r>
            <a:r>
              <a:rPr lang="en-US" sz="2800" dirty="0" smtClean="0"/>
              <a:t>,</a:t>
            </a:r>
            <a:br>
              <a:rPr lang="en-US" sz="2800" dirty="0" smtClean="0"/>
            </a:br>
            <a:r>
              <a:rPr lang="en-US" sz="2800" dirty="0"/>
              <a:t/>
            </a:r>
            <a:br>
              <a:rPr lang="en-US" sz="2800" dirty="0"/>
            </a:br>
            <a:r>
              <a:rPr lang="ur-PK" sz="2800" dirty="0">
                <a:latin typeface="Faiz Lahori Nastaleeq" pitchFamily="2" charset="-78"/>
                <a:cs typeface="Faiz Lahori Nastaleeq" pitchFamily="2" charset="-78"/>
              </a:rPr>
              <a:t>آپ سے بے لگام ہٹا دیا گیا ناپاکی </a:t>
            </a:r>
            <a:r>
              <a:rPr lang="ur-PK" sz="2800" dirty="0" smtClean="0">
                <a:latin typeface="Faiz Lahori Nastaleeq" pitchFamily="2" charset="-78"/>
                <a:cs typeface="Faiz Lahori Nastaleeq" pitchFamily="2" charset="-78"/>
              </a:rPr>
              <a:t>سے</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a:latin typeface="Faiz Lahori Nastaleeq" pitchFamily="2" charset="-78"/>
                <a:cs typeface="Faiz Lahori Nastaleeq" pitchFamily="2" charset="-78"/>
              </a:rPr>
              <a:t/>
            </a:r>
            <a:br>
              <a:rPr lang="en-US" sz="2800" dirty="0">
                <a:latin typeface="Faiz Lahori Nastaleeq" pitchFamily="2" charset="-78"/>
                <a:cs typeface="Faiz Lahori Nastaleeq" pitchFamily="2" charset="-78"/>
              </a:rPr>
            </a:br>
            <a:r>
              <a:rPr lang="en-US" sz="2800" dirty="0" err="1">
                <a:latin typeface="Kruti Dev 016" pitchFamily="2" charset="0"/>
              </a:rPr>
              <a:t>vkils</a:t>
            </a:r>
            <a:r>
              <a:rPr lang="en-US" sz="2800" dirty="0">
                <a:latin typeface="Kruti Dev 016" pitchFamily="2" charset="0"/>
              </a:rPr>
              <a:t> </a:t>
            </a:r>
            <a:r>
              <a:rPr lang="en-US" sz="2800" dirty="0" err="1">
                <a:latin typeface="Kruti Dev 016" pitchFamily="2" charset="0"/>
              </a:rPr>
              <a:t>csyxke</a:t>
            </a:r>
            <a:r>
              <a:rPr lang="en-US" sz="2800" dirty="0">
                <a:latin typeface="Kruti Dev 016" pitchFamily="2" charset="0"/>
              </a:rPr>
              <a:t> </a:t>
            </a:r>
            <a:r>
              <a:rPr lang="en-US" sz="2800" dirty="0" err="1">
                <a:latin typeface="Kruti Dev 016" pitchFamily="2" charset="0"/>
              </a:rPr>
              <a:t>gVk</a:t>
            </a:r>
            <a:r>
              <a:rPr lang="en-US" sz="2800" dirty="0">
                <a:latin typeface="Kruti Dev 016" pitchFamily="2" charset="0"/>
              </a:rPr>
              <a:t> </a:t>
            </a:r>
            <a:r>
              <a:rPr lang="en-US" sz="2800" dirty="0" err="1">
                <a:latin typeface="Kruti Dev 016" pitchFamily="2" charset="0"/>
              </a:rPr>
              <a:t>fn;k</a:t>
            </a:r>
            <a:r>
              <a:rPr lang="en-US" sz="2800" dirty="0">
                <a:latin typeface="Kruti Dev 016" pitchFamily="2" charset="0"/>
              </a:rPr>
              <a:t> </a:t>
            </a:r>
            <a:r>
              <a:rPr lang="en-US" sz="2800" dirty="0" err="1">
                <a:latin typeface="Kruti Dev 016" pitchFamily="2" charset="0"/>
              </a:rPr>
              <a:t>x;k</a:t>
            </a:r>
            <a:r>
              <a:rPr lang="en-US" sz="2800" dirty="0">
                <a:latin typeface="Kruti Dev 016" pitchFamily="2" charset="0"/>
              </a:rPr>
              <a:t> </a:t>
            </a:r>
            <a:r>
              <a:rPr lang="en-US" sz="2800" dirty="0" err="1">
                <a:latin typeface="Kruti Dev 016" pitchFamily="2" charset="0"/>
              </a:rPr>
              <a:t>ukikdh</a:t>
            </a:r>
            <a:r>
              <a:rPr lang="en-US" sz="2800" dirty="0">
                <a:latin typeface="Kruti Dev 016" pitchFamily="2" charset="0"/>
              </a:rPr>
              <a:t> </a:t>
            </a:r>
            <a:r>
              <a:rPr lang="en-US" sz="2800" dirty="0" err="1">
                <a:latin typeface="Kruti Dev 016" pitchFamily="2" charset="0"/>
              </a:rPr>
              <a:t>ls</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1892053959"/>
      </p:ext>
    </p:extLst>
  </p:cSld>
  <p:clrMapOvr>
    <a:masterClrMapping/>
  </p:clrMapOvr>
  <p:transition>
    <p:fade/>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482975"/>
            <a:ext cx="10363200" cy="1470025"/>
          </a:xfrm>
        </p:spPr>
        <p:txBody>
          <a:bodyPr/>
          <a:lstStyle/>
          <a:p>
            <a:r>
              <a:rPr lang="ur-PK" sz="5200" dirty="0">
                <a:latin typeface="1 MUHAMMADI QURANIC" pitchFamily="66" charset="-78"/>
                <a:cs typeface="1 MUHAMMADI QURANIC" pitchFamily="66" charset="-78"/>
              </a:rPr>
              <a:t>وَطَهَّرَكُمْ تَطْهِيراً</a:t>
            </a:r>
            <a:r>
              <a:rPr lang="en-US" sz="5200" dirty="0">
                <a:latin typeface="1 MUHAMMADI QURANIC" pitchFamily="66" charset="-78"/>
                <a:cs typeface="1 MUHAMMADI QURANIC" pitchFamily="66" charset="-78"/>
              </a:rPr>
              <a:t/>
            </a:r>
            <a:br>
              <a:rPr lang="en-US" sz="5200" dirty="0">
                <a:latin typeface="1 MUHAMMADI QURANIC" pitchFamily="66" charset="-78"/>
                <a:cs typeface="1 MUHAMMADI QURANIC" pitchFamily="66" charset="-78"/>
              </a:rPr>
            </a:br>
            <a:r>
              <a:rPr lang="en-US" sz="2800" dirty="0" smtClean="0">
                <a:latin typeface="1 MUHAMMADI QURANIC" pitchFamily="66" charset="-78"/>
                <a:cs typeface="1 MUHAMMADI QURANIC" pitchFamily="66" charset="-78"/>
              </a:rPr>
              <a:t/>
            </a:r>
            <a:br>
              <a:rPr lang="en-US" sz="2800" dirty="0" smtClean="0">
                <a:latin typeface="1 MUHAMMADI QURANIC" pitchFamily="66" charset="-78"/>
                <a:cs typeface="1 MUHAMMADI QURANIC" pitchFamily="66" charset="-78"/>
              </a:rPr>
            </a:br>
            <a:r>
              <a:rPr lang="en-US" sz="2800" i="1" dirty="0" err="1" smtClean="0"/>
              <a:t>wa</a:t>
            </a:r>
            <a:r>
              <a:rPr lang="en-US" sz="2800" i="1" dirty="0" smtClean="0"/>
              <a:t> </a:t>
            </a:r>
            <a:r>
              <a:rPr lang="en-US" sz="2800" i="1" dirty="0" err="1"/>
              <a:t>tahharakum</a:t>
            </a:r>
            <a:r>
              <a:rPr lang="en-US" sz="2800" i="1" dirty="0"/>
              <a:t> </a:t>
            </a:r>
            <a:r>
              <a:rPr lang="en-US" sz="2800" i="1" dirty="0" err="1"/>
              <a:t>tathiran</a:t>
            </a:r>
            <a:r>
              <a:rPr lang="en-US" sz="2800" dirty="0"/>
              <a:t/>
            </a:r>
            <a:br>
              <a:rPr lang="en-US" sz="2800" dirty="0"/>
            </a:br>
            <a:r>
              <a:rPr lang="en-US" sz="2800" dirty="0" smtClean="0"/>
              <a:t/>
            </a:r>
            <a:br>
              <a:rPr lang="en-US" sz="2800" dirty="0" smtClean="0"/>
            </a:br>
            <a:r>
              <a:rPr lang="en-US" sz="2800" dirty="0" smtClean="0"/>
              <a:t>and </a:t>
            </a:r>
            <a:r>
              <a:rPr lang="en-US" sz="2800" dirty="0"/>
              <a:t>purified you with a thorough purifying</a:t>
            </a:r>
            <a:r>
              <a:rPr lang="en-US" sz="2800" dirty="0" smtClean="0"/>
              <a:t>.</a:t>
            </a:r>
            <a:br>
              <a:rPr lang="en-US" sz="2800" dirty="0" smtClean="0"/>
            </a:br>
            <a:r>
              <a:rPr lang="en-US" sz="2800" dirty="0" smtClean="0"/>
              <a:t/>
            </a:r>
            <a:br>
              <a:rPr lang="en-US" sz="2800" dirty="0" smtClean="0"/>
            </a:br>
            <a:r>
              <a:rPr lang="ur-PK" sz="2800" dirty="0">
                <a:latin typeface="Faiz Lahori Nastaleeq" pitchFamily="2" charset="-78"/>
                <a:cs typeface="Faiz Lahori Nastaleeq" pitchFamily="2" charset="-78"/>
              </a:rPr>
              <a:t>اور پوری صفائی سے آپ کو پاک </a:t>
            </a:r>
            <a:r>
              <a:rPr lang="ur-PK" sz="2800" dirty="0" smtClean="0">
                <a:latin typeface="Faiz Lahori Nastaleeq" pitchFamily="2" charset="-78"/>
                <a:cs typeface="Faiz Lahori Nastaleeq" pitchFamily="2" charset="-78"/>
              </a:rPr>
              <a:t>کردیا</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a:latin typeface="Faiz Lahori Nastaleeq" pitchFamily="2" charset="-78"/>
                <a:cs typeface="Faiz Lahori Nastaleeq" pitchFamily="2" charset="-78"/>
              </a:rPr>
              <a:t/>
            </a:r>
            <a:br>
              <a:rPr lang="en-US" sz="2800" dirty="0">
                <a:latin typeface="Faiz Lahori Nastaleeq" pitchFamily="2" charset="-78"/>
                <a:cs typeface="Faiz Lahori Nastaleeq" pitchFamily="2" charset="-78"/>
              </a:rPr>
            </a:br>
            <a:r>
              <a:rPr lang="en-US" sz="2800" dirty="0" err="1">
                <a:latin typeface="Kruti Dev 016" pitchFamily="2" charset="0"/>
              </a:rPr>
              <a:t>vkSj</a:t>
            </a:r>
            <a:r>
              <a:rPr lang="en-US" sz="2800" dirty="0">
                <a:latin typeface="Kruti Dev 016" pitchFamily="2" charset="0"/>
              </a:rPr>
              <a:t> </a:t>
            </a:r>
            <a:r>
              <a:rPr lang="en-US" sz="2800" dirty="0" err="1">
                <a:latin typeface="Kruti Dev 016" pitchFamily="2" charset="0"/>
              </a:rPr>
              <a:t>iwjh</a:t>
            </a:r>
            <a:r>
              <a:rPr lang="en-US" sz="2800" dirty="0">
                <a:latin typeface="Kruti Dev 016" pitchFamily="2" charset="0"/>
              </a:rPr>
              <a:t> </a:t>
            </a:r>
            <a:r>
              <a:rPr lang="en-US" sz="2800" dirty="0" err="1">
                <a:latin typeface="Kruti Dev 016" pitchFamily="2" charset="0"/>
              </a:rPr>
              <a:t>lQkbZ</a:t>
            </a:r>
            <a:r>
              <a:rPr lang="en-US" sz="2800" dirty="0">
                <a:latin typeface="Kruti Dev 016" pitchFamily="2" charset="0"/>
              </a:rPr>
              <a:t> </a:t>
            </a:r>
            <a:r>
              <a:rPr lang="en-US" sz="2800" dirty="0" err="1">
                <a:latin typeface="Kruti Dev 016" pitchFamily="2" charset="0"/>
              </a:rPr>
              <a:t>ls</a:t>
            </a:r>
            <a:r>
              <a:rPr lang="en-US" sz="2800" dirty="0">
                <a:latin typeface="Kruti Dev 016" pitchFamily="2" charset="0"/>
              </a:rPr>
              <a:t> </a:t>
            </a:r>
            <a:r>
              <a:rPr lang="en-US" sz="2800" dirty="0" err="1">
                <a:latin typeface="Kruti Dev 016" pitchFamily="2" charset="0"/>
              </a:rPr>
              <a:t>vkidks</a:t>
            </a:r>
            <a:r>
              <a:rPr lang="en-US" sz="2800" dirty="0">
                <a:latin typeface="Kruti Dev 016" pitchFamily="2" charset="0"/>
              </a:rPr>
              <a:t> </a:t>
            </a:r>
            <a:r>
              <a:rPr lang="en-US" sz="2800" dirty="0" err="1">
                <a:latin typeface="Kruti Dev 016" pitchFamily="2" charset="0"/>
              </a:rPr>
              <a:t>ikd</a:t>
            </a:r>
            <a:r>
              <a:rPr lang="en-US" sz="2800" dirty="0">
                <a:latin typeface="Kruti Dev 016" pitchFamily="2" charset="0"/>
              </a:rPr>
              <a:t> </a:t>
            </a:r>
            <a:r>
              <a:rPr lang="en-US" sz="2800" dirty="0" err="1">
                <a:latin typeface="Kruti Dev 016" pitchFamily="2" charset="0"/>
              </a:rPr>
              <a:t>dj</a:t>
            </a:r>
            <a:r>
              <a:rPr lang="en-US" sz="2800" dirty="0">
                <a:latin typeface="Kruti Dev 016" pitchFamily="2" charset="0"/>
              </a:rPr>
              <a:t> </a:t>
            </a:r>
            <a:r>
              <a:rPr lang="en-US" sz="2800" dirty="0" err="1">
                <a:latin typeface="Kruti Dev 016" pitchFamily="2" charset="0"/>
              </a:rPr>
              <a:t>fn;k</a:t>
            </a:r>
            <a:r>
              <a:rPr lang="en-US" sz="2800" dirty="0"/>
              <a:t/>
            </a:r>
            <a:br>
              <a:rPr lang="en-US" sz="2800" dirty="0"/>
            </a:br>
            <a:r>
              <a:rPr lang="en-US" sz="2800" dirty="0">
                <a:latin typeface="Faiz Lahori Nastaleeq" pitchFamily="2" charset="-78"/>
                <a:cs typeface="Faiz Lahori Nastaleeq" pitchFamily="2" charset="-78"/>
              </a:rPr>
              <a:t/>
            </a:r>
            <a:br>
              <a:rPr lang="en-US"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222327925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482975"/>
            <a:ext cx="10363200" cy="1470025"/>
          </a:xfrm>
        </p:spPr>
        <p:txBody>
          <a:bodyPr/>
          <a:lstStyle/>
          <a:p>
            <a:r>
              <a:rPr lang="ur-PK" sz="5200" dirty="0" smtClean="0">
                <a:latin typeface="1 MUHAMMADI QURANIC" pitchFamily="66" charset="-78"/>
                <a:cs typeface="1 MUHAMMADI QURANIC" pitchFamily="66" charset="-78"/>
              </a:rPr>
              <a:t>وَأُصُوْلَ </a:t>
            </a:r>
            <a:r>
              <a:rPr lang="ur-PK" sz="5200" dirty="0">
                <a:latin typeface="1 MUHAMMADI QURANIC" pitchFamily="66" charset="-78"/>
                <a:cs typeface="1 MUHAMMADI QURANIC" pitchFamily="66" charset="-78"/>
              </a:rPr>
              <a:t>ٱلْكَرَمِ</a:t>
            </a:r>
            <a:r>
              <a:rPr lang="en-US" sz="5200" dirty="0">
                <a:latin typeface="1 MUHAMMADI QURANIC" pitchFamily="66" charset="-78"/>
                <a:cs typeface="1 MUHAMMADI QURANIC" pitchFamily="66" charset="-78"/>
              </a:rPr>
              <a:t/>
            </a:r>
            <a:br>
              <a:rPr lang="en-US" sz="5200" dirty="0">
                <a:latin typeface="1 MUHAMMADI QURANIC" pitchFamily="66" charset="-78"/>
                <a:cs typeface="1 MUHAMMADI QURANIC" pitchFamily="66" charset="-78"/>
              </a:rPr>
            </a:br>
            <a:r>
              <a:rPr lang="en-US" sz="2800" i="1" dirty="0" smtClean="0"/>
              <a:t/>
            </a:r>
            <a:br>
              <a:rPr lang="en-US" sz="2800" i="1" dirty="0" smtClean="0"/>
            </a:br>
            <a:r>
              <a:rPr lang="en-US" sz="2800" i="1" dirty="0" err="1"/>
              <a:t>w</a:t>
            </a:r>
            <a:r>
              <a:rPr lang="en-US" sz="2800" i="1" dirty="0" err="1" smtClean="0"/>
              <a:t>a</a:t>
            </a:r>
            <a:r>
              <a:rPr lang="en-US" sz="2800" i="1" dirty="0" smtClean="0"/>
              <a:t> </a:t>
            </a:r>
            <a:r>
              <a:rPr lang="en-US" sz="2800" i="1" dirty="0" err="1"/>
              <a:t>usula</a:t>
            </a:r>
            <a:r>
              <a:rPr lang="en-US" sz="2800" i="1" dirty="0"/>
              <a:t> </a:t>
            </a:r>
            <a:r>
              <a:rPr lang="en-US" sz="2800" i="1" dirty="0" err="1" smtClean="0"/>
              <a:t>alkarami</a:t>
            </a:r>
            <a:r>
              <a:rPr lang="en-US" sz="2800" i="1" dirty="0" smtClean="0"/>
              <a:t/>
            </a:r>
            <a:br>
              <a:rPr lang="en-US" sz="2800" i="1" dirty="0" smtClean="0"/>
            </a:br>
            <a:r>
              <a:rPr lang="en-US" sz="2800" dirty="0"/>
              <a:t/>
            </a:r>
            <a:br>
              <a:rPr lang="en-US" sz="2800" dirty="0"/>
            </a:br>
            <a:r>
              <a:rPr lang="en-US" sz="2800" dirty="0"/>
              <a:t>origins of generosity</a:t>
            </a:r>
            <a:r>
              <a:rPr lang="en-US" sz="2800" dirty="0" smtClean="0"/>
              <a:t>,</a:t>
            </a:r>
            <a:br>
              <a:rPr lang="en-US" sz="2800" dirty="0" smtClean="0"/>
            </a:br>
            <a:r>
              <a:rPr lang="en-US" sz="2800" dirty="0"/>
              <a:t/>
            </a:r>
            <a:br>
              <a:rPr lang="en-US" sz="2800" dirty="0"/>
            </a:br>
            <a:r>
              <a:rPr lang="ur-PK" sz="2800" dirty="0">
                <a:latin typeface="Faiz Lahori Nastaleeq" pitchFamily="2" charset="-78"/>
                <a:cs typeface="Faiz Lahori Nastaleeq" pitchFamily="2" charset="-78"/>
              </a:rPr>
              <a:t>سخاوت کی </a:t>
            </a:r>
            <a:r>
              <a:rPr lang="ur-PK" sz="2800" dirty="0" smtClean="0">
                <a:latin typeface="Faiz Lahori Nastaleeq" pitchFamily="2" charset="-78"/>
                <a:cs typeface="Faiz Lahori Nastaleeq" pitchFamily="2" charset="-78"/>
              </a:rPr>
              <a:t>بنیاد</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a:latin typeface="Faiz Lahori Nastaleeq" pitchFamily="2" charset="-78"/>
                <a:cs typeface="Faiz Lahori Nastaleeq" pitchFamily="2" charset="-78"/>
              </a:rPr>
              <a:t/>
            </a:r>
            <a:br>
              <a:rPr lang="en-US" sz="2800" dirty="0">
                <a:latin typeface="Faiz Lahori Nastaleeq" pitchFamily="2" charset="-78"/>
                <a:cs typeface="Faiz Lahori Nastaleeq" pitchFamily="2" charset="-78"/>
              </a:rPr>
            </a:br>
            <a:r>
              <a:rPr lang="en-US" sz="2800" dirty="0">
                <a:latin typeface="Kruti Dev 016" pitchFamily="2" charset="0"/>
              </a:rPr>
              <a:t>l[+</a:t>
            </a:r>
            <a:r>
              <a:rPr lang="en-US" sz="2800" dirty="0" err="1">
                <a:latin typeface="Kruti Dev 016" pitchFamily="2" charset="0"/>
              </a:rPr>
              <a:t>k+kor</a:t>
            </a:r>
            <a:r>
              <a:rPr lang="en-US" sz="2800" dirty="0">
                <a:latin typeface="Kruti Dev 016" pitchFamily="2" charset="0"/>
              </a:rPr>
              <a:t> dh </a:t>
            </a:r>
            <a:r>
              <a:rPr lang="en-US" sz="2800" dirty="0" err="1" smtClean="0">
                <a:latin typeface="Kruti Dev 016" pitchFamily="2" charset="0"/>
              </a:rPr>
              <a:t>cqfu;kn</a:t>
            </a:r>
            <a:r>
              <a:rPr lang="en-US" sz="2800" dirty="0" smtClean="0">
                <a:latin typeface="Kruti Dev 016" pitchFamily="2" charset="0"/>
              </a:rPr>
              <a:t/>
            </a:r>
            <a:br>
              <a:rPr lang="en-US" sz="2800" dirty="0" smtClean="0">
                <a:latin typeface="Kruti Dev 016" pitchFamily="2" charset="0"/>
              </a:rPr>
            </a:br>
            <a:r>
              <a:rPr lang="en-US" sz="2800" dirty="0" smtClean="0">
                <a:latin typeface="Kruti Dev 016" pitchFamily="2" charset="0"/>
              </a:rPr>
              <a:t/>
            </a:r>
            <a:br>
              <a:rPr lang="en-US" sz="2800" dirty="0" smtClean="0">
                <a:latin typeface="Kruti Dev 016" pitchFamily="2" charset="0"/>
              </a:rPr>
            </a:br>
            <a:r>
              <a:rPr lang="en-US" sz="2800" dirty="0" smtClean="0">
                <a:latin typeface="LMG-Arun" pitchFamily="2" charset="0"/>
                <a:cs typeface="Arial" charset="0"/>
              </a:rPr>
              <a:t> SZD </a:t>
            </a:r>
            <a:r>
              <a:rPr lang="en-US" sz="2800" dirty="0" err="1" smtClean="0">
                <a:latin typeface="LMG-Arun" pitchFamily="2" charset="0"/>
                <a:cs typeface="Arial" charset="0"/>
              </a:rPr>
              <a:t>sNIFfG</a:t>
            </a:r>
            <a:r>
              <a:rPr lang="en-US" sz="2800" dirty="0" smtClean="0">
                <a:latin typeface="LMG-Arun" pitchFamily="2" charset="0"/>
                <a:cs typeface="Arial" charset="0"/>
              </a:rPr>
              <a:t>]\ D}/ </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2673829133"/>
      </p:ext>
    </p:extLst>
  </p:cSld>
  <p:clrMapOvr>
    <a:masterClrMapping/>
  </p:clrMapOvr>
  <p:transition>
    <p:fade/>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559175"/>
            <a:ext cx="10363200" cy="1470025"/>
          </a:xfrm>
        </p:spPr>
        <p:txBody>
          <a:bodyPr/>
          <a:lstStyle/>
          <a:p>
            <a:r>
              <a:rPr lang="ur-PK" sz="5200" dirty="0">
                <a:latin typeface="1 MUHAMMADI QURANIC" pitchFamily="66" charset="-78"/>
                <a:cs typeface="1 MUHAMMADI QURANIC" pitchFamily="66" charset="-78"/>
              </a:rPr>
              <a:t>فَعَظَّمْتُمْ </a:t>
            </a:r>
            <a:r>
              <a:rPr lang="ur-PK" sz="5200" dirty="0" smtClean="0">
                <a:latin typeface="1 MUHAMMADI QURANIC" pitchFamily="66" charset="-78"/>
                <a:cs typeface="1 MUHAMMADI QURANIC" pitchFamily="66" charset="-78"/>
              </a:rPr>
              <a:t>جَلَالَهُ</a:t>
            </a:r>
            <a:r>
              <a:rPr lang="en-US" sz="5200" dirty="0"/>
              <a:t/>
            </a:r>
            <a:br>
              <a:rPr lang="en-US" sz="5200" dirty="0"/>
            </a:br>
            <a:r>
              <a:rPr lang="en-US" sz="2800" dirty="0" smtClean="0"/>
              <a:t/>
            </a:r>
            <a:br>
              <a:rPr lang="en-US" sz="2800" dirty="0" smtClean="0"/>
            </a:br>
            <a:r>
              <a:rPr lang="en-US" sz="2800" i="1" dirty="0" err="1" smtClean="0"/>
              <a:t>fa`azzamtum</a:t>
            </a:r>
            <a:r>
              <a:rPr lang="en-US" sz="2800" i="1" dirty="0" smtClean="0"/>
              <a:t> </a:t>
            </a:r>
            <a:r>
              <a:rPr lang="en-US" sz="2800" i="1" dirty="0" err="1"/>
              <a:t>jalalahu</a:t>
            </a:r>
            <a:r>
              <a:rPr lang="en-US" sz="2800" dirty="0"/>
              <a:t/>
            </a:r>
            <a:br>
              <a:rPr lang="en-US" sz="2800" dirty="0"/>
            </a:br>
            <a:r>
              <a:rPr lang="en-US" sz="2800" dirty="0" smtClean="0"/>
              <a:t/>
            </a:r>
            <a:br>
              <a:rPr lang="en-US" sz="2800" dirty="0" smtClean="0"/>
            </a:br>
            <a:r>
              <a:rPr lang="en-US" sz="2800" dirty="0" smtClean="0"/>
              <a:t>So</a:t>
            </a:r>
            <a:r>
              <a:rPr lang="en-US" sz="2800" dirty="0"/>
              <a:t>, you have glorified His majesty</a:t>
            </a:r>
            <a:r>
              <a:rPr lang="en-US" sz="2800" dirty="0" smtClean="0"/>
              <a:t>,</a:t>
            </a:r>
            <a:br>
              <a:rPr lang="en-US" sz="2800" dirty="0" smtClean="0"/>
            </a:br>
            <a:r>
              <a:rPr lang="en-US" sz="2800" dirty="0"/>
              <a:t/>
            </a:r>
            <a:br>
              <a:rPr lang="en-US" sz="2800" dirty="0"/>
            </a:br>
            <a:r>
              <a:rPr lang="ur-PK" sz="2800" dirty="0">
                <a:latin typeface="Faiz Lahori Nastaleeq" pitchFamily="2" charset="-78"/>
                <a:cs typeface="Faiz Lahori Nastaleeq" pitchFamily="2" charset="-78"/>
              </a:rPr>
              <a:t>آپ نے اس کی عظمت کی تسبیح کی </a:t>
            </a:r>
            <a:r>
              <a:rPr lang="ur-PK" sz="2800" dirty="0" smtClean="0">
                <a:latin typeface="Faiz Lahori Nastaleeq" pitchFamily="2" charset="-78"/>
                <a:cs typeface="Faiz Lahori Nastaleeq" pitchFamily="2" charset="-78"/>
              </a:rPr>
              <a:t>ہے</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a:latin typeface="Faiz Lahori Nastaleeq" pitchFamily="2" charset="-78"/>
                <a:cs typeface="Faiz Lahori Nastaleeq" pitchFamily="2" charset="-78"/>
              </a:rPr>
              <a:t/>
            </a:r>
            <a:br>
              <a:rPr lang="en-US" sz="2800" dirty="0">
                <a:latin typeface="Faiz Lahori Nastaleeq" pitchFamily="2" charset="-78"/>
                <a:cs typeface="Faiz Lahori Nastaleeq" pitchFamily="2" charset="-78"/>
              </a:rPr>
            </a:br>
            <a:r>
              <a:rPr lang="en-US" sz="2800" dirty="0" err="1">
                <a:latin typeface="Kruti Dev 016" pitchFamily="2" charset="0"/>
              </a:rPr>
              <a:t>vkius</a:t>
            </a:r>
            <a:r>
              <a:rPr lang="en-US" sz="2800" dirty="0">
                <a:latin typeface="Kruti Dev 016" pitchFamily="2" charset="0"/>
              </a:rPr>
              <a:t> </a:t>
            </a:r>
            <a:r>
              <a:rPr lang="en-US" sz="2800" dirty="0" err="1">
                <a:latin typeface="Kruti Dev 016" pitchFamily="2" charset="0"/>
              </a:rPr>
              <a:t>mldh</a:t>
            </a:r>
            <a:r>
              <a:rPr lang="en-US" sz="2800" dirty="0">
                <a:latin typeface="Kruti Dev 016" pitchFamily="2" charset="0"/>
              </a:rPr>
              <a:t> </a:t>
            </a:r>
            <a:r>
              <a:rPr lang="en-US" sz="2800" dirty="0" err="1">
                <a:latin typeface="Kruti Dev 016" pitchFamily="2" charset="0"/>
              </a:rPr>
              <a:t>vt+er</a:t>
            </a:r>
            <a:r>
              <a:rPr lang="en-US" sz="2800" dirty="0">
                <a:latin typeface="Kruti Dev 016" pitchFamily="2" charset="0"/>
              </a:rPr>
              <a:t> dh </a:t>
            </a:r>
            <a:r>
              <a:rPr lang="en-US" sz="2800" dirty="0" err="1">
                <a:latin typeface="Kruti Dev 016" pitchFamily="2" charset="0"/>
              </a:rPr>
              <a:t>rLchg</a:t>
            </a:r>
            <a:r>
              <a:rPr lang="en-US" sz="2800" dirty="0">
                <a:latin typeface="Kruti Dev 016" pitchFamily="2" charset="0"/>
              </a:rPr>
              <a:t> dh </a:t>
            </a:r>
            <a:r>
              <a:rPr lang="en-US" sz="2800" dirty="0" err="1">
                <a:latin typeface="Kruti Dev 016" pitchFamily="2" charset="0"/>
              </a:rPr>
              <a:t>gS</a:t>
            </a:r>
            <a:r>
              <a:rPr lang="en-US" sz="2800" dirty="0">
                <a:latin typeface="Kruti Dev 016" pitchFamily="2" charset="0"/>
              </a:rPr>
              <a:t> </a:t>
            </a:r>
            <a:r>
              <a:rPr lang="en-US" sz="2800" dirty="0"/>
              <a:t/>
            </a:r>
            <a:br>
              <a:rPr lang="en-US" sz="2800" dirty="0"/>
            </a:br>
            <a:r>
              <a:rPr lang="en-US" sz="2800" dirty="0">
                <a:latin typeface="Faiz Lahori Nastaleeq" pitchFamily="2" charset="-78"/>
                <a:cs typeface="Faiz Lahori Nastaleeq" pitchFamily="2" charset="-78"/>
              </a:rPr>
              <a:t/>
            </a:r>
            <a:br>
              <a:rPr lang="en-US"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1447872608"/>
      </p:ext>
    </p:extLst>
  </p:cSld>
  <p:clrMapOvr>
    <a:masterClrMapping/>
  </p:clrMapOvr>
  <p:transition>
    <p:fade/>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016375"/>
            <a:ext cx="10363200" cy="1470025"/>
          </a:xfrm>
        </p:spPr>
        <p:txBody>
          <a:bodyPr/>
          <a:lstStyle/>
          <a:p>
            <a:r>
              <a:rPr lang="ur-PK" sz="5200" dirty="0">
                <a:latin typeface="1 MUHAMMADI QURANIC" pitchFamily="66" charset="-78"/>
                <a:cs typeface="1 MUHAMMADI QURANIC" pitchFamily="66" charset="-78"/>
              </a:rPr>
              <a:t>وَأَكْبَرْتُمْ شَأْنَهُ</a:t>
            </a:r>
            <a:r>
              <a:rPr lang="en-US" sz="5200" dirty="0"/>
              <a:t/>
            </a:r>
            <a:br>
              <a:rPr lang="en-US" sz="5200" dirty="0"/>
            </a:br>
            <a:r>
              <a:rPr lang="ur-PK" sz="2800" dirty="0" smtClean="0"/>
              <a:t/>
            </a:r>
            <a:br>
              <a:rPr lang="ur-PK" sz="2800" dirty="0" smtClean="0"/>
            </a:br>
            <a:r>
              <a:rPr lang="en-US" sz="2800" i="1" dirty="0" err="1" smtClean="0"/>
              <a:t>wa</a:t>
            </a:r>
            <a:r>
              <a:rPr lang="en-US" sz="2800" i="1" dirty="0" smtClean="0"/>
              <a:t> </a:t>
            </a:r>
            <a:r>
              <a:rPr lang="en-US" sz="2800" i="1" dirty="0" err="1"/>
              <a:t>akbartum</a:t>
            </a:r>
            <a:r>
              <a:rPr lang="en-US" sz="2800" i="1" dirty="0"/>
              <a:t> </a:t>
            </a:r>
            <a:r>
              <a:rPr lang="en-US" sz="2800" i="1" dirty="0" err="1"/>
              <a:t>sha'nahu</a:t>
            </a:r>
            <a:r>
              <a:rPr lang="en-US" sz="2800" dirty="0"/>
              <a:t/>
            </a:r>
            <a:br>
              <a:rPr lang="en-US" sz="2800" dirty="0"/>
            </a:br>
            <a:r>
              <a:rPr lang="ur-PK" sz="2800" dirty="0" smtClean="0"/>
              <a:t/>
            </a:r>
            <a:br>
              <a:rPr lang="ur-PK" sz="2800" dirty="0" smtClean="0"/>
            </a:br>
            <a:r>
              <a:rPr lang="en-US" sz="2800" dirty="0" smtClean="0"/>
              <a:t>declared </a:t>
            </a:r>
            <a:r>
              <a:rPr lang="en-US" sz="2800" dirty="0"/>
              <a:t>great His magnificence</a:t>
            </a:r>
            <a:r>
              <a:rPr lang="en-US" sz="2800" dirty="0" smtClean="0"/>
              <a:t>,</a:t>
            </a:r>
            <a:r>
              <a:rPr lang="ur-PK" sz="2800" dirty="0" smtClean="0"/>
              <a:t/>
            </a:r>
            <a:br>
              <a:rPr lang="ur-PK" sz="2800" dirty="0" smtClean="0"/>
            </a:br>
            <a:r>
              <a:rPr lang="ur-PK" sz="2800" dirty="0"/>
              <a:t/>
            </a:r>
            <a:br>
              <a:rPr lang="ur-PK" sz="2800" dirty="0"/>
            </a:br>
            <a:r>
              <a:rPr lang="ur-PK" sz="2800" dirty="0">
                <a:latin typeface="Faiz Lahori Nastaleeq" pitchFamily="2" charset="-78"/>
                <a:cs typeface="Faiz Lahori Nastaleeq" pitchFamily="2" charset="-78"/>
              </a:rPr>
              <a:t>اس کی عظمت کا اعلان کیا ہے</a:t>
            </a:r>
            <a:br>
              <a:rPr lang="ur-PK" sz="2800" dirty="0">
                <a:latin typeface="Faiz Lahori Nastaleeq" pitchFamily="2" charset="-78"/>
                <a:cs typeface="Faiz Lahori Nastaleeq" pitchFamily="2" charset="-78"/>
              </a:rPr>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en-US" sz="2800" dirty="0" err="1">
                <a:latin typeface="Kruti Dev 016" pitchFamily="2" charset="0"/>
              </a:rPr>
              <a:t>mldh</a:t>
            </a:r>
            <a:r>
              <a:rPr lang="en-US" sz="2800" dirty="0">
                <a:latin typeface="Kruti Dev 016" pitchFamily="2" charset="0"/>
              </a:rPr>
              <a:t> </a:t>
            </a:r>
            <a:r>
              <a:rPr lang="en-US" sz="2800" dirty="0" err="1">
                <a:latin typeface="Kruti Dev 016" pitchFamily="2" charset="0"/>
              </a:rPr>
              <a:t>vt</a:t>
            </a:r>
            <a:r>
              <a:rPr lang="en-US" sz="2800" dirty="0" smtClean="0">
                <a:latin typeface="Kruti Dev 016" pitchFamily="2" charset="0"/>
              </a:rPr>
              <a:t>++</a:t>
            </a:r>
            <a:r>
              <a:rPr lang="en-US" sz="2800" dirty="0" err="1" smtClean="0">
                <a:latin typeface="Kruti Dev 016" pitchFamily="2" charset="0"/>
              </a:rPr>
              <a:t>er</a:t>
            </a:r>
            <a:r>
              <a:rPr lang="en-US" sz="2800" dirty="0" smtClean="0">
                <a:latin typeface="Kruti Dev 016" pitchFamily="2" charset="0"/>
              </a:rPr>
              <a:t> </a:t>
            </a:r>
            <a:r>
              <a:rPr lang="en-US" sz="2800" dirty="0" err="1">
                <a:latin typeface="Kruti Dev 016" pitchFamily="2" charset="0"/>
              </a:rPr>
              <a:t>dk</a:t>
            </a:r>
            <a:r>
              <a:rPr lang="en-US" sz="2800" dirty="0">
                <a:latin typeface="Kruti Dev 016" pitchFamily="2" charset="0"/>
              </a:rPr>
              <a:t> ,</a:t>
            </a:r>
            <a:r>
              <a:rPr lang="en-US" sz="2800" dirty="0" err="1">
                <a:latin typeface="Kruti Dev 016" pitchFamily="2" charset="0"/>
              </a:rPr>
              <a:t>syku</a:t>
            </a:r>
            <a:r>
              <a:rPr lang="en-US" sz="2800" dirty="0">
                <a:latin typeface="Kruti Dev 016" pitchFamily="2" charset="0"/>
              </a:rPr>
              <a:t> </a:t>
            </a:r>
            <a:r>
              <a:rPr lang="en-US" sz="2800" dirty="0" err="1">
                <a:latin typeface="Kruti Dev 016" pitchFamily="2" charset="0"/>
              </a:rPr>
              <a:t>fd;k</a:t>
            </a:r>
            <a:r>
              <a:rPr lang="en-US" sz="2800" dirty="0">
                <a:latin typeface="Kruti Dev 016" pitchFamily="2" charset="0"/>
              </a:rPr>
              <a:t> </a:t>
            </a:r>
            <a:r>
              <a:rPr lang="en-US" sz="2800" dirty="0" err="1">
                <a:latin typeface="Kruti Dev 016" pitchFamily="2" charset="0"/>
              </a:rPr>
              <a:t>gS</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en-US" sz="2800" dirty="0">
                <a:latin typeface="Faiz Lahori Nastaleeq" pitchFamily="2" charset="-78"/>
                <a:cs typeface="Faiz Lahori Nastaleeq" pitchFamily="2" charset="-78"/>
              </a:rPr>
              <a:t/>
            </a:r>
            <a:br>
              <a:rPr lang="en-US"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2515937310"/>
      </p:ext>
    </p:extLst>
  </p:cSld>
  <p:clrMapOvr>
    <a:masterClrMapping/>
  </p:clrMapOvr>
  <p:transition>
    <p:fade/>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711575"/>
            <a:ext cx="10363200" cy="1470025"/>
          </a:xfrm>
        </p:spPr>
        <p:txBody>
          <a:bodyPr/>
          <a:lstStyle/>
          <a:p>
            <a:r>
              <a:rPr lang="ur-PK" sz="5200" dirty="0">
                <a:latin typeface="1 MUHAMMADI QURANIC" pitchFamily="66" charset="-78"/>
                <a:cs typeface="1 MUHAMMADI QURANIC" pitchFamily="66" charset="-78"/>
              </a:rPr>
              <a:t>وَمَجَّدْتُمْ كَرَمَهُ</a:t>
            </a:r>
            <a:r>
              <a:rPr lang="en-US" sz="5200" dirty="0"/>
              <a:t/>
            </a:r>
            <a:br>
              <a:rPr lang="en-US" sz="5200" dirty="0"/>
            </a:br>
            <a:r>
              <a:rPr lang="ur-PK" sz="2800" dirty="0" smtClean="0"/>
              <a:t/>
            </a:r>
            <a:br>
              <a:rPr lang="ur-PK" sz="2800" dirty="0" smtClean="0"/>
            </a:br>
            <a:r>
              <a:rPr lang="en-US" sz="2800" i="1" dirty="0" err="1" smtClean="0"/>
              <a:t>wa</a:t>
            </a:r>
            <a:r>
              <a:rPr lang="en-US" sz="2800" i="1" dirty="0" smtClean="0"/>
              <a:t> </a:t>
            </a:r>
            <a:r>
              <a:rPr lang="en-US" sz="2800" i="1" dirty="0" err="1"/>
              <a:t>majjadtum</a:t>
            </a:r>
            <a:r>
              <a:rPr lang="en-US" sz="2800" i="1" dirty="0"/>
              <a:t> </a:t>
            </a:r>
            <a:r>
              <a:rPr lang="en-US" sz="2800" i="1" dirty="0" err="1"/>
              <a:t>karamahu</a:t>
            </a:r>
            <a:r>
              <a:rPr lang="en-US" sz="2800" dirty="0"/>
              <a:t/>
            </a:r>
            <a:br>
              <a:rPr lang="en-US" sz="2800" dirty="0"/>
            </a:br>
            <a:r>
              <a:rPr lang="ur-PK" sz="2800" dirty="0" smtClean="0"/>
              <a:t/>
            </a:r>
            <a:br>
              <a:rPr lang="ur-PK" sz="2800" dirty="0" smtClean="0"/>
            </a:br>
            <a:r>
              <a:rPr lang="en-US" sz="2800" dirty="0" smtClean="0"/>
              <a:t>glorified </a:t>
            </a:r>
            <a:r>
              <a:rPr lang="en-US" sz="2800" dirty="0"/>
              <a:t>His nobility</a:t>
            </a:r>
            <a:r>
              <a:rPr lang="en-US" sz="2800" dirty="0" smtClean="0"/>
              <a:t>,</a:t>
            </a:r>
            <a:r>
              <a:rPr lang="ur-PK" sz="2800" dirty="0" smtClean="0"/>
              <a:t/>
            </a:r>
            <a:br>
              <a:rPr lang="ur-PK" sz="2800" dirty="0" smtClean="0"/>
            </a:br>
            <a:r>
              <a:rPr lang="ur-PK" sz="2800" dirty="0"/>
              <a:t/>
            </a:r>
            <a:br>
              <a:rPr lang="ur-PK" sz="2800" dirty="0"/>
            </a:br>
            <a:r>
              <a:rPr lang="ur-PK" sz="2800" dirty="0">
                <a:latin typeface="Faiz Lahori Nastaleeq" pitchFamily="2" charset="-78"/>
                <a:cs typeface="Faiz Lahori Nastaleeq" pitchFamily="2" charset="-78"/>
              </a:rPr>
              <a:t>اس کی عظمت کی پوجا کرتے </a:t>
            </a:r>
            <a:r>
              <a:rPr lang="ur-PK" sz="2800" dirty="0" smtClean="0">
                <a:latin typeface="Faiz Lahori Nastaleeq" pitchFamily="2" charset="-78"/>
                <a:cs typeface="Faiz Lahori Nastaleeq" pitchFamily="2" charset="-78"/>
              </a:rPr>
              <a:t>ہیں</a:t>
            </a:r>
            <a:br>
              <a:rPr lang="ur-PK" sz="2800" dirty="0" smtClean="0">
                <a:latin typeface="Faiz Lahori Nastaleeq" pitchFamily="2" charset="-78"/>
                <a:cs typeface="Faiz Lahori Nastaleeq" pitchFamily="2" charset="-78"/>
              </a:rPr>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en-US" sz="2800" dirty="0" err="1">
                <a:latin typeface="Kruti Dev 016" pitchFamily="2" charset="0"/>
              </a:rPr>
              <a:t>mldh</a:t>
            </a:r>
            <a:r>
              <a:rPr lang="en-US" sz="2800" dirty="0">
                <a:latin typeface="Kruti Dev 016" pitchFamily="2" charset="0"/>
              </a:rPr>
              <a:t> </a:t>
            </a:r>
            <a:r>
              <a:rPr lang="en-US" sz="2800" dirty="0" err="1">
                <a:latin typeface="Kruti Dev 016" pitchFamily="2" charset="0"/>
              </a:rPr>
              <a:t>vt</a:t>
            </a:r>
            <a:r>
              <a:rPr lang="en-US" sz="2800" dirty="0">
                <a:latin typeface="Kruti Dev 016" pitchFamily="2" charset="0"/>
              </a:rPr>
              <a:t>++</a:t>
            </a:r>
            <a:r>
              <a:rPr lang="en-US" sz="2800" dirty="0" err="1">
                <a:latin typeface="Kruti Dev 016" pitchFamily="2" charset="0"/>
              </a:rPr>
              <a:t>er</a:t>
            </a:r>
            <a:r>
              <a:rPr lang="en-US" sz="2800" dirty="0">
                <a:latin typeface="Kruti Dev 016" pitchFamily="2" charset="0"/>
              </a:rPr>
              <a:t> dh </a:t>
            </a:r>
            <a:r>
              <a:rPr lang="en-US" sz="2800" dirty="0" err="1">
                <a:latin typeface="Kruti Dev 016" pitchFamily="2" charset="0"/>
              </a:rPr>
              <a:t>iwtk</a:t>
            </a:r>
            <a:r>
              <a:rPr lang="en-US" sz="2800" dirty="0">
                <a:latin typeface="Kruti Dev 016" pitchFamily="2" charset="0"/>
              </a:rPr>
              <a:t> </a:t>
            </a:r>
            <a:r>
              <a:rPr lang="en-US" sz="2800" dirty="0" err="1">
                <a:latin typeface="Kruti Dev 016" pitchFamily="2" charset="0"/>
              </a:rPr>
              <a:t>djrs</a:t>
            </a:r>
            <a:r>
              <a:rPr lang="en-US" sz="2800" dirty="0">
                <a:latin typeface="Kruti Dev 016" pitchFamily="2" charset="0"/>
              </a:rPr>
              <a:t> </a:t>
            </a:r>
            <a:r>
              <a:rPr lang="en-US" sz="2800" dirty="0" err="1">
                <a:latin typeface="Kruti Dev 016" pitchFamily="2" charset="0"/>
              </a:rPr>
              <a:t>gSa</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2184102372"/>
      </p:ext>
    </p:extLst>
  </p:cSld>
  <p:clrMapOvr>
    <a:masterClrMapping/>
  </p:clrMapOvr>
  <p:transition>
    <p:fade/>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482975"/>
            <a:ext cx="10363200" cy="1470025"/>
          </a:xfrm>
        </p:spPr>
        <p:txBody>
          <a:bodyPr/>
          <a:lstStyle/>
          <a:p>
            <a:r>
              <a:rPr lang="ur-PK" sz="5200" dirty="0">
                <a:latin typeface="1 MUHAMMADI QURANIC" pitchFamily="66" charset="-78"/>
                <a:cs typeface="1 MUHAMMADI QURANIC" pitchFamily="66" charset="-78"/>
              </a:rPr>
              <a:t>وَأَدَمْتُمْ ذِكْرَهُ</a:t>
            </a:r>
            <a:r>
              <a:rPr lang="en-US" sz="5200" dirty="0"/>
              <a:t/>
            </a:r>
            <a:br>
              <a:rPr lang="en-US" sz="5200" dirty="0"/>
            </a:br>
            <a:r>
              <a:rPr lang="ur-PK" sz="2800" dirty="0" smtClean="0"/>
              <a:t/>
            </a:r>
            <a:br>
              <a:rPr lang="ur-PK" sz="2800" dirty="0" smtClean="0"/>
            </a:br>
            <a:r>
              <a:rPr lang="en-US" sz="2800" i="1" dirty="0" err="1" smtClean="0"/>
              <a:t>wa</a:t>
            </a:r>
            <a:r>
              <a:rPr lang="en-US" sz="2800" i="1" dirty="0" smtClean="0"/>
              <a:t> </a:t>
            </a:r>
            <a:r>
              <a:rPr lang="en-US" sz="2800" i="1" dirty="0" err="1"/>
              <a:t>adamtum</a:t>
            </a:r>
            <a:r>
              <a:rPr lang="en-US" sz="2800" i="1" dirty="0"/>
              <a:t> </a:t>
            </a:r>
            <a:r>
              <a:rPr lang="en-US" sz="2800" i="1" dirty="0" err="1"/>
              <a:t>dhikrahu</a:t>
            </a:r>
            <a:r>
              <a:rPr lang="en-US" sz="2800" dirty="0"/>
              <a:t/>
            </a:r>
            <a:br>
              <a:rPr lang="en-US" sz="2800" dirty="0"/>
            </a:br>
            <a:r>
              <a:rPr lang="ur-PK" sz="2800" dirty="0" smtClean="0"/>
              <a:t/>
            </a:r>
            <a:br>
              <a:rPr lang="ur-PK" sz="2800" dirty="0" smtClean="0"/>
            </a:br>
            <a:r>
              <a:rPr lang="en-US" sz="2800" dirty="0" smtClean="0"/>
              <a:t>perpetuated </a:t>
            </a:r>
            <a:r>
              <a:rPr lang="en-US" sz="2800" dirty="0"/>
              <a:t>mentioning Him</a:t>
            </a:r>
            <a:r>
              <a:rPr lang="en-US" sz="2800" dirty="0" smtClean="0"/>
              <a:t>,</a:t>
            </a:r>
            <a:r>
              <a:rPr lang="ur-PK" sz="2800" dirty="0" smtClean="0"/>
              <a:t/>
            </a:r>
            <a:br>
              <a:rPr lang="ur-PK" sz="2800" dirty="0" smtClean="0"/>
            </a:br>
            <a:r>
              <a:rPr lang="ur-PK" sz="2800" dirty="0"/>
              <a:t/>
            </a:r>
            <a:br>
              <a:rPr lang="ur-PK" sz="2800" dirty="0"/>
            </a:br>
            <a:r>
              <a:rPr lang="ur-PK" sz="2800" dirty="0" smtClean="0">
                <a:latin typeface="Faiz Lahori Nastaleeq" pitchFamily="2" charset="-78"/>
                <a:cs typeface="Faiz Lahori Nastaleeq" pitchFamily="2" charset="-78"/>
              </a:rPr>
              <a:t>ہمیشہ </a:t>
            </a:r>
            <a:r>
              <a:rPr lang="ur-PK" sz="2800" dirty="0">
                <a:latin typeface="Faiz Lahori Nastaleeq" pitchFamily="2" charset="-78"/>
                <a:cs typeface="Faiz Lahori Nastaleeq" pitchFamily="2" charset="-78"/>
              </a:rPr>
              <a:t>اس کا ذکر کرتے </a:t>
            </a:r>
            <a:r>
              <a:rPr lang="ur-PK" sz="2800" dirty="0" smtClean="0">
                <a:latin typeface="Faiz Lahori Nastaleeq" pitchFamily="2" charset="-78"/>
                <a:cs typeface="Faiz Lahori Nastaleeq" pitchFamily="2" charset="-78"/>
              </a:rPr>
              <a:t>رہنا</a:t>
            </a:r>
            <a:br>
              <a:rPr lang="ur-PK" sz="2800" dirty="0" smtClean="0">
                <a:latin typeface="Faiz Lahori Nastaleeq" pitchFamily="2" charset="-78"/>
                <a:cs typeface="Faiz Lahori Nastaleeq" pitchFamily="2" charset="-78"/>
              </a:rPr>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en-US" sz="2800" dirty="0" err="1">
                <a:latin typeface="Kruti Dev 016" pitchFamily="2" charset="0"/>
              </a:rPr>
              <a:t>ges’kk</a:t>
            </a:r>
            <a:r>
              <a:rPr lang="en-US" sz="2800" dirty="0">
                <a:latin typeface="Kruti Dev 016" pitchFamily="2" charset="0"/>
              </a:rPr>
              <a:t> </a:t>
            </a:r>
            <a:r>
              <a:rPr lang="en-US" sz="2800" dirty="0" err="1">
                <a:latin typeface="Kruti Dev 016" pitchFamily="2" charset="0"/>
              </a:rPr>
              <a:t>mldk</a:t>
            </a:r>
            <a:r>
              <a:rPr lang="en-US" sz="2800" dirty="0">
                <a:latin typeface="Kruti Dev 016" pitchFamily="2" charset="0"/>
              </a:rPr>
              <a:t> </a:t>
            </a:r>
            <a:r>
              <a:rPr lang="en-US" sz="2800" dirty="0" err="1">
                <a:latin typeface="Kruti Dev 016" pitchFamily="2" charset="0"/>
              </a:rPr>
              <a:t>ft</a:t>
            </a:r>
            <a:r>
              <a:rPr lang="en-US" sz="2800" dirty="0">
                <a:latin typeface="Kruti Dev 016" pitchFamily="2" charset="0"/>
              </a:rPr>
              <a:t>++Ø </a:t>
            </a:r>
            <a:r>
              <a:rPr lang="en-US" sz="2800" dirty="0" err="1">
                <a:latin typeface="Kruti Dev 016" pitchFamily="2" charset="0"/>
              </a:rPr>
              <a:t>djrs</a:t>
            </a:r>
            <a:r>
              <a:rPr lang="en-US" sz="2800" dirty="0">
                <a:latin typeface="Kruti Dev 016" pitchFamily="2" charset="0"/>
              </a:rPr>
              <a:t> </a:t>
            </a:r>
            <a:r>
              <a:rPr lang="en-US" sz="2800" dirty="0" err="1">
                <a:latin typeface="Kruti Dev 016" pitchFamily="2" charset="0"/>
              </a:rPr>
              <a:t>jguk</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2982837963"/>
      </p:ext>
    </p:extLst>
  </p:cSld>
  <p:clrMapOvr>
    <a:masterClrMapping/>
  </p:clrMapOvr>
  <p:transition>
    <p:fade/>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178175"/>
            <a:ext cx="10363200" cy="1470025"/>
          </a:xfrm>
        </p:spPr>
        <p:txBody>
          <a:bodyPr/>
          <a:lstStyle/>
          <a:p>
            <a:r>
              <a:rPr lang="ur-PK" sz="5200" dirty="0">
                <a:latin typeface="1 MUHAMMADI QURANIC" pitchFamily="66" charset="-78"/>
                <a:cs typeface="1 MUHAMMADI QURANIC" pitchFamily="66" charset="-78"/>
              </a:rPr>
              <a:t>وَوَكَّدْتُمْ مِيثَاقَهُ</a:t>
            </a:r>
            <a:r>
              <a:rPr lang="en-US" sz="5200" dirty="0"/>
              <a:t/>
            </a:r>
            <a:br>
              <a:rPr lang="en-US" sz="5200" dirty="0"/>
            </a:br>
            <a:r>
              <a:rPr lang="ur-PK" sz="2800" dirty="0" smtClean="0"/>
              <a:t/>
            </a:r>
            <a:br>
              <a:rPr lang="ur-PK" sz="2800" dirty="0" smtClean="0"/>
            </a:br>
            <a:r>
              <a:rPr lang="en-US" sz="2800" i="1" dirty="0" err="1" smtClean="0"/>
              <a:t>wa</a:t>
            </a:r>
            <a:r>
              <a:rPr lang="en-US" sz="2800" i="1" dirty="0" smtClean="0"/>
              <a:t> </a:t>
            </a:r>
            <a:r>
              <a:rPr lang="en-US" sz="2800" i="1" dirty="0" err="1"/>
              <a:t>wakkadtum</a:t>
            </a:r>
            <a:r>
              <a:rPr lang="en-US" sz="2800" i="1" dirty="0"/>
              <a:t> </a:t>
            </a:r>
            <a:r>
              <a:rPr lang="en-US" sz="2800" i="1" dirty="0" err="1"/>
              <a:t>mithaqahu</a:t>
            </a:r>
            <a:r>
              <a:rPr lang="en-US" sz="2800" dirty="0"/>
              <a:t/>
            </a:r>
            <a:br>
              <a:rPr lang="en-US" sz="2800" dirty="0"/>
            </a:br>
            <a:r>
              <a:rPr lang="ur-PK" sz="2800" dirty="0" smtClean="0"/>
              <a:t/>
            </a:r>
            <a:br>
              <a:rPr lang="ur-PK" sz="2800" dirty="0" smtClean="0"/>
            </a:br>
            <a:r>
              <a:rPr lang="en-US" sz="2800" dirty="0" smtClean="0"/>
              <a:t>consolidated </a:t>
            </a:r>
            <a:r>
              <a:rPr lang="en-US" sz="2800" dirty="0"/>
              <a:t>His covenant</a:t>
            </a:r>
            <a:r>
              <a:rPr lang="en-US" sz="2800" dirty="0" smtClean="0"/>
              <a:t>,</a:t>
            </a:r>
            <a:r>
              <a:rPr lang="ur-PK" sz="2800" dirty="0" smtClean="0"/>
              <a:t/>
            </a:r>
            <a:br>
              <a:rPr lang="ur-PK" sz="2800" dirty="0" smtClean="0"/>
            </a:br>
            <a:r>
              <a:rPr lang="ur-PK" sz="2800" dirty="0"/>
              <a:t/>
            </a:r>
            <a:br>
              <a:rPr lang="ur-PK" sz="2800" dirty="0"/>
            </a:br>
            <a:r>
              <a:rPr lang="ur-PK" sz="2800" dirty="0" smtClean="0">
                <a:latin typeface="Faiz Lahori Nastaleeq" pitchFamily="2" charset="-78"/>
                <a:cs typeface="Faiz Lahori Nastaleeq" pitchFamily="2" charset="-78"/>
              </a:rPr>
              <a:t>اس کے پیمان کو پورا کیا</a:t>
            </a:r>
            <a:br>
              <a:rPr lang="ur-PK"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cs typeface="Faiz Lahori Nastaleeq" pitchFamily="2" charset="-78"/>
              </a:rPr>
              <a:t>mlds</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iSeku</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dks</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iwjk</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fd;k</a:t>
            </a:r>
            <a:endParaRPr lang="en-US" sz="2800" dirty="0">
              <a:latin typeface="Kruti Dev 016" pitchFamily="2" charset="0"/>
            </a:endParaRPr>
          </a:p>
        </p:txBody>
      </p:sp>
    </p:spTree>
    <p:extLst>
      <p:ext uri="{BB962C8B-B14F-4D97-AF65-F5344CB8AC3E}">
        <p14:creationId xmlns:p14="http://schemas.microsoft.com/office/powerpoint/2010/main" xmlns="" val="3525952046"/>
      </p:ext>
    </p:extLst>
  </p:cSld>
  <p:clrMapOvr>
    <a:masterClrMapping/>
  </p:clrMapOvr>
  <p:transition>
    <p:fade/>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482975"/>
            <a:ext cx="10363200" cy="1470025"/>
          </a:xfrm>
        </p:spPr>
        <p:txBody>
          <a:bodyPr/>
          <a:lstStyle/>
          <a:p>
            <a:r>
              <a:rPr lang="ur-PK" sz="5200" dirty="0">
                <a:latin typeface="1 MUHAMMADI QURANIC" pitchFamily="66" charset="-78"/>
                <a:cs typeface="1 MUHAMMADI QURANIC" pitchFamily="66" charset="-78"/>
              </a:rPr>
              <a:t>وَأَحْكَمْتُمْ عَقْدَ طَاعَتِهِ</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err="1"/>
              <a:t>ahkamtum</a:t>
            </a:r>
            <a:r>
              <a:rPr lang="en-US" sz="2800" i="1" dirty="0"/>
              <a:t> `</a:t>
            </a:r>
            <a:r>
              <a:rPr lang="en-US" sz="2800" i="1" dirty="0" err="1"/>
              <a:t>aqda</a:t>
            </a:r>
            <a:r>
              <a:rPr lang="en-US" sz="2800" i="1" dirty="0"/>
              <a:t> </a:t>
            </a:r>
            <a:r>
              <a:rPr lang="en-US" sz="2800" i="1" dirty="0" err="1"/>
              <a:t>ta`atihi</a:t>
            </a:r>
            <a:r>
              <a:rPr lang="en-US" sz="2800" dirty="0"/>
              <a:t/>
            </a:r>
            <a:br>
              <a:rPr lang="en-US" sz="2800" dirty="0"/>
            </a:br>
            <a:r>
              <a:rPr lang="en-US" sz="2800" dirty="0" smtClean="0"/>
              <a:t/>
            </a:r>
            <a:br>
              <a:rPr lang="en-US" sz="2800" dirty="0" smtClean="0"/>
            </a:br>
            <a:r>
              <a:rPr lang="en-US" sz="2800" dirty="0" smtClean="0"/>
              <a:t>made </a:t>
            </a:r>
            <a:r>
              <a:rPr lang="en-US" sz="2800" dirty="0"/>
              <a:t>firm your pledge of obedience to Him</a:t>
            </a:r>
            <a:r>
              <a:rPr lang="en-US" sz="2800" dirty="0" smtClean="0"/>
              <a:t>,</a:t>
            </a:r>
            <a:br>
              <a:rPr lang="en-US" sz="2800" dirty="0" smtClean="0"/>
            </a:br>
            <a:r>
              <a:rPr lang="en-US" sz="2800" dirty="0"/>
              <a:t/>
            </a:r>
            <a:br>
              <a:rPr lang="en-US" sz="2800" dirty="0"/>
            </a:br>
            <a:r>
              <a:rPr lang="ur-PK" sz="2800" dirty="0">
                <a:latin typeface="Faiz Lahori Nastaleeq" pitchFamily="2" charset="-78"/>
                <a:cs typeface="Faiz Lahori Nastaleeq" pitchFamily="2" charset="-78"/>
              </a:rPr>
              <a:t>اس کی اطاعت کے </a:t>
            </a:r>
            <a:r>
              <a:rPr lang="ur-PK" sz="2800" dirty="0" smtClean="0">
                <a:latin typeface="Faiz Lahori Nastaleeq" pitchFamily="2" charset="-78"/>
                <a:cs typeface="Faiz Lahori Nastaleeq" pitchFamily="2" charset="-78"/>
              </a:rPr>
              <a:t>عہد </a:t>
            </a:r>
            <a:r>
              <a:rPr lang="ur-PK" sz="2800" dirty="0">
                <a:latin typeface="Faiz Lahori Nastaleeq" pitchFamily="2" charset="-78"/>
                <a:cs typeface="Faiz Lahori Nastaleeq" pitchFamily="2" charset="-78"/>
              </a:rPr>
              <a:t>کو  </a:t>
            </a:r>
            <a:r>
              <a:rPr lang="ur-PK" sz="2800" dirty="0" smtClean="0">
                <a:latin typeface="Faiz Lahori Nastaleeq" pitchFamily="2" charset="-78"/>
                <a:cs typeface="Faiz Lahori Nastaleeq" pitchFamily="2" charset="-78"/>
              </a:rPr>
              <a:t>مضبوط </a:t>
            </a:r>
            <a:r>
              <a:rPr lang="ur-PK" sz="2800" dirty="0">
                <a:latin typeface="Faiz Lahori Nastaleeq" pitchFamily="2" charset="-78"/>
                <a:cs typeface="Faiz Lahori Nastaleeq" pitchFamily="2" charset="-78"/>
              </a:rPr>
              <a:t>کیا </a:t>
            </a:r>
            <a:r>
              <a:rPr lang="ur-PK" sz="2800" dirty="0" smtClean="0">
                <a:latin typeface="Faiz Lahori Nastaleeq" pitchFamily="2" charset="-78"/>
                <a:cs typeface="Faiz Lahori Nastaleeq" pitchFamily="2" charset="-78"/>
              </a:rPr>
              <a:t>ہے</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a:latin typeface="Faiz Lahori Nastaleeq" pitchFamily="2" charset="-78"/>
                <a:cs typeface="Faiz Lahori Nastaleeq" pitchFamily="2" charset="-78"/>
              </a:rPr>
              <a:t/>
            </a:r>
            <a:br>
              <a:rPr lang="en-US" sz="2800" dirty="0">
                <a:latin typeface="Faiz Lahori Nastaleeq" pitchFamily="2" charset="-78"/>
                <a:cs typeface="Faiz Lahori Nastaleeq" pitchFamily="2" charset="-78"/>
              </a:rPr>
            </a:br>
            <a:r>
              <a:rPr lang="en-US" sz="2800" dirty="0" err="1">
                <a:latin typeface="Kruti Dev 016" pitchFamily="2" charset="0"/>
              </a:rPr>
              <a:t>mldh</a:t>
            </a:r>
            <a:r>
              <a:rPr lang="en-US" sz="2800" dirty="0">
                <a:latin typeface="Kruti Dev 016" pitchFamily="2" charset="0"/>
              </a:rPr>
              <a:t> </a:t>
            </a:r>
            <a:r>
              <a:rPr lang="en-US" sz="2800" dirty="0" err="1">
                <a:latin typeface="Kruti Dev 016" pitchFamily="2" charset="0"/>
              </a:rPr>
              <a:t>brkvr</a:t>
            </a:r>
            <a:r>
              <a:rPr lang="en-US" sz="2800" dirty="0">
                <a:latin typeface="Kruti Dev 016" pitchFamily="2" charset="0"/>
              </a:rPr>
              <a:t> ds </a:t>
            </a:r>
            <a:r>
              <a:rPr lang="en-US" sz="2800" dirty="0" err="1" smtClean="0">
                <a:latin typeface="Kruti Dev 016" pitchFamily="2" charset="0"/>
              </a:rPr>
              <a:t>vgn</a:t>
            </a:r>
            <a:r>
              <a:rPr lang="en-US" sz="2800" dirty="0" smtClean="0">
                <a:latin typeface="Kruti Dev 016" pitchFamily="2" charset="0"/>
              </a:rPr>
              <a:t> </a:t>
            </a:r>
            <a:r>
              <a:rPr lang="en-US" sz="2800" dirty="0" err="1">
                <a:latin typeface="Kruti Dev 016" pitchFamily="2" charset="0"/>
              </a:rPr>
              <a:t>dks</a:t>
            </a:r>
            <a:r>
              <a:rPr lang="en-US" sz="2800" dirty="0">
                <a:latin typeface="Kruti Dev 016" pitchFamily="2" charset="0"/>
              </a:rPr>
              <a:t> </a:t>
            </a:r>
            <a:r>
              <a:rPr lang="en-US" sz="2800" dirty="0" err="1" smtClean="0">
                <a:latin typeface="Kruti Dev 016" pitchFamily="2" charset="0"/>
              </a:rPr>
              <a:t>et+cwr</a:t>
            </a:r>
            <a:r>
              <a:rPr lang="en-US" sz="2800" dirty="0" smtClean="0">
                <a:latin typeface="Kruti Dev 016" pitchFamily="2" charset="0"/>
              </a:rPr>
              <a:t> </a:t>
            </a:r>
            <a:r>
              <a:rPr lang="en-US" sz="2800" dirty="0" err="1" smtClean="0">
                <a:latin typeface="Kruti Dev 016" pitchFamily="2" charset="0"/>
              </a:rPr>
              <a:t>fd;k</a:t>
            </a:r>
            <a:r>
              <a:rPr lang="en-US" sz="2800" dirty="0" smtClean="0">
                <a:latin typeface="Kruti Dev 016" pitchFamily="2" charset="0"/>
              </a:rPr>
              <a:t> </a:t>
            </a:r>
            <a:r>
              <a:rPr lang="en-US" sz="2800" dirty="0" err="1">
                <a:latin typeface="Kruti Dev 016" pitchFamily="2" charset="0"/>
              </a:rPr>
              <a:t>gS</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1806782105"/>
      </p:ext>
    </p:extLst>
  </p:cSld>
  <p:clrMapOvr>
    <a:masterClrMapping/>
  </p:clrMapOvr>
  <p:transition>
    <p:fade/>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397375"/>
            <a:ext cx="10363200" cy="1470025"/>
          </a:xfrm>
        </p:spPr>
        <p:txBody>
          <a:bodyPr/>
          <a:lstStyle/>
          <a:p>
            <a:r>
              <a:rPr lang="ur-PK" sz="5200" dirty="0">
                <a:latin typeface="1 MUHAMMADI QURANIC" pitchFamily="66" charset="-78"/>
                <a:cs typeface="1 MUHAMMADI QURANIC" pitchFamily="66" charset="-78"/>
              </a:rPr>
              <a:t>وَنَصَحْتُمْ لَهُ فِي ٱلسِّرِّ وَٱلْعَلاَنِيَةِ</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err="1"/>
              <a:t>nasahtum</a:t>
            </a:r>
            <a:r>
              <a:rPr lang="en-US" sz="2800" i="1" dirty="0"/>
              <a:t> </a:t>
            </a:r>
            <a:r>
              <a:rPr lang="en-US" sz="2800" i="1" dirty="0" err="1"/>
              <a:t>lahu</a:t>
            </a:r>
            <a:r>
              <a:rPr lang="en-US" sz="2800" i="1" dirty="0"/>
              <a:t> fi </a:t>
            </a:r>
            <a:r>
              <a:rPr lang="en-US" sz="2800" i="1" dirty="0" err="1"/>
              <a:t>alssirri</a:t>
            </a:r>
            <a:r>
              <a:rPr lang="en-US" sz="2800" i="1" dirty="0"/>
              <a:t> </a:t>
            </a:r>
            <a:r>
              <a:rPr lang="en-US" sz="2800" i="1" dirty="0" err="1"/>
              <a:t>wal`alaniyati</a:t>
            </a:r>
            <a:r>
              <a:rPr lang="en-US" sz="2800" dirty="0"/>
              <a:t/>
            </a:r>
            <a:br>
              <a:rPr lang="en-US" sz="2800" dirty="0"/>
            </a:br>
            <a:r>
              <a:rPr lang="en-US" sz="2800" dirty="0" smtClean="0"/>
              <a:t/>
            </a:r>
            <a:br>
              <a:rPr lang="en-US" sz="2800" dirty="0" smtClean="0"/>
            </a:br>
            <a:r>
              <a:rPr lang="en-US" sz="2800" dirty="0" smtClean="0"/>
              <a:t>acted </a:t>
            </a:r>
            <a:r>
              <a:rPr lang="en-US" sz="2800" dirty="0"/>
              <a:t>sincerely to Him privately and publicly</a:t>
            </a:r>
            <a:r>
              <a:rPr lang="en-US" sz="2800" dirty="0" smtClean="0"/>
              <a:t>,</a:t>
            </a:r>
            <a:br>
              <a:rPr lang="en-US" sz="2800" dirty="0" smtClean="0"/>
            </a:br>
            <a:r>
              <a:rPr lang="en-US" sz="2800" dirty="0"/>
              <a:t/>
            </a:r>
            <a:br>
              <a:rPr lang="en-US" sz="2800" dirty="0"/>
            </a:br>
            <a:r>
              <a:rPr lang="ur-PK" sz="2800" dirty="0">
                <a:latin typeface="Faiz Lahori Nastaleeq" pitchFamily="2" charset="-78"/>
                <a:cs typeface="Faiz Lahori Nastaleeq" pitchFamily="2" charset="-78"/>
              </a:rPr>
              <a:t>لوگوں کو نجی اور عوامی سطح پر اس کی خاطر مشورہ دیا ہے</a:t>
            </a:r>
            <a:r>
              <a:rPr lang="en-US" sz="2800" dirty="0">
                <a:latin typeface="Faiz Lahori Nastaleeq" pitchFamily="2" charset="-78"/>
                <a:cs typeface="Faiz Lahori Nastaleeq" pitchFamily="2" charset="-78"/>
              </a:rPr>
              <a:t/>
            </a:r>
            <a:br>
              <a:rPr lang="en-US" sz="2800" dirty="0">
                <a:latin typeface="Faiz Lahori Nastaleeq" pitchFamily="2" charset="-78"/>
                <a:cs typeface="Faiz Lahori Nastaleeq" pitchFamily="2" charset="-78"/>
              </a:rPr>
            </a:br>
            <a:r>
              <a:rPr lang="en-US" sz="2800" dirty="0">
                <a:latin typeface="Faiz Lahori Nastaleeq" pitchFamily="2" charset="-78"/>
                <a:cs typeface="Faiz Lahori Nastaleeq" pitchFamily="2" charset="-78"/>
              </a:rPr>
              <a:t/>
            </a:r>
            <a:br>
              <a:rPr lang="en-US" sz="2800" dirty="0">
                <a:latin typeface="Faiz Lahori Nastaleeq" pitchFamily="2" charset="-78"/>
                <a:cs typeface="Faiz Lahori Nastaleeq" pitchFamily="2" charset="-78"/>
              </a:rPr>
            </a:br>
            <a:r>
              <a:rPr lang="en-US" sz="2800" dirty="0" err="1">
                <a:latin typeface="Kruti Dev 016" pitchFamily="2" charset="0"/>
              </a:rPr>
              <a:t>yksxksa</a:t>
            </a:r>
            <a:r>
              <a:rPr lang="en-US" sz="2800" dirty="0">
                <a:latin typeface="Kruti Dev 016" pitchFamily="2" charset="0"/>
              </a:rPr>
              <a:t> </a:t>
            </a:r>
            <a:r>
              <a:rPr lang="en-US" sz="2800" dirty="0" err="1">
                <a:latin typeface="Kruti Dev 016" pitchFamily="2" charset="0"/>
              </a:rPr>
              <a:t>dks</a:t>
            </a:r>
            <a:r>
              <a:rPr lang="en-US" sz="2800" dirty="0">
                <a:latin typeface="Kruti Dev 016" pitchFamily="2" charset="0"/>
              </a:rPr>
              <a:t> </a:t>
            </a:r>
            <a:r>
              <a:rPr lang="en-US" sz="2800" dirty="0" err="1">
                <a:latin typeface="Kruti Dev 016" pitchFamily="2" charset="0"/>
              </a:rPr>
              <a:t>futh</a:t>
            </a:r>
            <a:r>
              <a:rPr lang="en-US" sz="2800" dirty="0">
                <a:latin typeface="Kruti Dev 016" pitchFamily="2" charset="0"/>
              </a:rPr>
              <a:t> </a:t>
            </a:r>
            <a:r>
              <a:rPr lang="en-US" sz="2800" dirty="0" err="1">
                <a:latin typeface="Kruti Dev 016" pitchFamily="2" charset="0"/>
              </a:rPr>
              <a:t>vkSj</a:t>
            </a:r>
            <a:r>
              <a:rPr lang="en-US" sz="2800" dirty="0">
                <a:latin typeface="Kruti Dev 016" pitchFamily="2" charset="0"/>
              </a:rPr>
              <a:t> </a:t>
            </a:r>
            <a:r>
              <a:rPr lang="en-US" sz="2800" dirty="0" err="1">
                <a:latin typeface="Kruti Dev 016" pitchFamily="2" charset="0"/>
              </a:rPr>
              <a:t>vokeh</a:t>
            </a:r>
            <a:r>
              <a:rPr lang="en-US" sz="2800" dirty="0">
                <a:latin typeface="Kruti Dev 016" pitchFamily="2" charset="0"/>
              </a:rPr>
              <a:t> </a:t>
            </a:r>
            <a:r>
              <a:rPr lang="en-US" sz="2800" dirty="0" err="1">
                <a:latin typeface="Kruti Dev 016" pitchFamily="2" charset="0"/>
              </a:rPr>
              <a:t>lrg</a:t>
            </a:r>
            <a:r>
              <a:rPr lang="en-US" sz="2800" dirty="0">
                <a:latin typeface="Kruti Dev 016" pitchFamily="2" charset="0"/>
              </a:rPr>
              <a:t> </a:t>
            </a:r>
            <a:r>
              <a:rPr lang="en-US" sz="2800" dirty="0" err="1">
                <a:latin typeface="Kruti Dev 016" pitchFamily="2" charset="0"/>
              </a:rPr>
              <a:t>ij</a:t>
            </a:r>
            <a:r>
              <a:rPr lang="en-US" sz="2800" dirty="0">
                <a:latin typeface="Kruti Dev 016" pitchFamily="2" charset="0"/>
              </a:rPr>
              <a:t> </a:t>
            </a:r>
            <a:r>
              <a:rPr lang="en-US" sz="2800" dirty="0" err="1">
                <a:latin typeface="Kruti Dev 016" pitchFamily="2" charset="0"/>
              </a:rPr>
              <a:t>mldh</a:t>
            </a:r>
            <a:r>
              <a:rPr lang="en-US" sz="2800" dirty="0">
                <a:latin typeface="Kruti Dev 016" pitchFamily="2" charset="0"/>
              </a:rPr>
              <a:t> [</a:t>
            </a:r>
            <a:r>
              <a:rPr lang="en-US" sz="2800" dirty="0" err="1">
                <a:latin typeface="Kruti Dev 016" pitchFamily="2" charset="0"/>
              </a:rPr>
              <a:t>k+kfrj</a:t>
            </a:r>
            <a:r>
              <a:rPr lang="en-US" sz="2800" dirty="0">
                <a:latin typeface="Kruti Dev 016" pitchFamily="2" charset="0"/>
              </a:rPr>
              <a:t> </a:t>
            </a:r>
            <a:r>
              <a:rPr lang="en-US" sz="2800" dirty="0" err="1">
                <a:latin typeface="Kruti Dev 016" pitchFamily="2" charset="0"/>
              </a:rPr>
              <a:t>e’kfojk</a:t>
            </a:r>
            <a:r>
              <a:rPr lang="en-US" sz="2800" dirty="0">
                <a:latin typeface="Kruti Dev 016" pitchFamily="2" charset="0"/>
              </a:rPr>
              <a:t> </a:t>
            </a:r>
            <a:r>
              <a:rPr lang="en-US" sz="2800" dirty="0" err="1">
                <a:latin typeface="Kruti Dev 016" pitchFamily="2" charset="0"/>
              </a:rPr>
              <a:t>fn;k</a:t>
            </a:r>
            <a:r>
              <a:rPr lang="en-US" sz="2800" dirty="0">
                <a:latin typeface="Kruti Dev 016" pitchFamily="2" charset="0"/>
              </a:rPr>
              <a:t> </a:t>
            </a:r>
            <a:r>
              <a:rPr lang="en-US" sz="2800" dirty="0" err="1">
                <a:latin typeface="Kruti Dev 016" pitchFamily="2" charset="0"/>
              </a:rPr>
              <a:t>gS</a:t>
            </a:r>
            <a:r>
              <a:rPr lang="en-US" sz="2800" dirty="0">
                <a:latin typeface="Kruti Dev 016" pitchFamily="2" charset="0"/>
              </a:rPr>
              <a:t> </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en-US" sz="2800" dirty="0">
                <a:latin typeface="Faiz Lahori Nastaleeq" pitchFamily="2" charset="-78"/>
                <a:cs typeface="Faiz Lahori Nastaleeq" pitchFamily="2" charset="-78"/>
              </a:rPr>
              <a:t/>
            </a:r>
            <a:br>
              <a:rPr lang="en-US" sz="2800" dirty="0">
                <a:latin typeface="Faiz Lahori Nastaleeq" pitchFamily="2" charset="-78"/>
                <a:cs typeface="Faiz Lahori Nastaleeq" pitchFamily="2" charset="-78"/>
              </a:rPr>
            </a:br>
            <a:r>
              <a:rPr lang="en-US" sz="2800" dirty="0" smtClean="0"/>
              <a:t/>
            </a:r>
            <a:br>
              <a:rPr lang="en-US" sz="2800" dirty="0" smtClean="0"/>
            </a:br>
            <a:r>
              <a:rPr lang="en-US" sz="2800" dirty="0" smtClean="0"/>
              <a:t/>
            </a:r>
            <a:br>
              <a:rPr lang="en-US" sz="2800" dirty="0" smtClean="0"/>
            </a:br>
            <a:endParaRPr lang="en-US" sz="2800" dirty="0"/>
          </a:p>
        </p:txBody>
      </p:sp>
    </p:spTree>
    <p:extLst>
      <p:ext uri="{BB962C8B-B14F-4D97-AF65-F5344CB8AC3E}">
        <p14:creationId xmlns:p14="http://schemas.microsoft.com/office/powerpoint/2010/main" xmlns="" val="2629575774"/>
      </p:ext>
    </p:extLst>
  </p:cSld>
  <p:clrMapOvr>
    <a:masterClrMapping/>
  </p:clrMapOvr>
  <p:transition>
    <p:fade/>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30575"/>
            <a:ext cx="10363200" cy="1470025"/>
          </a:xfrm>
        </p:spPr>
        <p:txBody>
          <a:bodyPr/>
          <a:lstStyle/>
          <a:p>
            <a:r>
              <a:rPr lang="ur-PK" sz="5200" dirty="0">
                <a:latin typeface="1 MUHAMMADI QURANIC" pitchFamily="66" charset="-78"/>
                <a:cs typeface="1 MUHAMMADI QURANIC" pitchFamily="66" charset="-78"/>
              </a:rPr>
              <a:t>وَدَعَوْتُمْ إِلَىٰ سَبِيلِهِ</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err="1"/>
              <a:t>da`awtum</a:t>
            </a:r>
            <a:r>
              <a:rPr lang="en-US" sz="2800" i="1" dirty="0"/>
              <a:t> </a:t>
            </a:r>
            <a:r>
              <a:rPr lang="en-US" sz="2800" i="1" dirty="0" err="1"/>
              <a:t>ila</a:t>
            </a:r>
            <a:r>
              <a:rPr lang="en-US" sz="2800" i="1" dirty="0"/>
              <a:t> </a:t>
            </a:r>
            <a:r>
              <a:rPr lang="en-US" sz="2800" i="1" dirty="0" err="1"/>
              <a:t>sabilihi</a:t>
            </a:r>
            <a:r>
              <a:rPr lang="en-US" sz="2800" dirty="0"/>
              <a:t/>
            </a:r>
            <a:br>
              <a:rPr lang="en-US" sz="2800" dirty="0"/>
            </a:br>
            <a:r>
              <a:rPr lang="en-US" sz="2800" dirty="0" smtClean="0"/>
              <a:t/>
            </a:r>
            <a:br>
              <a:rPr lang="en-US" sz="2800" dirty="0" smtClean="0"/>
            </a:br>
            <a:r>
              <a:rPr lang="en-US" sz="2800" dirty="0" smtClean="0"/>
              <a:t>called </a:t>
            </a:r>
            <a:r>
              <a:rPr lang="en-US" sz="2800" dirty="0"/>
              <a:t>unto His </a:t>
            </a:r>
            <a:r>
              <a:rPr lang="en-US" sz="2800" dirty="0" smtClean="0"/>
              <a:t>way</a:t>
            </a:r>
            <a:br>
              <a:rPr lang="en-US" sz="2800" dirty="0" smtClean="0"/>
            </a:br>
            <a:r>
              <a:rPr lang="en-US" sz="2800" dirty="0"/>
              <a:t/>
            </a:r>
            <a:br>
              <a:rPr lang="en-US" sz="2800" dirty="0"/>
            </a:br>
            <a:r>
              <a:rPr lang="ur-PK" sz="2800" dirty="0">
                <a:latin typeface="Faiz Lahori Nastaleeq" pitchFamily="2" charset="-78"/>
                <a:cs typeface="Faiz Lahori Nastaleeq" pitchFamily="2" charset="-78"/>
              </a:rPr>
              <a:t> اس کے راستہ کا مطالبہ کیا </a:t>
            </a:r>
            <a:r>
              <a:rPr lang="ur-PK" sz="2800" dirty="0" smtClean="0">
                <a:latin typeface="Faiz Lahori Nastaleeq" pitchFamily="2" charset="-78"/>
                <a:cs typeface="Faiz Lahori Nastaleeq" pitchFamily="2" charset="-78"/>
              </a:rPr>
              <a:t>ہے</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a:latin typeface="Faiz Lahori Nastaleeq" pitchFamily="2" charset="-78"/>
                <a:cs typeface="Faiz Lahori Nastaleeq" pitchFamily="2" charset="-78"/>
              </a:rPr>
              <a:t/>
            </a:r>
            <a:br>
              <a:rPr lang="en-US" sz="2800" dirty="0">
                <a:latin typeface="Faiz Lahori Nastaleeq" pitchFamily="2" charset="-78"/>
                <a:cs typeface="Faiz Lahori Nastaleeq" pitchFamily="2" charset="-78"/>
              </a:rPr>
            </a:br>
            <a:r>
              <a:rPr lang="en-US" sz="2800" dirty="0" err="1">
                <a:latin typeface="Kruti Dev 016" pitchFamily="2" charset="0"/>
              </a:rPr>
              <a:t>mlds</a:t>
            </a:r>
            <a:r>
              <a:rPr lang="en-US" sz="2800" dirty="0">
                <a:latin typeface="Kruti Dev 016" pitchFamily="2" charset="0"/>
              </a:rPr>
              <a:t> </a:t>
            </a:r>
            <a:r>
              <a:rPr lang="en-US" sz="2800" dirty="0" err="1">
                <a:latin typeface="Kruti Dev 016" pitchFamily="2" charset="0"/>
              </a:rPr>
              <a:t>jkLrs</a:t>
            </a:r>
            <a:r>
              <a:rPr lang="en-US" sz="2800" dirty="0">
                <a:latin typeface="Kruti Dev 016" pitchFamily="2" charset="0"/>
              </a:rPr>
              <a:t> </a:t>
            </a:r>
            <a:r>
              <a:rPr lang="en-US" sz="2800" dirty="0" err="1">
                <a:latin typeface="Kruti Dev 016" pitchFamily="2" charset="0"/>
              </a:rPr>
              <a:t>dk</a:t>
            </a:r>
            <a:r>
              <a:rPr lang="en-US" sz="2800" dirty="0">
                <a:latin typeface="Kruti Dev 016" pitchFamily="2" charset="0"/>
              </a:rPr>
              <a:t> </a:t>
            </a:r>
            <a:r>
              <a:rPr lang="en-US" sz="2800" dirty="0" err="1">
                <a:latin typeface="Kruti Dev 016" pitchFamily="2" charset="0"/>
              </a:rPr>
              <a:t>eqrkfyck</a:t>
            </a:r>
            <a:r>
              <a:rPr lang="en-US" sz="2800" dirty="0">
                <a:latin typeface="Kruti Dev 016" pitchFamily="2" charset="0"/>
              </a:rPr>
              <a:t> </a:t>
            </a:r>
            <a:r>
              <a:rPr lang="en-US" sz="2800" dirty="0" err="1">
                <a:latin typeface="Kruti Dev 016" pitchFamily="2" charset="0"/>
              </a:rPr>
              <a:t>fd;k</a:t>
            </a:r>
            <a:r>
              <a:rPr lang="en-US" sz="2800" dirty="0">
                <a:latin typeface="Kruti Dev 016" pitchFamily="2" charset="0"/>
              </a:rPr>
              <a:t> </a:t>
            </a:r>
            <a:r>
              <a:rPr lang="en-US" sz="2800" dirty="0" err="1">
                <a:latin typeface="Kruti Dev 016" pitchFamily="2" charset="0"/>
              </a:rPr>
              <a:t>gS</a:t>
            </a:r>
            <a:r>
              <a:rPr lang="en-US" sz="2800" dirty="0"/>
              <a:t/>
            </a:r>
            <a:br>
              <a:rPr lang="en-US" sz="2800" dirty="0"/>
            </a:br>
            <a:endParaRPr lang="en-US" sz="2800" dirty="0"/>
          </a:p>
        </p:txBody>
      </p:sp>
    </p:spTree>
    <p:extLst>
      <p:ext uri="{BB962C8B-B14F-4D97-AF65-F5344CB8AC3E}">
        <p14:creationId xmlns:p14="http://schemas.microsoft.com/office/powerpoint/2010/main" xmlns="" val="146200388"/>
      </p:ext>
    </p:extLst>
  </p:cSld>
  <p:clrMapOvr>
    <a:masterClrMapping/>
  </p:clrMapOvr>
  <p:transition>
    <p:fade/>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559175"/>
            <a:ext cx="10363200" cy="1470025"/>
          </a:xfrm>
        </p:spPr>
        <p:txBody>
          <a:bodyPr/>
          <a:lstStyle/>
          <a:p>
            <a:r>
              <a:rPr lang="ur-PK" sz="5200" dirty="0">
                <a:latin typeface="1 MUHAMMADI QURANIC" pitchFamily="66" charset="-78"/>
                <a:cs typeface="1 MUHAMMADI QURANIC" pitchFamily="66" charset="-78"/>
              </a:rPr>
              <a:t>بِٱلْحِكْمَةِ وَٱلْمَوْعِظَةِ ٱلْحَسَنَةِ</a:t>
            </a:r>
            <a:r>
              <a:rPr lang="en-US" sz="5200" dirty="0"/>
              <a:t/>
            </a:r>
            <a:br>
              <a:rPr lang="en-US" sz="5200" dirty="0"/>
            </a:br>
            <a:r>
              <a:rPr lang="en-US" sz="2800" dirty="0" smtClean="0"/>
              <a:t/>
            </a:r>
            <a:br>
              <a:rPr lang="en-US" sz="2800" dirty="0" smtClean="0"/>
            </a:br>
            <a:r>
              <a:rPr lang="en-US" sz="2800" i="1" dirty="0" err="1" smtClean="0"/>
              <a:t>bilhikmati</a:t>
            </a:r>
            <a:r>
              <a:rPr lang="en-US" sz="2800" i="1" dirty="0" smtClean="0"/>
              <a:t> </a:t>
            </a:r>
            <a:r>
              <a:rPr lang="en-US" sz="2800" i="1" dirty="0" err="1"/>
              <a:t>walmaw`izati</a:t>
            </a:r>
            <a:r>
              <a:rPr lang="en-US" sz="2800" i="1" dirty="0"/>
              <a:t> </a:t>
            </a:r>
            <a:r>
              <a:rPr lang="en-US" sz="2800" i="1" dirty="0" err="1"/>
              <a:t>alhasanati</a:t>
            </a:r>
            <a:r>
              <a:rPr lang="en-US" sz="2800" dirty="0"/>
              <a:t/>
            </a:r>
            <a:br>
              <a:rPr lang="en-US" sz="2800" dirty="0"/>
            </a:br>
            <a:r>
              <a:rPr lang="en-US" sz="2800" dirty="0" smtClean="0"/>
              <a:t/>
            </a:r>
            <a:br>
              <a:rPr lang="en-US" sz="2800" dirty="0" smtClean="0"/>
            </a:br>
            <a:r>
              <a:rPr lang="en-US" sz="2800" dirty="0" smtClean="0"/>
              <a:t>with </a:t>
            </a:r>
            <a:r>
              <a:rPr lang="en-US" sz="2800" dirty="0"/>
              <a:t>wisdom and fair admonition</a:t>
            </a:r>
            <a:r>
              <a:rPr lang="en-US" sz="2800" dirty="0" smtClean="0"/>
              <a:t>,</a:t>
            </a:r>
            <a:br>
              <a:rPr lang="en-US" sz="2800" dirty="0" smtClean="0"/>
            </a:br>
            <a:r>
              <a:rPr lang="en-US" sz="2800" dirty="0"/>
              <a:t/>
            </a:r>
            <a:br>
              <a:rPr lang="en-US" sz="2800" dirty="0"/>
            </a:br>
            <a:r>
              <a:rPr lang="ur-PK" sz="2800" dirty="0">
                <a:latin typeface="Faiz Lahori Nastaleeq" pitchFamily="2" charset="-78"/>
                <a:cs typeface="Faiz Lahori Nastaleeq" pitchFamily="2" charset="-78"/>
              </a:rPr>
              <a:t>حکمت اور صاف نصیحت کے الفاظ کے </a:t>
            </a:r>
            <a:r>
              <a:rPr lang="ur-PK" sz="2800" dirty="0" smtClean="0">
                <a:latin typeface="Faiz Lahori Nastaleeq" pitchFamily="2" charset="-78"/>
                <a:cs typeface="Faiz Lahori Nastaleeq" pitchFamily="2" charset="-78"/>
              </a:rPr>
              <a:t>ذریعہ</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a:latin typeface="Faiz Lahori Nastaleeq" pitchFamily="2" charset="-78"/>
                <a:cs typeface="Faiz Lahori Nastaleeq" pitchFamily="2" charset="-78"/>
              </a:rPr>
              <a:t/>
            </a:r>
            <a:br>
              <a:rPr lang="en-US" sz="2800" dirty="0">
                <a:latin typeface="Faiz Lahori Nastaleeq" pitchFamily="2" charset="-78"/>
                <a:cs typeface="Faiz Lahori Nastaleeq" pitchFamily="2" charset="-78"/>
              </a:rPr>
            </a:br>
            <a:r>
              <a:rPr lang="en-US" sz="2800" dirty="0" err="1">
                <a:latin typeface="Kruti Dev 016" pitchFamily="2" charset="0"/>
              </a:rPr>
              <a:t>fgder</a:t>
            </a:r>
            <a:r>
              <a:rPr lang="en-US" sz="2800" dirty="0">
                <a:latin typeface="Kruti Dev 016" pitchFamily="2" charset="0"/>
              </a:rPr>
              <a:t> </a:t>
            </a:r>
            <a:r>
              <a:rPr lang="en-US" sz="2800" dirty="0" err="1">
                <a:latin typeface="Kruti Dev 016" pitchFamily="2" charset="0"/>
              </a:rPr>
              <a:t>vkSj</a:t>
            </a:r>
            <a:r>
              <a:rPr lang="en-US" sz="2800" dirty="0">
                <a:latin typeface="Kruti Dev 016" pitchFamily="2" charset="0"/>
              </a:rPr>
              <a:t> </a:t>
            </a:r>
            <a:r>
              <a:rPr lang="en-US" sz="2800" dirty="0" err="1">
                <a:latin typeface="Kruti Dev 016" pitchFamily="2" charset="0"/>
              </a:rPr>
              <a:t>lkQ</a:t>
            </a:r>
            <a:r>
              <a:rPr lang="en-US" sz="2800" dirty="0">
                <a:latin typeface="Kruti Dev 016" pitchFamily="2" charset="0"/>
              </a:rPr>
              <a:t> </a:t>
            </a:r>
            <a:r>
              <a:rPr lang="en-US" sz="2800" dirty="0" err="1">
                <a:latin typeface="Kruti Dev 016" pitchFamily="2" charset="0"/>
              </a:rPr>
              <a:t>ulhgr</a:t>
            </a:r>
            <a:r>
              <a:rPr lang="en-US" sz="2800" dirty="0">
                <a:latin typeface="Kruti Dev 016" pitchFamily="2" charset="0"/>
              </a:rPr>
              <a:t> ds </a:t>
            </a:r>
            <a:r>
              <a:rPr lang="en-US" sz="2800" dirty="0" err="1">
                <a:latin typeface="Kruti Dev 016" pitchFamily="2" charset="0"/>
              </a:rPr>
              <a:t>vYQ+kt</a:t>
            </a:r>
            <a:r>
              <a:rPr lang="en-US" sz="2800" dirty="0">
                <a:latin typeface="Kruti Dev 016" pitchFamily="2" charset="0"/>
              </a:rPr>
              <a:t>++ ds t++</a:t>
            </a:r>
            <a:r>
              <a:rPr lang="en-US" sz="2800" dirty="0" err="1">
                <a:latin typeface="Kruti Dev 016" pitchFamily="2" charset="0"/>
              </a:rPr>
              <a:t>fj;s</a:t>
            </a:r>
            <a:r>
              <a:rPr lang="en-US" sz="2800" dirty="0"/>
              <a:t/>
            </a:r>
            <a:br>
              <a:rPr lang="en-US" sz="2800" dirty="0"/>
            </a:br>
            <a:r>
              <a:rPr lang="en-US" sz="2800" dirty="0">
                <a:latin typeface="Faiz Lahori Nastaleeq" pitchFamily="2" charset="-78"/>
                <a:cs typeface="Faiz Lahori Nastaleeq" pitchFamily="2" charset="-78"/>
              </a:rPr>
              <a:t/>
            </a:r>
            <a:br>
              <a:rPr lang="en-US"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1274393255"/>
      </p:ext>
    </p:extLst>
  </p:cSld>
  <p:clrMapOvr>
    <a:masterClrMapping/>
  </p:clrMapOvr>
  <p:transition>
    <p:fade/>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505200"/>
            <a:ext cx="10363200" cy="1470025"/>
          </a:xfrm>
        </p:spPr>
        <p:txBody>
          <a:bodyPr/>
          <a:lstStyle/>
          <a:p>
            <a:r>
              <a:rPr lang="ur-PK" sz="5200" dirty="0">
                <a:latin typeface="1 MUHAMMADI QURANIC" pitchFamily="66" charset="-78"/>
                <a:cs typeface="1 MUHAMMADI QURANIC" pitchFamily="66" charset="-78"/>
              </a:rPr>
              <a:t>وَبَذَلْتُمْ أَنْفُسَكُمْ فِي مَرْضَاتِهِ</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err="1"/>
              <a:t>badhaltum</a:t>
            </a:r>
            <a:r>
              <a:rPr lang="en-US" sz="2800" i="1" dirty="0"/>
              <a:t> </a:t>
            </a:r>
            <a:r>
              <a:rPr lang="en-US" sz="2800" i="1" dirty="0" err="1"/>
              <a:t>anfusakum</a:t>
            </a:r>
            <a:r>
              <a:rPr lang="en-US" sz="2800" i="1" dirty="0"/>
              <a:t> fi </a:t>
            </a:r>
            <a:r>
              <a:rPr lang="en-US" sz="2800" i="1" dirty="0" err="1"/>
              <a:t>mardatihi</a:t>
            </a:r>
            <a:r>
              <a:rPr lang="en-US" sz="2800" dirty="0"/>
              <a:t/>
            </a:r>
            <a:br>
              <a:rPr lang="en-US" sz="2800" dirty="0"/>
            </a:br>
            <a:r>
              <a:rPr lang="en-US" sz="2800" dirty="0" smtClean="0"/>
              <a:t/>
            </a:r>
            <a:br>
              <a:rPr lang="en-US" sz="2800" dirty="0" smtClean="0"/>
            </a:br>
            <a:r>
              <a:rPr lang="en-US" sz="2800" dirty="0" smtClean="0"/>
              <a:t>sacrificed </a:t>
            </a:r>
            <a:r>
              <a:rPr lang="en-US" sz="2800" dirty="0"/>
              <a:t>yourselves for the sake of attaining His pleasure</a:t>
            </a:r>
            <a:r>
              <a:rPr lang="en-US" sz="2800" dirty="0" smtClean="0"/>
              <a:t>,</a:t>
            </a:r>
            <a:br>
              <a:rPr lang="en-US" sz="2800" dirty="0" smtClean="0"/>
            </a:br>
            <a:r>
              <a:rPr lang="en-US" sz="2800" dirty="0"/>
              <a:t/>
            </a:r>
            <a:br>
              <a:rPr lang="en-US" sz="2800" dirty="0"/>
            </a:br>
            <a:r>
              <a:rPr lang="ur-PK" sz="2800" dirty="0">
                <a:latin typeface="Faiz Lahori Nastaleeq" pitchFamily="2" charset="-78"/>
                <a:cs typeface="Faiz Lahori Nastaleeq" pitchFamily="2" charset="-78"/>
              </a:rPr>
              <a:t>اپنی جانوں کو نہ بخشا جانے پر درد اٹھا اور اپنی مرضی کے مطابق کرنے کی کوششیں </a:t>
            </a:r>
            <a:r>
              <a:rPr lang="ur-PK" sz="2800" dirty="0" smtClean="0">
                <a:latin typeface="Faiz Lahori Nastaleeq" pitchFamily="2" charset="-78"/>
                <a:cs typeface="Faiz Lahori Nastaleeq" pitchFamily="2" charset="-78"/>
              </a:rPr>
              <a:t>کیں</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a:latin typeface="Faiz Lahori Nastaleeq" pitchFamily="2" charset="-78"/>
                <a:cs typeface="Faiz Lahori Nastaleeq" pitchFamily="2" charset="-78"/>
              </a:rPr>
              <a:t/>
            </a:r>
            <a:br>
              <a:rPr lang="en-US" sz="2800" dirty="0">
                <a:latin typeface="Faiz Lahori Nastaleeq" pitchFamily="2" charset="-78"/>
                <a:cs typeface="Faiz Lahori Nastaleeq" pitchFamily="2" charset="-78"/>
              </a:rPr>
            </a:br>
            <a:r>
              <a:rPr lang="en-US" sz="2800" dirty="0" err="1">
                <a:latin typeface="Kruti Dev 016" pitchFamily="2" charset="0"/>
              </a:rPr>
              <a:t>viuh</a:t>
            </a:r>
            <a:r>
              <a:rPr lang="en-US" sz="2800" dirty="0">
                <a:latin typeface="Kruti Dev 016" pitchFamily="2" charset="0"/>
              </a:rPr>
              <a:t> </a:t>
            </a:r>
            <a:r>
              <a:rPr lang="en-US" sz="2800" dirty="0" err="1">
                <a:latin typeface="Kruti Dev 016" pitchFamily="2" charset="0"/>
              </a:rPr>
              <a:t>tkuksa</a:t>
            </a:r>
            <a:r>
              <a:rPr lang="en-US" sz="2800" dirty="0">
                <a:latin typeface="Kruti Dev 016" pitchFamily="2" charset="0"/>
              </a:rPr>
              <a:t> </a:t>
            </a:r>
            <a:r>
              <a:rPr lang="en-US" sz="2800" dirty="0" err="1">
                <a:latin typeface="Kruti Dev 016" pitchFamily="2" charset="0"/>
              </a:rPr>
              <a:t>dks</a:t>
            </a:r>
            <a:r>
              <a:rPr lang="en-US" sz="2800" dirty="0">
                <a:latin typeface="Kruti Dev 016" pitchFamily="2" charset="0"/>
              </a:rPr>
              <a:t> u c[++’</a:t>
            </a:r>
            <a:r>
              <a:rPr lang="en-US" sz="2800" dirty="0" err="1">
                <a:latin typeface="Kruti Dev 016" pitchFamily="2" charset="0"/>
              </a:rPr>
              <a:t>kk</a:t>
            </a:r>
            <a:r>
              <a:rPr lang="en-US" sz="2800" dirty="0">
                <a:latin typeface="Kruti Dev 016" pitchFamily="2" charset="0"/>
              </a:rPr>
              <a:t> </a:t>
            </a:r>
            <a:r>
              <a:rPr lang="en-US" sz="2800" dirty="0" err="1">
                <a:latin typeface="Kruti Dev 016" pitchFamily="2" charset="0"/>
              </a:rPr>
              <a:t>tkus</a:t>
            </a:r>
            <a:r>
              <a:rPr lang="en-US" sz="2800" dirty="0">
                <a:latin typeface="Kruti Dev 016" pitchFamily="2" charset="0"/>
              </a:rPr>
              <a:t> </a:t>
            </a:r>
            <a:r>
              <a:rPr lang="en-US" sz="2800" dirty="0" err="1">
                <a:latin typeface="Kruti Dev 016" pitchFamily="2" charset="0"/>
              </a:rPr>
              <a:t>ij</a:t>
            </a:r>
            <a:r>
              <a:rPr lang="en-US" sz="2800" dirty="0">
                <a:latin typeface="Kruti Dev 016" pitchFamily="2" charset="0"/>
              </a:rPr>
              <a:t> </a:t>
            </a:r>
            <a:r>
              <a:rPr lang="en-US" sz="2800" dirty="0" err="1">
                <a:latin typeface="Kruti Dev 016" pitchFamily="2" charset="0"/>
              </a:rPr>
              <a:t>nnZ</a:t>
            </a:r>
            <a:r>
              <a:rPr lang="en-US" sz="2800" dirty="0">
                <a:latin typeface="Kruti Dev 016" pitchFamily="2" charset="0"/>
              </a:rPr>
              <a:t> </a:t>
            </a:r>
            <a:r>
              <a:rPr lang="en-US" sz="2800" dirty="0" err="1">
                <a:latin typeface="Kruti Dev 016" pitchFamily="2" charset="0"/>
              </a:rPr>
              <a:t>mBk</a:t>
            </a:r>
            <a:r>
              <a:rPr lang="en-US" sz="2800" dirty="0">
                <a:latin typeface="Kruti Dev 016" pitchFamily="2" charset="0"/>
              </a:rPr>
              <a:t> </a:t>
            </a:r>
            <a:r>
              <a:rPr lang="en-US" sz="2800" dirty="0" err="1">
                <a:latin typeface="Kruti Dev 016" pitchFamily="2" charset="0"/>
              </a:rPr>
              <a:t>vkSj</a:t>
            </a:r>
            <a:r>
              <a:rPr lang="en-US" sz="2800" dirty="0">
                <a:latin typeface="Kruti Dev 016" pitchFamily="2" charset="0"/>
              </a:rPr>
              <a:t> </a:t>
            </a:r>
            <a:r>
              <a:rPr lang="en-US" sz="2800" dirty="0" err="1">
                <a:latin typeface="Kruti Dev 016" pitchFamily="2" charset="0"/>
              </a:rPr>
              <a:t>viuh</a:t>
            </a:r>
            <a:r>
              <a:rPr lang="en-US" sz="2800" dirty="0">
                <a:latin typeface="Kruti Dev 016" pitchFamily="2" charset="0"/>
              </a:rPr>
              <a:t> </a:t>
            </a:r>
            <a:r>
              <a:rPr lang="en-US" sz="2800" dirty="0" smtClean="0">
                <a:latin typeface="Kruti Dev 016" pitchFamily="2" charset="0"/>
              </a:rPr>
              <a:t>et++</a:t>
            </a:r>
            <a:r>
              <a:rPr lang="en-US" sz="2800" dirty="0" err="1">
                <a:latin typeface="Kruti Dev 016" pitchFamily="2" charset="0"/>
              </a:rPr>
              <a:t>hZ</a:t>
            </a:r>
            <a:r>
              <a:rPr lang="en-US" sz="2800" dirty="0">
                <a:latin typeface="Kruti Dev 016" pitchFamily="2" charset="0"/>
              </a:rPr>
              <a:t> ds </a:t>
            </a:r>
            <a:r>
              <a:rPr lang="en-US" sz="2800" dirty="0" err="1">
                <a:latin typeface="Kruti Dev 016" pitchFamily="2" charset="0"/>
              </a:rPr>
              <a:t>eqrkfcd</a:t>
            </a:r>
            <a:r>
              <a:rPr lang="en-US" sz="2800" dirty="0">
                <a:latin typeface="Kruti Dev 016" pitchFamily="2" charset="0"/>
              </a:rPr>
              <a:t>+ </a:t>
            </a:r>
            <a:r>
              <a:rPr lang="en-US" sz="2800" dirty="0" err="1">
                <a:latin typeface="Kruti Dev 016" pitchFamily="2" charset="0"/>
              </a:rPr>
              <a:t>djus</a:t>
            </a:r>
            <a:r>
              <a:rPr lang="en-US" sz="2800" dirty="0">
                <a:latin typeface="Kruti Dev 016" pitchFamily="2" charset="0"/>
              </a:rPr>
              <a:t> dh </a:t>
            </a:r>
            <a:r>
              <a:rPr lang="en-US" sz="2800" dirty="0" err="1">
                <a:latin typeface="Kruti Dev 016" pitchFamily="2" charset="0"/>
              </a:rPr>
              <a:t>dksf’k’ksa</a:t>
            </a:r>
            <a:r>
              <a:rPr lang="en-US" sz="2800" dirty="0">
                <a:latin typeface="Kruti Dev 016" pitchFamily="2" charset="0"/>
              </a:rPr>
              <a:t> </a:t>
            </a:r>
            <a:r>
              <a:rPr lang="en-US" sz="2800" dirty="0" err="1">
                <a:latin typeface="Kruti Dev 016" pitchFamily="2" charset="0"/>
              </a:rPr>
              <a:t>dha</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
        <p:nvSpPr>
          <p:cNvPr id="3" name="Subtitle 2"/>
          <p:cNvSpPr>
            <a:spLocks noGrp="1"/>
          </p:cNvSpPr>
          <p:nvPr>
            <p:ph type="subTitle" idx="1"/>
          </p:nvPr>
        </p:nvSpPr>
        <p:spPr>
          <a:xfrm>
            <a:off x="1828800" y="4419600"/>
            <a:ext cx="8534400" cy="1219200"/>
          </a:xfrm>
        </p:spPr>
        <p:txBody>
          <a:bodyPr/>
          <a:lstStyle/>
          <a:p>
            <a:endParaRPr lang="en-US" dirty="0" smtClean="0">
              <a:latin typeface="Faiz Lahori Nastaleeq" pitchFamily="2" charset="-78"/>
              <a:cs typeface="Faiz Lahori Nastaleeq" pitchFamily="2" charset="-78"/>
            </a:endParaRPr>
          </a:p>
          <a:p>
            <a:endParaRPr lang="en-US" dirty="0">
              <a:latin typeface="Faiz Lahori Nastaleeq" pitchFamily="2" charset="-78"/>
              <a:cs typeface="Faiz Lahori Nastaleeq" pitchFamily="2" charset="-78"/>
            </a:endParaRPr>
          </a:p>
          <a:p>
            <a:r>
              <a:rPr lang="ur-PK" dirty="0">
                <a:latin typeface="Faiz Lahori Nastaleeq" pitchFamily="2" charset="-78"/>
                <a:cs typeface="Faiz Lahori Nastaleeq" pitchFamily="2" charset="-78"/>
              </a:rPr>
              <a:t/>
            </a:r>
            <a:br>
              <a:rPr lang="ur-PK" dirty="0">
                <a:latin typeface="Faiz Lahori Nastaleeq" pitchFamily="2" charset="-78"/>
                <a:cs typeface="Faiz Lahori Nastaleeq" pitchFamily="2" charset="-78"/>
              </a:rPr>
            </a:br>
            <a:endParaRPr lang="en-US" dirty="0">
              <a:latin typeface="Faiz Lahori Nastaleeq" pitchFamily="2" charset="-78"/>
              <a:cs typeface="Faiz Lahori Nastaleeq" pitchFamily="2" charset="-78"/>
            </a:endParaRPr>
          </a:p>
        </p:txBody>
      </p:sp>
    </p:spTree>
    <p:extLst>
      <p:ext uri="{BB962C8B-B14F-4D97-AF65-F5344CB8AC3E}">
        <p14:creationId xmlns:p14="http://schemas.microsoft.com/office/powerpoint/2010/main" xmlns="" val="311211801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30575"/>
            <a:ext cx="10363200" cy="1470025"/>
          </a:xfrm>
        </p:spPr>
        <p:txBody>
          <a:bodyPr/>
          <a:lstStyle/>
          <a:p>
            <a:r>
              <a:rPr lang="ur-PK" sz="5200" dirty="0">
                <a:latin typeface="1 MUHAMMADI QURANIC" pitchFamily="66" charset="-78"/>
                <a:cs typeface="1 MUHAMMADI QURANIC" pitchFamily="66" charset="-78"/>
              </a:rPr>
              <a:t>وَقَادَةَ ٱلْأُمَمِ</a:t>
            </a:r>
            <a:r>
              <a:rPr lang="en-US" sz="5200" dirty="0">
                <a:latin typeface="1 MUHAMMADI QURANIC" pitchFamily="66" charset="-78"/>
                <a:cs typeface="1 MUHAMMADI QURANIC" pitchFamily="66" charset="-78"/>
              </a:rPr>
              <a:t/>
            </a:r>
            <a:br>
              <a:rPr lang="en-US" sz="5200" dirty="0">
                <a:latin typeface="1 MUHAMMADI QURANIC" pitchFamily="66" charset="-78"/>
                <a:cs typeface="1 MUHAMMADI QURANIC" pitchFamily="66" charset="-78"/>
              </a:rPr>
            </a:br>
            <a:r>
              <a:rPr lang="en-US" sz="2800" i="1" dirty="0" smtClean="0"/>
              <a:t/>
            </a:r>
            <a:br>
              <a:rPr lang="en-US" sz="2800" i="1" dirty="0" smtClean="0"/>
            </a:br>
            <a:r>
              <a:rPr lang="en-US" sz="2800" i="1" dirty="0" err="1"/>
              <a:t>w</a:t>
            </a:r>
            <a:r>
              <a:rPr lang="en-US" sz="2800" i="1" dirty="0" err="1" smtClean="0"/>
              <a:t>a</a:t>
            </a:r>
            <a:r>
              <a:rPr lang="en-US" sz="2800" i="1" dirty="0" smtClean="0"/>
              <a:t> </a:t>
            </a:r>
            <a:r>
              <a:rPr lang="en-US" sz="2800" i="1" dirty="0" err="1"/>
              <a:t>qadata</a:t>
            </a:r>
            <a:r>
              <a:rPr lang="en-US" sz="2800" i="1" dirty="0"/>
              <a:t> al-umami</a:t>
            </a:r>
            <a:r>
              <a:rPr lang="en-US" sz="2800" dirty="0"/>
              <a:t/>
            </a:r>
            <a:br>
              <a:rPr lang="en-US" sz="2800" dirty="0"/>
            </a:br>
            <a:r>
              <a:rPr lang="en-US" sz="2800" dirty="0" smtClean="0"/>
              <a:t/>
            </a:r>
            <a:br>
              <a:rPr lang="en-US" sz="2800" dirty="0" smtClean="0"/>
            </a:br>
            <a:r>
              <a:rPr lang="en-US" sz="2800" dirty="0" smtClean="0"/>
              <a:t>leaders </a:t>
            </a:r>
            <a:r>
              <a:rPr lang="en-US" sz="2800" dirty="0"/>
              <a:t>of all nations</a:t>
            </a:r>
            <a:r>
              <a:rPr lang="en-US" sz="2800" dirty="0" smtClean="0"/>
              <a:t>,</a:t>
            </a:r>
            <a:br>
              <a:rPr lang="en-US" sz="2800" dirty="0" smtClean="0"/>
            </a:br>
            <a:r>
              <a:rPr lang="en-US" sz="2800" dirty="0" smtClean="0"/>
              <a:t/>
            </a:r>
            <a:br>
              <a:rPr lang="en-US" sz="2800" dirty="0" smtClean="0"/>
            </a:br>
            <a:r>
              <a:rPr lang="ur-PK" sz="2800" dirty="0">
                <a:latin typeface="Faiz Lahori Nastaleeq" pitchFamily="2" charset="-78"/>
                <a:cs typeface="Faiz Lahori Nastaleeq" pitchFamily="2" charset="-78"/>
              </a:rPr>
              <a:t>تمام اقوام کے </a:t>
            </a:r>
            <a:r>
              <a:rPr lang="ur-PK" sz="2800" dirty="0" smtClean="0">
                <a:latin typeface="Faiz Lahori Nastaleeq" pitchFamily="2" charset="-78"/>
                <a:cs typeface="Faiz Lahori Nastaleeq" pitchFamily="2" charset="-78"/>
              </a:rPr>
              <a:t>قائدین</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a:latin typeface="Faiz Lahori Nastaleeq" pitchFamily="2" charset="-78"/>
                <a:cs typeface="Faiz Lahori Nastaleeq" pitchFamily="2" charset="-78"/>
              </a:rPr>
              <a:t/>
            </a:r>
            <a:br>
              <a:rPr lang="en-US" sz="2800" dirty="0">
                <a:latin typeface="Faiz Lahori Nastaleeq" pitchFamily="2" charset="-78"/>
                <a:cs typeface="Faiz Lahori Nastaleeq" pitchFamily="2" charset="-78"/>
              </a:rPr>
            </a:br>
            <a:r>
              <a:rPr lang="en-US" sz="2800" dirty="0" err="1">
                <a:latin typeface="Kruti Dev 016" pitchFamily="2" charset="0"/>
              </a:rPr>
              <a:t>Rkeke</a:t>
            </a:r>
            <a:r>
              <a:rPr lang="en-US" sz="2800" dirty="0">
                <a:latin typeface="Kruti Dev 016" pitchFamily="2" charset="0"/>
              </a:rPr>
              <a:t> </a:t>
            </a:r>
            <a:r>
              <a:rPr lang="en-US" sz="2800" dirty="0" err="1">
                <a:latin typeface="Kruti Dev 016" pitchFamily="2" charset="0"/>
              </a:rPr>
              <a:t>vd</a:t>
            </a:r>
            <a:r>
              <a:rPr lang="en-US" sz="2800" dirty="0">
                <a:latin typeface="Kruti Dev 016" pitchFamily="2" charset="0"/>
              </a:rPr>
              <a:t>++</a:t>
            </a:r>
            <a:r>
              <a:rPr lang="en-US" sz="2800" dirty="0" err="1">
                <a:latin typeface="Kruti Dev 016" pitchFamily="2" charset="0"/>
              </a:rPr>
              <a:t>oke</a:t>
            </a:r>
            <a:r>
              <a:rPr lang="en-US" sz="2800" dirty="0">
                <a:latin typeface="Kruti Dev 016" pitchFamily="2" charset="0"/>
              </a:rPr>
              <a:t> ds d++</a:t>
            </a:r>
            <a:r>
              <a:rPr lang="en-US" sz="2800" dirty="0" err="1" smtClean="0">
                <a:latin typeface="Kruti Dev 016" pitchFamily="2" charset="0"/>
              </a:rPr>
              <a:t>k,nhua</a:t>
            </a:r>
            <a:r>
              <a:rPr lang="en-US" sz="2800" dirty="0" smtClean="0">
                <a:latin typeface="Kruti Dev 016" pitchFamily="2" charset="0"/>
              </a:rPr>
              <a:t/>
            </a:r>
            <a:br>
              <a:rPr lang="en-US" sz="2800" dirty="0" smtClean="0">
                <a:latin typeface="Kruti Dev 016" pitchFamily="2" charset="0"/>
              </a:rPr>
            </a:br>
            <a:r>
              <a:rPr lang="en-US" sz="2800" dirty="0" smtClean="0">
                <a:latin typeface="Kruti Dev 016" pitchFamily="2" charset="0"/>
              </a:rPr>
              <a:t/>
            </a:r>
            <a:br>
              <a:rPr lang="en-US" sz="2800" dirty="0" smtClean="0">
                <a:latin typeface="Kruti Dev 016" pitchFamily="2" charset="0"/>
              </a:rPr>
            </a:br>
            <a:r>
              <a:rPr lang="en-US" sz="2800" dirty="0" err="1" smtClean="0">
                <a:latin typeface="LMG-Arun" pitchFamily="2" charset="0"/>
                <a:cs typeface="Arial" charset="0"/>
              </a:rPr>
              <a:t>pdDTGF</a:t>
            </a:r>
            <a:r>
              <a:rPr lang="en-US" sz="2800" dirty="0" smtClean="0">
                <a:latin typeface="LMG-Arun" pitchFamily="2" charset="0"/>
                <a:cs typeface="Arial" charset="0"/>
              </a:rPr>
              <a:t> 5[`JF4 </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425633422"/>
      </p:ext>
    </p:extLst>
  </p:cSld>
  <p:clrMapOvr>
    <a:masterClrMapping/>
  </p:clrMapOvr>
  <p:transition>
    <p:fade/>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940175"/>
            <a:ext cx="10363200" cy="1470025"/>
          </a:xfrm>
        </p:spPr>
        <p:txBody>
          <a:bodyPr/>
          <a:lstStyle/>
          <a:p>
            <a:r>
              <a:rPr lang="ur-PK" sz="5200" dirty="0">
                <a:latin typeface="1 MUHAMMADI QURANIC" pitchFamily="66" charset="-78"/>
                <a:cs typeface="1 MUHAMMADI QURANIC" pitchFamily="66" charset="-78"/>
              </a:rPr>
              <a:t>وَصَبَرْتُمْ عَلَىٰ مَا أَصَابَكُمْ فِي جَنْبِهِ</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err="1"/>
              <a:t>sabartum</a:t>
            </a:r>
            <a:r>
              <a:rPr lang="en-US" sz="2800" i="1" dirty="0"/>
              <a:t> `</a:t>
            </a:r>
            <a:r>
              <a:rPr lang="en-US" sz="2800" i="1" dirty="0" err="1"/>
              <a:t>ala</a:t>
            </a:r>
            <a:r>
              <a:rPr lang="en-US" sz="2800" i="1" dirty="0"/>
              <a:t> ma </a:t>
            </a:r>
            <a:r>
              <a:rPr lang="en-US" sz="2800" i="1" dirty="0" err="1"/>
              <a:t>asabakum</a:t>
            </a:r>
            <a:r>
              <a:rPr lang="en-US" sz="2800" i="1" dirty="0"/>
              <a:t> fi </a:t>
            </a:r>
            <a:r>
              <a:rPr lang="en-US" sz="2800" i="1" dirty="0" err="1"/>
              <a:t>janbihi</a:t>
            </a:r>
            <a:r>
              <a:rPr lang="en-US" sz="2800" dirty="0"/>
              <a:t/>
            </a:r>
            <a:br>
              <a:rPr lang="en-US" sz="2800" dirty="0"/>
            </a:br>
            <a:r>
              <a:rPr lang="en-US" sz="2800" dirty="0" smtClean="0"/>
              <a:t/>
            </a:r>
            <a:br>
              <a:rPr lang="en-US" sz="2800" dirty="0" smtClean="0"/>
            </a:br>
            <a:r>
              <a:rPr lang="en-US" sz="2800" dirty="0" smtClean="0"/>
              <a:t>acted </a:t>
            </a:r>
            <a:r>
              <a:rPr lang="en-US" sz="2800" dirty="0"/>
              <a:t>patiently towards what has befallen you for His sake</a:t>
            </a:r>
            <a:r>
              <a:rPr lang="en-US" sz="2800" dirty="0" smtClean="0"/>
              <a:t>,</a:t>
            </a:r>
            <a:br>
              <a:rPr lang="en-US" sz="2800" dirty="0" smtClean="0"/>
            </a:br>
            <a:r>
              <a:rPr lang="en-US" sz="2800" dirty="0"/>
              <a:t/>
            </a:r>
            <a:br>
              <a:rPr lang="en-US" sz="2800" dirty="0"/>
            </a:br>
            <a:r>
              <a:rPr lang="ur-PK" sz="2800" dirty="0">
                <a:latin typeface="Faiz Lahori Nastaleeq" pitchFamily="2" charset="-78"/>
                <a:cs typeface="Faiz Lahori Nastaleeq" pitchFamily="2" charset="-78"/>
              </a:rPr>
              <a:t>خود پر قابو پالیا اور اس کی وجہ سے بے یقینی مشکلات کا سامنا کرنا پڑا</a:t>
            </a:r>
            <a:r>
              <a:rPr lang="en-US" sz="2800" dirty="0">
                <a:latin typeface="Faiz Lahori Nastaleeq" pitchFamily="2" charset="-78"/>
                <a:cs typeface="Faiz Lahori Nastaleeq" pitchFamily="2" charset="-78"/>
              </a:rPr>
              <a:t/>
            </a:r>
            <a:br>
              <a:rPr lang="en-US" sz="2800" dirty="0">
                <a:latin typeface="Faiz Lahori Nastaleeq" pitchFamily="2" charset="-78"/>
                <a:cs typeface="Faiz Lahori Nastaleeq" pitchFamily="2" charset="-78"/>
              </a:rPr>
            </a:br>
            <a:r>
              <a:rPr lang="en-US" sz="2800" dirty="0">
                <a:latin typeface="Faiz Lahori Nastaleeq" pitchFamily="2" charset="-78"/>
                <a:cs typeface="Faiz Lahori Nastaleeq" pitchFamily="2" charset="-78"/>
              </a:rPr>
              <a:t/>
            </a:r>
            <a:br>
              <a:rPr lang="en-US" sz="2800" dirty="0">
                <a:latin typeface="Faiz Lahori Nastaleeq" pitchFamily="2" charset="-78"/>
                <a:cs typeface="Faiz Lahori Nastaleeq" pitchFamily="2" charset="-78"/>
              </a:rPr>
            </a:br>
            <a:r>
              <a:rPr lang="en-US" sz="2800" dirty="0">
                <a:latin typeface="Kruti Dev 016" pitchFamily="2" charset="0"/>
              </a:rPr>
              <a:t>[</a:t>
            </a:r>
            <a:r>
              <a:rPr lang="en-US" sz="2800" dirty="0" err="1">
                <a:latin typeface="Kruti Dev 016" pitchFamily="2" charset="0"/>
              </a:rPr>
              <a:t>k+qn</a:t>
            </a:r>
            <a:r>
              <a:rPr lang="en-US" sz="2800" dirty="0">
                <a:latin typeface="Kruti Dev 016" pitchFamily="2" charset="0"/>
              </a:rPr>
              <a:t> </a:t>
            </a:r>
            <a:r>
              <a:rPr lang="en-US" sz="2800" dirty="0" err="1">
                <a:latin typeface="Kruti Dev 016" pitchFamily="2" charset="0"/>
              </a:rPr>
              <a:t>ij</a:t>
            </a:r>
            <a:r>
              <a:rPr lang="en-US" sz="2800" dirty="0">
                <a:latin typeface="Kruti Dev 016" pitchFamily="2" charset="0"/>
              </a:rPr>
              <a:t> </a:t>
            </a:r>
            <a:r>
              <a:rPr lang="en-US" sz="2800" dirty="0" err="1">
                <a:latin typeface="Kruti Dev 016" pitchFamily="2" charset="0"/>
              </a:rPr>
              <a:t>d+kcw</a:t>
            </a:r>
            <a:r>
              <a:rPr lang="en-US" sz="2800" dirty="0">
                <a:latin typeface="Kruti Dev 016" pitchFamily="2" charset="0"/>
              </a:rPr>
              <a:t> </a:t>
            </a:r>
            <a:r>
              <a:rPr lang="en-US" sz="2800" dirty="0" err="1">
                <a:latin typeface="Kruti Dev 016" pitchFamily="2" charset="0"/>
              </a:rPr>
              <a:t>ik</a:t>
            </a:r>
            <a:r>
              <a:rPr lang="en-US" sz="2800" dirty="0">
                <a:latin typeface="Kruti Dev 016" pitchFamily="2" charset="0"/>
              </a:rPr>
              <a:t> </a:t>
            </a:r>
            <a:r>
              <a:rPr lang="en-US" sz="2800" dirty="0" err="1">
                <a:latin typeface="Kruti Dev 016" pitchFamily="2" charset="0"/>
              </a:rPr>
              <a:t>fy;k</a:t>
            </a:r>
            <a:r>
              <a:rPr lang="en-US" sz="2800" dirty="0">
                <a:latin typeface="Kruti Dev 016" pitchFamily="2" charset="0"/>
              </a:rPr>
              <a:t> </a:t>
            </a:r>
            <a:r>
              <a:rPr lang="en-US" sz="2800" dirty="0" err="1">
                <a:latin typeface="Kruti Dev 016" pitchFamily="2" charset="0"/>
              </a:rPr>
              <a:t>vkSj</a:t>
            </a:r>
            <a:r>
              <a:rPr lang="en-US" sz="2800" dirty="0">
                <a:latin typeface="Kruti Dev 016" pitchFamily="2" charset="0"/>
              </a:rPr>
              <a:t> </a:t>
            </a:r>
            <a:r>
              <a:rPr lang="en-US" sz="2800" dirty="0" err="1">
                <a:latin typeface="Kruti Dev 016" pitchFamily="2" charset="0"/>
              </a:rPr>
              <a:t>mldh</a:t>
            </a:r>
            <a:r>
              <a:rPr lang="en-US" sz="2800" dirty="0">
                <a:latin typeface="Kruti Dev 016" pitchFamily="2" charset="0"/>
              </a:rPr>
              <a:t> </a:t>
            </a:r>
            <a:r>
              <a:rPr lang="en-US" sz="2800" dirty="0" err="1">
                <a:latin typeface="Kruti Dev 016" pitchFamily="2" charset="0"/>
              </a:rPr>
              <a:t>otg</a:t>
            </a:r>
            <a:r>
              <a:rPr lang="en-US" sz="2800" dirty="0">
                <a:latin typeface="Kruti Dev 016" pitchFamily="2" charset="0"/>
              </a:rPr>
              <a:t> </a:t>
            </a:r>
            <a:r>
              <a:rPr lang="en-US" sz="2800" dirty="0" err="1">
                <a:latin typeface="Kruti Dev 016" pitchFamily="2" charset="0"/>
              </a:rPr>
              <a:t>ls</a:t>
            </a:r>
            <a:r>
              <a:rPr lang="en-US" sz="2800" dirty="0">
                <a:latin typeface="Kruti Dev 016" pitchFamily="2" charset="0"/>
              </a:rPr>
              <a:t> </a:t>
            </a:r>
            <a:r>
              <a:rPr lang="en-US" sz="2800" dirty="0" err="1">
                <a:latin typeface="Kruti Dev 016" pitchFamily="2" charset="0"/>
              </a:rPr>
              <a:t>cs</a:t>
            </a:r>
            <a:r>
              <a:rPr lang="en-US" sz="2800" dirty="0">
                <a:latin typeface="Kruti Dev 016" pitchFamily="2" charset="0"/>
              </a:rPr>
              <a:t>&amp;;d++huh </a:t>
            </a:r>
            <a:r>
              <a:rPr lang="en-US" sz="2800" dirty="0" err="1">
                <a:latin typeface="Kruti Dev 016" pitchFamily="2" charset="0"/>
              </a:rPr>
              <a:t>eqf’dykr</a:t>
            </a:r>
            <a:r>
              <a:rPr lang="en-US" sz="2800" dirty="0">
                <a:latin typeface="Kruti Dev 016" pitchFamily="2" charset="0"/>
              </a:rPr>
              <a:t> </a:t>
            </a:r>
            <a:r>
              <a:rPr lang="en-US" sz="2800" dirty="0" err="1">
                <a:latin typeface="Kruti Dev 016" pitchFamily="2" charset="0"/>
              </a:rPr>
              <a:t>dk</a:t>
            </a:r>
            <a:r>
              <a:rPr lang="en-US" sz="2800" dirty="0">
                <a:latin typeface="Kruti Dev 016" pitchFamily="2" charset="0"/>
              </a:rPr>
              <a:t> </a:t>
            </a:r>
            <a:r>
              <a:rPr lang="en-US" sz="2800" dirty="0" err="1">
                <a:latin typeface="Kruti Dev 016" pitchFamily="2" charset="0"/>
              </a:rPr>
              <a:t>lkeuk</a:t>
            </a:r>
            <a:r>
              <a:rPr lang="en-US" sz="2800" dirty="0">
                <a:latin typeface="Kruti Dev 016" pitchFamily="2" charset="0"/>
              </a:rPr>
              <a:t> </a:t>
            </a:r>
            <a:r>
              <a:rPr lang="en-US" sz="2800" dirty="0" err="1">
                <a:latin typeface="Kruti Dev 016" pitchFamily="2" charset="0"/>
              </a:rPr>
              <a:t>djuk</a:t>
            </a:r>
            <a:r>
              <a:rPr lang="en-US" sz="2800" dirty="0">
                <a:latin typeface="Kruti Dev 016" pitchFamily="2" charset="0"/>
              </a:rPr>
              <a:t> </a:t>
            </a:r>
            <a:r>
              <a:rPr lang="en-US" sz="2800" dirty="0" err="1">
                <a:latin typeface="Kruti Dev 016" pitchFamily="2" charset="0"/>
              </a:rPr>
              <a:t>iM</a:t>
            </a:r>
            <a:r>
              <a:rPr lang="en-US" sz="2800" dirty="0">
                <a:latin typeface="Kruti Dev 016" pitchFamily="2" charset="0"/>
              </a:rPr>
              <a:t>++k</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en-US" sz="2800" dirty="0">
                <a:latin typeface="Faiz Lahori Nastaleeq" pitchFamily="2" charset="-78"/>
                <a:cs typeface="Faiz Lahori Nastaleeq" pitchFamily="2" charset="-78"/>
              </a:rPr>
              <a:t/>
            </a:r>
            <a:br>
              <a:rPr lang="en-US"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2929557315"/>
      </p:ext>
    </p:extLst>
  </p:cSld>
  <p:clrMapOvr>
    <a:masterClrMapping/>
  </p:clrMapOvr>
  <p:transition>
    <p:fade/>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711575"/>
            <a:ext cx="10363200" cy="1470025"/>
          </a:xfrm>
        </p:spPr>
        <p:txBody>
          <a:bodyPr/>
          <a:lstStyle/>
          <a:p>
            <a:r>
              <a:rPr lang="ur-PK" sz="5200" dirty="0">
                <a:latin typeface="1 MUHAMMADI QURANIC" pitchFamily="66" charset="-78"/>
                <a:cs typeface="1 MUHAMMADI QURANIC" pitchFamily="66" charset="-78"/>
              </a:rPr>
              <a:t>وَأَقَمْتُمُ ٱلصَّلاَةَ</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err="1"/>
              <a:t>aqamtum</a:t>
            </a:r>
            <a:r>
              <a:rPr lang="en-US" sz="2800" i="1" dirty="0"/>
              <a:t> </a:t>
            </a:r>
            <a:r>
              <a:rPr lang="en-US" sz="2800" i="1" dirty="0" err="1"/>
              <a:t>alssalata</a:t>
            </a:r>
            <a:r>
              <a:rPr lang="en-US" sz="2800" dirty="0"/>
              <a:t/>
            </a:r>
            <a:br>
              <a:rPr lang="en-US" sz="2800" dirty="0"/>
            </a:br>
            <a:r>
              <a:rPr lang="en-US" sz="2800" dirty="0" smtClean="0"/>
              <a:t/>
            </a:r>
            <a:br>
              <a:rPr lang="en-US" sz="2800" dirty="0" smtClean="0"/>
            </a:br>
            <a:r>
              <a:rPr lang="en-US" sz="2800" dirty="0" smtClean="0"/>
              <a:t>performed </a:t>
            </a:r>
            <a:r>
              <a:rPr lang="en-US" sz="2800" dirty="0"/>
              <a:t>the prayers</a:t>
            </a:r>
            <a:r>
              <a:rPr lang="en-US" sz="2800" dirty="0" smtClean="0"/>
              <a:t>,</a:t>
            </a:r>
            <a:br>
              <a:rPr lang="en-US" sz="2800" dirty="0" smtClean="0"/>
            </a:br>
            <a:r>
              <a:rPr lang="en-US" sz="2800" dirty="0"/>
              <a:t/>
            </a:r>
            <a:br>
              <a:rPr lang="en-US" sz="2800" dirty="0"/>
            </a:br>
            <a:r>
              <a:rPr lang="ur-PK" sz="2800" dirty="0">
                <a:latin typeface="Faiz Lahori Nastaleeq" pitchFamily="2" charset="-78"/>
                <a:cs typeface="Faiz Lahori Nastaleeq" pitchFamily="2" charset="-78"/>
              </a:rPr>
              <a:t>نماز قائم </a:t>
            </a:r>
            <a:r>
              <a:rPr lang="ur-PK" sz="2800" dirty="0" smtClean="0">
                <a:latin typeface="Faiz Lahori Nastaleeq" pitchFamily="2" charset="-78"/>
                <a:cs typeface="Faiz Lahori Nastaleeq" pitchFamily="2" charset="-78"/>
              </a:rPr>
              <a:t>کی</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a:latin typeface="Faiz Lahori Nastaleeq" pitchFamily="2" charset="-78"/>
                <a:cs typeface="Faiz Lahori Nastaleeq" pitchFamily="2" charset="-78"/>
              </a:rPr>
              <a:t/>
            </a:r>
            <a:br>
              <a:rPr lang="en-US" sz="2800" dirty="0">
                <a:latin typeface="Faiz Lahori Nastaleeq" pitchFamily="2" charset="-78"/>
                <a:cs typeface="Faiz Lahori Nastaleeq" pitchFamily="2" charset="-78"/>
              </a:rPr>
            </a:br>
            <a:r>
              <a:rPr lang="en-US" sz="2800" dirty="0" err="1">
                <a:latin typeface="Kruti Dev 016" pitchFamily="2" charset="0"/>
              </a:rPr>
              <a:t>Ukekt</a:t>
            </a:r>
            <a:r>
              <a:rPr lang="en-US" sz="2800" dirty="0">
                <a:latin typeface="Kruti Dev 016" pitchFamily="2" charset="0"/>
              </a:rPr>
              <a:t>+ </a:t>
            </a:r>
            <a:r>
              <a:rPr lang="en-US" sz="2800" dirty="0" err="1">
                <a:latin typeface="Kruti Dev 016" pitchFamily="2" charset="0"/>
              </a:rPr>
              <a:t>d+k,e</a:t>
            </a:r>
            <a:r>
              <a:rPr lang="en-US" sz="2800" dirty="0">
                <a:latin typeface="Kruti Dev 016" pitchFamily="2" charset="0"/>
              </a:rPr>
              <a:t> dh</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3367749658"/>
      </p:ext>
    </p:extLst>
  </p:cSld>
  <p:clrMapOvr>
    <a:masterClrMapping/>
  </p:clrMapOvr>
  <p:transition>
    <p:fade/>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559175"/>
            <a:ext cx="10363200" cy="1470025"/>
          </a:xfrm>
        </p:spPr>
        <p:txBody>
          <a:bodyPr/>
          <a:lstStyle/>
          <a:p>
            <a:r>
              <a:rPr lang="ur-PK" sz="5200" dirty="0">
                <a:latin typeface="1 MUHAMMADI QURANIC" pitchFamily="66" charset="-78"/>
                <a:cs typeface="1 MUHAMMADI QURANIC" pitchFamily="66" charset="-78"/>
              </a:rPr>
              <a:t>وَآتَيْتُمُ ٱلزَّكَاةَ</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err="1"/>
              <a:t>ataytum</a:t>
            </a:r>
            <a:r>
              <a:rPr lang="en-US" sz="2800" i="1" dirty="0"/>
              <a:t> </a:t>
            </a:r>
            <a:r>
              <a:rPr lang="en-US" sz="2800" i="1" dirty="0" err="1"/>
              <a:t>alzzakata</a:t>
            </a:r>
            <a:r>
              <a:rPr lang="en-US" sz="2800" dirty="0"/>
              <a:t/>
            </a:r>
            <a:br>
              <a:rPr lang="en-US" sz="2800" dirty="0"/>
            </a:br>
            <a:r>
              <a:rPr lang="en-US" sz="2800" dirty="0" smtClean="0"/>
              <a:t/>
            </a:r>
            <a:br>
              <a:rPr lang="en-US" sz="2800" dirty="0" smtClean="0"/>
            </a:br>
            <a:r>
              <a:rPr lang="en-US" sz="2800" dirty="0" smtClean="0"/>
              <a:t>defrayed </a:t>
            </a:r>
            <a:r>
              <a:rPr lang="en-US" sz="2800" dirty="0"/>
              <a:t>the poor-rate</a:t>
            </a:r>
            <a:r>
              <a:rPr lang="en-US" sz="2800" dirty="0" smtClean="0"/>
              <a:t>,</a:t>
            </a:r>
            <a:br>
              <a:rPr lang="en-US" sz="2800" dirty="0" smtClean="0"/>
            </a:br>
            <a:r>
              <a:rPr lang="en-US" sz="2800" dirty="0"/>
              <a:t/>
            </a:r>
            <a:br>
              <a:rPr lang="en-US" sz="2800" dirty="0"/>
            </a:br>
            <a:r>
              <a:rPr lang="ur-PK" sz="2800" dirty="0">
                <a:latin typeface="Faiz Lahori Nastaleeq" pitchFamily="2" charset="-78"/>
                <a:cs typeface="Faiz Lahori Nastaleeq" pitchFamily="2" charset="-78"/>
              </a:rPr>
              <a:t>مقررہ </a:t>
            </a:r>
            <a:r>
              <a:rPr lang="ur-PK" sz="2800" dirty="0" smtClean="0">
                <a:latin typeface="Faiz Lahori Nastaleeq" pitchFamily="2" charset="-78"/>
                <a:cs typeface="Faiz Lahori Nastaleeq" pitchFamily="2" charset="-78"/>
              </a:rPr>
              <a:t>صدقہ</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a:latin typeface="Faiz Lahori Nastaleeq" pitchFamily="2" charset="-78"/>
                <a:cs typeface="Faiz Lahori Nastaleeq" pitchFamily="2" charset="-78"/>
              </a:rPr>
              <a:t/>
            </a:r>
            <a:br>
              <a:rPr lang="en-US" sz="2800" dirty="0">
                <a:latin typeface="Faiz Lahori Nastaleeq" pitchFamily="2" charset="-78"/>
                <a:cs typeface="Faiz Lahori Nastaleeq" pitchFamily="2" charset="-78"/>
              </a:rPr>
            </a:br>
            <a:r>
              <a:rPr lang="en-US" sz="2800" dirty="0" err="1">
                <a:latin typeface="Kruti Dev 016" pitchFamily="2" charset="0"/>
              </a:rPr>
              <a:t>eqd+jZjk</a:t>
            </a:r>
            <a:r>
              <a:rPr lang="en-US" sz="2800" dirty="0">
                <a:latin typeface="Kruti Dev 016" pitchFamily="2" charset="0"/>
              </a:rPr>
              <a:t> </a:t>
            </a:r>
            <a:r>
              <a:rPr lang="en-US" sz="2800" dirty="0" err="1">
                <a:latin typeface="Kruti Dev 016" pitchFamily="2" charset="0"/>
              </a:rPr>
              <a:t>lnd</a:t>
            </a:r>
            <a:r>
              <a:rPr lang="en-US" sz="2800" dirty="0">
                <a:latin typeface="Kruti Dev 016" pitchFamily="2" charset="0"/>
              </a:rPr>
              <a:t>++k</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2252973661"/>
      </p:ext>
    </p:extLst>
  </p:cSld>
  <p:clrMapOvr>
    <a:masterClrMapping/>
  </p:clrMapOvr>
  <p:transition>
    <p:fade/>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559175"/>
            <a:ext cx="10363200" cy="1470025"/>
          </a:xfrm>
        </p:spPr>
        <p:txBody>
          <a:bodyPr/>
          <a:lstStyle/>
          <a:p>
            <a:r>
              <a:rPr lang="ur-PK" sz="5200" dirty="0">
                <a:latin typeface="1 MUHAMMADI QURANIC" pitchFamily="66" charset="-78"/>
                <a:cs typeface="1 MUHAMMADI QURANIC" pitchFamily="66" charset="-78"/>
              </a:rPr>
              <a:t>وَأَمَرْتُمْ بِٱلْمَعْرُوفِ</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err="1"/>
              <a:t>amartum</a:t>
            </a:r>
            <a:r>
              <a:rPr lang="en-US" sz="2800" i="1" dirty="0"/>
              <a:t> </a:t>
            </a:r>
            <a:r>
              <a:rPr lang="en-US" sz="2800" i="1" dirty="0" err="1"/>
              <a:t>bilma`rufi</a:t>
            </a:r>
            <a:r>
              <a:rPr lang="en-US" sz="2800" dirty="0"/>
              <a:t/>
            </a:r>
            <a:br>
              <a:rPr lang="en-US" sz="2800" dirty="0"/>
            </a:br>
            <a:r>
              <a:rPr lang="en-US" sz="2800" dirty="0" smtClean="0"/>
              <a:t/>
            </a:r>
            <a:br>
              <a:rPr lang="en-US" sz="2800" dirty="0" smtClean="0"/>
            </a:br>
            <a:r>
              <a:rPr lang="en-US" sz="2800" dirty="0" smtClean="0"/>
              <a:t>enjoined </a:t>
            </a:r>
            <a:r>
              <a:rPr lang="en-US" sz="2800" dirty="0"/>
              <a:t>the right</a:t>
            </a:r>
            <a:r>
              <a:rPr lang="en-US" sz="2800" dirty="0" smtClean="0"/>
              <a:t>,</a:t>
            </a:r>
            <a:br>
              <a:rPr lang="en-US" sz="2800" dirty="0" smtClean="0"/>
            </a:br>
            <a:r>
              <a:rPr lang="en-US" sz="2800" dirty="0"/>
              <a:t/>
            </a:r>
            <a:br>
              <a:rPr lang="en-US" sz="2800" dirty="0"/>
            </a:br>
            <a:r>
              <a:rPr lang="ur-PK" sz="2800" dirty="0">
                <a:latin typeface="Faiz Lahori Nastaleeq" pitchFamily="2" charset="-78"/>
                <a:cs typeface="Faiz Lahori Nastaleeq" pitchFamily="2" charset="-78"/>
              </a:rPr>
              <a:t>جو جائز ہے اسے کرنے کا مشورہ </a:t>
            </a:r>
            <a:r>
              <a:rPr lang="ur-PK" sz="2800" dirty="0" smtClean="0">
                <a:latin typeface="Faiz Lahori Nastaleeq" pitchFamily="2" charset="-78"/>
                <a:cs typeface="Faiz Lahori Nastaleeq" pitchFamily="2" charset="-78"/>
              </a:rPr>
              <a:t>دیا</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a:latin typeface="Faiz Lahori Nastaleeq" pitchFamily="2" charset="-78"/>
                <a:cs typeface="Faiz Lahori Nastaleeq" pitchFamily="2" charset="-78"/>
              </a:rPr>
              <a:t/>
            </a:r>
            <a:br>
              <a:rPr lang="en-US" sz="2800" dirty="0">
                <a:latin typeface="Faiz Lahori Nastaleeq" pitchFamily="2" charset="-78"/>
                <a:cs typeface="Faiz Lahori Nastaleeq" pitchFamily="2" charset="-78"/>
              </a:rPr>
            </a:br>
            <a:r>
              <a:rPr lang="en-US" sz="2800" dirty="0" err="1">
                <a:latin typeface="Kruti Dev 016" pitchFamily="2" charset="0"/>
              </a:rPr>
              <a:t>Tkks</a:t>
            </a:r>
            <a:r>
              <a:rPr lang="en-US" sz="2800" dirty="0">
                <a:latin typeface="Kruti Dev 016" pitchFamily="2" charset="0"/>
              </a:rPr>
              <a:t> </a:t>
            </a:r>
            <a:r>
              <a:rPr lang="en-US" sz="2800" dirty="0" err="1">
                <a:latin typeface="Kruti Dev 016" pitchFamily="2" charset="0"/>
              </a:rPr>
              <a:t>tk,t</a:t>
            </a:r>
            <a:r>
              <a:rPr lang="en-US" sz="2800" dirty="0">
                <a:latin typeface="Kruti Dev 016" pitchFamily="2" charset="0"/>
              </a:rPr>
              <a:t>+ </a:t>
            </a:r>
            <a:r>
              <a:rPr lang="en-US" sz="2800" dirty="0" err="1">
                <a:latin typeface="Kruti Dev 016" pitchFamily="2" charset="0"/>
              </a:rPr>
              <a:t>gS</a:t>
            </a:r>
            <a:r>
              <a:rPr lang="en-US" sz="2800" dirty="0">
                <a:latin typeface="Kruti Dev 016" pitchFamily="2" charset="0"/>
              </a:rPr>
              <a:t> </a:t>
            </a:r>
            <a:r>
              <a:rPr lang="en-US" sz="2800" dirty="0" err="1">
                <a:latin typeface="Kruti Dev 016" pitchFamily="2" charset="0"/>
              </a:rPr>
              <a:t>mls</a:t>
            </a:r>
            <a:r>
              <a:rPr lang="en-US" sz="2800" dirty="0">
                <a:latin typeface="Kruti Dev 016" pitchFamily="2" charset="0"/>
              </a:rPr>
              <a:t> </a:t>
            </a:r>
            <a:r>
              <a:rPr lang="en-US" sz="2800" dirty="0" err="1">
                <a:latin typeface="Kruti Dev 016" pitchFamily="2" charset="0"/>
              </a:rPr>
              <a:t>djus</a:t>
            </a:r>
            <a:r>
              <a:rPr lang="en-US" sz="2800" dirty="0">
                <a:latin typeface="Kruti Dev 016" pitchFamily="2" charset="0"/>
              </a:rPr>
              <a:t> </a:t>
            </a:r>
            <a:r>
              <a:rPr lang="en-US" sz="2800" dirty="0" err="1">
                <a:latin typeface="Kruti Dev 016" pitchFamily="2" charset="0"/>
              </a:rPr>
              <a:t>dk</a:t>
            </a:r>
            <a:r>
              <a:rPr lang="en-US" sz="2800" dirty="0">
                <a:latin typeface="Kruti Dev 016" pitchFamily="2" charset="0"/>
              </a:rPr>
              <a:t> </a:t>
            </a:r>
            <a:r>
              <a:rPr lang="en-US" sz="2800" dirty="0" err="1">
                <a:latin typeface="Kruti Dev 016" pitchFamily="2" charset="0"/>
              </a:rPr>
              <a:t>e’kfojk</a:t>
            </a:r>
            <a:r>
              <a:rPr lang="en-US" sz="2800" dirty="0">
                <a:latin typeface="Kruti Dev 016" pitchFamily="2" charset="0"/>
              </a:rPr>
              <a:t> </a:t>
            </a:r>
            <a:r>
              <a:rPr lang="en-US" sz="2800" dirty="0" err="1">
                <a:latin typeface="Kruti Dev 016" pitchFamily="2" charset="0"/>
              </a:rPr>
              <a:t>fn;k</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2648758262"/>
      </p:ext>
    </p:extLst>
  </p:cSld>
  <p:clrMapOvr>
    <a:masterClrMapping/>
  </p:clrMapOvr>
  <p:transition>
    <p:fade/>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635375"/>
            <a:ext cx="10363200" cy="1470025"/>
          </a:xfrm>
        </p:spPr>
        <p:txBody>
          <a:bodyPr/>
          <a:lstStyle/>
          <a:p>
            <a:r>
              <a:rPr lang="ur-PK" sz="5200" dirty="0">
                <a:latin typeface="1 MUHAMMADI QURANIC" pitchFamily="66" charset="-78"/>
                <a:cs typeface="1 MUHAMMADI QURANIC" pitchFamily="66" charset="-78"/>
              </a:rPr>
              <a:t>وَنَهَيْتُمْ عَنِ ٱلْمُنْكَرِ</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err="1"/>
              <a:t>nahaytum</a:t>
            </a:r>
            <a:r>
              <a:rPr lang="en-US" sz="2800" i="1" dirty="0"/>
              <a:t> `an </a:t>
            </a:r>
            <a:r>
              <a:rPr lang="en-US" sz="2800" i="1" dirty="0" err="1"/>
              <a:t>almunkari</a:t>
            </a:r>
            <a:r>
              <a:rPr lang="en-US" sz="2800" dirty="0"/>
              <a:t/>
            </a:r>
            <a:br>
              <a:rPr lang="en-US" sz="2800" dirty="0"/>
            </a:br>
            <a:r>
              <a:rPr lang="en-US" sz="2800" dirty="0" smtClean="0"/>
              <a:t/>
            </a:r>
            <a:br>
              <a:rPr lang="en-US" sz="2800" dirty="0" smtClean="0"/>
            </a:br>
            <a:r>
              <a:rPr lang="en-US" sz="2800" dirty="0" smtClean="0"/>
              <a:t>forbade </a:t>
            </a:r>
            <a:r>
              <a:rPr lang="en-US" sz="2800" dirty="0"/>
              <a:t>the wrong</a:t>
            </a:r>
            <a:r>
              <a:rPr lang="en-US" sz="2800" dirty="0" smtClean="0"/>
              <a:t>,</a:t>
            </a:r>
            <a:br>
              <a:rPr lang="en-US" sz="2800" dirty="0" smtClean="0"/>
            </a:br>
            <a:r>
              <a:rPr lang="en-US" sz="2800" dirty="0"/>
              <a:t/>
            </a:r>
            <a:br>
              <a:rPr lang="en-US" sz="2800" dirty="0"/>
            </a:br>
            <a:r>
              <a:rPr lang="ur-PK" sz="2800" dirty="0">
                <a:latin typeface="Faiz Lahori Nastaleeq" pitchFamily="2" charset="-78"/>
                <a:cs typeface="Faiz Lahori Nastaleeq" pitchFamily="2" charset="-78"/>
              </a:rPr>
              <a:t>جو غیر قانونی ہے اسے نہ کرنے کی تنبیہ </a:t>
            </a:r>
            <a:r>
              <a:rPr lang="ur-PK" sz="2800" dirty="0" smtClean="0">
                <a:latin typeface="Faiz Lahori Nastaleeq" pitchFamily="2" charset="-78"/>
                <a:cs typeface="Faiz Lahori Nastaleeq" pitchFamily="2" charset="-78"/>
              </a:rPr>
              <a:t>کی</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a:latin typeface="Faiz Lahori Nastaleeq" pitchFamily="2" charset="-78"/>
                <a:cs typeface="Faiz Lahori Nastaleeq" pitchFamily="2" charset="-78"/>
              </a:rPr>
              <a:t/>
            </a:r>
            <a:br>
              <a:rPr lang="en-US" sz="2800" dirty="0">
                <a:latin typeface="Faiz Lahori Nastaleeq" pitchFamily="2" charset="-78"/>
                <a:cs typeface="Faiz Lahori Nastaleeq" pitchFamily="2" charset="-78"/>
              </a:rPr>
            </a:br>
            <a:r>
              <a:rPr lang="en-US" sz="2800" dirty="0" err="1">
                <a:latin typeface="Kruti Dev 016" pitchFamily="2" charset="0"/>
              </a:rPr>
              <a:t>Tkks</a:t>
            </a:r>
            <a:r>
              <a:rPr lang="en-US" sz="2800" dirty="0">
                <a:latin typeface="Kruti Dev 016" pitchFamily="2" charset="0"/>
              </a:rPr>
              <a:t> </a:t>
            </a:r>
            <a:r>
              <a:rPr lang="en-US" sz="2800" dirty="0" smtClean="0">
                <a:latin typeface="Kruti Dev 016" pitchFamily="2" charset="0"/>
              </a:rPr>
              <a:t>x++</a:t>
            </a:r>
            <a:r>
              <a:rPr lang="en-US" sz="2800" dirty="0" err="1">
                <a:latin typeface="Kruti Dev 016" pitchFamily="2" charset="0"/>
              </a:rPr>
              <a:t>Sj</a:t>
            </a:r>
            <a:r>
              <a:rPr lang="en-US" sz="2800" dirty="0">
                <a:latin typeface="Kruti Dev 016" pitchFamily="2" charset="0"/>
              </a:rPr>
              <a:t> </a:t>
            </a:r>
            <a:r>
              <a:rPr lang="en-US" sz="2800" dirty="0" err="1">
                <a:latin typeface="Kruti Dev 016" pitchFamily="2" charset="0"/>
              </a:rPr>
              <a:t>d+kuwuh</a:t>
            </a:r>
            <a:r>
              <a:rPr lang="en-US" sz="2800" dirty="0">
                <a:latin typeface="Kruti Dev 016" pitchFamily="2" charset="0"/>
              </a:rPr>
              <a:t> </a:t>
            </a:r>
            <a:r>
              <a:rPr lang="en-US" sz="2800" dirty="0" err="1">
                <a:latin typeface="Kruti Dev 016" pitchFamily="2" charset="0"/>
              </a:rPr>
              <a:t>gS</a:t>
            </a:r>
            <a:r>
              <a:rPr lang="en-US" sz="2800" dirty="0">
                <a:latin typeface="Kruti Dev 016" pitchFamily="2" charset="0"/>
              </a:rPr>
              <a:t> </a:t>
            </a:r>
            <a:r>
              <a:rPr lang="en-US" sz="2800" dirty="0" err="1">
                <a:latin typeface="Kruti Dev 016" pitchFamily="2" charset="0"/>
              </a:rPr>
              <a:t>mls</a:t>
            </a:r>
            <a:r>
              <a:rPr lang="en-US" sz="2800" dirty="0">
                <a:latin typeface="Kruti Dev 016" pitchFamily="2" charset="0"/>
              </a:rPr>
              <a:t> u </a:t>
            </a:r>
            <a:r>
              <a:rPr lang="en-US" sz="2800" dirty="0" err="1">
                <a:latin typeface="Kruti Dev 016" pitchFamily="2" charset="0"/>
              </a:rPr>
              <a:t>djus</a:t>
            </a:r>
            <a:r>
              <a:rPr lang="en-US" sz="2800" dirty="0">
                <a:latin typeface="Kruti Dev 016" pitchFamily="2" charset="0"/>
              </a:rPr>
              <a:t> dh </a:t>
            </a:r>
            <a:r>
              <a:rPr lang="en-US" sz="2800" dirty="0" err="1">
                <a:latin typeface="Kruti Dev 016" pitchFamily="2" charset="0"/>
              </a:rPr>
              <a:t>rEchg</a:t>
            </a:r>
            <a:r>
              <a:rPr lang="en-US" sz="2800" dirty="0">
                <a:latin typeface="Kruti Dev 016" pitchFamily="2" charset="0"/>
              </a:rPr>
              <a:t> dh</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2814703608"/>
      </p:ext>
    </p:extLst>
  </p:cSld>
  <p:clrMapOvr>
    <a:masterClrMapping/>
  </p:clrMapOvr>
  <p:transition>
    <p:fade/>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559175"/>
            <a:ext cx="10363200" cy="1470025"/>
          </a:xfrm>
        </p:spPr>
        <p:txBody>
          <a:bodyPr/>
          <a:lstStyle/>
          <a:p>
            <a:r>
              <a:rPr lang="ur-PK" sz="5200" dirty="0">
                <a:latin typeface="1 MUHAMMADI QURANIC" pitchFamily="66" charset="-78"/>
                <a:cs typeface="1 MUHAMMADI QURANIC" pitchFamily="66" charset="-78"/>
              </a:rPr>
              <a:t>وَجَاهَدْتُمْ فِي </a:t>
            </a:r>
            <a:r>
              <a:rPr lang="ur-PK" sz="5200" dirty="0" smtClean="0">
                <a:latin typeface="1 MUHAMMADI QURANIC" pitchFamily="66" charset="-78"/>
                <a:cs typeface="1 MUHAMMADI QURANIC" pitchFamily="66" charset="-78"/>
              </a:rPr>
              <a:t>ٱللہ </a:t>
            </a:r>
            <a:r>
              <a:rPr lang="ur-PK" sz="5200" dirty="0">
                <a:latin typeface="1 MUHAMMADI QURANIC" pitchFamily="66" charset="-78"/>
                <a:cs typeface="1 MUHAMMADI QURANIC" pitchFamily="66" charset="-78"/>
              </a:rPr>
              <a:t>ِ</a:t>
            </a:r>
            <a:r>
              <a:rPr lang="ur-PK" sz="5200" dirty="0" smtClean="0">
                <a:latin typeface="1 MUHAMMADI QURANIC" pitchFamily="66" charset="-78"/>
                <a:cs typeface="1 MUHAMMADI QURANIC" pitchFamily="66" charset="-78"/>
              </a:rPr>
              <a:t> </a:t>
            </a:r>
            <a:r>
              <a:rPr lang="ur-PK" sz="5200" dirty="0">
                <a:latin typeface="1 MUHAMMADI QURANIC" pitchFamily="66" charset="-78"/>
                <a:cs typeface="1 MUHAMMADI QURANIC" pitchFamily="66" charset="-78"/>
              </a:rPr>
              <a:t>حَقَّ جِهَادِهِ</a:t>
            </a:r>
            <a:r>
              <a:rPr lang="en-US" sz="2800" dirty="0"/>
              <a:t/>
            </a:r>
            <a:br>
              <a:rPr lang="en-US" sz="2800" dirty="0"/>
            </a:br>
            <a:r>
              <a:rPr lang="en-US" sz="2800" dirty="0" smtClean="0"/>
              <a:t/>
            </a:r>
            <a:br>
              <a:rPr lang="en-US" sz="2800" dirty="0" smtClean="0"/>
            </a:br>
            <a:r>
              <a:rPr lang="en-US" sz="2800" i="1" dirty="0" err="1" smtClean="0"/>
              <a:t>wa</a:t>
            </a:r>
            <a:r>
              <a:rPr lang="en-US" sz="2800" i="1" dirty="0" smtClean="0"/>
              <a:t> </a:t>
            </a:r>
            <a:r>
              <a:rPr lang="en-US" sz="2800" i="1" dirty="0" err="1"/>
              <a:t>jahadtum</a:t>
            </a:r>
            <a:r>
              <a:rPr lang="en-US" sz="2800" i="1" dirty="0"/>
              <a:t> fi </a:t>
            </a:r>
            <a:r>
              <a:rPr lang="en-US" sz="2800" i="1" dirty="0" err="1"/>
              <a:t>allahi</a:t>
            </a:r>
            <a:r>
              <a:rPr lang="en-US" sz="2800" i="1" dirty="0"/>
              <a:t> </a:t>
            </a:r>
            <a:r>
              <a:rPr lang="en-US" sz="2800" i="1" dirty="0" err="1"/>
              <a:t>haqqa</a:t>
            </a:r>
            <a:r>
              <a:rPr lang="en-US" sz="2800" i="1" dirty="0"/>
              <a:t> </a:t>
            </a:r>
            <a:r>
              <a:rPr lang="en-US" sz="2800" i="1" dirty="0" err="1"/>
              <a:t>jihadihi</a:t>
            </a:r>
            <a:r>
              <a:rPr lang="en-US" sz="2800" dirty="0"/>
              <a:t/>
            </a:r>
            <a:br>
              <a:rPr lang="en-US" sz="2800" dirty="0"/>
            </a:br>
            <a:r>
              <a:rPr lang="en-US" sz="2800" dirty="0" smtClean="0"/>
              <a:t/>
            </a:r>
            <a:br>
              <a:rPr lang="en-US" sz="2800" dirty="0" smtClean="0"/>
            </a:br>
            <a:r>
              <a:rPr lang="en-US" sz="2800" dirty="0" smtClean="0"/>
              <a:t>and </a:t>
            </a:r>
            <a:r>
              <a:rPr lang="en-US" sz="2800" dirty="0"/>
              <a:t>strived in the way of Allah as exactly as striving should </a:t>
            </a:r>
            <a:r>
              <a:rPr lang="en-US" sz="2800" dirty="0" smtClean="0"/>
              <a:t>be</a:t>
            </a:r>
            <a:br>
              <a:rPr lang="en-US" sz="2800" dirty="0" smtClean="0"/>
            </a:br>
            <a:r>
              <a:rPr lang="en-US" sz="2800" dirty="0"/>
              <a:t/>
            </a:r>
            <a:br>
              <a:rPr lang="en-US" sz="2800" dirty="0"/>
            </a:br>
            <a:r>
              <a:rPr lang="ur-PK" sz="2800" dirty="0">
                <a:latin typeface="Faiz Lahori Nastaleeq" pitchFamily="2" charset="-78"/>
                <a:cs typeface="Faiz Lahori Nastaleeq" pitchFamily="2" charset="-78"/>
              </a:rPr>
              <a:t>خط اور روح کے ساتھ اللہ کی راہ میں جدوجہد </a:t>
            </a:r>
            <a:r>
              <a:rPr lang="ur-PK" sz="2800" dirty="0" smtClean="0">
                <a:latin typeface="Faiz Lahori Nastaleeq" pitchFamily="2" charset="-78"/>
                <a:cs typeface="Faiz Lahori Nastaleeq" pitchFamily="2" charset="-78"/>
              </a:rPr>
              <a:t>کی</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a:latin typeface="Faiz Lahori Nastaleeq" pitchFamily="2" charset="-78"/>
                <a:cs typeface="Faiz Lahori Nastaleeq" pitchFamily="2" charset="-78"/>
              </a:rPr>
              <a:t/>
            </a:r>
            <a:br>
              <a:rPr lang="en-US" sz="2800" dirty="0">
                <a:latin typeface="Faiz Lahori Nastaleeq" pitchFamily="2" charset="-78"/>
                <a:cs typeface="Faiz Lahori Nastaleeq" pitchFamily="2" charset="-78"/>
              </a:rPr>
            </a:br>
            <a:r>
              <a:rPr lang="en-US" sz="2800" dirty="0">
                <a:latin typeface="Kruti Dev 016" pitchFamily="2" charset="0"/>
              </a:rPr>
              <a:t>[</a:t>
            </a:r>
            <a:r>
              <a:rPr lang="en-US" sz="2800" dirty="0" err="1">
                <a:latin typeface="Kruti Dev 016" pitchFamily="2" charset="0"/>
              </a:rPr>
              <a:t>k+r</a:t>
            </a:r>
            <a:r>
              <a:rPr lang="en-US" sz="2800" dirty="0">
                <a:latin typeface="Kruti Dev 016" pitchFamily="2" charset="0"/>
              </a:rPr>
              <a:t> </a:t>
            </a:r>
            <a:r>
              <a:rPr lang="en-US" sz="2800" dirty="0" err="1">
                <a:latin typeface="Kruti Dev 016" pitchFamily="2" charset="0"/>
              </a:rPr>
              <a:t>vkSj</a:t>
            </a:r>
            <a:r>
              <a:rPr lang="en-US" sz="2800" dirty="0">
                <a:latin typeface="Kruti Dev 016" pitchFamily="2" charset="0"/>
              </a:rPr>
              <a:t> :g ds </a:t>
            </a:r>
            <a:r>
              <a:rPr lang="en-US" sz="2800" dirty="0" err="1">
                <a:latin typeface="Kruti Dev 016" pitchFamily="2" charset="0"/>
              </a:rPr>
              <a:t>lkFk</a:t>
            </a:r>
            <a:r>
              <a:rPr lang="en-US" sz="2800" dirty="0">
                <a:latin typeface="Kruti Dev 016" pitchFamily="2" charset="0"/>
              </a:rPr>
              <a:t> </a:t>
            </a:r>
            <a:r>
              <a:rPr lang="en-US" sz="2800" dirty="0" err="1">
                <a:latin typeface="Kruti Dev 016" pitchFamily="2" charset="0"/>
              </a:rPr>
              <a:t>vYykg</a:t>
            </a:r>
            <a:r>
              <a:rPr lang="en-US" sz="2800" dirty="0">
                <a:latin typeface="Kruti Dev 016" pitchFamily="2" charset="0"/>
              </a:rPr>
              <a:t> dh </a:t>
            </a:r>
            <a:r>
              <a:rPr lang="en-US" sz="2800" dirty="0" err="1">
                <a:latin typeface="Kruti Dev 016" pitchFamily="2" charset="0"/>
              </a:rPr>
              <a:t>jkg</a:t>
            </a:r>
            <a:r>
              <a:rPr lang="en-US" sz="2800" dirty="0">
                <a:latin typeface="Kruti Dev 016" pitchFamily="2" charset="0"/>
              </a:rPr>
              <a:t> </a:t>
            </a:r>
            <a:r>
              <a:rPr lang="en-US" sz="2800" dirty="0" err="1">
                <a:latin typeface="Kruti Dev 016" pitchFamily="2" charset="0"/>
              </a:rPr>
              <a:t>esa</a:t>
            </a:r>
            <a:r>
              <a:rPr lang="en-US" sz="2800" dirty="0">
                <a:latin typeface="Kruti Dev 016" pitchFamily="2" charset="0"/>
              </a:rPr>
              <a:t> </a:t>
            </a:r>
            <a:r>
              <a:rPr lang="en-US" sz="2800" dirty="0" err="1">
                <a:latin typeface="Kruti Dev 016" pitchFamily="2" charset="0"/>
              </a:rPr>
              <a:t>ftn</a:t>
            </a:r>
            <a:r>
              <a:rPr lang="en-US" sz="2800" dirty="0">
                <a:latin typeface="Kruti Dev 016" pitchFamily="2" charset="0"/>
              </a:rPr>
              <a:t>~ o </a:t>
            </a:r>
            <a:r>
              <a:rPr lang="en-US" sz="2800" dirty="0" err="1">
                <a:latin typeface="Kruti Dev 016" pitchFamily="2" charset="0"/>
              </a:rPr>
              <a:t>tksgn</a:t>
            </a:r>
            <a:r>
              <a:rPr lang="en-US" sz="2800" dirty="0">
                <a:latin typeface="Kruti Dev 016" pitchFamily="2" charset="0"/>
              </a:rPr>
              <a:t> dh</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
        <p:nvSpPr>
          <p:cNvPr id="3" name="Subtitle 2"/>
          <p:cNvSpPr>
            <a:spLocks noGrp="1"/>
          </p:cNvSpPr>
          <p:nvPr>
            <p:ph type="subTitle" idx="1"/>
          </p:nvPr>
        </p:nvSpPr>
        <p:spPr>
          <a:xfrm>
            <a:off x="1752600" y="4495800"/>
            <a:ext cx="8534400" cy="1752600"/>
          </a:xfrm>
        </p:spPr>
        <p:txBody>
          <a:bodyPr/>
          <a:lstStyle/>
          <a:p>
            <a:r>
              <a:rPr lang="ur-PK" dirty="0">
                <a:latin typeface="Faiz Lahori Nastaleeq" pitchFamily="2" charset="-78"/>
                <a:cs typeface="Faiz Lahori Nastaleeq" pitchFamily="2" charset="-78"/>
              </a:rPr>
              <a:t/>
            </a:r>
            <a:br>
              <a:rPr lang="ur-PK" dirty="0">
                <a:latin typeface="Faiz Lahori Nastaleeq" pitchFamily="2" charset="-78"/>
                <a:cs typeface="Faiz Lahori Nastaleeq" pitchFamily="2" charset="-78"/>
              </a:rPr>
            </a:br>
            <a:endParaRPr lang="en-US" dirty="0">
              <a:latin typeface="Faiz Lahori Nastaleeq" pitchFamily="2" charset="-78"/>
              <a:cs typeface="Faiz Lahori Nastaleeq" pitchFamily="2" charset="-78"/>
            </a:endParaRPr>
          </a:p>
        </p:txBody>
      </p:sp>
    </p:spTree>
    <p:extLst>
      <p:ext uri="{BB962C8B-B14F-4D97-AF65-F5344CB8AC3E}">
        <p14:creationId xmlns:p14="http://schemas.microsoft.com/office/powerpoint/2010/main" xmlns="" val="64653626"/>
      </p:ext>
    </p:extLst>
  </p:cSld>
  <p:clrMapOvr>
    <a:masterClrMapping/>
  </p:clrMapOvr>
  <p:transition>
    <p:fade/>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635375"/>
            <a:ext cx="10363200" cy="1470025"/>
          </a:xfrm>
        </p:spPr>
        <p:txBody>
          <a:bodyPr/>
          <a:lstStyle/>
          <a:p>
            <a:r>
              <a:rPr lang="ur-PK" sz="5200" dirty="0">
                <a:latin typeface="1 MUHAMMADI QURANIC" pitchFamily="66" charset="-78"/>
                <a:cs typeface="1 MUHAMMADI QURANIC" pitchFamily="66" charset="-78"/>
              </a:rPr>
              <a:t>حَتَّىٰ أَعْلَنْتُمْ دَعْوَتَهُ</a:t>
            </a:r>
            <a:r>
              <a:rPr lang="en-US" sz="2800" dirty="0"/>
              <a:t/>
            </a:r>
            <a:br>
              <a:rPr lang="en-US" sz="2800" dirty="0"/>
            </a:br>
            <a:r>
              <a:rPr lang="ur-PK" sz="2800" dirty="0" smtClean="0"/>
              <a:t/>
            </a:r>
            <a:br>
              <a:rPr lang="ur-PK" sz="2800" dirty="0" smtClean="0"/>
            </a:br>
            <a:r>
              <a:rPr lang="en-US" sz="2800" i="1" dirty="0" err="1" smtClean="0"/>
              <a:t>hatta</a:t>
            </a:r>
            <a:r>
              <a:rPr lang="en-US" sz="2800" i="1" dirty="0" smtClean="0"/>
              <a:t> </a:t>
            </a:r>
            <a:r>
              <a:rPr lang="en-US" sz="2800" i="1" dirty="0" err="1"/>
              <a:t>a`lantum</a:t>
            </a:r>
            <a:r>
              <a:rPr lang="en-US" sz="2800" i="1" dirty="0"/>
              <a:t> </a:t>
            </a:r>
            <a:r>
              <a:rPr lang="en-US" sz="2800" i="1" dirty="0" err="1"/>
              <a:t>da`watahu</a:t>
            </a:r>
            <a:r>
              <a:rPr lang="en-US" sz="2800" dirty="0"/>
              <a:t/>
            </a:r>
            <a:br>
              <a:rPr lang="en-US" sz="2800" dirty="0"/>
            </a:br>
            <a:r>
              <a:rPr lang="ur-PK" sz="2800" dirty="0" smtClean="0"/>
              <a:t/>
            </a:r>
            <a:br>
              <a:rPr lang="ur-PK" sz="2800" dirty="0" smtClean="0"/>
            </a:br>
            <a:r>
              <a:rPr lang="en-US" sz="2800" dirty="0" smtClean="0"/>
              <a:t>until </a:t>
            </a:r>
            <a:r>
              <a:rPr lang="en-US" sz="2800" dirty="0"/>
              <a:t>you made known His call</a:t>
            </a:r>
            <a:r>
              <a:rPr lang="en-US" sz="2800" dirty="0" smtClean="0"/>
              <a:t>,</a:t>
            </a:r>
            <a:r>
              <a:rPr lang="ur-PK" sz="2800" dirty="0" smtClean="0"/>
              <a:t/>
            </a:r>
            <a:br>
              <a:rPr lang="ur-PK" sz="2800" dirty="0" smtClean="0"/>
            </a:br>
            <a:r>
              <a:rPr lang="ur-PK" sz="2800" dirty="0"/>
              <a:t/>
            </a:r>
            <a:br>
              <a:rPr lang="ur-PK" sz="2800" dirty="0"/>
            </a:br>
            <a:r>
              <a:rPr lang="ur-PK" sz="2800" dirty="0">
                <a:latin typeface="Faiz Lahori Nastaleeq" pitchFamily="2" charset="-78"/>
                <a:cs typeface="Faiz Lahori Nastaleeq" pitchFamily="2" charset="-78"/>
              </a:rPr>
              <a:t>یہاں تک کہ آپ اس کے سچے پیغام کے ہر پہلو کو آگاہ </a:t>
            </a:r>
            <a:r>
              <a:rPr lang="ur-PK" sz="2800" dirty="0" smtClean="0">
                <a:latin typeface="Faiz Lahori Nastaleeq" pitchFamily="2" charset="-78"/>
                <a:cs typeface="Faiz Lahori Nastaleeq" pitchFamily="2" charset="-78"/>
              </a:rPr>
              <a:t>کردیں</a:t>
            </a:r>
            <a:br>
              <a:rPr lang="ur-PK" sz="2800" dirty="0" smtClean="0">
                <a:latin typeface="Faiz Lahori Nastaleeq" pitchFamily="2" charset="-78"/>
                <a:cs typeface="Faiz Lahori Nastaleeq" pitchFamily="2" charset="-78"/>
              </a:rPr>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en-US" sz="2800" dirty="0">
                <a:latin typeface="Kruti Dev 016" pitchFamily="2" charset="0"/>
              </a:rPr>
              <a:t>;</a:t>
            </a:r>
            <a:r>
              <a:rPr lang="en-US" sz="2800" dirty="0" err="1">
                <a:latin typeface="Kruti Dev 016" pitchFamily="2" charset="0"/>
              </a:rPr>
              <a:t>gk</a:t>
            </a:r>
            <a:r>
              <a:rPr lang="en-US" sz="2800" dirty="0">
                <a:latin typeface="Kruti Dev 016" pitchFamily="2" charset="0"/>
              </a:rPr>
              <a:t>¡ </a:t>
            </a:r>
            <a:r>
              <a:rPr lang="en-US" sz="2800" dirty="0" err="1">
                <a:latin typeface="Kruti Dev 016" pitchFamily="2" charset="0"/>
              </a:rPr>
              <a:t>rd</a:t>
            </a:r>
            <a:r>
              <a:rPr lang="en-US" sz="2800" dirty="0">
                <a:latin typeface="Kruti Dev 016" pitchFamily="2" charset="0"/>
              </a:rPr>
              <a:t> </a:t>
            </a:r>
            <a:r>
              <a:rPr lang="en-US" sz="2800" dirty="0" err="1">
                <a:latin typeface="Kruti Dev 016" pitchFamily="2" charset="0"/>
              </a:rPr>
              <a:t>fd</a:t>
            </a:r>
            <a:r>
              <a:rPr lang="en-US" sz="2800" dirty="0">
                <a:latin typeface="Kruti Dev 016" pitchFamily="2" charset="0"/>
              </a:rPr>
              <a:t> </a:t>
            </a:r>
            <a:r>
              <a:rPr lang="en-US" sz="2800" dirty="0" err="1">
                <a:latin typeface="Kruti Dev 016" pitchFamily="2" charset="0"/>
              </a:rPr>
              <a:t>vki</a:t>
            </a:r>
            <a:r>
              <a:rPr lang="en-US" sz="2800" dirty="0">
                <a:latin typeface="Kruti Dev 016" pitchFamily="2" charset="0"/>
              </a:rPr>
              <a:t> </a:t>
            </a:r>
            <a:r>
              <a:rPr lang="en-US" sz="2800" dirty="0" err="1">
                <a:latin typeface="Kruti Dev 016" pitchFamily="2" charset="0"/>
              </a:rPr>
              <a:t>mlds</a:t>
            </a:r>
            <a:r>
              <a:rPr lang="en-US" sz="2800" dirty="0">
                <a:latin typeface="Kruti Dev 016" pitchFamily="2" charset="0"/>
              </a:rPr>
              <a:t> </a:t>
            </a:r>
            <a:r>
              <a:rPr lang="en-US" sz="2800" dirty="0" err="1">
                <a:latin typeface="Kruti Dev 016" pitchFamily="2" charset="0"/>
              </a:rPr>
              <a:t>lPpss</a:t>
            </a:r>
            <a:r>
              <a:rPr lang="en-US" sz="2800" dirty="0">
                <a:latin typeface="Kruti Dev 016" pitchFamily="2" charset="0"/>
              </a:rPr>
              <a:t> </a:t>
            </a:r>
            <a:r>
              <a:rPr lang="en-US" sz="2800" dirty="0" err="1">
                <a:latin typeface="Kruti Dev 016" pitchFamily="2" charset="0"/>
              </a:rPr>
              <a:t>iSx+k+e</a:t>
            </a:r>
            <a:r>
              <a:rPr lang="en-US" sz="2800" dirty="0">
                <a:latin typeface="Kruti Dev 016" pitchFamily="2" charset="0"/>
              </a:rPr>
              <a:t> ds </a:t>
            </a:r>
            <a:r>
              <a:rPr lang="en-US" sz="2800" dirty="0" err="1">
                <a:latin typeface="Kruti Dev 016" pitchFamily="2" charset="0"/>
              </a:rPr>
              <a:t>gj</a:t>
            </a:r>
            <a:r>
              <a:rPr lang="en-US" sz="2800" dirty="0">
                <a:latin typeface="Kruti Dev 016" pitchFamily="2" charset="0"/>
              </a:rPr>
              <a:t> </a:t>
            </a:r>
            <a:r>
              <a:rPr lang="en-US" sz="2800" dirty="0" err="1">
                <a:latin typeface="Kruti Dev 016" pitchFamily="2" charset="0"/>
              </a:rPr>
              <a:t>igyw</a:t>
            </a:r>
            <a:r>
              <a:rPr lang="en-US" sz="2800" dirty="0">
                <a:latin typeface="Kruti Dev 016" pitchFamily="2" charset="0"/>
              </a:rPr>
              <a:t> </a:t>
            </a:r>
            <a:r>
              <a:rPr lang="en-US" sz="2800" dirty="0" err="1">
                <a:latin typeface="Kruti Dev 016" pitchFamily="2" charset="0"/>
              </a:rPr>
              <a:t>dks</a:t>
            </a:r>
            <a:r>
              <a:rPr lang="en-US" sz="2800" dirty="0">
                <a:latin typeface="Kruti Dev 016" pitchFamily="2" charset="0"/>
              </a:rPr>
              <a:t> </a:t>
            </a:r>
            <a:r>
              <a:rPr lang="en-US" sz="2800" dirty="0" err="1">
                <a:latin typeface="Kruti Dev 016" pitchFamily="2" charset="0"/>
              </a:rPr>
              <a:t>vkxkg</a:t>
            </a:r>
            <a:r>
              <a:rPr lang="en-US" sz="2800" dirty="0">
                <a:latin typeface="Kruti Dev 016" pitchFamily="2" charset="0"/>
              </a:rPr>
              <a:t> </a:t>
            </a:r>
            <a:r>
              <a:rPr lang="en-US" sz="2800" dirty="0" err="1">
                <a:latin typeface="Kruti Dev 016" pitchFamily="2" charset="0"/>
              </a:rPr>
              <a:t>dj</a:t>
            </a:r>
            <a:r>
              <a:rPr lang="en-US" sz="2800" dirty="0">
                <a:latin typeface="Kruti Dev 016" pitchFamily="2" charset="0"/>
              </a:rPr>
              <a:t> </a:t>
            </a:r>
            <a:r>
              <a:rPr lang="en-US" sz="2800" dirty="0" err="1">
                <a:latin typeface="Kruti Dev 016" pitchFamily="2" charset="0"/>
              </a:rPr>
              <a:t>nsa</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3384927796"/>
      </p:ext>
    </p:extLst>
  </p:cSld>
  <p:clrMapOvr>
    <a:masterClrMapping/>
  </p:clrMapOvr>
  <p:transition>
    <p:fade/>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254375"/>
            <a:ext cx="10363200" cy="1470025"/>
          </a:xfrm>
        </p:spPr>
        <p:txBody>
          <a:bodyPr/>
          <a:lstStyle/>
          <a:p>
            <a:r>
              <a:rPr lang="ur-PK" sz="5200" dirty="0">
                <a:latin typeface="1 MUHAMMADI QURANIC" pitchFamily="66" charset="-78"/>
                <a:cs typeface="1 MUHAMMADI QURANIC" pitchFamily="66" charset="-78"/>
              </a:rPr>
              <a:t>وَبَيَّنْتُمْ فَرَائِضَهُ</a:t>
            </a:r>
            <a:r>
              <a:rPr lang="en-US" sz="5200" dirty="0"/>
              <a:t/>
            </a:r>
            <a:br>
              <a:rPr lang="en-US" sz="5200" dirty="0"/>
            </a:br>
            <a:r>
              <a:rPr lang="ur-PK" sz="2800" dirty="0" smtClean="0"/>
              <a:t/>
            </a:r>
            <a:br>
              <a:rPr lang="ur-PK" sz="2800" dirty="0" smtClean="0"/>
            </a:br>
            <a:r>
              <a:rPr lang="en-US" sz="2800" i="1" dirty="0" err="1" smtClean="0"/>
              <a:t>wa</a:t>
            </a:r>
            <a:r>
              <a:rPr lang="en-US" sz="2800" i="1" dirty="0" smtClean="0"/>
              <a:t> </a:t>
            </a:r>
            <a:r>
              <a:rPr lang="en-US" sz="2800" i="1" dirty="0" err="1"/>
              <a:t>bayyantum</a:t>
            </a:r>
            <a:r>
              <a:rPr lang="en-US" sz="2800" i="1" dirty="0"/>
              <a:t> </a:t>
            </a:r>
            <a:r>
              <a:rPr lang="en-US" sz="2800" i="1" dirty="0" err="1"/>
              <a:t>fara'idahu</a:t>
            </a:r>
            <a:r>
              <a:rPr lang="en-US" sz="2800" dirty="0"/>
              <a:t/>
            </a:r>
            <a:br>
              <a:rPr lang="en-US" sz="2800" dirty="0"/>
            </a:br>
            <a:r>
              <a:rPr lang="ur-PK" sz="2800" dirty="0" smtClean="0"/>
              <a:t/>
            </a:r>
            <a:br>
              <a:rPr lang="ur-PK" sz="2800" dirty="0" smtClean="0"/>
            </a:br>
            <a:r>
              <a:rPr lang="en-US" sz="2800" dirty="0" smtClean="0"/>
              <a:t>rendered </a:t>
            </a:r>
            <a:r>
              <a:rPr lang="en-US" sz="2800" dirty="0"/>
              <a:t>clear His obligations</a:t>
            </a:r>
            <a:r>
              <a:rPr lang="en-US" sz="2800" dirty="0" smtClean="0"/>
              <a:t>,</a:t>
            </a:r>
            <a:r>
              <a:rPr lang="ur-PK" sz="2800" dirty="0" smtClean="0"/>
              <a:t/>
            </a:r>
            <a:br>
              <a:rPr lang="ur-PK" sz="2800" dirty="0" smtClean="0"/>
            </a:br>
            <a:r>
              <a:rPr lang="ur-PK" sz="2800" dirty="0"/>
              <a:t/>
            </a:r>
            <a:br>
              <a:rPr lang="ur-PK" sz="2800" dirty="0"/>
            </a:br>
            <a:r>
              <a:rPr lang="ur-PK" sz="2800" dirty="0">
                <a:latin typeface="Faiz Lahori Nastaleeq" pitchFamily="2" charset="-78"/>
                <a:cs typeface="Faiz Lahori Nastaleeq" pitchFamily="2" charset="-78"/>
              </a:rPr>
              <a:t>ذمہ داریوں کو صاف کیا</a:t>
            </a:r>
            <a:br>
              <a:rPr lang="ur-PK" sz="2800" dirty="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a:latin typeface="Kruti Dev 016" pitchFamily="2" charset="0"/>
              </a:rPr>
              <a:t>ft</a:t>
            </a:r>
            <a:r>
              <a:rPr lang="en-US" sz="2800" dirty="0">
                <a:latin typeface="Kruti Dev 016" pitchFamily="2" charset="0"/>
              </a:rPr>
              <a:t>++</a:t>
            </a:r>
            <a:r>
              <a:rPr lang="en-US" sz="2800" dirty="0" err="1">
                <a:latin typeface="Kruti Dev 016" pitchFamily="2" charset="0"/>
              </a:rPr>
              <a:t>Eesnkfj;ksa</a:t>
            </a:r>
            <a:r>
              <a:rPr lang="en-US" sz="2800" dirty="0">
                <a:latin typeface="Kruti Dev 016" pitchFamily="2" charset="0"/>
              </a:rPr>
              <a:t> </a:t>
            </a:r>
            <a:r>
              <a:rPr lang="en-US" sz="2800" dirty="0" err="1">
                <a:latin typeface="Kruti Dev 016" pitchFamily="2" charset="0"/>
              </a:rPr>
              <a:t>dks</a:t>
            </a:r>
            <a:r>
              <a:rPr lang="en-US" sz="2800" dirty="0">
                <a:latin typeface="Kruti Dev 016" pitchFamily="2" charset="0"/>
              </a:rPr>
              <a:t> </a:t>
            </a:r>
            <a:r>
              <a:rPr lang="en-US" sz="2800" dirty="0" err="1">
                <a:latin typeface="Kruti Dev 016" pitchFamily="2" charset="0"/>
              </a:rPr>
              <a:t>lkQ</a:t>
            </a:r>
            <a:r>
              <a:rPr lang="en-US" sz="2800" dirty="0">
                <a:latin typeface="Kruti Dev 016" pitchFamily="2" charset="0"/>
              </a:rPr>
              <a:t>+ </a:t>
            </a:r>
            <a:r>
              <a:rPr lang="en-US" sz="2800" dirty="0" err="1">
                <a:latin typeface="Kruti Dev 016" pitchFamily="2" charset="0"/>
              </a:rPr>
              <a:t>fd;k</a:t>
            </a:r>
            <a:r>
              <a:rPr lang="en-US" sz="2800" dirty="0"/>
              <a:t/>
            </a:r>
            <a:br>
              <a:rPr lang="en-US" sz="2800" dirty="0"/>
            </a:br>
            <a:endParaRPr lang="en-US" sz="2800" dirty="0"/>
          </a:p>
        </p:txBody>
      </p:sp>
      <p:sp>
        <p:nvSpPr>
          <p:cNvPr id="3" name="Subtitle 2"/>
          <p:cNvSpPr>
            <a:spLocks noGrp="1"/>
          </p:cNvSpPr>
          <p:nvPr>
            <p:ph type="subTitle" idx="1"/>
          </p:nvPr>
        </p:nvSpPr>
        <p:spPr/>
        <p:txBody>
          <a:bodyPr/>
          <a:lstStyle/>
          <a:p>
            <a:r>
              <a:rPr lang="ur-PK" dirty="0">
                <a:latin typeface="Faiz Lahori Nastaleeq" pitchFamily="2" charset="-78"/>
                <a:cs typeface="Faiz Lahori Nastaleeq" pitchFamily="2" charset="-78"/>
              </a:rPr>
              <a:t/>
            </a:r>
            <a:br>
              <a:rPr lang="ur-PK" dirty="0">
                <a:latin typeface="Faiz Lahori Nastaleeq" pitchFamily="2" charset="-78"/>
                <a:cs typeface="Faiz Lahori Nastaleeq" pitchFamily="2" charset="-78"/>
              </a:rPr>
            </a:br>
            <a:endParaRPr lang="en-US" dirty="0">
              <a:latin typeface="Faiz Lahori Nastaleeq" pitchFamily="2" charset="-78"/>
              <a:cs typeface="Faiz Lahori Nastaleeq" pitchFamily="2" charset="-78"/>
            </a:endParaRPr>
          </a:p>
        </p:txBody>
      </p:sp>
    </p:spTree>
    <p:extLst>
      <p:ext uri="{BB962C8B-B14F-4D97-AF65-F5344CB8AC3E}">
        <p14:creationId xmlns:p14="http://schemas.microsoft.com/office/powerpoint/2010/main" xmlns="" val="716902253"/>
      </p:ext>
    </p:extLst>
  </p:cSld>
  <p:clrMapOvr>
    <a:masterClrMapping/>
  </p:clrMapOvr>
  <p:transition>
    <p:fade/>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581400"/>
            <a:ext cx="10363200" cy="1470025"/>
          </a:xfrm>
        </p:spPr>
        <p:txBody>
          <a:bodyPr/>
          <a:lstStyle/>
          <a:p>
            <a:r>
              <a:rPr lang="ur-PK" sz="5200" dirty="0">
                <a:latin typeface="1 MUHAMMADI QURANIC" pitchFamily="66" charset="-78"/>
                <a:cs typeface="1 MUHAMMADI QURANIC" pitchFamily="66" charset="-78"/>
              </a:rPr>
              <a:t>وَأَقَمْتُمْ حُدُودَهُ</a:t>
            </a:r>
            <a:r>
              <a:rPr lang="en-US" sz="5200" dirty="0"/>
              <a:t/>
            </a:r>
            <a:br>
              <a:rPr lang="en-US" sz="5200" dirty="0"/>
            </a:br>
            <a:r>
              <a:rPr lang="ur-PK" sz="2800" dirty="0" smtClean="0"/>
              <a:t/>
            </a:r>
            <a:br>
              <a:rPr lang="ur-PK" sz="2800" dirty="0" smtClean="0"/>
            </a:br>
            <a:r>
              <a:rPr lang="en-US" sz="2800" i="1" dirty="0" err="1" smtClean="0"/>
              <a:t>wa</a:t>
            </a:r>
            <a:r>
              <a:rPr lang="en-US" sz="2800" i="1" dirty="0" smtClean="0"/>
              <a:t> </a:t>
            </a:r>
            <a:r>
              <a:rPr lang="en-US" sz="2800" i="1" dirty="0" err="1"/>
              <a:t>aqamtum</a:t>
            </a:r>
            <a:r>
              <a:rPr lang="en-US" sz="2800" i="1" dirty="0"/>
              <a:t> </a:t>
            </a:r>
            <a:r>
              <a:rPr lang="en-US" sz="2800" i="1" dirty="0" err="1"/>
              <a:t>hududahu</a:t>
            </a:r>
            <a:r>
              <a:rPr lang="en-US" sz="2800" dirty="0"/>
              <a:t/>
            </a:r>
            <a:br>
              <a:rPr lang="en-US" sz="2800" dirty="0"/>
            </a:br>
            <a:r>
              <a:rPr lang="ur-PK" sz="2800" dirty="0" smtClean="0"/>
              <a:t/>
            </a:r>
            <a:br>
              <a:rPr lang="ur-PK" sz="2800" dirty="0" smtClean="0"/>
            </a:br>
            <a:r>
              <a:rPr lang="en-US" sz="2800" dirty="0" smtClean="0"/>
              <a:t>executed </a:t>
            </a:r>
            <a:r>
              <a:rPr lang="en-US" sz="2800" dirty="0"/>
              <a:t>His provisions</a:t>
            </a:r>
            <a:r>
              <a:rPr lang="en-US" sz="2800" dirty="0" smtClean="0"/>
              <a:t>,</a:t>
            </a:r>
            <a:r>
              <a:rPr lang="ur-PK" sz="2800" dirty="0" smtClean="0"/>
              <a:t/>
            </a:r>
            <a:br>
              <a:rPr lang="ur-PK" sz="2800" dirty="0" smtClean="0"/>
            </a:br>
            <a:r>
              <a:rPr lang="ur-PK" sz="2800" dirty="0"/>
              <a:t/>
            </a:r>
            <a:br>
              <a:rPr lang="ur-PK" sz="2800" dirty="0"/>
            </a:br>
            <a:r>
              <a:rPr lang="ur-PK" sz="2800" dirty="0">
                <a:latin typeface="Faiz Lahori Nastaleeq" pitchFamily="2" charset="-78"/>
                <a:cs typeface="Faiz Lahori Nastaleeq" pitchFamily="2" charset="-78"/>
              </a:rPr>
              <a:t>اور اس کی مقرر کردہ حدود کی تعریف </a:t>
            </a:r>
            <a:r>
              <a:rPr lang="ur-PK" sz="2800" dirty="0" smtClean="0">
                <a:latin typeface="Faiz Lahori Nastaleeq" pitchFamily="2" charset="-78"/>
                <a:cs typeface="Faiz Lahori Nastaleeq" pitchFamily="2" charset="-78"/>
              </a:rPr>
              <a:t>کی</a:t>
            </a:r>
            <a:br>
              <a:rPr lang="ur-PK" sz="2800" dirty="0" smtClean="0">
                <a:latin typeface="Faiz Lahori Nastaleeq" pitchFamily="2" charset="-78"/>
                <a:cs typeface="Faiz Lahori Nastaleeq" pitchFamily="2" charset="-78"/>
              </a:rPr>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en-US" sz="2800" dirty="0" err="1">
                <a:latin typeface="Kruti Dev 016" pitchFamily="2" charset="0"/>
              </a:rPr>
              <a:t>vkSj</a:t>
            </a:r>
            <a:r>
              <a:rPr lang="en-US" sz="2800" dirty="0">
                <a:latin typeface="Kruti Dev 016" pitchFamily="2" charset="0"/>
              </a:rPr>
              <a:t> </a:t>
            </a:r>
            <a:r>
              <a:rPr lang="en-US" sz="2800" dirty="0" err="1">
                <a:latin typeface="Kruti Dev 016" pitchFamily="2" charset="0"/>
              </a:rPr>
              <a:t>mldh</a:t>
            </a:r>
            <a:r>
              <a:rPr lang="en-US" sz="2800" dirty="0">
                <a:latin typeface="Kruti Dev 016" pitchFamily="2" charset="0"/>
              </a:rPr>
              <a:t> </a:t>
            </a:r>
            <a:r>
              <a:rPr lang="en-US" sz="2800" dirty="0" err="1">
                <a:latin typeface="Kruti Dev 016" pitchFamily="2" charset="0"/>
              </a:rPr>
              <a:t>eqd+jZj</a:t>
            </a:r>
            <a:r>
              <a:rPr lang="en-US" sz="2800" dirty="0">
                <a:latin typeface="Kruti Dev 016" pitchFamily="2" charset="0"/>
              </a:rPr>
              <a:t> </a:t>
            </a:r>
            <a:r>
              <a:rPr lang="en-US" sz="2800" dirty="0" err="1">
                <a:latin typeface="Kruti Dev 016" pitchFamily="2" charset="0"/>
              </a:rPr>
              <a:t>dnkZ</a:t>
            </a:r>
            <a:r>
              <a:rPr lang="en-US" sz="2800" dirty="0">
                <a:latin typeface="Kruti Dev 016" pitchFamily="2" charset="0"/>
              </a:rPr>
              <a:t> </a:t>
            </a:r>
            <a:r>
              <a:rPr lang="en-US" sz="2800" dirty="0" err="1">
                <a:latin typeface="Kruti Dev 016" pitchFamily="2" charset="0"/>
              </a:rPr>
              <a:t>gqnwn</a:t>
            </a:r>
            <a:r>
              <a:rPr lang="en-US" sz="2800" dirty="0">
                <a:latin typeface="Kruti Dev 016" pitchFamily="2" charset="0"/>
              </a:rPr>
              <a:t> dh </a:t>
            </a:r>
            <a:r>
              <a:rPr lang="en-US" sz="2800" dirty="0" err="1">
                <a:latin typeface="Kruti Dev 016" pitchFamily="2" charset="0"/>
              </a:rPr>
              <a:t>rkjhQ</a:t>
            </a:r>
            <a:r>
              <a:rPr lang="en-US" sz="2800" dirty="0">
                <a:latin typeface="Kruti Dev 016" pitchFamily="2" charset="0"/>
              </a:rPr>
              <a:t>+ dh</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3175827789"/>
      </p:ext>
    </p:extLst>
  </p:cSld>
  <p:clrMapOvr>
    <a:masterClrMapping/>
  </p:clrMapOvr>
  <p:transition>
    <p:fade/>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940175"/>
            <a:ext cx="10363200" cy="1470025"/>
          </a:xfrm>
        </p:spPr>
        <p:txBody>
          <a:bodyPr/>
          <a:lstStyle/>
          <a:p>
            <a:r>
              <a:rPr lang="ur-PK" sz="5200" dirty="0">
                <a:latin typeface="1 MUHAMMADI QURANIC" pitchFamily="66" charset="-78"/>
                <a:cs typeface="1 MUHAMMADI QURANIC" pitchFamily="66" charset="-78"/>
              </a:rPr>
              <a:t>وَنَشَرْتُمْ شَرَائِعَ أَحْكَامِهِ</a:t>
            </a:r>
            <a:r>
              <a:rPr lang="en-US" sz="5200" dirty="0"/>
              <a:t/>
            </a:r>
            <a:br>
              <a:rPr lang="en-US" sz="5200" dirty="0"/>
            </a:br>
            <a:r>
              <a:rPr lang="ur-PK" sz="2800" dirty="0" smtClean="0"/>
              <a:t/>
            </a:r>
            <a:br>
              <a:rPr lang="ur-PK" sz="2800" dirty="0" smtClean="0"/>
            </a:br>
            <a:r>
              <a:rPr lang="en-US" sz="2800" i="1" dirty="0" err="1" smtClean="0"/>
              <a:t>wa</a:t>
            </a:r>
            <a:r>
              <a:rPr lang="en-US" sz="2800" i="1" dirty="0" smtClean="0"/>
              <a:t> </a:t>
            </a:r>
            <a:r>
              <a:rPr lang="en-US" sz="2800" i="1" dirty="0" err="1"/>
              <a:t>nashartum</a:t>
            </a:r>
            <a:r>
              <a:rPr lang="en-US" sz="2800" i="1" dirty="0"/>
              <a:t> </a:t>
            </a:r>
            <a:r>
              <a:rPr lang="en-US" sz="2800" i="1" dirty="0" err="1"/>
              <a:t>shara'i`a</a:t>
            </a:r>
            <a:r>
              <a:rPr lang="en-US" sz="2800" i="1" dirty="0"/>
              <a:t> </a:t>
            </a:r>
            <a:r>
              <a:rPr lang="en-US" sz="2800" i="1" dirty="0" err="1"/>
              <a:t>ahkamihi</a:t>
            </a:r>
            <a:r>
              <a:rPr lang="en-US" sz="2800" dirty="0"/>
              <a:t/>
            </a:r>
            <a:br>
              <a:rPr lang="en-US" sz="2800" dirty="0"/>
            </a:br>
            <a:r>
              <a:rPr lang="ur-PK" sz="2800" dirty="0" smtClean="0"/>
              <a:t/>
            </a:r>
            <a:br>
              <a:rPr lang="ur-PK" sz="2800" dirty="0" smtClean="0"/>
            </a:br>
            <a:r>
              <a:rPr lang="en-US" sz="2800" dirty="0" smtClean="0"/>
              <a:t>propagated </a:t>
            </a:r>
            <a:r>
              <a:rPr lang="en-US" sz="2800" dirty="0"/>
              <a:t>for the enacted laws of Him</a:t>
            </a:r>
            <a:r>
              <a:rPr lang="en-US" sz="2800" dirty="0" smtClean="0"/>
              <a:t>,</a:t>
            </a:r>
            <a:r>
              <a:rPr lang="ur-PK" sz="2800" dirty="0" smtClean="0"/>
              <a:t/>
            </a:r>
            <a:br>
              <a:rPr lang="ur-PK" sz="2800" dirty="0" smtClean="0"/>
            </a:br>
            <a:r>
              <a:rPr lang="ur-PK" sz="2800" dirty="0"/>
              <a:t/>
            </a:r>
            <a:br>
              <a:rPr lang="ur-PK" sz="2800" dirty="0"/>
            </a:br>
            <a:r>
              <a:rPr lang="ur-PK" sz="2800" dirty="0">
                <a:latin typeface="Faiz Lahori Nastaleeq" pitchFamily="2" charset="-78"/>
                <a:cs typeface="Faiz Lahori Nastaleeq" pitchFamily="2" charset="-78"/>
              </a:rPr>
              <a:t>اس کے آئین کو بتایا اور اس کی تشہیر </a:t>
            </a:r>
            <a:r>
              <a:rPr lang="ur-PK" sz="2800" dirty="0" smtClean="0">
                <a:latin typeface="Faiz Lahori Nastaleeq" pitchFamily="2" charset="-78"/>
                <a:cs typeface="Faiz Lahori Nastaleeq" pitchFamily="2" charset="-78"/>
              </a:rPr>
              <a:t>کی</a:t>
            </a:r>
            <a:br>
              <a:rPr lang="ur-PK" sz="2800" dirty="0" smtClean="0">
                <a:latin typeface="Faiz Lahori Nastaleeq" pitchFamily="2" charset="-78"/>
                <a:cs typeface="Faiz Lahori Nastaleeq" pitchFamily="2" charset="-78"/>
              </a:rPr>
            </a:br>
            <a:r>
              <a:rPr lang="ur-PK" sz="2800" dirty="0">
                <a:latin typeface="Kruti Dev 016" pitchFamily="2" charset="0"/>
              </a:rPr>
              <a:t/>
            </a:r>
            <a:br>
              <a:rPr lang="ur-PK" sz="2800" dirty="0">
                <a:latin typeface="Kruti Dev 016" pitchFamily="2" charset="0"/>
              </a:rPr>
            </a:br>
            <a:r>
              <a:rPr lang="en-US" sz="2800" dirty="0" err="1">
                <a:latin typeface="Kruti Dev 016" pitchFamily="2" charset="0"/>
              </a:rPr>
              <a:t>mlds</a:t>
            </a:r>
            <a:r>
              <a:rPr lang="en-US" sz="2800" dirty="0">
                <a:latin typeface="Kruti Dev 016" pitchFamily="2" charset="0"/>
              </a:rPr>
              <a:t> </a:t>
            </a:r>
            <a:r>
              <a:rPr lang="en-US" sz="2800" dirty="0" err="1">
                <a:latin typeface="Kruti Dev 016" pitchFamily="2" charset="0"/>
              </a:rPr>
              <a:t>vkbZu</a:t>
            </a:r>
            <a:r>
              <a:rPr lang="en-US" sz="2800" dirty="0">
                <a:latin typeface="Kruti Dev 016" pitchFamily="2" charset="0"/>
              </a:rPr>
              <a:t> </a:t>
            </a:r>
            <a:r>
              <a:rPr lang="en-US" sz="2800" dirty="0" err="1">
                <a:latin typeface="Kruti Dev 016" pitchFamily="2" charset="0"/>
              </a:rPr>
              <a:t>dks</a:t>
            </a:r>
            <a:r>
              <a:rPr lang="en-US" sz="2800" dirty="0">
                <a:latin typeface="Kruti Dev 016" pitchFamily="2" charset="0"/>
              </a:rPr>
              <a:t> </a:t>
            </a:r>
            <a:r>
              <a:rPr lang="en-US" sz="2800" dirty="0" err="1">
                <a:latin typeface="Kruti Dev 016" pitchFamily="2" charset="0"/>
              </a:rPr>
              <a:t>crk;k</a:t>
            </a:r>
            <a:r>
              <a:rPr lang="en-US" sz="2800" dirty="0">
                <a:latin typeface="Kruti Dev 016" pitchFamily="2" charset="0"/>
              </a:rPr>
              <a:t> </a:t>
            </a:r>
            <a:r>
              <a:rPr lang="en-US" sz="2800" dirty="0" err="1">
                <a:latin typeface="Kruti Dev 016" pitchFamily="2" charset="0"/>
              </a:rPr>
              <a:t>vkSj</a:t>
            </a:r>
            <a:r>
              <a:rPr lang="en-US" sz="2800" dirty="0">
                <a:latin typeface="Kruti Dev 016" pitchFamily="2" charset="0"/>
              </a:rPr>
              <a:t> </a:t>
            </a:r>
            <a:r>
              <a:rPr lang="en-US" sz="2800" dirty="0" err="1">
                <a:latin typeface="Kruti Dev 016" pitchFamily="2" charset="0"/>
              </a:rPr>
              <a:t>mldh</a:t>
            </a:r>
            <a:r>
              <a:rPr lang="en-US" sz="2800" dirty="0">
                <a:latin typeface="Kruti Dev 016" pitchFamily="2" charset="0"/>
              </a:rPr>
              <a:t> </a:t>
            </a:r>
            <a:r>
              <a:rPr lang="en-US" sz="2800" dirty="0" err="1">
                <a:latin typeface="Kruti Dev 016" pitchFamily="2" charset="0"/>
              </a:rPr>
              <a:t>r’kghj</a:t>
            </a:r>
            <a:r>
              <a:rPr lang="en-US" sz="2800" dirty="0">
                <a:latin typeface="Kruti Dev 016" pitchFamily="2" charset="0"/>
              </a:rPr>
              <a:t> dh</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en-US" sz="2800" dirty="0">
                <a:latin typeface="Faiz Lahori Nastaleeq" pitchFamily="2" charset="-78"/>
                <a:cs typeface="Faiz Lahori Nastaleeq" pitchFamily="2" charset="-78"/>
              </a:rPr>
              <a:t/>
            </a:r>
            <a:br>
              <a:rPr lang="en-US" sz="2800" dirty="0">
                <a:latin typeface="Faiz Lahori Nastaleeq" pitchFamily="2" charset="-78"/>
                <a:cs typeface="Faiz Lahori Nastaleeq" pitchFamily="2" charset="-78"/>
              </a:rPr>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373806792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254375"/>
            <a:ext cx="10363200" cy="1470025"/>
          </a:xfrm>
        </p:spPr>
        <p:txBody>
          <a:bodyPr/>
          <a:lstStyle/>
          <a:p>
            <a:r>
              <a:rPr lang="ur-PK" sz="5200" dirty="0" smtClean="0">
                <a:latin typeface="1 MUHAMMADI QURANIC" pitchFamily="66" charset="-78"/>
                <a:cs typeface="1 MUHAMMADI QURANIC" pitchFamily="66" charset="-78"/>
              </a:rPr>
              <a:t>وَأَوْلِيَاءَ ٱلنِّعَمِ</a:t>
            </a:r>
            <a:r>
              <a:rPr lang="en-US" sz="5200" dirty="0" smtClean="0">
                <a:latin typeface="1 MUHAMMADI QURANIC" pitchFamily="66" charset="-78"/>
                <a:cs typeface="1 MUHAMMADI QURANIC" pitchFamily="66" charset="-78"/>
              </a:rPr>
              <a:t/>
            </a:r>
            <a:br>
              <a:rPr lang="en-US" sz="5200" dirty="0" smtClean="0">
                <a:latin typeface="1 MUHAMMADI QURANIC" pitchFamily="66" charset="-78"/>
                <a:cs typeface="1 MUHAMMADI QURANIC" pitchFamily="66" charset="-78"/>
              </a:rPr>
            </a:br>
            <a:r>
              <a:rPr lang="en-US" sz="2800" i="1" dirty="0" smtClean="0"/>
              <a:t/>
            </a:r>
            <a:br>
              <a:rPr lang="en-US" sz="2800" i="1" dirty="0" smtClean="0"/>
            </a:br>
            <a:r>
              <a:rPr lang="en-US" sz="2800" i="1" dirty="0" err="1"/>
              <a:t>w</a:t>
            </a:r>
            <a:r>
              <a:rPr lang="en-US" sz="2800" i="1" dirty="0" err="1" smtClean="0"/>
              <a:t>a</a:t>
            </a:r>
            <a:r>
              <a:rPr lang="en-US" sz="2800" i="1" dirty="0" smtClean="0"/>
              <a:t> </a:t>
            </a:r>
            <a:r>
              <a:rPr lang="en-US" sz="2800" i="1" dirty="0" err="1"/>
              <a:t>awliya'a</a:t>
            </a:r>
            <a:r>
              <a:rPr lang="en-US" sz="2800" i="1" dirty="0"/>
              <a:t> </a:t>
            </a:r>
            <a:r>
              <a:rPr lang="en-US" sz="2800" i="1" dirty="0" err="1"/>
              <a:t>alnni`ami</a:t>
            </a:r>
            <a:r>
              <a:rPr lang="en-US" sz="2800" dirty="0"/>
              <a:t/>
            </a:r>
            <a:br>
              <a:rPr lang="en-US" sz="2800" dirty="0"/>
            </a:br>
            <a:r>
              <a:rPr lang="en-US" sz="2800" dirty="0" smtClean="0"/>
              <a:t/>
            </a:r>
            <a:br>
              <a:rPr lang="en-US" sz="2800" dirty="0" smtClean="0"/>
            </a:br>
            <a:r>
              <a:rPr lang="en-US" sz="2800" dirty="0" smtClean="0"/>
              <a:t>sustainers </a:t>
            </a:r>
            <a:r>
              <a:rPr lang="en-US" sz="2800" dirty="0"/>
              <a:t>of bounties</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آپ </a:t>
            </a:r>
            <a:r>
              <a:rPr lang="ur-PK" sz="2800" dirty="0">
                <a:latin typeface="Faiz Lahori Nastaleeq" pitchFamily="2" charset="-78"/>
                <a:cs typeface="Faiz Lahori Nastaleeq" pitchFamily="2" charset="-78"/>
              </a:rPr>
              <a:t>انعامات تقسیم کرتے </a:t>
            </a:r>
            <a:r>
              <a:rPr lang="ur-PK" sz="2800" dirty="0" smtClean="0">
                <a:latin typeface="Faiz Lahori Nastaleeq" pitchFamily="2" charset="-78"/>
                <a:cs typeface="Faiz Lahori Nastaleeq" pitchFamily="2" charset="-78"/>
              </a:rPr>
              <a:t>ہیں</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vki</a:t>
            </a:r>
            <a:r>
              <a:rPr lang="en-US" sz="2800" dirty="0" smtClean="0">
                <a:latin typeface="Kruti Dev 016" pitchFamily="2" charset="0"/>
              </a:rPr>
              <a:t> </a:t>
            </a:r>
            <a:r>
              <a:rPr lang="en-US" sz="2800" dirty="0" err="1">
                <a:latin typeface="Kruti Dev 016" pitchFamily="2" charset="0"/>
              </a:rPr>
              <a:t>bukekr</a:t>
            </a:r>
            <a:r>
              <a:rPr lang="en-US" sz="2800" dirty="0">
                <a:latin typeface="Kruti Dev 016" pitchFamily="2" charset="0"/>
              </a:rPr>
              <a:t> </a:t>
            </a:r>
            <a:r>
              <a:rPr lang="en-US" sz="2800" dirty="0" err="1" smtClean="0">
                <a:latin typeface="Kruti Dev 016" pitchFamily="2" charset="0"/>
              </a:rPr>
              <a:t>rd</a:t>
            </a:r>
            <a:r>
              <a:rPr lang="en-US" sz="2800" dirty="0" smtClean="0">
                <a:latin typeface="Kruti Dev 016" pitchFamily="2" charset="0"/>
              </a:rPr>
              <a:t>++</a:t>
            </a:r>
            <a:r>
              <a:rPr lang="en-US" sz="2800" dirty="0" err="1">
                <a:latin typeface="Kruti Dev 016" pitchFamily="2" charset="0"/>
              </a:rPr>
              <a:t>lhe</a:t>
            </a:r>
            <a:r>
              <a:rPr lang="en-US" sz="2800" dirty="0">
                <a:latin typeface="Kruti Dev 016" pitchFamily="2" charset="0"/>
              </a:rPr>
              <a:t> </a:t>
            </a:r>
            <a:r>
              <a:rPr lang="en-US" sz="2800" dirty="0" err="1">
                <a:latin typeface="Kruti Dev 016" pitchFamily="2" charset="0"/>
              </a:rPr>
              <a:t>djrs</a:t>
            </a:r>
            <a:r>
              <a:rPr lang="en-US" sz="2800" dirty="0">
                <a:latin typeface="Kruti Dev 016" pitchFamily="2" charset="0"/>
              </a:rPr>
              <a:t> </a:t>
            </a:r>
            <a:r>
              <a:rPr lang="en-US" sz="2800" dirty="0" err="1">
                <a:latin typeface="Kruti Dev 016" pitchFamily="2" charset="0"/>
              </a:rPr>
              <a:t>gSa</a:t>
            </a:r>
            <a:r>
              <a:rPr lang="en-US" sz="2800" dirty="0">
                <a:latin typeface="Kruti Dev 016" pitchFamily="2" charset="0"/>
              </a:rPr>
              <a:t> </a:t>
            </a:r>
            <a:r>
              <a:rPr lang="en-US" dirty="0"/>
              <a:t/>
            </a:r>
            <a:br>
              <a:rPr lang="en-US" dirty="0"/>
            </a:br>
            <a:r>
              <a:rPr lang="ur-PK" dirty="0">
                <a:latin typeface="Faiz Lahori Nastaleeq" pitchFamily="2" charset="-78"/>
                <a:cs typeface="Faiz Lahori Nastaleeq" pitchFamily="2" charset="-78"/>
              </a:rPr>
              <a:t/>
            </a:r>
            <a:br>
              <a:rPr lang="ur-PK" dirty="0">
                <a:latin typeface="Faiz Lahori Nastaleeq" pitchFamily="2" charset="-78"/>
                <a:cs typeface="Faiz Lahori Nastaleeq" pitchFamily="2" charset="-78"/>
              </a:rPr>
            </a:br>
            <a:endParaRPr lang="en-US" dirty="0"/>
          </a:p>
        </p:txBody>
      </p:sp>
      <p:sp>
        <p:nvSpPr>
          <p:cNvPr id="3" name="Subtitle 2"/>
          <p:cNvSpPr>
            <a:spLocks noGrp="1"/>
          </p:cNvSpPr>
          <p:nvPr>
            <p:ph type="subTitle" idx="1"/>
          </p:nvPr>
        </p:nvSpPr>
        <p:spPr>
          <a:xfrm>
            <a:off x="1828800" y="3352800"/>
            <a:ext cx="8534400" cy="1752600"/>
          </a:xfrm>
        </p:spPr>
        <p:txBody>
          <a:bodyPr/>
          <a:lstStyle/>
          <a:p>
            <a:r>
              <a:rPr lang="ur-PK" dirty="0">
                <a:latin typeface="Faiz Lahori Nastaleeq" pitchFamily="2" charset="-78"/>
                <a:cs typeface="Faiz Lahori Nastaleeq" pitchFamily="2" charset="-78"/>
              </a:rPr>
              <a:t/>
            </a:r>
            <a:br>
              <a:rPr lang="ur-PK" dirty="0">
                <a:latin typeface="Faiz Lahori Nastaleeq" pitchFamily="2" charset="-78"/>
                <a:cs typeface="Faiz Lahori Nastaleeq" pitchFamily="2" charset="-78"/>
              </a:rPr>
            </a:br>
            <a:endParaRPr lang="en-US" dirty="0" smtClean="0">
              <a:latin typeface="Faiz Lahori Nastaleeq" pitchFamily="2" charset="-78"/>
              <a:cs typeface="Faiz Lahori Nastaleeq" pitchFamily="2" charset="-78"/>
            </a:endParaRPr>
          </a:p>
          <a:p>
            <a:endParaRPr lang="en-US" dirty="0" smtClean="0">
              <a:latin typeface="Faiz Lahori Nastaleeq" pitchFamily="2" charset="-78"/>
              <a:cs typeface="Faiz Lahori Nastaleeq" pitchFamily="2" charset="-78"/>
            </a:endParaRPr>
          </a:p>
          <a:p>
            <a:endParaRPr lang="en-US" dirty="0" smtClean="0">
              <a:latin typeface="Faiz Lahori Nastaleeq" pitchFamily="2" charset="-78"/>
              <a:cs typeface="Faiz Lahori Nastaleeq" pitchFamily="2" charset="-78"/>
            </a:endParaRPr>
          </a:p>
          <a:p>
            <a:r>
              <a:rPr lang="en-US" dirty="0" smtClean="0">
                <a:latin typeface="LMG-Arun" pitchFamily="2" charset="0"/>
                <a:cs typeface="Arial" charset="0"/>
              </a:rPr>
              <a:t>G[VDTGF JF,LVM</a:t>
            </a:r>
            <a:endParaRPr lang="en-US" dirty="0">
              <a:latin typeface="Faiz Lahori Nastaleeq" pitchFamily="2" charset="-78"/>
              <a:cs typeface="Faiz Lahori Nastaleeq" pitchFamily="2" charset="-78"/>
            </a:endParaRPr>
          </a:p>
        </p:txBody>
      </p:sp>
    </p:spTree>
    <p:extLst>
      <p:ext uri="{BB962C8B-B14F-4D97-AF65-F5344CB8AC3E}">
        <p14:creationId xmlns:p14="http://schemas.microsoft.com/office/powerpoint/2010/main" xmlns="" val="762053069"/>
      </p:ext>
    </p:extLst>
  </p:cSld>
  <p:clrMapOvr>
    <a:masterClrMapping/>
  </p:clrMapOvr>
  <p:transition>
    <p:fade/>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559175"/>
            <a:ext cx="10363200" cy="1470025"/>
          </a:xfrm>
        </p:spPr>
        <p:txBody>
          <a:bodyPr/>
          <a:lstStyle/>
          <a:p>
            <a:r>
              <a:rPr lang="ur-PK" sz="5200" dirty="0">
                <a:latin typeface="1 MUHAMMADI QURANIC" pitchFamily="66" charset="-78"/>
                <a:cs typeface="1 MUHAMMADI QURANIC" pitchFamily="66" charset="-78"/>
              </a:rPr>
              <a:t>وَسَنَنْتُمْ سُنَّتَهُ</a:t>
            </a:r>
            <a:r>
              <a:rPr lang="en-US" sz="5200" dirty="0"/>
              <a:t/>
            </a:r>
            <a:br>
              <a:rPr lang="en-US" sz="5200" dirty="0"/>
            </a:br>
            <a:r>
              <a:rPr lang="ur-PK" sz="2800" dirty="0" smtClean="0"/>
              <a:t/>
            </a:r>
            <a:br>
              <a:rPr lang="ur-PK" sz="2800" dirty="0" smtClean="0"/>
            </a:br>
            <a:r>
              <a:rPr lang="en-US" sz="2800" i="1" dirty="0" err="1" smtClean="0"/>
              <a:t>wa</a:t>
            </a:r>
            <a:r>
              <a:rPr lang="en-US" sz="2800" i="1" dirty="0" smtClean="0"/>
              <a:t> </a:t>
            </a:r>
            <a:r>
              <a:rPr lang="en-US" sz="2800" i="1" dirty="0" err="1"/>
              <a:t>sanantum</a:t>
            </a:r>
            <a:r>
              <a:rPr lang="en-US" sz="2800" i="1" dirty="0"/>
              <a:t> </a:t>
            </a:r>
            <a:r>
              <a:rPr lang="en-US" sz="2800" i="1" dirty="0" err="1"/>
              <a:t>sunnatahu</a:t>
            </a:r>
            <a:r>
              <a:rPr lang="en-US" sz="2800" dirty="0"/>
              <a:t/>
            </a:r>
            <a:br>
              <a:rPr lang="en-US" sz="2800" dirty="0"/>
            </a:br>
            <a:r>
              <a:rPr lang="ur-PK" sz="2800" dirty="0" smtClean="0"/>
              <a:t/>
            </a:r>
            <a:br>
              <a:rPr lang="ur-PK" sz="2800" dirty="0" smtClean="0"/>
            </a:br>
            <a:r>
              <a:rPr lang="en-US" sz="2800" dirty="0" smtClean="0"/>
              <a:t>acted </a:t>
            </a:r>
            <a:r>
              <a:rPr lang="en-US" sz="2800" dirty="0"/>
              <a:t>out His rules</a:t>
            </a:r>
            <a:r>
              <a:rPr lang="en-US" sz="2800" dirty="0" smtClean="0"/>
              <a:t>,</a:t>
            </a:r>
            <a:r>
              <a:rPr lang="ur-PK" sz="2800" dirty="0" smtClean="0"/>
              <a:t/>
            </a:r>
            <a:br>
              <a:rPr lang="ur-PK" sz="2800" dirty="0" smtClean="0"/>
            </a:br>
            <a:r>
              <a:rPr lang="ur-PK" sz="2800" dirty="0"/>
              <a:t/>
            </a:r>
            <a:br>
              <a:rPr lang="ur-PK" sz="2800" dirty="0"/>
            </a:br>
            <a:r>
              <a:rPr lang="ur-PK" sz="2800" dirty="0">
                <a:latin typeface="Faiz Lahori Nastaleeq" pitchFamily="2" charset="-78"/>
                <a:cs typeface="Faiz Lahori Nastaleeq" pitchFamily="2" charset="-78"/>
              </a:rPr>
              <a:t>اس کے منظور شدہ طرز عمل کی روش کا مظاہرہ </a:t>
            </a:r>
            <a:r>
              <a:rPr lang="ur-PK" sz="2800" dirty="0" smtClean="0">
                <a:latin typeface="Faiz Lahori Nastaleeq" pitchFamily="2" charset="-78"/>
                <a:cs typeface="Faiz Lahori Nastaleeq" pitchFamily="2" charset="-78"/>
              </a:rPr>
              <a:t>کیا</a:t>
            </a:r>
            <a:br>
              <a:rPr lang="ur-PK" sz="2800" dirty="0" smtClean="0">
                <a:latin typeface="Faiz Lahori Nastaleeq" pitchFamily="2" charset="-78"/>
                <a:cs typeface="Faiz Lahori Nastaleeq" pitchFamily="2" charset="-78"/>
              </a:rPr>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en-US" sz="2800" dirty="0" err="1">
                <a:latin typeface="Kruti Dev 016" pitchFamily="2" charset="0"/>
              </a:rPr>
              <a:t>mlds</a:t>
            </a:r>
            <a:r>
              <a:rPr lang="en-US" sz="2800" dirty="0">
                <a:latin typeface="Kruti Dev 016" pitchFamily="2" charset="0"/>
              </a:rPr>
              <a:t> </a:t>
            </a:r>
            <a:r>
              <a:rPr lang="en-US" sz="2800" dirty="0" err="1">
                <a:latin typeface="Kruti Dev 016" pitchFamily="2" charset="0"/>
              </a:rPr>
              <a:t>eUt+wj</a:t>
            </a:r>
            <a:r>
              <a:rPr lang="en-US" sz="2800" dirty="0">
                <a:latin typeface="Kruti Dev 016" pitchFamily="2" charset="0"/>
              </a:rPr>
              <a:t> ’</a:t>
            </a:r>
            <a:r>
              <a:rPr lang="en-US" sz="2800" dirty="0" err="1">
                <a:latin typeface="Kruti Dev 016" pitchFamily="2" charset="0"/>
              </a:rPr>
              <a:t>kqnk</a:t>
            </a:r>
            <a:r>
              <a:rPr lang="en-US" sz="2800" dirty="0">
                <a:latin typeface="Kruti Dev 016" pitchFamily="2" charset="0"/>
              </a:rPr>
              <a:t> </a:t>
            </a:r>
            <a:r>
              <a:rPr lang="en-US" sz="2800" dirty="0" err="1">
                <a:latin typeface="Kruti Dev 016" pitchFamily="2" charset="0"/>
              </a:rPr>
              <a:t>rtZ</a:t>
            </a:r>
            <a:r>
              <a:rPr lang="en-US" sz="2800" dirty="0">
                <a:latin typeface="Kruti Dev 016" pitchFamily="2" charset="0"/>
              </a:rPr>
              <a:t>++s vey dh </a:t>
            </a:r>
            <a:r>
              <a:rPr lang="en-US" sz="2800" dirty="0" err="1">
                <a:latin typeface="Kruti Dev 016" pitchFamily="2" charset="0"/>
              </a:rPr>
              <a:t>jfo’k</a:t>
            </a:r>
            <a:r>
              <a:rPr lang="en-US" sz="2800" dirty="0">
                <a:latin typeface="Kruti Dev 016" pitchFamily="2" charset="0"/>
              </a:rPr>
              <a:t> </a:t>
            </a:r>
            <a:r>
              <a:rPr lang="en-US" sz="2800" dirty="0" err="1">
                <a:latin typeface="Kruti Dev 016" pitchFamily="2" charset="0"/>
              </a:rPr>
              <a:t>dk</a:t>
            </a:r>
            <a:r>
              <a:rPr lang="en-US" sz="2800" dirty="0">
                <a:latin typeface="Kruti Dev 016" pitchFamily="2" charset="0"/>
              </a:rPr>
              <a:t> </a:t>
            </a:r>
            <a:r>
              <a:rPr lang="en-US" sz="2800" dirty="0" err="1">
                <a:latin typeface="Kruti Dev 016" pitchFamily="2" charset="0"/>
              </a:rPr>
              <a:t>eqt</a:t>
            </a:r>
            <a:r>
              <a:rPr lang="en-US" sz="2800" dirty="0">
                <a:latin typeface="Kruti Dev 016" pitchFamily="2" charset="0"/>
              </a:rPr>
              <a:t>++</a:t>
            </a:r>
            <a:r>
              <a:rPr lang="en-US" sz="2800" dirty="0" err="1">
                <a:latin typeface="Kruti Dev 016" pitchFamily="2" charset="0"/>
              </a:rPr>
              <a:t>kfgjk</a:t>
            </a:r>
            <a:r>
              <a:rPr lang="en-US" sz="2800" dirty="0">
                <a:latin typeface="Kruti Dev 016" pitchFamily="2" charset="0"/>
              </a:rPr>
              <a:t> </a:t>
            </a:r>
            <a:r>
              <a:rPr lang="en-US" sz="2800" dirty="0" err="1">
                <a:latin typeface="Kruti Dev 016" pitchFamily="2" charset="0"/>
              </a:rPr>
              <a:t>fd;k</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1053035764"/>
      </p:ext>
    </p:extLst>
  </p:cSld>
  <p:clrMapOvr>
    <a:masterClrMapping/>
  </p:clrMapOvr>
  <p:transition>
    <p:fade/>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505200"/>
            <a:ext cx="10363200" cy="1470025"/>
          </a:xfrm>
        </p:spPr>
        <p:txBody>
          <a:bodyPr/>
          <a:lstStyle/>
          <a:p>
            <a:r>
              <a:rPr lang="ur-PK" sz="5200" dirty="0">
                <a:latin typeface="1 MUHAMMADI QURANIC" pitchFamily="66" charset="-78"/>
                <a:cs typeface="1 MUHAMMADI QURANIC" pitchFamily="66" charset="-78"/>
              </a:rPr>
              <a:t>وَصِرْتُمْ فِي ذٰلِكَ مِنْهُ إِلَىٰ ٱلرِّضَا</a:t>
            </a:r>
            <a:r>
              <a:rPr lang="en-US" sz="5200" dirty="0"/>
              <a:t/>
            </a:r>
            <a:br>
              <a:rPr lang="en-US" sz="5200" dirty="0"/>
            </a:br>
            <a:r>
              <a:rPr lang="ur-PK" sz="2800" dirty="0" smtClean="0"/>
              <a:t/>
            </a:r>
            <a:br>
              <a:rPr lang="ur-PK" sz="2800" dirty="0" smtClean="0"/>
            </a:br>
            <a:r>
              <a:rPr lang="en-US" sz="2800" i="1" dirty="0" err="1" smtClean="0"/>
              <a:t>wa</a:t>
            </a:r>
            <a:r>
              <a:rPr lang="en-US" sz="2800" i="1" dirty="0" smtClean="0"/>
              <a:t> </a:t>
            </a:r>
            <a:r>
              <a:rPr lang="en-US" sz="2800" i="1" dirty="0" err="1"/>
              <a:t>sirtum</a:t>
            </a:r>
            <a:r>
              <a:rPr lang="en-US" sz="2800" i="1" dirty="0"/>
              <a:t> fi </a:t>
            </a:r>
            <a:r>
              <a:rPr lang="en-US" sz="2800" i="1" dirty="0" err="1"/>
              <a:t>dhalika</a:t>
            </a:r>
            <a:r>
              <a:rPr lang="en-US" sz="2800" i="1" dirty="0"/>
              <a:t> </a:t>
            </a:r>
            <a:r>
              <a:rPr lang="en-US" sz="2800" i="1" dirty="0" err="1"/>
              <a:t>minhu</a:t>
            </a:r>
            <a:r>
              <a:rPr lang="en-US" sz="2800" i="1" dirty="0"/>
              <a:t> </a:t>
            </a:r>
            <a:r>
              <a:rPr lang="en-US" sz="2800" i="1" dirty="0" err="1"/>
              <a:t>ila</a:t>
            </a:r>
            <a:r>
              <a:rPr lang="en-US" sz="2800" i="1" dirty="0"/>
              <a:t> </a:t>
            </a:r>
            <a:r>
              <a:rPr lang="en-US" sz="2800" i="1" dirty="0" err="1"/>
              <a:t>alrrida</a:t>
            </a:r>
            <a:r>
              <a:rPr lang="en-US" sz="2800" dirty="0"/>
              <a:t/>
            </a:r>
            <a:br>
              <a:rPr lang="en-US" sz="2800" dirty="0"/>
            </a:br>
            <a:r>
              <a:rPr lang="ur-PK" sz="2800" dirty="0" smtClean="0"/>
              <a:t/>
            </a:r>
            <a:br>
              <a:rPr lang="ur-PK" sz="2800" dirty="0" smtClean="0"/>
            </a:br>
            <a:r>
              <a:rPr lang="en-US" sz="2800" dirty="0" smtClean="0"/>
              <a:t>attained </a:t>
            </a:r>
            <a:r>
              <a:rPr lang="en-US" sz="2800" dirty="0"/>
              <a:t>His pleasure through carrying out all these matters</a:t>
            </a:r>
            <a:r>
              <a:rPr lang="en-US" sz="2800" dirty="0" smtClean="0"/>
              <a:t>,</a:t>
            </a:r>
            <a:r>
              <a:rPr lang="ur-PK" sz="2800" dirty="0" smtClean="0"/>
              <a:t/>
            </a:r>
            <a:br>
              <a:rPr lang="ur-PK" sz="2800" dirty="0" smtClean="0"/>
            </a:br>
            <a:r>
              <a:rPr lang="ur-PK" sz="2800" dirty="0"/>
              <a:t/>
            </a:r>
            <a:br>
              <a:rPr lang="ur-PK" sz="2800" dirty="0"/>
            </a:br>
            <a:r>
              <a:rPr lang="ur-PK" sz="2800" dirty="0">
                <a:latin typeface="Faiz Lahori Nastaleeq" pitchFamily="2" charset="-78"/>
                <a:cs typeface="Faiz Lahori Nastaleeq" pitchFamily="2" charset="-78"/>
              </a:rPr>
              <a:t>اور اس کام کو پورا کرنے کے لئے عزم کے ساتھ آگے بڑھا جو اسے عزیز </a:t>
            </a:r>
            <a:r>
              <a:rPr lang="ur-PK" sz="2800" dirty="0" smtClean="0">
                <a:latin typeface="Faiz Lahori Nastaleeq" pitchFamily="2" charset="-78"/>
                <a:cs typeface="Faiz Lahori Nastaleeq" pitchFamily="2" charset="-78"/>
              </a:rPr>
              <a:t>ہے</a:t>
            </a:r>
            <a:br>
              <a:rPr lang="ur-PK" sz="2800" dirty="0" smtClean="0">
                <a:latin typeface="Faiz Lahori Nastaleeq" pitchFamily="2" charset="-78"/>
                <a:cs typeface="Faiz Lahori Nastaleeq" pitchFamily="2" charset="-78"/>
              </a:rPr>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en-US" sz="2800" dirty="0" err="1">
                <a:latin typeface="Kruti Dev 016" pitchFamily="2" charset="0"/>
              </a:rPr>
              <a:t>vkSj</a:t>
            </a:r>
            <a:r>
              <a:rPr lang="en-US" sz="2800" dirty="0">
                <a:latin typeface="Kruti Dev 016" pitchFamily="2" charset="0"/>
              </a:rPr>
              <a:t> ml </a:t>
            </a:r>
            <a:r>
              <a:rPr lang="en-US" sz="2800" dirty="0" err="1">
                <a:latin typeface="Kruti Dev 016" pitchFamily="2" charset="0"/>
              </a:rPr>
              <a:t>dke</a:t>
            </a:r>
            <a:r>
              <a:rPr lang="en-US" sz="2800" dirty="0">
                <a:latin typeface="Kruti Dev 016" pitchFamily="2" charset="0"/>
              </a:rPr>
              <a:t> </a:t>
            </a:r>
            <a:r>
              <a:rPr lang="en-US" sz="2800" dirty="0" err="1">
                <a:latin typeface="Kruti Dev 016" pitchFamily="2" charset="0"/>
              </a:rPr>
              <a:t>dks</a:t>
            </a:r>
            <a:r>
              <a:rPr lang="en-US" sz="2800" dirty="0">
                <a:latin typeface="Kruti Dev 016" pitchFamily="2" charset="0"/>
              </a:rPr>
              <a:t> </a:t>
            </a:r>
            <a:r>
              <a:rPr lang="en-US" sz="2800" dirty="0" err="1">
                <a:latin typeface="Kruti Dev 016" pitchFamily="2" charset="0"/>
              </a:rPr>
              <a:t>iwjk</a:t>
            </a:r>
            <a:r>
              <a:rPr lang="en-US" sz="2800" dirty="0">
                <a:latin typeface="Kruti Dev 016" pitchFamily="2" charset="0"/>
              </a:rPr>
              <a:t> </a:t>
            </a:r>
            <a:r>
              <a:rPr lang="en-US" sz="2800" dirty="0" err="1">
                <a:latin typeface="Kruti Dev 016" pitchFamily="2" charset="0"/>
              </a:rPr>
              <a:t>djus</a:t>
            </a:r>
            <a:r>
              <a:rPr lang="en-US" sz="2800" dirty="0">
                <a:latin typeface="Kruti Dev 016" pitchFamily="2" charset="0"/>
              </a:rPr>
              <a:t> ds </a:t>
            </a:r>
            <a:r>
              <a:rPr lang="en-US" sz="2800" dirty="0" err="1">
                <a:latin typeface="Kruti Dev 016" pitchFamily="2" charset="0"/>
              </a:rPr>
              <a:t>fy</a:t>
            </a:r>
            <a:r>
              <a:rPr lang="en-US" sz="2800" dirty="0">
                <a:latin typeface="Kruti Dev 016" pitchFamily="2" charset="0"/>
              </a:rPr>
              <a:t>, </a:t>
            </a:r>
            <a:r>
              <a:rPr lang="en-US" sz="2800" dirty="0" err="1">
                <a:latin typeface="Kruti Dev 016" pitchFamily="2" charset="0"/>
              </a:rPr>
              <a:t>bY+e</a:t>
            </a:r>
            <a:r>
              <a:rPr lang="en-US" sz="2800" dirty="0">
                <a:latin typeface="Kruti Dev 016" pitchFamily="2" charset="0"/>
              </a:rPr>
              <a:t> ds </a:t>
            </a:r>
            <a:r>
              <a:rPr lang="en-US" sz="2800" dirty="0" err="1">
                <a:latin typeface="Kruti Dev 016" pitchFamily="2" charset="0"/>
              </a:rPr>
              <a:t>lkFk</a:t>
            </a:r>
            <a:r>
              <a:rPr lang="en-US" sz="2800" dirty="0">
                <a:latin typeface="Kruti Dev 016" pitchFamily="2" charset="0"/>
              </a:rPr>
              <a:t> </a:t>
            </a:r>
            <a:r>
              <a:rPr lang="en-US" sz="2800" dirty="0" err="1">
                <a:latin typeface="Kruti Dev 016" pitchFamily="2" charset="0"/>
              </a:rPr>
              <a:t>vkxs</a:t>
            </a:r>
            <a:r>
              <a:rPr lang="en-US" sz="2800" dirty="0">
                <a:latin typeface="Kruti Dev 016" pitchFamily="2" charset="0"/>
              </a:rPr>
              <a:t> c&lt;+k </a:t>
            </a:r>
            <a:r>
              <a:rPr lang="en-US" sz="2800" dirty="0" err="1">
                <a:latin typeface="Kruti Dev 016" pitchFamily="2" charset="0"/>
              </a:rPr>
              <a:t>tks</a:t>
            </a:r>
            <a:r>
              <a:rPr lang="en-US" sz="2800" dirty="0">
                <a:latin typeface="Kruti Dev 016" pitchFamily="2" charset="0"/>
              </a:rPr>
              <a:t> </a:t>
            </a:r>
            <a:r>
              <a:rPr lang="en-US" sz="2800" dirty="0" err="1">
                <a:latin typeface="Kruti Dev 016" pitchFamily="2" charset="0"/>
              </a:rPr>
              <a:t>mls</a:t>
            </a:r>
            <a:r>
              <a:rPr lang="en-US" sz="2800" dirty="0">
                <a:latin typeface="Kruti Dev 016" pitchFamily="2" charset="0"/>
              </a:rPr>
              <a:t> </a:t>
            </a:r>
            <a:r>
              <a:rPr lang="en-US" sz="2800" dirty="0" err="1">
                <a:latin typeface="Kruti Dev 016" pitchFamily="2" charset="0"/>
              </a:rPr>
              <a:t>vt</a:t>
            </a:r>
            <a:r>
              <a:rPr lang="en-US" sz="2800" dirty="0">
                <a:latin typeface="Kruti Dev 016" pitchFamily="2" charset="0"/>
              </a:rPr>
              <a:t>++</a:t>
            </a:r>
            <a:r>
              <a:rPr lang="en-US" sz="2800" dirty="0" err="1">
                <a:latin typeface="Kruti Dev 016" pitchFamily="2" charset="0"/>
              </a:rPr>
              <a:t>ht</a:t>
            </a:r>
            <a:r>
              <a:rPr lang="en-US" sz="2800" dirty="0">
                <a:latin typeface="Kruti Dev 016" pitchFamily="2" charset="0"/>
              </a:rPr>
              <a:t>+ </a:t>
            </a:r>
            <a:r>
              <a:rPr lang="en-US" sz="2800" dirty="0" err="1">
                <a:latin typeface="Kruti Dev 016" pitchFamily="2" charset="0"/>
              </a:rPr>
              <a:t>gS</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
        <p:nvSpPr>
          <p:cNvPr id="3" name="Subtitle 2"/>
          <p:cNvSpPr>
            <a:spLocks noGrp="1"/>
          </p:cNvSpPr>
          <p:nvPr>
            <p:ph type="subTitle" idx="1"/>
          </p:nvPr>
        </p:nvSpPr>
        <p:spPr>
          <a:xfrm>
            <a:off x="1828800" y="4419600"/>
            <a:ext cx="8534400" cy="1219200"/>
          </a:xfrm>
        </p:spPr>
        <p:txBody>
          <a:bodyPr/>
          <a:lstStyle/>
          <a:p>
            <a:r>
              <a:rPr lang="ur-PK" dirty="0">
                <a:latin typeface="Faiz Lahori Nastaleeq" pitchFamily="2" charset="-78"/>
                <a:cs typeface="Faiz Lahori Nastaleeq" pitchFamily="2" charset="-78"/>
              </a:rPr>
              <a:t/>
            </a:r>
            <a:br>
              <a:rPr lang="ur-PK" dirty="0">
                <a:latin typeface="Faiz Lahori Nastaleeq" pitchFamily="2" charset="-78"/>
                <a:cs typeface="Faiz Lahori Nastaleeq" pitchFamily="2" charset="-78"/>
              </a:rPr>
            </a:br>
            <a:endParaRPr lang="en-US" dirty="0">
              <a:latin typeface="Faiz Lahori Nastaleeq" pitchFamily="2" charset="-78"/>
              <a:cs typeface="Faiz Lahori Nastaleeq" pitchFamily="2" charset="-78"/>
            </a:endParaRPr>
          </a:p>
        </p:txBody>
      </p:sp>
    </p:spTree>
    <p:extLst>
      <p:ext uri="{BB962C8B-B14F-4D97-AF65-F5344CB8AC3E}">
        <p14:creationId xmlns:p14="http://schemas.microsoft.com/office/powerpoint/2010/main" xmlns="" val="2459788423"/>
      </p:ext>
    </p:extLst>
  </p:cSld>
  <p:clrMapOvr>
    <a:masterClrMapping/>
  </p:clrMapOvr>
  <p:transition>
    <p:fade/>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711575"/>
            <a:ext cx="10363200" cy="1470025"/>
          </a:xfrm>
        </p:spPr>
        <p:txBody>
          <a:bodyPr/>
          <a:lstStyle/>
          <a:p>
            <a:r>
              <a:rPr lang="ur-PK" sz="5200" dirty="0">
                <a:latin typeface="1 MUHAMMADI QURANIC" pitchFamily="66" charset="-78"/>
                <a:cs typeface="1 MUHAMMADI QURANIC" pitchFamily="66" charset="-78"/>
              </a:rPr>
              <a:t>وَسَلَّمْتُمْ لَهُ ٱلْقَضَاءَ</a:t>
            </a:r>
            <a:r>
              <a:rPr lang="en-US" sz="5200" dirty="0">
                <a:latin typeface="1 MUHAMMADI QURANIC" pitchFamily="66" charset="-78"/>
                <a:cs typeface="1 MUHAMMADI QURANIC" pitchFamily="66" charset="-78"/>
              </a:rPr>
              <a:t/>
            </a:r>
            <a:br>
              <a:rPr lang="en-US" sz="5200" dirty="0">
                <a:latin typeface="1 MUHAMMADI QURANIC" pitchFamily="66" charset="-78"/>
                <a:cs typeface="1 MUHAMMADI QURANIC" pitchFamily="66" charset="-78"/>
              </a:rPr>
            </a:br>
            <a:r>
              <a:rPr lang="ur-PK" sz="2800" dirty="0" smtClean="0">
                <a:latin typeface="1 MUHAMMADI QURANIC" pitchFamily="66" charset="-78"/>
                <a:cs typeface="1 MUHAMMADI QURANIC" pitchFamily="66" charset="-78"/>
              </a:rPr>
              <a:t/>
            </a:r>
            <a:br>
              <a:rPr lang="ur-PK" sz="2800" dirty="0" smtClean="0">
                <a:latin typeface="1 MUHAMMADI QURANIC" pitchFamily="66" charset="-78"/>
                <a:cs typeface="1 MUHAMMADI QURANIC" pitchFamily="66" charset="-78"/>
              </a:rPr>
            </a:br>
            <a:r>
              <a:rPr lang="en-US" sz="2800" i="1" dirty="0" err="1" smtClean="0"/>
              <a:t>wa</a:t>
            </a:r>
            <a:r>
              <a:rPr lang="en-US" sz="2800" i="1" dirty="0" smtClean="0"/>
              <a:t> </a:t>
            </a:r>
            <a:r>
              <a:rPr lang="en-US" sz="2800" i="1" dirty="0" err="1"/>
              <a:t>sallamtum</a:t>
            </a:r>
            <a:r>
              <a:rPr lang="en-US" sz="2800" i="1" dirty="0"/>
              <a:t> </a:t>
            </a:r>
            <a:r>
              <a:rPr lang="en-US" sz="2800" i="1" dirty="0" err="1"/>
              <a:t>lahu</a:t>
            </a:r>
            <a:r>
              <a:rPr lang="en-US" sz="2800" i="1" dirty="0"/>
              <a:t> </a:t>
            </a:r>
            <a:r>
              <a:rPr lang="en-US" sz="2800" i="1" dirty="0" err="1"/>
              <a:t>alqada'a</a:t>
            </a:r>
            <a:r>
              <a:rPr lang="en-US" sz="2800" dirty="0"/>
              <a:t/>
            </a:r>
            <a:br>
              <a:rPr lang="en-US" sz="2800" dirty="0"/>
            </a:br>
            <a:r>
              <a:rPr lang="ur-PK" sz="2800" dirty="0" smtClean="0"/>
              <a:t/>
            </a:r>
            <a:br>
              <a:rPr lang="ur-PK" sz="2800" dirty="0" smtClean="0"/>
            </a:br>
            <a:r>
              <a:rPr lang="en-US" sz="2800" dirty="0" smtClean="0"/>
              <a:t>surrendered </a:t>
            </a:r>
            <a:r>
              <a:rPr lang="en-US" sz="2800" dirty="0"/>
              <a:t>to His </a:t>
            </a:r>
            <a:r>
              <a:rPr lang="en-US" sz="2800" dirty="0" smtClean="0"/>
              <a:t>will</a:t>
            </a:r>
            <a:r>
              <a:rPr lang="ur-PK" sz="2800" dirty="0" smtClean="0"/>
              <a:t/>
            </a:r>
            <a:br>
              <a:rPr lang="ur-PK" sz="2800" dirty="0" smtClean="0"/>
            </a:br>
            <a:r>
              <a:rPr lang="ur-PK" sz="2800" dirty="0"/>
              <a:t/>
            </a:r>
            <a:br>
              <a:rPr lang="ur-PK" sz="2800" dirty="0"/>
            </a:br>
            <a:r>
              <a:rPr lang="ur-PK" sz="2800" dirty="0">
                <a:latin typeface="Faiz Lahori Nastaleeq" pitchFamily="2" charset="-78"/>
                <a:cs typeface="Faiz Lahori Nastaleeq" pitchFamily="2" charset="-78"/>
              </a:rPr>
              <a:t>اس کی مرضی کے مطابق ہتھیار ڈال </a:t>
            </a:r>
            <a:r>
              <a:rPr lang="ur-PK" sz="2800" dirty="0" smtClean="0">
                <a:latin typeface="Faiz Lahori Nastaleeq" pitchFamily="2" charset="-78"/>
                <a:cs typeface="Faiz Lahori Nastaleeq" pitchFamily="2" charset="-78"/>
              </a:rPr>
              <a:t>دیئے</a:t>
            </a:r>
            <a:br>
              <a:rPr lang="ur-PK" sz="2800" dirty="0" smtClean="0">
                <a:latin typeface="Faiz Lahori Nastaleeq" pitchFamily="2" charset="-78"/>
                <a:cs typeface="Faiz Lahori Nastaleeq" pitchFamily="2" charset="-78"/>
              </a:rPr>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en-US" sz="2800" dirty="0" err="1">
                <a:latin typeface="Kruti Dev 016" pitchFamily="2" charset="0"/>
              </a:rPr>
              <a:t>mldh</a:t>
            </a:r>
            <a:r>
              <a:rPr lang="en-US" sz="2800" dirty="0">
                <a:latin typeface="Kruti Dev 016" pitchFamily="2" charset="0"/>
              </a:rPr>
              <a:t> et++</a:t>
            </a:r>
            <a:r>
              <a:rPr lang="en-US" sz="2800" dirty="0" err="1">
                <a:latin typeface="Kruti Dev 016" pitchFamily="2" charset="0"/>
              </a:rPr>
              <a:t>hZ</a:t>
            </a:r>
            <a:r>
              <a:rPr lang="en-US" sz="2800" dirty="0">
                <a:latin typeface="Kruti Dev 016" pitchFamily="2" charset="0"/>
              </a:rPr>
              <a:t> ds </a:t>
            </a:r>
            <a:r>
              <a:rPr lang="en-US" sz="2800" dirty="0" err="1">
                <a:latin typeface="Kruti Dev 016" pitchFamily="2" charset="0"/>
              </a:rPr>
              <a:t>eqrkfcd</a:t>
            </a:r>
            <a:r>
              <a:rPr lang="en-US" sz="2800" dirty="0">
                <a:latin typeface="Kruti Dev 016" pitchFamily="2" charset="0"/>
              </a:rPr>
              <a:t>+ </a:t>
            </a:r>
            <a:r>
              <a:rPr lang="en-US" sz="2800" dirty="0" err="1">
                <a:latin typeface="Kruti Dev 016" pitchFamily="2" charset="0"/>
              </a:rPr>
              <a:t>gfFk;kj</a:t>
            </a:r>
            <a:r>
              <a:rPr lang="en-US" sz="2800" dirty="0">
                <a:latin typeface="Kruti Dev 016" pitchFamily="2" charset="0"/>
              </a:rPr>
              <a:t> </a:t>
            </a:r>
            <a:r>
              <a:rPr lang="en-US" sz="2800" dirty="0" err="1">
                <a:latin typeface="Kruti Dev 016" pitchFamily="2" charset="0"/>
              </a:rPr>
              <a:t>Mky</a:t>
            </a:r>
            <a:r>
              <a:rPr lang="en-US" sz="2800" dirty="0">
                <a:latin typeface="Kruti Dev 016" pitchFamily="2" charset="0"/>
              </a:rPr>
              <a:t> </a:t>
            </a:r>
            <a:r>
              <a:rPr lang="en-US" sz="2800" dirty="0" err="1">
                <a:latin typeface="Kruti Dev 016" pitchFamily="2" charset="0"/>
              </a:rPr>
              <a:t>fn</a:t>
            </a:r>
            <a:r>
              <a:rPr lang="en-US" sz="2800" dirty="0">
                <a:latin typeface="Kruti Dev 016" pitchFamily="2" charset="0"/>
              </a:rPr>
              <a:t>,</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
        <p:nvSpPr>
          <p:cNvPr id="3" name="Subtitle 2"/>
          <p:cNvSpPr>
            <a:spLocks noGrp="1"/>
          </p:cNvSpPr>
          <p:nvPr>
            <p:ph type="subTitle" idx="1"/>
          </p:nvPr>
        </p:nvSpPr>
        <p:spPr/>
        <p:txBody>
          <a:bodyPr/>
          <a:lstStyle/>
          <a:p>
            <a:r>
              <a:rPr lang="ur-PK" dirty="0">
                <a:latin typeface="Faiz Lahori Nastaleeq" pitchFamily="2" charset="-78"/>
                <a:cs typeface="Faiz Lahori Nastaleeq" pitchFamily="2" charset="-78"/>
              </a:rPr>
              <a:t/>
            </a:r>
            <a:br>
              <a:rPr lang="ur-PK" dirty="0">
                <a:latin typeface="Faiz Lahori Nastaleeq" pitchFamily="2" charset="-78"/>
                <a:cs typeface="Faiz Lahori Nastaleeq" pitchFamily="2" charset="-78"/>
              </a:rPr>
            </a:br>
            <a:endParaRPr lang="en-US" dirty="0">
              <a:latin typeface="Faiz Lahori Nastaleeq" pitchFamily="2" charset="-78"/>
              <a:cs typeface="Faiz Lahori Nastaleeq" pitchFamily="2" charset="-78"/>
            </a:endParaRPr>
          </a:p>
        </p:txBody>
      </p:sp>
    </p:spTree>
    <p:extLst>
      <p:ext uri="{BB962C8B-B14F-4D97-AF65-F5344CB8AC3E}">
        <p14:creationId xmlns:p14="http://schemas.microsoft.com/office/powerpoint/2010/main" xmlns="" val="1311745523"/>
      </p:ext>
    </p:extLst>
  </p:cSld>
  <p:clrMapOvr>
    <a:masterClrMapping/>
  </p:clrMapOvr>
  <p:transition>
    <p:fade/>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559175"/>
            <a:ext cx="10363200" cy="1470025"/>
          </a:xfrm>
        </p:spPr>
        <p:txBody>
          <a:bodyPr/>
          <a:lstStyle/>
          <a:p>
            <a:r>
              <a:rPr lang="ur-PK" sz="5200" dirty="0">
                <a:latin typeface="1 MUHAMMADI QURANIC" pitchFamily="66" charset="-78"/>
                <a:cs typeface="1 MUHAMMADI QURANIC" pitchFamily="66" charset="-78"/>
              </a:rPr>
              <a:t>وَصَدَّقْتُمْ مِنْ رُسُلِهِ مَنْ مَضَىٰ</a:t>
            </a:r>
            <a:r>
              <a:rPr lang="en-US" sz="5200" dirty="0">
                <a:latin typeface="1 MUHAMMADI QURANIC" pitchFamily="66" charset="-78"/>
                <a:cs typeface="1 MUHAMMADI QURANIC" pitchFamily="66" charset="-78"/>
              </a:rPr>
              <a:t/>
            </a:r>
            <a:br>
              <a:rPr lang="en-US" sz="5200" dirty="0">
                <a:latin typeface="1 MUHAMMADI QURANIC" pitchFamily="66" charset="-78"/>
                <a:cs typeface="1 MUHAMMADI QURANIC" pitchFamily="66" charset="-78"/>
              </a:rPr>
            </a:br>
            <a:r>
              <a:rPr lang="ur-PK" sz="2800" dirty="0" smtClean="0">
                <a:latin typeface="1 MUHAMMADI QURANIC" pitchFamily="66" charset="-78"/>
                <a:cs typeface="1 MUHAMMADI QURANIC" pitchFamily="66" charset="-78"/>
              </a:rPr>
              <a:t/>
            </a:r>
            <a:br>
              <a:rPr lang="ur-PK" sz="2800" dirty="0" smtClean="0">
                <a:latin typeface="1 MUHAMMADI QURANIC" pitchFamily="66" charset="-78"/>
                <a:cs typeface="1 MUHAMMADI QURANIC" pitchFamily="66" charset="-78"/>
              </a:rPr>
            </a:br>
            <a:r>
              <a:rPr lang="en-US" sz="2800" i="1" dirty="0" err="1" smtClean="0"/>
              <a:t>wa</a:t>
            </a:r>
            <a:r>
              <a:rPr lang="en-US" sz="2800" i="1" dirty="0" smtClean="0"/>
              <a:t> </a:t>
            </a:r>
            <a:r>
              <a:rPr lang="en-US" sz="2800" i="1" dirty="0" err="1"/>
              <a:t>saddaqtum</a:t>
            </a:r>
            <a:r>
              <a:rPr lang="en-US" sz="2800" i="1" dirty="0"/>
              <a:t> min </a:t>
            </a:r>
            <a:r>
              <a:rPr lang="en-US" sz="2800" i="1" dirty="0" err="1"/>
              <a:t>rusulihi</a:t>
            </a:r>
            <a:r>
              <a:rPr lang="en-US" sz="2800" i="1" dirty="0"/>
              <a:t> man </a:t>
            </a:r>
            <a:r>
              <a:rPr lang="en-US" sz="2800" i="1" dirty="0" err="1" smtClean="0"/>
              <a:t>mada</a:t>
            </a:r>
            <a:r>
              <a:rPr lang="ur-PK" sz="2800" i="1" dirty="0" smtClean="0"/>
              <a:t/>
            </a:r>
            <a:br>
              <a:rPr lang="ur-PK" sz="2800" i="1" dirty="0" smtClean="0"/>
            </a:br>
            <a:r>
              <a:rPr lang="en-US" sz="2800" dirty="0"/>
              <a:t/>
            </a:r>
            <a:br>
              <a:rPr lang="en-US" sz="2800" dirty="0"/>
            </a:br>
            <a:r>
              <a:rPr lang="en-US" sz="2800" dirty="0"/>
              <a:t>and confirmed the truth of the past Messengers of Him</a:t>
            </a:r>
            <a:r>
              <a:rPr lang="en-US" sz="2800" dirty="0" smtClean="0"/>
              <a:t>.</a:t>
            </a:r>
            <a:r>
              <a:rPr lang="ur-PK" sz="2800" dirty="0" smtClean="0"/>
              <a:t/>
            </a:r>
            <a:br>
              <a:rPr lang="ur-PK" sz="2800" dirty="0" smtClean="0"/>
            </a:br>
            <a:r>
              <a:rPr lang="ur-PK" sz="2800" dirty="0"/>
              <a:t/>
            </a:r>
            <a:br>
              <a:rPr lang="ur-PK" sz="2800" dirty="0"/>
            </a:br>
            <a:r>
              <a:rPr lang="ur-PK" sz="2800" dirty="0">
                <a:latin typeface="Faiz Lahori Nastaleeq" pitchFamily="2" charset="-78"/>
                <a:cs typeface="Faiz Lahori Nastaleeq" pitchFamily="2" charset="-78"/>
              </a:rPr>
              <a:t>تم سے پہلے اس کے بھیجے ہوئے رسولوں کو سچ ثابت </a:t>
            </a:r>
            <a:r>
              <a:rPr lang="ur-PK" sz="2800" dirty="0" smtClean="0">
                <a:latin typeface="Faiz Lahori Nastaleeq" pitchFamily="2" charset="-78"/>
                <a:cs typeface="Faiz Lahori Nastaleeq" pitchFamily="2" charset="-78"/>
              </a:rPr>
              <a:t>کردیا</a:t>
            </a:r>
            <a:br>
              <a:rPr lang="ur-PK" sz="2800" dirty="0" smtClean="0">
                <a:latin typeface="Faiz Lahori Nastaleeq" pitchFamily="2" charset="-78"/>
                <a:cs typeface="Faiz Lahori Nastaleeq" pitchFamily="2" charset="-78"/>
              </a:rPr>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en-US" sz="2800" dirty="0" err="1">
                <a:latin typeface="Kruti Dev 016" pitchFamily="2" charset="0"/>
              </a:rPr>
              <a:t>Rqkels</a:t>
            </a:r>
            <a:r>
              <a:rPr lang="en-US" sz="2800" dirty="0">
                <a:latin typeface="Kruti Dev 016" pitchFamily="2" charset="0"/>
              </a:rPr>
              <a:t> </a:t>
            </a:r>
            <a:r>
              <a:rPr lang="en-US" sz="2800" dirty="0" err="1">
                <a:latin typeface="Kruti Dev 016" pitchFamily="2" charset="0"/>
              </a:rPr>
              <a:t>igys</a:t>
            </a:r>
            <a:r>
              <a:rPr lang="en-US" sz="2800" dirty="0">
                <a:latin typeface="Kruti Dev 016" pitchFamily="2" charset="0"/>
              </a:rPr>
              <a:t> </a:t>
            </a:r>
            <a:r>
              <a:rPr lang="en-US" sz="2800" dirty="0" err="1">
                <a:latin typeface="Kruti Dev 016" pitchFamily="2" charset="0"/>
              </a:rPr>
              <a:t>mlds</a:t>
            </a:r>
            <a:r>
              <a:rPr lang="en-US" sz="2800" dirty="0">
                <a:latin typeface="Kruti Dev 016" pitchFamily="2" charset="0"/>
              </a:rPr>
              <a:t> </a:t>
            </a:r>
            <a:r>
              <a:rPr lang="en-US" sz="2800" dirty="0" err="1">
                <a:latin typeface="Kruti Dev 016" pitchFamily="2" charset="0"/>
              </a:rPr>
              <a:t>Hksts</a:t>
            </a:r>
            <a:r>
              <a:rPr lang="en-US" sz="2800" dirty="0">
                <a:latin typeface="Kruti Dev 016" pitchFamily="2" charset="0"/>
              </a:rPr>
              <a:t> </a:t>
            </a:r>
            <a:r>
              <a:rPr lang="en-US" sz="2800" dirty="0" err="1">
                <a:latin typeface="Kruti Dev 016" pitchFamily="2" charset="0"/>
              </a:rPr>
              <a:t>gq</a:t>
            </a:r>
            <a:r>
              <a:rPr lang="en-US" sz="2800" dirty="0">
                <a:latin typeface="Kruti Dev 016" pitchFamily="2" charset="0"/>
              </a:rPr>
              <a:t>, </a:t>
            </a:r>
            <a:r>
              <a:rPr lang="en-US" sz="2800" dirty="0" err="1">
                <a:latin typeface="Kruti Dev 016" pitchFamily="2" charset="0"/>
              </a:rPr>
              <a:t>jlwyksa</a:t>
            </a:r>
            <a:r>
              <a:rPr lang="en-US" sz="2800" dirty="0">
                <a:latin typeface="Kruti Dev 016" pitchFamily="2" charset="0"/>
              </a:rPr>
              <a:t> </a:t>
            </a:r>
            <a:r>
              <a:rPr lang="en-US" sz="2800" dirty="0" err="1">
                <a:latin typeface="Kruti Dev 016" pitchFamily="2" charset="0"/>
              </a:rPr>
              <a:t>dks</a:t>
            </a:r>
            <a:r>
              <a:rPr lang="en-US" sz="2800" dirty="0">
                <a:latin typeface="Kruti Dev 016" pitchFamily="2" charset="0"/>
              </a:rPr>
              <a:t> </a:t>
            </a:r>
            <a:r>
              <a:rPr lang="en-US" sz="2800" dirty="0" err="1">
                <a:latin typeface="Kruti Dev 016" pitchFamily="2" charset="0"/>
              </a:rPr>
              <a:t>lp</a:t>
            </a:r>
            <a:r>
              <a:rPr lang="en-US" sz="2800" dirty="0">
                <a:latin typeface="Kruti Dev 016" pitchFamily="2" charset="0"/>
              </a:rPr>
              <a:t> </a:t>
            </a:r>
            <a:r>
              <a:rPr lang="en-US" sz="2800" dirty="0" err="1">
                <a:latin typeface="Kruti Dev 016" pitchFamily="2" charset="0"/>
              </a:rPr>
              <a:t>lkfcr</a:t>
            </a:r>
            <a:r>
              <a:rPr lang="en-US" sz="2800" dirty="0">
                <a:latin typeface="Kruti Dev 016" pitchFamily="2" charset="0"/>
              </a:rPr>
              <a:t> </a:t>
            </a:r>
            <a:r>
              <a:rPr lang="en-US" sz="2800" dirty="0" err="1">
                <a:latin typeface="Kruti Dev 016" pitchFamily="2" charset="0"/>
              </a:rPr>
              <a:t>dj</a:t>
            </a:r>
            <a:r>
              <a:rPr lang="en-US" sz="2800" dirty="0">
                <a:latin typeface="Kruti Dev 016" pitchFamily="2" charset="0"/>
              </a:rPr>
              <a:t> </a:t>
            </a:r>
            <a:r>
              <a:rPr lang="en-US" sz="2800" dirty="0" err="1">
                <a:latin typeface="Kruti Dev 016" pitchFamily="2" charset="0"/>
              </a:rPr>
              <a:t>fn;k</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
        <p:nvSpPr>
          <p:cNvPr id="3" name="Subtitle 2"/>
          <p:cNvSpPr>
            <a:spLocks noGrp="1"/>
          </p:cNvSpPr>
          <p:nvPr>
            <p:ph type="subTitle" idx="1"/>
          </p:nvPr>
        </p:nvSpPr>
        <p:spPr>
          <a:xfrm>
            <a:off x="1828800" y="4191000"/>
            <a:ext cx="8534400" cy="1447800"/>
          </a:xfrm>
        </p:spPr>
        <p:txBody>
          <a:bodyPr/>
          <a:lstStyle/>
          <a:p>
            <a:r>
              <a:rPr lang="ur-PK" dirty="0">
                <a:latin typeface="Faiz Lahori Nastaleeq" pitchFamily="2" charset="-78"/>
                <a:cs typeface="Faiz Lahori Nastaleeq" pitchFamily="2" charset="-78"/>
              </a:rPr>
              <a:t/>
            </a:r>
            <a:br>
              <a:rPr lang="ur-PK" dirty="0">
                <a:latin typeface="Faiz Lahori Nastaleeq" pitchFamily="2" charset="-78"/>
                <a:cs typeface="Faiz Lahori Nastaleeq" pitchFamily="2" charset="-78"/>
              </a:rPr>
            </a:br>
            <a:endParaRPr lang="en-US" dirty="0">
              <a:latin typeface="Faiz Lahori Nastaleeq" pitchFamily="2" charset="-78"/>
              <a:cs typeface="Faiz Lahori Nastaleeq" pitchFamily="2" charset="-78"/>
            </a:endParaRPr>
          </a:p>
        </p:txBody>
      </p:sp>
    </p:spTree>
    <p:extLst>
      <p:ext uri="{BB962C8B-B14F-4D97-AF65-F5344CB8AC3E}">
        <p14:creationId xmlns:p14="http://schemas.microsoft.com/office/powerpoint/2010/main" xmlns="" val="2512549420"/>
      </p:ext>
    </p:extLst>
  </p:cSld>
  <p:clrMapOvr>
    <a:masterClrMapping/>
  </p:clrMapOvr>
  <p:transition>
    <p:fade/>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787775"/>
            <a:ext cx="10363200" cy="1470025"/>
          </a:xfrm>
        </p:spPr>
        <p:txBody>
          <a:bodyPr/>
          <a:lstStyle/>
          <a:p>
            <a:r>
              <a:rPr lang="ur-PK" sz="5200" dirty="0">
                <a:latin typeface="1 MUHAMMADI QURANIC" pitchFamily="66" charset="-78"/>
                <a:cs typeface="1 MUHAMMADI QURANIC" pitchFamily="66" charset="-78"/>
              </a:rPr>
              <a:t>فَٱلرَّاغِبُ عَنْكُمْ مَارِقٌ</a:t>
            </a:r>
            <a:r>
              <a:rPr lang="en-US" sz="5200" dirty="0"/>
              <a:t/>
            </a:r>
            <a:br>
              <a:rPr lang="en-US" sz="5200" dirty="0"/>
            </a:br>
            <a:r>
              <a:rPr lang="ur-PK" sz="2800" dirty="0" smtClean="0"/>
              <a:t/>
            </a:r>
            <a:br>
              <a:rPr lang="ur-PK" sz="2800" dirty="0" smtClean="0"/>
            </a:br>
            <a:r>
              <a:rPr lang="en-US" sz="2800" i="1" dirty="0" err="1" smtClean="0"/>
              <a:t>falrraghibu</a:t>
            </a:r>
            <a:r>
              <a:rPr lang="en-US" sz="2800" i="1" dirty="0" smtClean="0"/>
              <a:t> </a:t>
            </a:r>
            <a:r>
              <a:rPr lang="en-US" sz="2800" i="1" dirty="0"/>
              <a:t>`</a:t>
            </a:r>
            <a:r>
              <a:rPr lang="en-US" sz="2800" i="1" dirty="0" err="1"/>
              <a:t>ankum</a:t>
            </a:r>
            <a:r>
              <a:rPr lang="en-US" sz="2800" i="1" dirty="0"/>
              <a:t> </a:t>
            </a:r>
            <a:r>
              <a:rPr lang="en-US" sz="2800" i="1" dirty="0" err="1" smtClean="0"/>
              <a:t>mariqun</a:t>
            </a:r>
            <a:r>
              <a:rPr lang="ur-PK" sz="2800" i="1" dirty="0" smtClean="0"/>
              <a:t/>
            </a:r>
            <a:br>
              <a:rPr lang="ur-PK" sz="2800" i="1" dirty="0" smtClean="0"/>
            </a:br>
            <a:r>
              <a:rPr lang="en-US" sz="2800" dirty="0"/>
              <a:t/>
            </a:r>
            <a:br>
              <a:rPr lang="en-US" sz="2800" dirty="0"/>
            </a:br>
            <a:r>
              <a:rPr lang="en-US" sz="2800" dirty="0"/>
              <a:t>Therefore, whoever forsakes you is apostate</a:t>
            </a:r>
            <a:r>
              <a:rPr lang="en-US" sz="2800" dirty="0" smtClean="0"/>
              <a:t>,</a:t>
            </a:r>
            <a:r>
              <a:rPr lang="ur-PK" sz="2800" dirty="0" smtClean="0"/>
              <a:t/>
            </a:r>
            <a:br>
              <a:rPr lang="ur-PK" sz="2800" dirty="0" smtClean="0"/>
            </a:br>
            <a:r>
              <a:rPr lang="ur-PK" sz="2800" dirty="0"/>
              <a:t/>
            </a:r>
            <a:br>
              <a:rPr lang="ur-PK" sz="2800" dirty="0"/>
            </a:br>
            <a:r>
              <a:rPr lang="ur-PK" sz="2800" dirty="0">
                <a:latin typeface="Faiz Lahori Nastaleeq" pitchFamily="2" charset="-78"/>
                <a:cs typeface="Faiz Lahori Nastaleeq" pitchFamily="2" charset="-78"/>
              </a:rPr>
              <a:t>لہذا جو آپ سے باز آجاتا ہے وہ مقصد کو کھو دیتا ہے (اور راہ راست سے ہٹ جاتا ہے</a:t>
            </a:r>
            <a:r>
              <a:rPr lang="ur-PK" sz="2800" dirty="0" smtClean="0">
                <a:latin typeface="Faiz Lahori Nastaleeq" pitchFamily="2" charset="-78"/>
                <a:cs typeface="Faiz Lahori Nastaleeq" pitchFamily="2" charset="-78"/>
              </a:rPr>
              <a:t>)</a:t>
            </a:r>
            <a:br>
              <a:rPr lang="ur-PK" sz="2800" dirty="0" smtClean="0">
                <a:latin typeface="Faiz Lahori Nastaleeq" pitchFamily="2" charset="-78"/>
                <a:cs typeface="Faiz Lahori Nastaleeq" pitchFamily="2" charset="-78"/>
              </a:rPr>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en-US" sz="2800" dirty="0" err="1">
                <a:latin typeface="Kruti Dev 016" pitchFamily="2" charset="0"/>
              </a:rPr>
              <a:t>fygkt+k</a:t>
            </a:r>
            <a:r>
              <a:rPr lang="en-US" sz="2800" dirty="0">
                <a:latin typeface="Kruti Dev 016" pitchFamily="2" charset="0"/>
              </a:rPr>
              <a:t> </a:t>
            </a:r>
            <a:r>
              <a:rPr lang="en-US" sz="2800" dirty="0" err="1">
                <a:latin typeface="Kruti Dev 016" pitchFamily="2" charset="0"/>
              </a:rPr>
              <a:t>tks</a:t>
            </a:r>
            <a:r>
              <a:rPr lang="en-US" sz="2800" dirty="0">
                <a:latin typeface="Kruti Dev 016" pitchFamily="2" charset="0"/>
              </a:rPr>
              <a:t> </a:t>
            </a:r>
            <a:r>
              <a:rPr lang="en-US" sz="2800" dirty="0" err="1">
                <a:latin typeface="Kruti Dev 016" pitchFamily="2" charset="0"/>
              </a:rPr>
              <a:t>vkils</a:t>
            </a:r>
            <a:r>
              <a:rPr lang="en-US" sz="2800" dirty="0">
                <a:latin typeface="Kruti Dev 016" pitchFamily="2" charset="0"/>
              </a:rPr>
              <a:t> </a:t>
            </a:r>
            <a:r>
              <a:rPr lang="en-US" sz="2800" dirty="0" err="1">
                <a:latin typeface="Kruti Dev 016" pitchFamily="2" charset="0"/>
              </a:rPr>
              <a:t>ckt</a:t>
            </a:r>
            <a:r>
              <a:rPr lang="en-US" sz="2800" dirty="0">
                <a:latin typeface="Kruti Dev 016" pitchFamily="2" charset="0"/>
              </a:rPr>
              <a:t>+ </a:t>
            </a:r>
            <a:r>
              <a:rPr lang="en-US" sz="2800" dirty="0" err="1">
                <a:latin typeface="Kruti Dev 016" pitchFamily="2" charset="0"/>
              </a:rPr>
              <a:t>vk</a:t>
            </a:r>
            <a:r>
              <a:rPr lang="en-US" sz="2800" dirty="0">
                <a:latin typeface="Kruti Dev 016" pitchFamily="2" charset="0"/>
              </a:rPr>
              <a:t> </a:t>
            </a:r>
            <a:r>
              <a:rPr lang="en-US" sz="2800" dirty="0" err="1">
                <a:latin typeface="Kruti Dev 016" pitchFamily="2" charset="0"/>
              </a:rPr>
              <a:t>tkrk</a:t>
            </a:r>
            <a:r>
              <a:rPr lang="en-US" sz="2800" dirty="0">
                <a:latin typeface="Kruti Dev 016" pitchFamily="2" charset="0"/>
              </a:rPr>
              <a:t> </a:t>
            </a:r>
            <a:r>
              <a:rPr lang="en-US" sz="2800" dirty="0" err="1">
                <a:latin typeface="Kruti Dev 016" pitchFamily="2" charset="0"/>
              </a:rPr>
              <a:t>gS</a:t>
            </a:r>
            <a:r>
              <a:rPr lang="en-US" sz="2800" dirty="0">
                <a:latin typeface="Kruti Dev 016" pitchFamily="2" charset="0"/>
              </a:rPr>
              <a:t> </a:t>
            </a:r>
            <a:r>
              <a:rPr lang="en-US" sz="2800" dirty="0" err="1">
                <a:latin typeface="Kruti Dev 016" pitchFamily="2" charset="0"/>
              </a:rPr>
              <a:t>og</a:t>
            </a:r>
            <a:r>
              <a:rPr lang="en-US" sz="2800" dirty="0">
                <a:latin typeface="Kruti Dev 016" pitchFamily="2" charset="0"/>
              </a:rPr>
              <a:t> </a:t>
            </a:r>
            <a:r>
              <a:rPr lang="en-US" sz="2800" dirty="0" err="1">
                <a:latin typeface="Kruti Dev 016" pitchFamily="2" charset="0"/>
              </a:rPr>
              <a:t>ed</a:t>
            </a:r>
            <a:r>
              <a:rPr lang="en-US" sz="2800" dirty="0">
                <a:latin typeface="Kruti Dev 016" pitchFamily="2" charset="0"/>
              </a:rPr>
              <a:t>++</a:t>
            </a:r>
            <a:r>
              <a:rPr lang="en-US" sz="2800" dirty="0" err="1">
                <a:latin typeface="Kruti Dev 016" pitchFamily="2" charset="0"/>
              </a:rPr>
              <a:t>ln</a:t>
            </a:r>
            <a:r>
              <a:rPr lang="en-US" sz="2800" dirty="0">
                <a:latin typeface="Kruti Dev 016" pitchFamily="2" charset="0"/>
              </a:rPr>
              <a:t> </a:t>
            </a:r>
            <a:r>
              <a:rPr lang="en-US" sz="2800" dirty="0" err="1">
                <a:latin typeface="Kruti Dev 016" pitchFamily="2" charset="0"/>
              </a:rPr>
              <a:t>dks</a:t>
            </a:r>
            <a:r>
              <a:rPr lang="en-US" sz="2800" dirty="0">
                <a:latin typeface="Kruti Dev 016" pitchFamily="2" charset="0"/>
              </a:rPr>
              <a:t> [</a:t>
            </a:r>
            <a:r>
              <a:rPr lang="en-US" sz="2800" dirty="0" err="1">
                <a:latin typeface="Kruti Dev 016" pitchFamily="2" charset="0"/>
              </a:rPr>
              <a:t>kks</a:t>
            </a:r>
            <a:r>
              <a:rPr lang="en-US" sz="2800" dirty="0">
                <a:latin typeface="Kruti Dev 016" pitchFamily="2" charset="0"/>
              </a:rPr>
              <a:t> </a:t>
            </a:r>
            <a:r>
              <a:rPr lang="en-US" sz="2800" dirty="0" err="1">
                <a:latin typeface="Kruti Dev 016" pitchFamily="2" charset="0"/>
              </a:rPr>
              <a:t>nsrk</a:t>
            </a:r>
            <a:r>
              <a:rPr lang="en-US" sz="2800" dirty="0">
                <a:latin typeface="Kruti Dev 016" pitchFamily="2" charset="0"/>
              </a:rPr>
              <a:t> </a:t>
            </a:r>
            <a:r>
              <a:rPr lang="en-US" sz="2800" dirty="0" err="1">
                <a:latin typeface="Kruti Dev 016" pitchFamily="2" charset="0"/>
              </a:rPr>
              <a:t>gS</a:t>
            </a:r>
            <a:r>
              <a:rPr lang="en-US" sz="2800" dirty="0">
                <a:latin typeface="Kruti Dev 016" pitchFamily="2" charset="0"/>
              </a:rPr>
              <a:t> ¼vkSj </a:t>
            </a:r>
            <a:r>
              <a:rPr lang="en-US" sz="2800" dirty="0" err="1">
                <a:latin typeface="Kruti Dev 016" pitchFamily="2" charset="0"/>
              </a:rPr>
              <a:t>jkgs</a:t>
            </a:r>
            <a:r>
              <a:rPr lang="en-US" sz="2800" dirty="0">
                <a:latin typeface="Kruti Dev 016" pitchFamily="2" charset="0"/>
              </a:rPr>
              <a:t> </a:t>
            </a:r>
            <a:r>
              <a:rPr lang="en-US" sz="2800" dirty="0" err="1">
                <a:latin typeface="Kruti Dev 016" pitchFamily="2" charset="0"/>
              </a:rPr>
              <a:t>jkLr</a:t>
            </a:r>
            <a:r>
              <a:rPr lang="en-US" sz="2800" dirty="0">
                <a:latin typeface="Kruti Dev 016" pitchFamily="2" charset="0"/>
              </a:rPr>
              <a:t> </a:t>
            </a:r>
            <a:r>
              <a:rPr lang="en-US" sz="2800" dirty="0" err="1">
                <a:latin typeface="Kruti Dev 016" pitchFamily="2" charset="0"/>
              </a:rPr>
              <a:t>ls</a:t>
            </a:r>
            <a:r>
              <a:rPr lang="en-US" sz="2800" dirty="0">
                <a:latin typeface="Kruti Dev 016" pitchFamily="2" charset="0"/>
              </a:rPr>
              <a:t> </a:t>
            </a:r>
            <a:r>
              <a:rPr lang="en-US" sz="2800" dirty="0" err="1">
                <a:latin typeface="Kruti Dev 016" pitchFamily="2" charset="0"/>
              </a:rPr>
              <a:t>gV</a:t>
            </a:r>
            <a:r>
              <a:rPr lang="en-US" sz="2800" dirty="0">
                <a:latin typeface="Kruti Dev 016" pitchFamily="2" charset="0"/>
              </a:rPr>
              <a:t> </a:t>
            </a:r>
            <a:r>
              <a:rPr lang="en-US" sz="2800" dirty="0" err="1">
                <a:latin typeface="Kruti Dev 016" pitchFamily="2" charset="0"/>
              </a:rPr>
              <a:t>tkrk</a:t>
            </a:r>
            <a:r>
              <a:rPr lang="en-US" sz="2800" dirty="0">
                <a:latin typeface="Kruti Dev 016" pitchFamily="2" charset="0"/>
              </a:rPr>
              <a:t> gS½</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ur-PK" sz="2800" dirty="0" smtClean="0"/>
              <a:t/>
            </a:r>
            <a:br>
              <a:rPr lang="ur-PK" sz="2800" dirty="0" smtClean="0"/>
            </a:br>
            <a:endParaRPr lang="en-US" sz="2800" dirty="0"/>
          </a:p>
        </p:txBody>
      </p:sp>
      <p:sp>
        <p:nvSpPr>
          <p:cNvPr id="3" name="Subtitle 2"/>
          <p:cNvSpPr>
            <a:spLocks noGrp="1"/>
          </p:cNvSpPr>
          <p:nvPr>
            <p:ph type="subTitle" idx="1"/>
          </p:nvPr>
        </p:nvSpPr>
        <p:spPr>
          <a:xfrm>
            <a:off x="1828800" y="4191000"/>
            <a:ext cx="8534400" cy="1752600"/>
          </a:xfrm>
        </p:spPr>
        <p:txBody>
          <a:bodyPr/>
          <a:lstStyle/>
          <a:p>
            <a:r>
              <a:rPr lang="ur-PK" dirty="0">
                <a:latin typeface="Faiz Lahori Nastaleeq" pitchFamily="2" charset="-78"/>
                <a:cs typeface="Faiz Lahori Nastaleeq" pitchFamily="2" charset="-78"/>
              </a:rPr>
              <a:t/>
            </a:r>
            <a:br>
              <a:rPr lang="ur-PK" dirty="0">
                <a:latin typeface="Faiz Lahori Nastaleeq" pitchFamily="2" charset="-78"/>
                <a:cs typeface="Faiz Lahori Nastaleeq" pitchFamily="2" charset="-78"/>
              </a:rPr>
            </a:br>
            <a:endParaRPr lang="en-US" dirty="0">
              <a:latin typeface="Faiz Lahori Nastaleeq" pitchFamily="2" charset="-78"/>
              <a:cs typeface="Faiz Lahori Nastaleeq" pitchFamily="2" charset="-78"/>
            </a:endParaRPr>
          </a:p>
        </p:txBody>
      </p:sp>
    </p:spTree>
    <p:extLst>
      <p:ext uri="{BB962C8B-B14F-4D97-AF65-F5344CB8AC3E}">
        <p14:creationId xmlns:p14="http://schemas.microsoft.com/office/powerpoint/2010/main" xmlns="" val="3431933323"/>
      </p:ext>
    </p:extLst>
  </p:cSld>
  <p:clrMapOvr>
    <a:masterClrMapping/>
  </p:clrMapOvr>
  <p:transition>
    <p:fade/>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559175"/>
            <a:ext cx="10363200" cy="1470025"/>
          </a:xfrm>
        </p:spPr>
        <p:txBody>
          <a:bodyPr/>
          <a:lstStyle/>
          <a:p>
            <a:r>
              <a:rPr lang="ur-PK" sz="5200" dirty="0" smtClean="0">
                <a:latin typeface="1 MUHAMMADI QURANIC" pitchFamily="66" charset="-78"/>
                <a:cs typeface="1 MUHAMMADI QURANIC" pitchFamily="66" charset="-78"/>
              </a:rPr>
              <a:t>وَٱللَّازِمُ </a:t>
            </a:r>
            <a:r>
              <a:rPr lang="ur-PK" sz="5200" dirty="0">
                <a:latin typeface="1 MUHAMMADI QURANIC" pitchFamily="66" charset="-78"/>
                <a:cs typeface="1 MUHAMMADI QURANIC" pitchFamily="66" charset="-78"/>
              </a:rPr>
              <a:t>لَكُمْ </a:t>
            </a:r>
            <a:r>
              <a:rPr lang="ur-PK" sz="5200" dirty="0" smtClean="0">
                <a:latin typeface="1 MUHAMMADI QURANIC" pitchFamily="66" charset="-78"/>
                <a:cs typeface="1 MUHAMMADI QURANIC" pitchFamily="66" charset="-78"/>
              </a:rPr>
              <a:t>لَاحِقٌ</a:t>
            </a:r>
            <a:r>
              <a:rPr lang="en-US" sz="5200" dirty="0"/>
              <a:t/>
            </a:r>
            <a:br>
              <a:rPr lang="en-US" sz="5200" dirty="0"/>
            </a:br>
            <a:r>
              <a:rPr lang="ur-PK" sz="2800" dirty="0" smtClean="0"/>
              <a:t/>
            </a:r>
            <a:br>
              <a:rPr lang="ur-PK" sz="2800" dirty="0" smtClean="0"/>
            </a:br>
            <a:r>
              <a:rPr lang="en-US" sz="2800" i="1" dirty="0" err="1" smtClean="0"/>
              <a:t>wallazimu</a:t>
            </a:r>
            <a:r>
              <a:rPr lang="en-US" sz="2800" i="1" dirty="0" smtClean="0"/>
              <a:t> </a:t>
            </a:r>
            <a:r>
              <a:rPr lang="en-US" sz="2800" i="1" dirty="0" err="1"/>
              <a:t>lakum</a:t>
            </a:r>
            <a:r>
              <a:rPr lang="en-US" sz="2800" i="1" dirty="0"/>
              <a:t> </a:t>
            </a:r>
            <a:r>
              <a:rPr lang="en-US" sz="2800" i="1" dirty="0" err="1"/>
              <a:t>lahiqun</a:t>
            </a:r>
            <a:r>
              <a:rPr lang="en-US" sz="2800" dirty="0"/>
              <a:t/>
            </a:r>
            <a:br>
              <a:rPr lang="en-US" sz="2800" dirty="0"/>
            </a:br>
            <a:r>
              <a:rPr lang="ur-PK" sz="2800" dirty="0" smtClean="0"/>
              <a:t/>
            </a:r>
            <a:br>
              <a:rPr lang="ur-PK" sz="2800" dirty="0" smtClean="0"/>
            </a:br>
            <a:r>
              <a:rPr lang="en-US" sz="2800" dirty="0" smtClean="0"/>
              <a:t>whoever </a:t>
            </a:r>
            <a:r>
              <a:rPr lang="en-US" sz="2800" dirty="0"/>
              <a:t>adheres to you will attain the destination</a:t>
            </a:r>
            <a:r>
              <a:rPr lang="en-US" sz="2800" dirty="0" smtClean="0"/>
              <a:t>,</a:t>
            </a:r>
            <a:r>
              <a:rPr lang="ur-PK" sz="2800" dirty="0" smtClean="0"/>
              <a:t/>
            </a:r>
            <a:br>
              <a:rPr lang="ur-PK" sz="2800" dirty="0" smtClean="0"/>
            </a:br>
            <a:r>
              <a:rPr lang="ur-PK" sz="2800" dirty="0"/>
              <a:t/>
            </a:r>
            <a:br>
              <a:rPr lang="ur-PK" sz="2800" dirty="0"/>
            </a:br>
            <a:r>
              <a:rPr lang="ur-PK" sz="2800" dirty="0">
                <a:latin typeface="Faiz Lahori Nastaleeq" pitchFamily="2" charset="-78"/>
                <a:cs typeface="Faiz Lahori Nastaleeq" pitchFamily="2" charset="-78"/>
              </a:rPr>
              <a:t>جو آپ کے قریب سے چلتا ہے وہ منزل تک پہنچ جاتا </a:t>
            </a:r>
            <a:r>
              <a:rPr lang="ur-PK" sz="2800" dirty="0" smtClean="0">
                <a:latin typeface="Faiz Lahori Nastaleeq" pitchFamily="2" charset="-78"/>
                <a:cs typeface="Faiz Lahori Nastaleeq" pitchFamily="2" charset="-78"/>
              </a:rPr>
              <a:t>ہے</a:t>
            </a:r>
            <a:br>
              <a:rPr lang="ur-PK" sz="2800" dirty="0" smtClean="0">
                <a:latin typeface="Faiz Lahori Nastaleeq" pitchFamily="2" charset="-78"/>
                <a:cs typeface="Faiz Lahori Nastaleeq" pitchFamily="2" charset="-78"/>
              </a:rPr>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en-US" sz="2800" dirty="0" err="1">
                <a:latin typeface="Kruti Dev 016" pitchFamily="2" charset="0"/>
              </a:rPr>
              <a:t>Tkks</a:t>
            </a:r>
            <a:r>
              <a:rPr lang="en-US" sz="2800" dirty="0">
                <a:latin typeface="Kruti Dev 016" pitchFamily="2" charset="0"/>
              </a:rPr>
              <a:t> </a:t>
            </a:r>
            <a:r>
              <a:rPr lang="en-US" sz="2800" dirty="0" err="1">
                <a:latin typeface="Kruti Dev 016" pitchFamily="2" charset="0"/>
              </a:rPr>
              <a:t>vkidks</a:t>
            </a:r>
            <a:r>
              <a:rPr lang="en-US" sz="2800" dirty="0">
                <a:latin typeface="Kruti Dev 016" pitchFamily="2" charset="0"/>
              </a:rPr>
              <a:t> d++</a:t>
            </a:r>
            <a:r>
              <a:rPr lang="en-US" sz="2800" dirty="0" err="1">
                <a:latin typeface="Kruti Dev 016" pitchFamily="2" charset="0"/>
              </a:rPr>
              <a:t>jhc</a:t>
            </a:r>
            <a:r>
              <a:rPr lang="en-US" sz="2800" dirty="0">
                <a:latin typeface="Kruti Dev 016" pitchFamily="2" charset="0"/>
              </a:rPr>
              <a:t> </a:t>
            </a:r>
            <a:r>
              <a:rPr lang="en-US" sz="2800" dirty="0" err="1">
                <a:latin typeface="Kruti Dev 016" pitchFamily="2" charset="0"/>
              </a:rPr>
              <a:t>ls</a:t>
            </a:r>
            <a:r>
              <a:rPr lang="en-US" sz="2800" dirty="0">
                <a:latin typeface="Kruti Dev 016" pitchFamily="2" charset="0"/>
              </a:rPr>
              <a:t> </a:t>
            </a:r>
            <a:r>
              <a:rPr lang="en-US" sz="2800" dirty="0" err="1">
                <a:latin typeface="Kruti Dev 016" pitchFamily="2" charset="0"/>
              </a:rPr>
              <a:t>pkgrk</a:t>
            </a:r>
            <a:r>
              <a:rPr lang="en-US" sz="2800" dirty="0">
                <a:latin typeface="Kruti Dev 016" pitchFamily="2" charset="0"/>
              </a:rPr>
              <a:t> </a:t>
            </a:r>
            <a:r>
              <a:rPr lang="en-US" sz="2800" dirty="0" err="1">
                <a:latin typeface="Kruti Dev 016" pitchFamily="2" charset="0"/>
              </a:rPr>
              <a:t>gS</a:t>
            </a:r>
            <a:r>
              <a:rPr lang="en-US" sz="2800" dirty="0">
                <a:latin typeface="Kruti Dev 016" pitchFamily="2" charset="0"/>
              </a:rPr>
              <a:t> </a:t>
            </a:r>
            <a:r>
              <a:rPr lang="en-US" sz="2800" dirty="0" err="1">
                <a:latin typeface="Kruti Dev 016" pitchFamily="2" charset="0"/>
              </a:rPr>
              <a:t>og</a:t>
            </a:r>
            <a:r>
              <a:rPr lang="en-US" sz="2800" dirty="0">
                <a:latin typeface="Kruti Dev 016" pitchFamily="2" charset="0"/>
              </a:rPr>
              <a:t> </a:t>
            </a:r>
            <a:r>
              <a:rPr lang="en-US" sz="2800" dirty="0" err="1">
                <a:latin typeface="Kruti Dev 016" pitchFamily="2" charset="0"/>
              </a:rPr>
              <a:t>efUt+y</a:t>
            </a:r>
            <a:r>
              <a:rPr lang="en-US" sz="2800" dirty="0">
                <a:latin typeface="Kruti Dev 016" pitchFamily="2" charset="0"/>
              </a:rPr>
              <a:t> </a:t>
            </a:r>
            <a:r>
              <a:rPr lang="en-US" sz="2800" dirty="0" err="1">
                <a:latin typeface="Kruti Dev 016" pitchFamily="2" charset="0"/>
              </a:rPr>
              <a:t>rd</a:t>
            </a:r>
            <a:r>
              <a:rPr lang="en-US" sz="2800" dirty="0">
                <a:latin typeface="Kruti Dev 016" pitchFamily="2" charset="0"/>
              </a:rPr>
              <a:t> </a:t>
            </a:r>
            <a:r>
              <a:rPr lang="en-US" sz="2800" dirty="0" err="1">
                <a:latin typeface="Kruti Dev 016" pitchFamily="2" charset="0"/>
              </a:rPr>
              <a:t>igq¡p</a:t>
            </a:r>
            <a:r>
              <a:rPr lang="en-US" sz="2800" dirty="0">
                <a:latin typeface="Kruti Dev 016" pitchFamily="2" charset="0"/>
              </a:rPr>
              <a:t> </a:t>
            </a:r>
            <a:r>
              <a:rPr lang="en-US" sz="2800" dirty="0" err="1">
                <a:latin typeface="Kruti Dev 016" pitchFamily="2" charset="0"/>
              </a:rPr>
              <a:t>tkrk</a:t>
            </a:r>
            <a:r>
              <a:rPr lang="en-US" sz="2800" dirty="0">
                <a:latin typeface="Kruti Dev 016" pitchFamily="2" charset="0"/>
              </a:rPr>
              <a:t> </a:t>
            </a:r>
            <a:r>
              <a:rPr lang="en-US" sz="2800" dirty="0" err="1">
                <a:latin typeface="Kruti Dev 016" pitchFamily="2" charset="0"/>
              </a:rPr>
              <a:t>gS</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3416886817"/>
      </p:ext>
    </p:extLst>
  </p:cSld>
  <p:clrMapOvr>
    <a:masterClrMapping/>
  </p:clrMapOvr>
  <p:transition>
    <p:fade/>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559175"/>
            <a:ext cx="10363200" cy="1470025"/>
          </a:xfrm>
        </p:spPr>
        <p:txBody>
          <a:bodyPr/>
          <a:lstStyle/>
          <a:p>
            <a:r>
              <a:rPr lang="ur-PK" sz="5200" dirty="0">
                <a:latin typeface="1 MUHAMMADI QURANIC" pitchFamily="66" charset="-78"/>
                <a:cs typeface="1 MUHAMMADI QURANIC" pitchFamily="66" charset="-78"/>
              </a:rPr>
              <a:t>وَٱلْمُقَصِّرُ فِي حَقِّكُمْ زَاهِقٌ</a:t>
            </a:r>
            <a:r>
              <a:rPr lang="en-US" sz="5200" dirty="0"/>
              <a:t/>
            </a:r>
            <a:br>
              <a:rPr lang="en-US" sz="5200" dirty="0"/>
            </a:br>
            <a:r>
              <a:rPr lang="ur-PK" sz="2800" dirty="0" smtClean="0"/>
              <a:t/>
            </a:r>
            <a:br>
              <a:rPr lang="ur-PK" sz="2800" dirty="0" smtClean="0"/>
            </a:br>
            <a:r>
              <a:rPr lang="en-US" sz="2800" i="1" dirty="0" err="1" smtClean="0"/>
              <a:t>walmuqassiru</a:t>
            </a:r>
            <a:r>
              <a:rPr lang="en-US" sz="2800" i="1" dirty="0" smtClean="0"/>
              <a:t> </a:t>
            </a:r>
            <a:r>
              <a:rPr lang="en-US" sz="2800" i="1" dirty="0"/>
              <a:t>fi </a:t>
            </a:r>
            <a:r>
              <a:rPr lang="en-US" sz="2800" i="1" dirty="0" err="1"/>
              <a:t>haqqikum</a:t>
            </a:r>
            <a:r>
              <a:rPr lang="en-US" sz="2800" i="1" dirty="0"/>
              <a:t> </a:t>
            </a:r>
            <a:r>
              <a:rPr lang="en-US" sz="2800" i="1" dirty="0" err="1" smtClean="0"/>
              <a:t>zahiqun</a:t>
            </a:r>
            <a:r>
              <a:rPr lang="ur-PK" sz="2800" i="1" dirty="0" smtClean="0"/>
              <a:t/>
            </a:r>
            <a:br>
              <a:rPr lang="ur-PK" sz="2800" i="1" dirty="0" smtClean="0"/>
            </a:br>
            <a:r>
              <a:rPr lang="en-US" sz="2800" dirty="0"/>
              <a:t/>
            </a:r>
            <a:br>
              <a:rPr lang="en-US" sz="2800" dirty="0"/>
            </a:br>
            <a:r>
              <a:rPr lang="en-US" sz="2800" dirty="0"/>
              <a:t>and whoever fails to carry out the duties towards you will perish</a:t>
            </a:r>
            <a:r>
              <a:rPr lang="en-US" sz="2800" dirty="0" smtClean="0"/>
              <a:t>.</a:t>
            </a:r>
            <a:r>
              <a:rPr lang="ur-PK" sz="2800" dirty="0" smtClean="0"/>
              <a:t/>
            </a:r>
            <a:br>
              <a:rPr lang="ur-PK" sz="2800" dirty="0" smtClean="0"/>
            </a:br>
            <a:r>
              <a:rPr lang="ur-PK" sz="2800" dirty="0"/>
              <a:t/>
            </a:r>
            <a:br>
              <a:rPr lang="ur-PK" sz="2800" dirty="0"/>
            </a:br>
            <a:r>
              <a:rPr lang="ur-PK" sz="2800" dirty="0">
                <a:latin typeface="Faiz Lahori Nastaleeq" pitchFamily="2" charset="-78"/>
                <a:cs typeface="Faiz Lahori Nastaleeq" pitchFamily="2" charset="-78"/>
              </a:rPr>
              <a:t>جو اس معاملے میں کم سے کم ناکام ہو جاتا ہے جیسا کہ آپ کے معاملے میں ہونا </a:t>
            </a:r>
            <a:r>
              <a:rPr lang="ur-PK" sz="2800" dirty="0" smtClean="0">
                <a:latin typeface="Faiz Lahori Nastaleeq" pitchFamily="2" charset="-78"/>
                <a:cs typeface="Faiz Lahori Nastaleeq" pitchFamily="2" charset="-78"/>
              </a:rPr>
              <a:t>چاہئے</a:t>
            </a:r>
            <a:br>
              <a:rPr lang="ur-PK" sz="2800" dirty="0" smtClean="0">
                <a:latin typeface="Faiz Lahori Nastaleeq" pitchFamily="2" charset="-78"/>
                <a:cs typeface="Faiz Lahori Nastaleeq" pitchFamily="2" charset="-78"/>
              </a:rPr>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en-US" sz="2800" dirty="0" err="1">
                <a:latin typeface="Kruti Dev 016" pitchFamily="2" charset="0"/>
              </a:rPr>
              <a:t>Tkks</a:t>
            </a:r>
            <a:r>
              <a:rPr lang="en-US" sz="2800" dirty="0">
                <a:latin typeface="Kruti Dev 016" pitchFamily="2" charset="0"/>
              </a:rPr>
              <a:t> </a:t>
            </a:r>
            <a:r>
              <a:rPr lang="en-US" sz="2800" dirty="0" err="1">
                <a:latin typeface="Kruti Dev 016" pitchFamily="2" charset="0"/>
              </a:rPr>
              <a:t>bl</a:t>
            </a:r>
            <a:r>
              <a:rPr lang="en-US" sz="2800" dirty="0">
                <a:latin typeface="Kruti Dev 016" pitchFamily="2" charset="0"/>
              </a:rPr>
              <a:t> </a:t>
            </a:r>
            <a:r>
              <a:rPr lang="en-US" sz="2800" dirty="0" err="1">
                <a:latin typeface="Kruti Dev 016" pitchFamily="2" charset="0"/>
              </a:rPr>
              <a:t>ekeys</a:t>
            </a:r>
            <a:r>
              <a:rPr lang="en-US" sz="2800" dirty="0">
                <a:latin typeface="Kruti Dev 016" pitchFamily="2" charset="0"/>
              </a:rPr>
              <a:t> </a:t>
            </a:r>
            <a:r>
              <a:rPr lang="en-US" sz="2800" dirty="0" err="1">
                <a:latin typeface="Kruti Dev 016" pitchFamily="2" charset="0"/>
              </a:rPr>
              <a:t>esa</a:t>
            </a:r>
            <a:r>
              <a:rPr lang="en-US" sz="2800" dirty="0">
                <a:latin typeface="Kruti Dev 016" pitchFamily="2" charset="0"/>
              </a:rPr>
              <a:t> de </a:t>
            </a:r>
            <a:r>
              <a:rPr lang="en-US" sz="2800" dirty="0" err="1">
                <a:latin typeface="Kruti Dev 016" pitchFamily="2" charset="0"/>
              </a:rPr>
              <a:t>ls</a:t>
            </a:r>
            <a:r>
              <a:rPr lang="en-US" sz="2800" dirty="0">
                <a:latin typeface="Kruti Dev 016" pitchFamily="2" charset="0"/>
              </a:rPr>
              <a:t> de </a:t>
            </a:r>
            <a:r>
              <a:rPr lang="en-US" sz="2800" dirty="0" err="1">
                <a:latin typeface="Kruti Dev 016" pitchFamily="2" charset="0"/>
              </a:rPr>
              <a:t>ukdke</a:t>
            </a:r>
            <a:r>
              <a:rPr lang="en-US" sz="2800" dirty="0">
                <a:latin typeface="Kruti Dev 016" pitchFamily="2" charset="0"/>
              </a:rPr>
              <a:t> </a:t>
            </a:r>
            <a:r>
              <a:rPr lang="en-US" sz="2800" dirty="0" err="1">
                <a:latin typeface="Kruti Dev 016" pitchFamily="2" charset="0"/>
              </a:rPr>
              <a:t>gks</a:t>
            </a:r>
            <a:r>
              <a:rPr lang="en-US" sz="2800" dirty="0">
                <a:latin typeface="Kruti Dev 016" pitchFamily="2" charset="0"/>
              </a:rPr>
              <a:t> </a:t>
            </a:r>
            <a:r>
              <a:rPr lang="en-US" sz="2800" dirty="0" err="1">
                <a:latin typeface="Kruti Dev 016" pitchFamily="2" charset="0"/>
              </a:rPr>
              <a:t>tkrk</a:t>
            </a:r>
            <a:r>
              <a:rPr lang="en-US" sz="2800" dirty="0">
                <a:latin typeface="Kruti Dev 016" pitchFamily="2" charset="0"/>
              </a:rPr>
              <a:t> </a:t>
            </a:r>
            <a:r>
              <a:rPr lang="en-US" sz="2800" dirty="0" err="1">
                <a:latin typeface="Kruti Dev 016" pitchFamily="2" charset="0"/>
              </a:rPr>
              <a:t>gS</a:t>
            </a:r>
            <a:r>
              <a:rPr lang="en-US" sz="2800" dirty="0">
                <a:latin typeface="Kruti Dev 016" pitchFamily="2" charset="0"/>
              </a:rPr>
              <a:t> </a:t>
            </a:r>
            <a:r>
              <a:rPr lang="en-US" sz="2800" dirty="0" err="1">
                <a:latin typeface="Kruti Dev 016" pitchFamily="2" charset="0"/>
              </a:rPr>
              <a:t>tSlk</a:t>
            </a:r>
            <a:r>
              <a:rPr lang="en-US" sz="2800" dirty="0">
                <a:latin typeface="Kruti Dev 016" pitchFamily="2" charset="0"/>
              </a:rPr>
              <a:t> </a:t>
            </a:r>
            <a:r>
              <a:rPr lang="en-US" sz="2800" dirty="0" err="1">
                <a:latin typeface="Kruti Dev 016" pitchFamily="2" charset="0"/>
              </a:rPr>
              <a:t>fd</a:t>
            </a:r>
            <a:r>
              <a:rPr lang="en-US" sz="2800" dirty="0">
                <a:latin typeface="Kruti Dev 016" pitchFamily="2" charset="0"/>
              </a:rPr>
              <a:t> </a:t>
            </a:r>
            <a:r>
              <a:rPr lang="en-US" sz="2800" dirty="0" err="1">
                <a:latin typeface="Kruti Dev 016" pitchFamily="2" charset="0"/>
              </a:rPr>
              <a:t>vkids</a:t>
            </a:r>
            <a:r>
              <a:rPr lang="en-US" sz="2800" dirty="0">
                <a:latin typeface="Kruti Dev 016" pitchFamily="2" charset="0"/>
              </a:rPr>
              <a:t> </a:t>
            </a:r>
            <a:r>
              <a:rPr lang="en-US" sz="2800" dirty="0" err="1">
                <a:latin typeface="Kruti Dev 016" pitchFamily="2" charset="0"/>
              </a:rPr>
              <a:t>ekeys</a:t>
            </a:r>
            <a:r>
              <a:rPr lang="en-US" sz="2800" dirty="0">
                <a:latin typeface="Kruti Dev 016" pitchFamily="2" charset="0"/>
              </a:rPr>
              <a:t> </a:t>
            </a:r>
            <a:r>
              <a:rPr lang="en-US" sz="2800" dirty="0" err="1">
                <a:latin typeface="Kruti Dev 016" pitchFamily="2" charset="0"/>
              </a:rPr>
              <a:t>esa</a:t>
            </a:r>
            <a:r>
              <a:rPr lang="en-US" sz="2800" dirty="0">
                <a:latin typeface="Kruti Dev 016" pitchFamily="2" charset="0"/>
              </a:rPr>
              <a:t> </a:t>
            </a:r>
            <a:r>
              <a:rPr lang="en-US" sz="2800" dirty="0" err="1">
                <a:latin typeface="Kruti Dev 016" pitchFamily="2" charset="0"/>
              </a:rPr>
              <a:t>gksuk</a:t>
            </a:r>
            <a:r>
              <a:rPr lang="en-US" sz="2800" dirty="0">
                <a:latin typeface="Kruti Dev 016" pitchFamily="2" charset="0"/>
              </a:rPr>
              <a:t> </a:t>
            </a:r>
            <a:r>
              <a:rPr lang="en-US" sz="2800" dirty="0" err="1">
                <a:latin typeface="Kruti Dev 016" pitchFamily="2" charset="0"/>
              </a:rPr>
              <a:t>pkfg</a:t>
            </a:r>
            <a:r>
              <a:rPr lang="en-US" sz="2800" dirty="0">
                <a:latin typeface="Kruti Dev 016" pitchFamily="2" charset="0"/>
              </a:rPr>
              <a:t>,</a:t>
            </a:r>
            <a:r>
              <a:rPr lang="en-US" sz="2800" dirty="0"/>
              <a:t/>
            </a:r>
            <a:br>
              <a:rPr lang="en-US" sz="2800" dirty="0"/>
            </a:br>
            <a:r>
              <a:rPr lang="en-US" sz="2800" dirty="0">
                <a:latin typeface="Faiz Lahori Nastaleeq" pitchFamily="2" charset="-78"/>
                <a:cs typeface="Faiz Lahori Nastaleeq" pitchFamily="2" charset="-78"/>
              </a:rPr>
              <a:t/>
            </a:r>
            <a:br>
              <a:rPr lang="en-US"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3334658510"/>
      </p:ext>
    </p:extLst>
  </p:cSld>
  <p:clrMapOvr>
    <a:masterClrMapping/>
  </p:clrMapOvr>
  <p:transition>
    <p:fade/>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559175"/>
            <a:ext cx="10363200" cy="1470025"/>
          </a:xfrm>
        </p:spPr>
        <p:txBody>
          <a:bodyPr/>
          <a:lstStyle/>
          <a:p>
            <a:r>
              <a:rPr lang="ur-PK" sz="5200" dirty="0">
                <a:latin typeface="1 MUHAMMADI QURANIC" pitchFamily="66" charset="-78"/>
                <a:cs typeface="1 MUHAMMADI QURANIC" pitchFamily="66" charset="-78"/>
              </a:rPr>
              <a:t>وَٱلْحَقُّ مَعَكُمْ وَفيكُمْ</a:t>
            </a:r>
            <a:r>
              <a:rPr lang="en-US" sz="5200" dirty="0">
                <a:latin typeface="1 MUHAMMADI QURANIC" pitchFamily="66" charset="-78"/>
                <a:cs typeface="1 MUHAMMADI QURANIC" pitchFamily="66" charset="-78"/>
              </a:rPr>
              <a:t/>
            </a:r>
            <a:br>
              <a:rPr lang="en-US" sz="5200" dirty="0">
                <a:latin typeface="1 MUHAMMADI QURANIC" pitchFamily="66" charset="-78"/>
                <a:cs typeface="1 MUHAMMADI QURANIC" pitchFamily="66" charset="-78"/>
              </a:rPr>
            </a:br>
            <a:r>
              <a:rPr lang="ur-PK" sz="2800" dirty="0" smtClean="0">
                <a:latin typeface="1 MUHAMMADI QURANIC" pitchFamily="66" charset="-78"/>
                <a:cs typeface="1 MUHAMMADI QURANIC" pitchFamily="66" charset="-78"/>
              </a:rPr>
              <a:t/>
            </a:r>
            <a:br>
              <a:rPr lang="ur-PK" sz="2800" dirty="0" smtClean="0">
                <a:latin typeface="1 MUHAMMADI QURANIC" pitchFamily="66" charset="-78"/>
                <a:cs typeface="1 MUHAMMADI QURANIC" pitchFamily="66" charset="-78"/>
              </a:rPr>
            </a:br>
            <a:r>
              <a:rPr lang="en-US" sz="2800" i="1" dirty="0" err="1" smtClean="0"/>
              <a:t>walhaqqu</a:t>
            </a:r>
            <a:r>
              <a:rPr lang="en-US" sz="2800" i="1" dirty="0" smtClean="0"/>
              <a:t> </a:t>
            </a:r>
            <a:r>
              <a:rPr lang="en-US" sz="2800" i="1" dirty="0" err="1"/>
              <a:t>ma`akum</a:t>
            </a:r>
            <a:r>
              <a:rPr lang="en-US" sz="2800" i="1" dirty="0"/>
              <a:t> </a:t>
            </a:r>
            <a:r>
              <a:rPr lang="en-US" sz="2800" i="1" dirty="0" err="1"/>
              <a:t>wa</a:t>
            </a:r>
            <a:r>
              <a:rPr lang="en-US" sz="2800" i="1" dirty="0"/>
              <a:t> </a:t>
            </a:r>
            <a:r>
              <a:rPr lang="en-US" sz="2800" i="1" dirty="0" err="1"/>
              <a:t>fikum</a:t>
            </a:r>
            <a:r>
              <a:rPr lang="en-US" sz="2800" dirty="0"/>
              <a:t/>
            </a:r>
            <a:br>
              <a:rPr lang="en-US" sz="2800" dirty="0"/>
            </a:br>
            <a:r>
              <a:rPr lang="ur-PK" sz="2800" dirty="0" smtClean="0"/>
              <a:t/>
            </a:r>
            <a:br>
              <a:rPr lang="ur-PK" sz="2800" dirty="0" smtClean="0"/>
            </a:br>
            <a:r>
              <a:rPr lang="en-US" sz="2800" dirty="0" smtClean="0"/>
              <a:t>Verily</a:t>
            </a:r>
            <a:r>
              <a:rPr lang="en-US" sz="2800" dirty="0"/>
              <a:t>, the truth is always with you, amid you</a:t>
            </a:r>
            <a:r>
              <a:rPr lang="en-US" sz="2800" dirty="0" smtClean="0"/>
              <a:t>,</a:t>
            </a:r>
            <a:r>
              <a:rPr lang="ur-PK" sz="2800" dirty="0" smtClean="0"/>
              <a:t/>
            </a:r>
            <a:br>
              <a:rPr lang="ur-PK" sz="2800" dirty="0" smtClean="0"/>
            </a:br>
            <a:r>
              <a:rPr lang="ur-PK" sz="2800" dirty="0" smtClean="0"/>
              <a:t/>
            </a:r>
            <a:br>
              <a:rPr lang="ur-PK" sz="2800" dirty="0" smtClean="0"/>
            </a:br>
            <a:r>
              <a:rPr lang="ur-PK" sz="2800" dirty="0">
                <a:latin typeface="Faiz Lahori Nastaleeq" pitchFamily="2" charset="-78"/>
                <a:cs typeface="Faiz Lahori Nastaleeq" pitchFamily="2" charset="-78"/>
              </a:rPr>
              <a:t>بے شک سچائی آپ کے ساتھ ہے آپ کے درمیان </a:t>
            </a: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en-US" sz="2800" dirty="0" err="1">
                <a:latin typeface="Kruti Dev 016" pitchFamily="2" charset="0"/>
              </a:rPr>
              <a:t>Cks’kd</a:t>
            </a:r>
            <a:r>
              <a:rPr lang="en-US" sz="2800" dirty="0">
                <a:latin typeface="Kruti Dev 016" pitchFamily="2" charset="0"/>
              </a:rPr>
              <a:t> </a:t>
            </a:r>
            <a:r>
              <a:rPr lang="en-US" sz="2800" dirty="0" err="1">
                <a:latin typeface="Kruti Dev 016" pitchFamily="2" charset="0"/>
              </a:rPr>
              <a:t>lPpkbZ</a:t>
            </a:r>
            <a:r>
              <a:rPr lang="en-US" sz="2800" dirty="0">
                <a:latin typeface="Kruti Dev 016" pitchFamily="2" charset="0"/>
              </a:rPr>
              <a:t> </a:t>
            </a:r>
            <a:r>
              <a:rPr lang="en-US" sz="2800" dirty="0" err="1">
                <a:latin typeface="Kruti Dev 016" pitchFamily="2" charset="0"/>
              </a:rPr>
              <a:t>vkids</a:t>
            </a:r>
            <a:r>
              <a:rPr lang="en-US" sz="2800" dirty="0">
                <a:latin typeface="Kruti Dev 016" pitchFamily="2" charset="0"/>
              </a:rPr>
              <a:t> </a:t>
            </a:r>
            <a:r>
              <a:rPr lang="en-US" sz="2800" dirty="0" err="1">
                <a:latin typeface="Kruti Dev 016" pitchFamily="2" charset="0"/>
              </a:rPr>
              <a:t>lkFk</a:t>
            </a:r>
            <a:r>
              <a:rPr lang="en-US" sz="2800" dirty="0">
                <a:latin typeface="Kruti Dev 016" pitchFamily="2" charset="0"/>
              </a:rPr>
              <a:t> </a:t>
            </a:r>
            <a:r>
              <a:rPr lang="en-US" sz="2800" dirty="0" err="1">
                <a:latin typeface="Kruti Dev 016" pitchFamily="2" charset="0"/>
              </a:rPr>
              <a:t>gS</a:t>
            </a:r>
            <a:r>
              <a:rPr lang="en-US" sz="2800" dirty="0">
                <a:latin typeface="Kruti Dev 016" pitchFamily="2" charset="0"/>
              </a:rPr>
              <a:t> </a:t>
            </a:r>
            <a:r>
              <a:rPr lang="en-US" sz="2800" dirty="0" err="1">
                <a:latin typeface="Kruti Dev 016" pitchFamily="2" charset="0"/>
              </a:rPr>
              <a:t>vkids</a:t>
            </a:r>
            <a:r>
              <a:rPr lang="en-US" sz="2800" dirty="0">
                <a:latin typeface="Kruti Dev 016" pitchFamily="2" charset="0"/>
              </a:rPr>
              <a:t> </a:t>
            </a:r>
            <a:r>
              <a:rPr lang="en-US" sz="2800" dirty="0" err="1">
                <a:latin typeface="Kruti Dev 016" pitchFamily="2" charset="0"/>
              </a:rPr>
              <a:t>njfe;ku</a:t>
            </a:r>
            <a:r>
              <a:rPr lang="en-US" sz="2800" dirty="0"/>
              <a:t/>
            </a:r>
            <a:br>
              <a:rPr lang="en-US" sz="2800" dirty="0"/>
            </a:br>
            <a:r>
              <a:rPr lang="en-US" sz="2800" dirty="0">
                <a:latin typeface="Faiz Lahori Nastaleeq" pitchFamily="2" charset="-78"/>
                <a:cs typeface="Faiz Lahori Nastaleeq" pitchFamily="2" charset="-78"/>
              </a:rPr>
              <a:t/>
            </a:r>
            <a:br>
              <a:rPr lang="en-US"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4249813714"/>
      </p:ext>
    </p:extLst>
  </p:cSld>
  <p:clrMapOvr>
    <a:masterClrMapping/>
  </p:clrMapOvr>
  <p:transition>
    <p:fade/>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711575"/>
            <a:ext cx="10363200" cy="1470025"/>
          </a:xfrm>
        </p:spPr>
        <p:txBody>
          <a:bodyPr/>
          <a:lstStyle/>
          <a:p>
            <a:r>
              <a:rPr lang="ur-PK" sz="5200" dirty="0">
                <a:latin typeface="1 MUHAMMADI QURANIC" pitchFamily="66" charset="-78"/>
                <a:cs typeface="1 MUHAMMADI QURANIC" pitchFamily="66" charset="-78"/>
              </a:rPr>
              <a:t>وَمِنْكُمْ وَإِلَيْكُمْ</a:t>
            </a:r>
            <a:r>
              <a:rPr lang="en-US" sz="5200" dirty="0">
                <a:latin typeface="1 MUHAMMADI QURANIC" pitchFamily="66" charset="-78"/>
                <a:cs typeface="1 MUHAMMADI QURANIC" pitchFamily="66" charset="-78"/>
              </a:rPr>
              <a:t/>
            </a:r>
            <a:br>
              <a:rPr lang="en-US" sz="5200" dirty="0">
                <a:latin typeface="1 MUHAMMADI QURANIC" pitchFamily="66" charset="-78"/>
                <a:cs typeface="1 MUHAMMADI QURANIC" pitchFamily="66" charset="-78"/>
              </a:rPr>
            </a:br>
            <a:r>
              <a:rPr lang="ur-PK" sz="2800" dirty="0" smtClean="0">
                <a:latin typeface="1 MUHAMMADI QURANIC" pitchFamily="66" charset="-78"/>
                <a:cs typeface="1 MUHAMMADI QURANIC" pitchFamily="66" charset="-78"/>
              </a:rPr>
              <a:t/>
            </a:r>
            <a:br>
              <a:rPr lang="ur-PK" sz="2800" dirty="0" smtClean="0">
                <a:latin typeface="1 MUHAMMADI QURANIC" pitchFamily="66" charset="-78"/>
                <a:cs typeface="1 MUHAMMADI QURANIC" pitchFamily="66" charset="-78"/>
              </a:rPr>
            </a:br>
            <a:r>
              <a:rPr lang="en-US" sz="2800" i="1" dirty="0" err="1" smtClean="0"/>
              <a:t>wa</a:t>
            </a:r>
            <a:r>
              <a:rPr lang="en-US" sz="2800" i="1" dirty="0" smtClean="0"/>
              <a:t> </a:t>
            </a:r>
            <a:r>
              <a:rPr lang="en-US" sz="2800" i="1" dirty="0" err="1"/>
              <a:t>minkum</a:t>
            </a:r>
            <a:r>
              <a:rPr lang="en-US" sz="2800" i="1" dirty="0"/>
              <a:t> </a:t>
            </a:r>
            <a:r>
              <a:rPr lang="en-US" sz="2800" i="1" dirty="0" err="1"/>
              <a:t>wa</a:t>
            </a:r>
            <a:r>
              <a:rPr lang="en-US" sz="2800" i="1" dirty="0"/>
              <a:t> </a:t>
            </a:r>
            <a:r>
              <a:rPr lang="en-US" sz="2800" i="1" dirty="0" err="1"/>
              <a:t>ilaykum</a:t>
            </a:r>
            <a:r>
              <a:rPr lang="en-US" sz="2800" dirty="0"/>
              <a:t/>
            </a:r>
            <a:br>
              <a:rPr lang="en-US" sz="2800" dirty="0"/>
            </a:br>
            <a:r>
              <a:rPr lang="ur-PK" sz="2800" dirty="0" smtClean="0"/>
              <a:t/>
            </a:r>
            <a:br>
              <a:rPr lang="ur-PK" sz="2800" dirty="0" smtClean="0"/>
            </a:br>
            <a:r>
              <a:rPr lang="en-US" sz="2800" dirty="0" smtClean="0"/>
              <a:t>from </a:t>
            </a:r>
            <a:r>
              <a:rPr lang="en-US" sz="2800" dirty="0"/>
              <a:t>you, and to you</a:t>
            </a:r>
            <a:r>
              <a:rPr lang="en-US" sz="2800" dirty="0" smtClean="0"/>
              <a:t>.</a:t>
            </a:r>
            <a:r>
              <a:rPr lang="ur-PK" sz="2800" dirty="0" smtClean="0"/>
              <a:t/>
            </a:r>
            <a:br>
              <a:rPr lang="ur-PK" sz="2800" dirty="0" smtClean="0"/>
            </a:br>
            <a:r>
              <a:rPr lang="ur-PK" sz="2800" dirty="0"/>
              <a:t/>
            </a:r>
            <a:br>
              <a:rPr lang="ur-PK" sz="2800" dirty="0"/>
            </a:br>
            <a:r>
              <a:rPr lang="ur-PK" sz="2800" dirty="0">
                <a:latin typeface="Faiz Lahori Nastaleeq" pitchFamily="2" charset="-78"/>
                <a:cs typeface="Faiz Lahori Nastaleeq" pitchFamily="2" charset="-78"/>
              </a:rPr>
              <a:t> اور یہ ہمیشہ آپ کی طرف ہدایت کرتا </a:t>
            </a:r>
            <a:r>
              <a:rPr lang="ur-PK" sz="2800" dirty="0" smtClean="0">
                <a:latin typeface="Faiz Lahori Nastaleeq" pitchFamily="2" charset="-78"/>
                <a:cs typeface="Faiz Lahori Nastaleeq" pitchFamily="2" charset="-78"/>
              </a:rPr>
              <a:t>ہے</a:t>
            </a:r>
            <a:br>
              <a:rPr lang="ur-PK" sz="2800" dirty="0" smtClean="0">
                <a:latin typeface="Faiz Lahori Nastaleeq" pitchFamily="2" charset="-78"/>
                <a:cs typeface="Faiz Lahori Nastaleeq" pitchFamily="2" charset="-78"/>
              </a:rPr>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en-US" sz="2800" dirty="0" err="1">
                <a:latin typeface="Kruti Dev 016" pitchFamily="2" charset="0"/>
              </a:rPr>
              <a:t>vkSj</a:t>
            </a:r>
            <a:r>
              <a:rPr lang="en-US" sz="2800" dirty="0">
                <a:latin typeface="Kruti Dev 016" pitchFamily="2" charset="0"/>
              </a:rPr>
              <a:t> ;g </a:t>
            </a:r>
            <a:r>
              <a:rPr lang="en-US" sz="2800" dirty="0" err="1">
                <a:latin typeface="Kruti Dev 016" pitchFamily="2" charset="0"/>
              </a:rPr>
              <a:t>ges’kk</a:t>
            </a:r>
            <a:r>
              <a:rPr lang="en-US" sz="2800" dirty="0">
                <a:latin typeface="Kruti Dev 016" pitchFamily="2" charset="0"/>
              </a:rPr>
              <a:t> </a:t>
            </a:r>
            <a:r>
              <a:rPr lang="en-US" sz="2800" dirty="0" err="1">
                <a:latin typeface="Kruti Dev 016" pitchFamily="2" charset="0"/>
              </a:rPr>
              <a:t>vkidh</a:t>
            </a:r>
            <a:r>
              <a:rPr lang="en-US" sz="2800" dirty="0">
                <a:latin typeface="Kruti Dev 016" pitchFamily="2" charset="0"/>
              </a:rPr>
              <a:t> </a:t>
            </a:r>
            <a:r>
              <a:rPr lang="en-US" sz="2800" dirty="0" err="1">
                <a:latin typeface="Kruti Dev 016" pitchFamily="2" charset="0"/>
              </a:rPr>
              <a:t>rjg</a:t>
            </a:r>
            <a:r>
              <a:rPr lang="en-US" sz="2800" dirty="0">
                <a:latin typeface="Kruti Dev 016" pitchFamily="2" charset="0"/>
              </a:rPr>
              <a:t> </a:t>
            </a:r>
            <a:r>
              <a:rPr lang="en-US" sz="2800" dirty="0" err="1">
                <a:latin typeface="Kruti Dev 016" pitchFamily="2" charset="0"/>
              </a:rPr>
              <a:t>fgnk;r</a:t>
            </a:r>
            <a:r>
              <a:rPr lang="en-US" sz="2800" dirty="0">
                <a:latin typeface="Kruti Dev 016" pitchFamily="2" charset="0"/>
              </a:rPr>
              <a:t> </a:t>
            </a:r>
            <a:r>
              <a:rPr lang="en-US" sz="2800" dirty="0" err="1">
                <a:latin typeface="Kruti Dev 016" pitchFamily="2" charset="0"/>
              </a:rPr>
              <a:t>djrk</a:t>
            </a:r>
            <a:r>
              <a:rPr lang="en-US" sz="2800" dirty="0">
                <a:latin typeface="Kruti Dev 016" pitchFamily="2" charset="0"/>
              </a:rPr>
              <a:t> </a:t>
            </a:r>
            <a:r>
              <a:rPr lang="en-US" sz="2800" dirty="0" err="1">
                <a:latin typeface="Kruti Dev 016" pitchFamily="2" charset="0"/>
              </a:rPr>
              <a:t>gS</a:t>
            </a:r>
            <a:r>
              <a:rPr lang="en-US" sz="2800" dirty="0"/>
              <a:t/>
            </a:r>
            <a:br>
              <a:rPr lang="en-US" sz="2800" dirty="0"/>
            </a:br>
            <a:r>
              <a:rPr lang="en-US" sz="2800" dirty="0">
                <a:latin typeface="Faiz Lahori Nastaleeq" pitchFamily="2" charset="-78"/>
                <a:cs typeface="Faiz Lahori Nastaleeq" pitchFamily="2" charset="-78"/>
              </a:rPr>
              <a:t/>
            </a:r>
            <a:br>
              <a:rPr lang="en-US"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2420946480"/>
      </p:ext>
    </p:extLst>
  </p:cSld>
  <p:clrMapOvr>
    <a:masterClrMapping/>
  </p:clrMapOvr>
  <p:transition>
    <p:fade/>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482975"/>
            <a:ext cx="10363200" cy="1470025"/>
          </a:xfrm>
        </p:spPr>
        <p:txBody>
          <a:bodyPr/>
          <a:lstStyle/>
          <a:p>
            <a:r>
              <a:rPr lang="ur-PK" sz="5200" dirty="0">
                <a:latin typeface="1 MUHAMMADI QURANIC" pitchFamily="66" charset="-78"/>
                <a:cs typeface="1 MUHAMMADI QURANIC" pitchFamily="66" charset="-78"/>
              </a:rPr>
              <a:t>وَأَنْتُمْ أَهْلُهُ وَمَعْدِنُهُ</a:t>
            </a:r>
            <a:r>
              <a:rPr lang="en-US" sz="5200" dirty="0"/>
              <a:t/>
            </a:r>
            <a:br>
              <a:rPr lang="en-US" sz="5200" dirty="0"/>
            </a:br>
            <a:r>
              <a:rPr lang="ur-PK" sz="2800" dirty="0" smtClean="0"/>
              <a:t/>
            </a:r>
            <a:br>
              <a:rPr lang="ur-PK" sz="2800" dirty="0" smtClean="0"/>
            </a:br>
            <a:r>
              <a:rPr lang="en-US" sz="2800" i="1" dirty="0" err="1" smtClean="0"/>
              <a:t>wa</a:t>
            </a:r>
            <a:r>
              <a:rPr lang="en-US" sz="2800" i="1" dirty="0" smtClean="0"/>
              <a:t> </a:t>
            </a:r>
            <a:r>
              <a:rPr lang="en-US" sz="2800" i="1" dirty="0" err="1"/>
              <a:t>antum</a:t>
            </a:r>
            <a:r>
              <a:rPr lang="en-US" sz="2800" i="1" dirty="0"/>
              <a:t> </a:t>
            </a:r>
            <a:r>
              <a:rPr lang="en-US" sz="2800" i="1" dirty="0" err="1"/>
              <a:t>ahluhu</a:t>
            </a:r>
            <a:r>
              <a:rPr lang="en-US" sz="2800" i="1" dirty="0"/>
              <a:t> </a:t>
            </a:r>
            <a:r>
              <a:rPr lang="en-US" sz="2800" i="1" dirty="0" err="1"/>
              <a:t>wa</a:t>
            </a:r>
            <a:r>
              <a:rPr lang="en-US" sz="2800" i="1" dirty="0"/>
              <a:t> </a:t>
            </a:r>
            <a:r>
              <a:rPr lang="en-US" sz="2800" i="1" dirty="0" err="1"/>
              <a:t>ma`dinuhu</a:t>
            </a:r>
            <a:r>
              <a:rPr lang="en-US" sz="2800" dirty="0"/>
              <a:t/>
            </a:r>
            <a:br>
              <a:rPr lang="en-US" sz="2800" dirty="0"/>
            </a:br>
            <a:r>
              <a:rPr lang="ur-PK" sz="2800" dirty="0" smtClean="0"/>
              <a:t/>
            </a:r>
            <a:br>
              <a:rPr lang="ur-PK" sz="2800" dirty="0" smtClean="0"/>
            </a:br>
            <a:r>
              <a:rPr lang="en-US" sz="2800" dirty="0" smtClean="0"/>
              <a:t>You </a:t>
            </a:r>
            <a:r>
              <a:rPr lang="en-US" sz="2800" dirty="0"/>
              <a:t>are the people and the core of it (i.e. the truth</a:t>
            </a:r>
            <a:r>
              <a:rPr lang="en-US" sz="2800" dirty="0" smtClean="0"/>
              <a:t>).</a:t>
            </a:r>
            <a:r>
              <a:rPr lang="ur-PK" sz="2800" dirty="0" smtClean="0"/>
              <a:t/>
            </a:r>
            <a:br>
              <a:rPr lang="ur-PK" sz="2800" dirty="0" smtClean="0"/>
            </a:br>
            <a:r>
              <a:rPr lang="ur-PK" sz="2800" dirty="0"/>
              <a:t/>
            </a:r>
            <a:br>
              <a:rPr lang="ur-PK" sz="2800" dirty="0"/>
            </a:br>
            <a:r>
              <a:rPr lang="ur-PK" sz="2800" dirty="0">
                <a:latin typeface="Faiz Lahori Nastaleeq" pitchFamily="2" charset="-78"/>
                <a:cs typeface="Faiz Lahori Nastaleeq" pitchFamily="2" charset="-78"/>
              </a:rPr>
              <a:t>آپ مستحق ہیں کیوں کہ یہ مستقل طور پر آپ کے ساتھ ہی رہتا </a:t>
            </a:r>
            <a:r>
              <a:rPr lang="ur-PK" sz="2800" dirty="0" smtClean="0">
                <a:latin typeface="Faiz Lahori Nastaleeq" pitchFamily="2" charset="-78"/>
                <a:cs typeface="Faiz Lahori Nastaleeq" pitchFamily="2" charset="-78"/>
              </a:rPr>
              <a:t>ہے</a:t>
            </a:r>
            <a:br>
              <a:rPr lang="ur-PK" sz="2800" dirty="0" smtClean="0">
                <a:latin typeface="Faiz Lahori Nastaleeq" pitchFamily="2" charset="-78"/>
                <a:cs typeface="Faiz Lahori Nastaleeq" pitchFamily="2" charset="-78"/>
              </a:rPr>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en-US" sz="2800" dirty="0" err="1">
                <a:latin typeface="Kruti Dev 016" pitchFamily="2" charset="0"/>
              </a:rPr>
              <a:t>vki</a:t>
            </a:r>
            <a:r>
              <a:rPr lang="en-US" sz="2800" dirty="0">
                <a:latin typeface="Kruti Dev 016" pitchFamily="2" charset="0"/>
              </a:rPr>
              <a:t> </a:t>
            </a:r>
            <a:r>
              <a:rPr lang="en-US" sz="2800" dirty="0" err="1">
                <a:latin typeface="Kruti Dev 016" pitchFamily="2" charset="0"/>
              </a:rPr>
              <a:t>eqLrgd</a:t>
            </a:r>
            <a:r>
              <a:rPr lang="en-US" sz="2800" dirty="0">
                <a:latin typeface="Kruti Dev 016" pitchFamily="2" charset="0"/>
              </a:rPr>
              <a:t>+ </a:t>
            </a:r>
            <a:r>
              <a:rPr lang="en-US" sz="2800" dirty="0" err="1">
                <a:latin typeface="Kruti Dev 016" pitchFamily="2" charset="0"/>
              </a:rPr>
              <a:t>gSa</a:t>
            </a:r>
            <a:r>
              <a:rPr lang="en-US" sz="2800" dirty="0">
                <a:latin typeface="Kruti Dev 016" pitchFamily="2" charset="0"/>
              </a:rPr>
              <a:t> </a:t>
            </a:r>
            <a:r>
              <a:rPr lang="en-US" sz="2800" dirty="0" err="1">
                <a:latin typeface="Kruti Dev 016" pitchFamily="2" charset="0"/>
              </a:rPr>
              <a:t>D;ksafd</a:t>
            </a:r>
            <a:r>
              <a:rPr lang="en-US" sz="2800" dirty="0">
                <a:latin typeface="Kruti Dev 016" pitchFamily="2" charset="0"/>
              </a:rPr>
              <a:t> ;g </a:t>
            </a:r>
            <a:r>
              <a:rPr lang="en-US" sz="2800" dirty="0" err="1">
                <a:latin typeface="Kruti Dev 016" pitchFamily="2" charset="0"/>
              </a:rPr>
              <a:t>eqLrfd+y</a:t>
            </a:r>
            <a:r>
              <a:rPr lang="en-US" sz="2800" dirty="0">
                <a:latin typeface="Kruti Dev 016" pitchFamily="2" charset="0"/>
              </a:rPr>
              <a:t> </a:t>
            </a:r>
            <a:r>
              <a:rPr lang="en-US" sz="2800" dirty="0" err="1">
                <a:latin typeface="Kruti Dev 016" pitchFamily="2" charset="0"/>
              </a:rPr>
              <a:t>rkSj</a:t>
            </a:r>
            <a:r>
              <a:rPr lang="en-US" sz="2800" dirty="0">
                <a:latin typeface="Kruti Dev 016" pitchFamily="2" charset="0"/>
              </a:rPr>
              <a:t> </a:t>
            </a:r>
            <a:r>
              <a:rPr lang="en-US" sz="2800" dirty="0" err="1">
                <a:latin typeface="Kruti Dev 016" pitchFamily="2" charset="0"/>
              </a:rPr>
              <a:t>ij</a:t>
            </a:r>
            <a:r>
              <a:rPr lang="en-US" sz="2800" dirty="0">
                <a:latin typeface="Kruti Dev 016" pitchFamily="2" charset="0"/>
              </a:rPr>
              <a:t> </a:t>
            </a:r>
            <a:r>
              <a:rPr lang="en-US" sz="2800" dirty="0" err="1">
                <a:latin typeface="Kruti Dev 016" pitchFamily="2" charset="0"/>
              </a:rPr>
              <a:t>vkids</a:t>
            </a:r>
            <a:r>
              <a:rPr lang="en-US" sz="2800" dirty="0">
                <a:latin typeface="Kruti Dev 016" pitchFamily="2" charset="0"/>
              </a:rPr>
              <a:t> </a:t>
            </a:r>
            <a:r>
              <a:rPr lang="en-US" sz="2800" dirty="0" err="1">
                <a:latin typeface="Kruti Dev 016" pitchFamily="2" charset="0"/>
              </a:rPr>
              <a:t>lkFk</a:t>
            </a:r>
            <a:r>
              <a:rPr lang="en-US" sz="2800" dirty="0">
                <a:latin typeface="Kruti Dev 016" pitchFamily="2" charset="0"/>
              </a:rPr>
              <a:t> </a:t>
            </a:r>
            <a:r>
              <a:rPr lang="en-US" sz="2800" dirty="0" err="1">
                <a:latin typeface="Kruti Dev 016" pitchFamily="2" charset="0"/>
              </a:rPr>
              <a:t>gh</a:t>
            </a:r>
            <a:r>
              <a:rPr lang="en-US" sz="2800" dirty="0">
                <a:latin typeface="Kruti Dev 016" pitchFamily="2" charset="0"/>
              </a:rPr>
              <a:t> </a:t>
            </a:r>
            <a:r>
              <a:rPr lang="en-US" sz="2800" dirty="0" err="1">
                <a:latin typeface="Kruti Dev 016" pitchFamily="2" charset="0"/>
              </a:rPr>
              <a:t>jgrk</a:t>
            </a:r>
            <a:r>
              <a:rPr lang="en-US" sz="2800" dirty="0">
                <a:latin typeface="Kruti Dev 016" pitchFamily="2" charset="0"/>
              </a:rPr>
              <a:t> </a:t>
            </a:r>
            <a:r>
              <a:rPr lang="en-US" sz="2800" dirty="0" err="1">
                <a:latin typeface="Kruti Dev 016" pitchFamily="2" charset="0"/>
              </a:rPr>
              <a:t>gS</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304158726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254375"/>
            <a:ext cx="10363200" cy="1470025"/>
          </a:xfrm>
        </p:spPr>
        <p:txBody>
          <a:bodyPr/>
          <a:lstStyle/>
          <a:p>
            <a:r>
              <a:rPr lang="ur-PK" sz="5200" dirty="0">
                <a:latin typeface="1 MUHAMMADI QURANIC" pitchFamily="66" charset="-78"/>
                <a:cs typeface="1 MUHAMMADI QURANIC" pitchFamily="66" charset="-78"/>
              </a:rPr>
              <a:t>وَعَنَاصِرَ ٱلْأَبْرَارِ</a:t>
            </a:r>
            <a:r>
              <a:rPr lang="en-US" sz="5200" dirty="0">
                <a:latin typeface="1 MUHAMMADI QURANIC" pitchFamily="66" charset="-78"/>
                <a:cs typeface="1 MUHAMMADI QURANIC" pitchFamily="66" charset="-78"/>
              </a:rPr>
              <a:t/>
            </a:r>
            <a:br>
              <a:rPr lang="en-US" sz="5200" dirty="0">
                <a:latin typeface="1 MUHAMMADI QURANIC" pitchFamily="66" charset="-78"/>
                <a:cs typeface="1 MUHAMMADI QURANIC" pitchFamily="66" charset="-78"/>
              </a:rPr>
            </a:br>
            <a:r>
              <a:rPr lang="en-US" sz="2800" dirty="0" smtClean="0">
                <a:latin typeface="1 MUHAMMADI QURANIC" pitchFamily="66" charset="-78"/>
                <a:cs typeface="1 MUHAMMADI QURANIC" pitchFamily="66" charset="-78"/>
              </a:rPr>
              <a:t/>
            </a:r>
            <a:br>
              <a:rPr lang="en-US" sz="2800" dirty="0" smtClean="0">
                <a:latin typeface="1 MUHAMMADI QURANIC" pitchFamily="66" charset="-78"/>
                <a:cs typeface="1 MUHAMMADI QURANIC" pitchFamily="66" charset="-78"/>
              </a:rPr>
            </a:br>
            <a:r>
              <a:rPr lang="en-US" sz="2800" i="1" dirty="0" err="1" smtClean="0"/>
              <a:t>wa</a:t>
            </a:r>
            <a:r>
              <a:rPr lang="en-US" sz="2800" i="1" dirty="0" smtClean="0"/>
              <a:t> </a:t>
            </a:r>
            <a:r>
              <a:rPr lang="en-US" sz="2800" i="1" dirty="0"/>
              <a:t>`</a:t>
            </a:r>
            <a:r>
              <a:rPr lang="en-US" sz="2800" i="1" dirty="0" err="1"/>
              <a:t>anasira</a:t>
            </a:r>
            <a:r>
              <a:rPr lang="en-US" sz="2800" i="1" dirty="0"/>
              <a:t> al-</a:t>
            </a:r>
            <a:r>
              <a:rPr lang="en-US" sz="2800" i="1" dirty="0" err="1"/>
              <a:t>abrari</a:t>
            </a:r>
            <a:r>
              <a:rPr lang="en-US" sz="2800" dirty="0"/>
              <a:t/>
            </a:r>
            <a:br>
              <a:rPr lang="en-US" sz="2800" dirty="0"/>
            </a:br>
            <a:r>
              <a:rPr lang="en-US" sz="2800" dirty="0" smtClean="0"/>
              <a:t/>
            </a:r>
            <a:br>
              <a:rPr lang="en-US" sz="2800" dirty="0" smtClean="0"/>
            </a:br>
            <a:r>
              <a:rPr lang="en-US" sz="2800" dirty="0" smtClean="0"/>
              <a:t>foundations </a:t>
            </a:r>
            <a:r>
              <a:rPr lang="en-US" sz="2800" dirty="0"/>
              <a:t>of the dutiful</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تم </a:t>
            </a:r>
            <a:r>
              <a:rPr lang="ur-PK" sz="2800" dirty="0">
                <a:latin typeface="Faiz Lahori Nastaleeq" pitchFamily="2" charset="-78"/>
                <a:cs typeface="Faiz Lahori Nastaleeq" pitchFamily="2" charset="-78"/>
              </a:rPr>
              <a:t>خوبیوں کے عنصر </a:t>
            </a:r>
            <a:r>
              <a:rPr lang="ur-PK" sz="2800" dirty="0" smtClean="0">
                <a:latin typeface="Faiz Lahori Nastaleeq" pitchFamily="2" charset="-78"/>
                <a:cs typeface="Faiz Lahori Nastaleeq" pitchFamily="2" charset="-78"/>
              </a:rPr>
              <a:t>ہو</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a:latin typeface="Kruti Dev 016" pitchFamily="2" charset="0"/>
              </a:rPr>
              <a:t>rqe</a:t>
            </a:r>
            <a:r>
              <a:rPr lang="en-US" sz="2800" dirty="0">
                <a:latin typeface="Kruti Dev 016" pitchFamily="2" charset="0"/>
              </a:rPr>
              <a:t> [</a:t>
            </a:r>
            <a:r>
              <a:rPr lang="en-US" sz="2800" dirty="0" err="1">
                <a:latin typeface="Kruti Dev 016" pitchFamily="2" charset="0"/>
              </a:rPr>
              <a:t>k+wfc;ksa</a:t>
            </a:r>
            <a:r>
              <a:rPr lang="en-US" sz="2800" dirty="0">
                <a:latin typeface="Kruti Dev 016" pitchFamily="2" charset="0"/>
              </a:rPr>
              <a:t> ds </a:t>
            </a:r>
            <a:r>
              <a:rPr lang="en-US" sz="2800" dirty="0" err="1">
                <a:latin typeface="Kruti Dev 016" pitchFamily="2" charset="0"/>
              </a:rPr>
              <a:t>mUlqj</a:t>
            </a:r>
            <a:r>
              <a:rPr lang="en-US" sz="2800" dirty="0">
                <a:latin typeface="Kruti Dev 016" pitchFamily="2" charset="0"/>
              </a:rPr>
              <a:t> </a:t>
            </a:r>
            <a:r>
              <a:rPr lang="en-US" sz="2800" dirty="0" err="1" smtClean="0">
                <a:latin typeface="Kruti Dev 016" pitchFamily="2" charset="0"/>
              </a:rPr>
              <a:t>gks</a:t>
            </a:r>
            <a:r>
              <a:rPr lang="en-US" sz="2800" dirty="0" smtClean="0">
                <a:latin typeface="Kruti Dev 016" pitchFamily="2" charset="0"/>
              </a:rPr>
              <a:t/>
            </a:r>
            <a:br>
              <a:rPr lang="en-US" sz="2800" dirty="0" smtClean="0">
                <a:latin typeface="Kruti Dev 016" pitchFamily="2" charset="0"/>
              </a:rPr>
            </a:br>
            <a:r>
              <a:rPr lang="en-US" sz="2800" dirty="0" smtClean="0">
                <a:latin typeface="Kruti Dev 016" pitchFamily="2" charset="0"/>
              </a:rPr>
              <a:t/>
            </a:r>
            <a:br>
              <a:rPr lang="en-US" sz="2800" dirty="0" smtClean="0">
                <a:latin typeface="Kruti Dev 016" pitchFamily="2" charset="0"/>
              </a:rPr>
            </a:br>
            <a:r>
              <a:rPr lang="en-US" sz="2800" dirty="0" smtClean="0">
                <a:latin typeface="LMG-Arun" pitchFamily="2" charset="0"/>
                <a:cs typeface="Arial" charset="0"/>
              </a:rPr>
              <a:t>G[S ,MSMGL H0M </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1860294111"/>
      </p:ext>
    </p:extLst>
  </p:cSld>
  <p:clrMapOvr>
    <a:masterClrMapping/>
  </p:clrMapOvr>
  <p:transition>
    <p:fade/>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559175"/>
            <a:ext cx="10363200" cy="1470025"/>
          </a:xfrm>
        </p:spPr>
        <p:txBody>
          <a:bodyPr/>
          <a:lstStyle/>
          <a:p>
            <a:r>
              <a:rPr lang="ur-PK" sz="5200" dirty="0">
                <a:latin typeface="1 MUHAMMADI QURANIC" pitchFamily="66" charset="-78"/>
                <a:cs typeface="1 MUHAMMADI QURANIC" pitchFamily="66" charset="-78"/>
              </a:rPr>
              <a:t>وَمِيرَاثُ ٱلنُّبُوَّةِ عِنْدَكُمْ</a:t>
            </a:r>
            <a:r>
              <a:rPr lang="en-US" sz="5200" dirty="0"/>
              <a:t/>
            </a:r>
            <a:br>
              <a:rPr lang="en-US" sz="5200" dirty="0"/>
            </a:br>
            <a:r>
              <a:rPr lang="ur-PK" sz="2800" dirty="0" smtClean="0"/>
              <a:t/>
            </a:r>
            <a:br>
              <a:rPr lang="ur-PK" sz="2800" dirty="0" smtClean="0"/>
            </a:br>
            <a:r>
              <a:rPr lang="en-US" sz="2800" i="1" dirty="0" err="1" smtClean="0"/>
              <a:t>wa</a:t>
            </a:r>
            <a:r>
              <a:rPr lang="en-US" sz="2800" i="1" dirty="0" smtClean="0"/>
              <a:t> </a:t>
            </a:r>
            <a:r>
              <a:rPr lang="en-US" sz="2800" i="1" dirty="0" err="1"/>
              <a:t>mirathu</a:t>
            </a:r>
            <a:r>
              <a:rPr lang="en-US" sz="2800" i="1" dirty="0"/>
              <a:t> </a:t>
            </a:r>
            <a:r>
              <a:rPr lang="en-US" sz="2800" i="1" dirty="0" err="1"/>
              <a:t>alnnubuwwati</a:t>
            </a:r>
            <a:r>
              <a:rPr lang="en-US" sz="2800" i="1" dirty="0"/>
              <a:t> `</a:t>
            </a:r>
            <a:r>
              <a:rPr lang="en-US" sz="2800" i="1" dirty="0" err="1"/>
              <a:t>indakum</a:t>
            </a:r>
            <a:r>
              <a:rPr lang="en-US" sz="2800" dirty="0"/>
              <a:t/>
            </a:r>
            <a:br>
              <a:rPr lang="en-US" sz="2800" dirty="0"/>
            </a:br>
            <a:r>
              <a:rPr lang="ur-PK" sz="2800" dirty="0" smtClean="0"/>
              <a:t/>
            </a:r>
            <a:br>
              <a:rPr lang="ur-PK" sz="2800" dirty="0" smtClean="0"/>
            </a:br>
            <a:r>
              <a:rPr lang="en-US" sz="2800" dirty="0" smtClean="0"/>
              <a:t>The </a:t>
            </a:r>
            <a:r>
              <a:rPr lang="en-US" sz="2800" dirty="0"/>
              <a:t>inheritance of </a:t>
            </a:r>
            <a:r>
              <a:rPr lang="en-US" sz="2800" dirty="0" err="1"/>
              <a:t>Prophethood</a:t>
            </a:r>
            <a:r>
              <a:rPr lang="en-US" sz="2800" dirty="0"/>
              <a:t> is with you</a:t>
            </a:r>
            <a:r>
              <a:rPr lang="en-US" sz="2800" dirty="0" smtClean="0"/>
              <a:t>.</a:t>
            </a:r>
            <a:r>
              <a:rPr lang="ur-PK" sz="2800" dirty="0" smtClean="0"/>
              <a:t/>
            </a:r>
            <a:br>
              <a:rPr lang="ur-PK" sz="2800" dirty="0" smtClean="0"/>
            </a:br>
            <a:r>
              <a:rPr lang="ur-PK" sz="2800" dirty="0"/>
              <a:t/>
            </a:r>
            <a:br>
              <a:rPr lang="ur-PK" sz="2800" dirty="0"/>
            </a:br>
            <a:r>
              <a:rPr lang="ur-PK" sz="2800" dirty="0">
                <a:latin typeface="Faiz Lahori Nastaleeq" pitchFamily="2" charset="-78"/>
                <a:cs typeface="Faiz Lahori Nastaleeq" pitchFamily="2" charset="-78"/>
              </a:rPr>
              <a:t>ختم نبوت کی وراثت آپ کے ساتھ </a:t>
            </a:r>
            <a:r>
              <a:rPr lang="ur-PK" sz="2800" dirty="0" smtClean="0">
                <a:latin typeface="Faiz Lahori Nastaleeq" pitchFamily="2" charset="-78"/>
                <a:cs typeface="Faiz Lahori Nastaleeq" pitchFamily="2" charset="-78"/>
              </a:rPr>
              <a:t>ہے</a:t>
            </a:r>
            <a:br>
              <a:rPr lang="ur-PK" sz="2800" dirty="0" smtClean="0">
                <a:latin typeface="Faiz Lahori Nastaleeq" pitchFamily="2" charset="-78"/>
                <a:cs typeface="Faiz Lahori Nastaleeq" pitchFamily="2" charset="-78"/>
              </a:rPr>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en-US" sz="2800" dirty="0">
                <a:latin typeface="Kruti Dev 016" pitchFamily="2" charset="0"/>
              </a:rPr>
              <a:t>[+</a:t>
            </a:r>
            <a:r>
              <a:rPr lang="en-US" sz="2800" dirty="0" err="1">
                <a:latin typeface="Kruti Dev 016" pitchFamily="2" charset="0"/>
              </a:rPr>
              <a:t>kRes</a:t>
            </a:r>
            <a:r>
              <a:rPr lang="en-US" sz="2800" dirty="0">
                <a:latin typeface="Kruti Dev 016" pitchFamily="2" charset="0"/>
              </a:rPr>
              <a:t> </a:t>
            </a:r>
            <a:r>
              <a:rPr lang="en-US" sz="2800" dirty="0" err="1">
                <a:latin typeface="Kruti Dev 016" pitchFamily="2" charset="0"/>
              </a:rPr>
              <a:t>ucwOor</a:t>
            </a:r>
            <a:r>
              <a:rPr lang="en-US" sz="2800" dirty="0">
                <a:latin typeface="Kruti Dev 016" pitchFamily="2" charset="0"/>
              </a:rPr>
              <a:t> dh </a:t>
            </a:r>
            <a:r>
              <a:rPr lang="en-US" sz="2800" dirty="0" err="1">
                <a:latin typeface="Kruti Dev 016" pitchFamily="2" charset="0"/>
              </a:rPr>
              <a:t>fojklr</a:t>
            </a:r>
            <a:r>
              <a:rPr lang="en-US" sz="2800" dirty="0">
                <a:latin typeface="Kruti Dev 016" pitchFamily="2" charset="0"/>
              </a:rPr>
              <a:t> </a:t>
            </a:r>
            <a:r>
              <a:rPr lang="en-US" sz="2800" dirty="0" err="1">
                <a:latin typeface="Kruti Dev 016" pitchFamily="2" charset="0"/>
              </a:rPr>
              <a:t>vkids</a:t>
            </a:r>
            <a:r>
              <a:rPr lang="en-US" sz="2800" dirty="0">
                <a:latin typeface="Kruti Dev 016" pitchFamily="2" charset="0"/>
              </a:rPr>
              <a:t> </a:t>
            </a:r>
            <a:r>
              <a:rPr lang="en-US" sz="2800" dirty="0" err="1">
                <a:latin typeface="Kruti Dev 016" pitchFamily="2" charset="0"/>
              </a:rPr>
              <a:t>lkFk</a:t>
            </a:r>
            <a:r>
              <a:rPr lang="en-US" sz="2800" dirty="0">
                <a:latin typeface="Kruti Dev 016" pitchFamily="2" charset="0"/>
              </a:rPr>
              <a:t> </a:t>
            </a:r>
            <a:r>
              <a:rPr lang="en-US" sz="2800" dirty="0" err="1">
                <a:latin typeface="Kruti Dev 016" pitchFamily="2" charset="0"/>
              </a:rPr>
              <a:t>gS</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
        <p:nvSpPr>
          <p:cNvPr id="3" name="Subtitle 2"/>
          <p:cNvSpPr>
            <a:spLocks noGrp="1"/>
          </p:cNvSpPr>
          <p:nvPr>
            <p:ph type="subTitle" idx="1"/>
          </p:nvPr>
        </p:nvSpPr>
        <p:spPr>
          <a:xfrm>
            <a:off x="1828800" y="4267200"/>
            <a:ext cx="8534400" cy="1371600"/>
          </a:xfrm>
        </p:spPr>
        <p:txBody>
          <a:bodyPr/>
          <a:lstStyle/>
          <a:p>
            <a:r>
              <a:rPr lang="ur-PK" dirty="0">
                <a:latin typeface="Faiz Lahori Nastaleeq" pitchFamily="2" charset="-78"/>
                <a:cs typeface="Faiz Lahori Nastaleeq" pitchFamily="2" charset="-78"/>
              </a:rPr>
              <a:t/>
            </a:r>
            <a:br>
              <a:rPr lang="ur-PK" dirty="0">
                <a:latin typeface="Faiz Lahori Nastaleeq" pitchFamily="2" charset="-78"/>
                <a:cs typeface="Faiz Lahori Nastaleeq" pitchFamily="2" charset="-78"/>
              </a:rPr>
            </a:br>
            <a:endParaRPr lang="en-US" dirty="0">
              <a:latin typeface="Faiz Lahori Nastaleeq" pitchFamily="2" charset="-78"/>
              <a:cs typeface="Faiz Lahori Nastaleeq" pitchFamily="2" charset="-78"/>
            </a:endParaRPr>
          </a:p>
        </p:txBody>
      </p:sp>
    </p:spTree>
    <p:extLst>
      <p:ext uri="{BB962C8B-B14F-4D97-AF65-F5344CB8AC3E}">
        <p14:creationId xmlns:p14="http://schemas.microsoft.com/office/powerpoint/2010/main" xmlns="" val="3180691370"/>
      </p:ext>
    </p:extLst>
  </p:cSld>
  <p:clrMapOvr>
    <a:masterClrMapping/>
  </p:clrMapOvr>
  <p:transition>
    <p:fade/>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559175"/>
            <a:ext cx="10363200" cy="1470025"/>
          </a:xfrm>
        </p:spPr>
        <p:txBody>
          <a:bodyPr/>
          <a:lstStyle/>
          <a:p>
            <a:r>
              <a:rPr lang="ur-PK" sz="5200" dirty="0">
                <a:latin typeface="1 MUHAMMADI QURANIC" pitchFamily="66" charset="-78"/>
                <a:cs typeface="1 MUHAMMADI QURANIC" pitchFamily="66" charset="-78"/>
              </a:rPr>
              <a:t>وَإِيَابُ ٱلْخَلْقِ إِلَيْكُمْ</a:t>
            </a:r>
            <a:r>
              <a:rPr lang="en-US" sz="5200" dirty="0"/>
              <a:t/>
            </a:r>
            <a:br>
              <a:rPr lang="en-US" sz="5200" dirty="0"/>
            </a:br>
            <a:r>
              <a:rPr lang="ur-PK" sz="2800" dirty="0" smtClean="0"/>
              <a:t/>
            </a:r>
            <a:br>
              <a:rPr lang="ur-PK" sz="2800" dirty="0" smtClean="0"/>
            </a:br>
            <a:r>
              <a:rPr lang="en-US" sz="2800" i="1" dirty="0" err="1" smtClean="0"/>
              <a:t>wa</a:t>
            </a:r>
            <a:r>
              <a:rPr lang="en-US" sz="2800" i="1" dirty="0" smtClean="0"/>
              <a:t> </a:t>
            </a:r>
            <a:r>
              <a:rPr lang="en-US" sz="2800" i="1" dirty="0" err="1"/>
              <a:t>iyabu</a:t>
            </a:r>
            <a:r>
              <a:rPr lang="en-US" sz="2800" i="1" dirty="0"/>
              <a:t> </a:t>
            </a:r>
            <a:r>
              <a:rPr lang="en-US" sz="2800" i="1" dirty="0" err="1"/>
              <a:t>alkhalqi</a:t>
            </a:r>
            <a:r>
              <a:rPr lang="en-US" sz="2800" i="1" dirty="0"/>
              <a:t> </a:t>
            </a:r>
            <a:r>
              <a:rPr lang="en-US" sz="2800" i="1" dirty="0" err="1"/>
              <a:t>ilaykum</a:t>
            </a:r>
            <a:r>
              <a:rPr lang="en-US" sz="2800" dirty="0"/>
              <a:t/>
            </a:r>
            <a:br>
              <a:rPr lang="en-US" sz="2800" dirty="0"/>
            </a:br>
            <a:r>
              <a:rPr lang="ur-PK" sz="2800" dirty="0" smtClean="0"/>
              <a:t/>
            </a:r>
            <a:br>
              <a:rPr lang="ur-PK" sz="2800" dirty="0" smtClean="0"/>
            </a:br>
            <a:r>
              <a:rPr lang="en-US" sz="2800" dirty="0" smtClean="0"/>
              <a:t>The </a:t>
            </a:r>
            <a:r>
              <a:rPr lang="en-US" sz="2800" dirty="0"/>
              <a:t>ultimate destination of the creatures is to you</a:t>
            </a:r>
            <a:r>
              <a:rPr lang="en-US" sz="2800" dirty="0" smtClean="0"/>
              <a:t>.</a:t>
            </a:r>
            <a:r>
              <a:rPr lang="ur-PK" sz="2800" dirty="0" smtClean="0"/>
              <a:t/>
            </a:r>
            <a:br>
              <a:rPr lang="ur-PK" sz="2800" dirty="0" smtClean="0"/>
            </a:br>
            <a:r>
              <a:rPr lang="ur-PK" sz="2800" dirty="0"/>
              <a:t/>
            </a:r>
            <a:br>
              <a:rPr lang="ur-PK" sz="2800" dirty="0"/>
            </a:br>
            <a:r>
              <a:rPr lang="ur-PK" sz="2800" dirty="0">
                <a:latin typeface="Faiz Lahori Nastaleeq" pitchFamily="2" charset="-78"/>
                <a:cs typeface="Faiz Lahori Nastaleeq" pitchFamily="2" charset="-78"/>
              </a:rPr>
              <a:t>آپ آخری منزل ہیں جہاں عوام کو واپس آنا پڑے </a:t>
            </a:r>
            <a:r>
              <a:rPr lang="ur-PK" sz="2800" dirty="0" smtClean="0">
                <a:latin typeface="Faiz Lahori Nastaleeq" pitchFamily="2" charset="-78"/>
                <a:cs typeface="Faiz Lahori Nastaleeq" pitchFamily="2" charset="-78"/>
              </a:rPr>
              <a:t>گا</a:t>
            </a:r>
            <a:br>
              <a:rPr lang="ur-PK" sz="2800" dirty="0" smtClean="0">
                <a:latin typeface="Faiz Lahori Nastaleeq" pitchFamily="2" charset="-78"/>
                <a:cs typeface="Faiz Lahori Nastaleeq" pitchFamily="2" charset="-78"/>
              </a:rPr>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en-US" sz="2800" dirty="0" err="1">
                <a:latin typeface="Kruti Dev 016" pitchFamily="2" charset="0"/>
              </a:rPr>
              <a:t>vki</a:t>
            </a:r>
            <a:r>
              <a:rPr lang="en-US" sz="2800" dirty="0">
                <a:latin typeface="Kruti Dev 016" pitchFamily="2" charset="0"/>
              </a:rPr>
              <a:t> </a:t>
            </a:r>
            <a:r>
              <a:rPr lang="en-US" sz="2800" dirty="0" err="1">
                <a:latin typeface="Kruti Dev 016" pitchFamily="2" charset="0"/>
              </a:rPr>
              <a:t>vkf</a:t>
            </a:r>
            <a:r>
              <a:rPr lang="en-US" sz="2800" dirty="0">
                <a:latin typeface="Kruti Dev 016" pitchFamily="2" charset="0"/>
              </a:rPr>
              <a:t>[</a:t>
            </a:r>
            <a:r>
              <a:rPr lang="en-US" sz="2800" dirty="0" err="1">
                <a:latin typeface="Kruti Dev 016" pitchFamily="2" charset="0"/>
              </a:rPr>
              <a:t>k+jh</a:t>
            </a:r>
            <a:r>
              <a:rPr lang="en-US" sz="2800" dirty="0">
                <a:latin typeface="Kruti Dev 016" pitchFamily="2" charset="0"/>
              </a:rPr>
              <a:t> </a:t>
            </a:r>
            <a:r>
              <a:rPr lang="en-US" sz="2800" dirty="0" err="1" smtClean="0">
                <a:latin typeface="Kruti Dev 016" pitchFamily="2" charset="0"/>
              </a:rPr>
              <a:t>efUt+y</a:t>
            </a:r>
            <a:r>
              <a:rPr lang="en-US" sz="2800" dirty="0" smtClean="0">
                <a:latin typeface="Kruti Dev 016" pitchFamily="2" charset="0"/>
              </a:rPr>
              <a:t> </a:t>
            </a:r>
            <a:r>
              <a:rPr lang="en-US" sz="2800" dirty="0" err="1">
                <a:latin typeface="Kruti Dev 016" pitchFamily="2" charset="0"/>
              </a:rPr>
              <a:t>gSa</a:t>
            </a:r>
            <a:r>
              <a:rPr lang="en-US" sz="2800" dirty="0">
                <a:latin typeface="Kruti Dev 016" pitchFamily="2" charset="0"/>
              </a:rPr>
              <a:t> </a:t>
            </a:r>
            <a:r>
              <a:rPr lang="en-US" sz="2800" dirty="0" err="1">
                <a:latin typeface="Kruti Dev 016" pitchFamily="2" charset="0"/>
              </a:rPr>
              <a:t>tgk</a:t>
            </a:r>
            <a:r>
              <a:rPr lang="en-US" sz="2800" dirty="0">
                <a:latin typeface="Kruti Dev 016" pitchFamily="2" charset="0"/>
              </a:rPr>
              <a:t>¡ </a:t>
            </a:r>
            <a:r>
              <a:rPr lang="en-US" sz="2800" dirty="0" err="1">
                <a:latin typeface="Kruti Dev 016" pitchFamily="2" charset="0"/>
              </a:rPr>
              <a:t>voke</a:t>
            </a:r>
            <a:r>
              <a:rPr lang="en-US" sz="2800" dirty="0">
                <a:latin typeface="Kruti Dev 016" pitchFamily="2" charset="0"/>
              </a:rPr>
              <a:t> </a:t>
            </a:r>
            <a:r>
              <a:rPr lang="en-US" sz="2800" dirty="0" err="1">
                <a:latin typeface="Kruti Dev 016" pitchFamily="2" charset="0"/>
              </a:rPr>
              <a:t>dks</a:t>
            </a:r>
            <a:r>
              <a:rPr lang="en-US" sz="2800" dirty="0">
                <a:latin typeface="Kruti Dev 016" pitchFamily="2" charset="0"/>
              </a:rPr>
              <a:t> </a:t>
            </a:r>
            <a:r>
              <a:rPr lang="en-US" sz="2800" dirty="0" err="1">
                <a:latin typeface="Kruti Dev 016" pitchFamily="2" charset="0"/>
              </a:rPr>
              <a:t>okil</a:t>
            </a:r>
            <a:r>
              <a:rPr lang="en-US" sz="2800" dirty="0">
                <a:latin typeface="Kruti Dev 016" pitchFamily="2" charset="0"/>
              </a:rPr>
              <a:t> </a:t>
            </a:r>
            <a:r>
              <a:rPr lang="en-US" sz="2800" dirty="0" err="1">
                <a:latin typeface="Kruti Dev 016" pitchFamily="2" charset="0"/>
              </a:rPr>
              <a:t>vkuk</a:t>
            </a:r>
            <a:r>
              <a:rPr lang="en-US" sz="2800" dirty="0">
                <a:latin typeface="Kruti Dev 016" pitchFamily="2" charset="0"/>
              </a:rPr>
              <a:t> </a:t>
            </a:r>
            <a:r>
              <a:rPr lang="en-US" sz="2800" dirty="0" err="1">
                <a:latin typeface="Kruti Dev 016" pitchFamily="2" charset="0"/>
              </a:rPr>
              <a:t>iM+sxk</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2934213008"/>
      </p:ext>
    </p:extLst>
  </p:cSld>
  <p:clrMapOvr>
    <a:masterClrMapping/>
  </p:clrMapOvr>
  <p:transition>
    <p:fade/>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30575"/>
            <a:ext cx="10363200" cy="1470025"/>
          </a:xfrm>
        </p:spPr>
        <p:txBody>
          <a:bodyPr/>
          <a:lstStyle/>
          <a:p>
            <a:r>
              <a:rPr lang="ur-PK" sz="5200" dirty="0">
                <a:latin typeface="1 MUHAMMADI QURANIC" pitchFamily="66" charset="-78"/>
                <a:cs typeface="1 MUHAMMADI QURANIC" pitchFamily="66" charset="-78"/>
              </a:rPr>
              <a:t>وَحِسَابُهُمْ عَلَيْكُمْ</a:t>
            </a:r>
            <a:r>
              <a:rPr lang="en-US" sz="5200" dirty="0"/>
              <a:t/>
            </a:r>
            <a:br>
              <a:rPr lang="en-US" sz="5200" dirty="0"/>
            </a:br>
            <a:r>
              <a:rPr lang="ur-PK" sz="2800" dirty="0" smtClean="0"/>
              <a:t/>
            </a:r>
            <a:br>
              <a:rPr lang="ur-PK" sz="2800" dirty="0" smtClean="0"/>
            </a:br>
            <a:r>
              <a:rPr lang="en-US" sz="2800" i="1" dirty="0" err="1" smtClean="0"/>
              <a:t>wa</a:t>
            </a:r>
            <a:r>
              <a:rPr lang="en-US" sz="2800" i="1" dirty="0" smtClean="0"/>
              <a:t> </a:t>
            </a:r>
            <a:r>
              <a:rPr lang="en-US" sz="2800" i="1" dirty="0" err="1"/>
              <a:t>hisabuhum</a:t>
            </a:r>
            <a:r>
              <a:rPr lang="en-US" sz="2800" i="1" dirty="0"/>
              <a:t> `</a:t>
            </a:r>
            <a:r>
              <a:rPr lang="en-US" sz="2800" i="1" dirty="0" err="1"/>
              <a:t>alaykum</a:t>
            </a:r>
            <a:r>
              <a:rPr lang="en-US" sz="2800" dirty="0"/>
              <a:t/>
            </a:r>
            <a:br>
              <a:rPr lang="en-US" sz="2800" dirty="0"/>
            </a:br>
            <a:r>
              <a:rPr lang="ur-PK" sz="2800" dirty="0" smtClean="0"/>
              <a:t/>
            </a:r>
            <a:br>
              <a:rPr lang="ur-PK" sz="2800" dirty="0" smtClean="0"/>
            </a:br>
            <a:r>
              <a:rPr lang="en-US" sz="2800" dirty="0" smtClean="0"/>
              <a:t>Calling </a:t>
            </a:r>
            <a:r>
              <a:rPr lang="en-US" sz="2800" dirty="0"/>
              <a:t>them to account is your mission</a:t>
            </a:r>
            <a:r>
              <a:rPr lang="en-US" sz="2800" dirty="0" smtClean="0"/>
              <a:t>.</a:t>
            </a:r>
            <a:r>
              <a:rPr lang="ur-PK" sz="2800" dirty="0" smtClean="0"/>
              <a:t/>
            </a:r>
            <a:br>
              <a:rPr lang="ur-PK" sz="2800" dirty="0" smtClean="0"/>
            </a:br>
            <a:r>
              <a:rPr lang="ur-PK" sz="2800" dirty="0"/>
              <a:t/>
            </a:r>
            <a:br>
              <a:rPr lang="ur-PK" sz="2800" dirty="0"/>
            </a:br>
            <a:r>
              <a:rPr lang="ur-PK" sz="2800" dirty="0">
                <a:latin typeface="Faiz Lahori Nastaleeq" pitchFamily="2" charset="-78"/>
                <a:cs typeface="Faiz Lahori Nastaleeq" pitchFamily="2" charset="-78"/>
              </a:rPr>
              <a:t>آپ کے سامنے اپنا محاسبہ کرنا</a:t>
            </a:r>
            <a:br>
              <a:rPr lang="ur-PK" sz="2800" dirty="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a:latin typeface="Kruti Dev 016" pitchFamily="2" charset="0"/>
              </a:rPr>
              <a:t>vkids</a:t>
            </a:r>
            <a:r>
              <a:rPr lang="en-US" sz="2800" dirty="0">
                <a:latin typeface="Kruti Dev 016" pitchFamily="2" charset="0"/>
              </a:rPr>
              <a:t> </a:t>
            </a:r>
            <a:r>
              <a:rPr lang="en-US" sz="2800" dirty="0" err="1">
                <a:latin typeface="Kruti Dev 016" pitchFamily="2" charset="0"/>
              </a:rPr>
              <a:t>lkeus</a:t>
            </a:r>
            <a:r>
              <a:rPr lang="en-US" sz="2800" dirty="0">
                <a:latin typeface="Kruti Dev 016" pitchFamily="2" charset="0"/>
              </a:rPr>
              <a:t> </a:t>
            </a:r>
            <a:r>
              <a:rPr lang="en-US" sz="2800" dirty="0" err="1">
                <a:latin typeface="Kruti Dev 016" pitchFamily="2" charset="0"/>
              </a:rPr>
              <a:t>viuk</a:t>
            </a:r>
            <a:r>
              <a:rPr lang="en-US" sz="2800" dirty="0">
                <a:latin typeface="Kruti Dev 016" pitchFamily="2" charset="0"/>
              </a:rPr>
              <a:t> </a:t>
            </a:r>
            <a:r>
              <a:rPr lang="en-US" sz="2800" dirty="0" err="1">
                <a:latin typeface="Kruti Dev 016" pitchFamily="2" charset="0"/>
              </a:rPr>
              <a:t>eqgkflck</a:t>
            </a:r>
            <a:r>
              <a:rPr lang="en-US" sz="2800" dirty="0">
                <a:latin typeface="Kruti Dev 016" pitchFamily="2" charset="0"/>
              </a:rPr>
              <a:t> </a:t>
            </a:r>
            <a:r>
              <a:rPr lang="en-US" sz="2800" dirty="0" err="1">
                <a:latin typeface="Kruti Dev 016" pitchFamily="2" charset="0"/>
              </a:rPr>
              <a:t>djuk</a:t>
            </a:r>
            <a:r>
              <a:rPr lang="en-US" sz="2800" dirty="0"/>
              <a:t/>
            </a:r>
            <a:br>
              <a:rPr lang="en-US" sz="2800" dirty="0"/>
            </a:br>
            <a:endParaRPr lang="en-US" sz="2800" dirty="0"/>
          </a:p>
        </p:txBody>
      </p:sp>
    </p:spTree>
    <p:extLst>
      <p:ext uri="{BB962C8B-B14F-4D97-AF65-F5344CB8AC3E}">
        <p14:creationId xmlns:p14="http://schemas.microsoft.com/office/powerpoint/2010/main" xmlns="" val="747211378"/>
      </p:ext>
    </p:extLst>
  </p:cSld>
  <p:clrMapOvr>
    <a:masterClrMapping/>
  </p:clrMapOvr>
  <p:transition>
    <p:fade/>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635375"/>
            <a:ext cx="10363200" cy="1470025"/>
          </a:xfrm>
        </p:spPr>
        <p:txBody>
          <a:bodyPr/>
          <a:lstStyle/>
          <a:p>
            <a:r>
              <a:rPr lang="ur-PK" sz="5200" dirty="0">
                <a:latin typeface="1 MUHAMMADI QURANIC" pitchFamily="66" charset="-78"/>
                <a:cs typeface="1 MUHAMMADI QURANIC" pitchFamily="66" charset="-78"/>
              </a:rPr>
              <a:t>وَفَصْلُ ٱلْخِطَابِ عِنْدَكُمْ</a:t>
            </a:r>
            <a:r>
              <a:rPr lang="en-US" sz="5200" dirty="0"/>
              <a:t/>
            </a:r>
            <a:br>
              <a:rPr lang="en-US" sz="5200" dirty="0"/>
            </a:br>
            <a:r>
              <a:rPr lang="ur-PK" sz="2800" dirty="0" smtClean="0"/>
              <a:t/>
            </a:r>
            <a:br>
              <a:rPr lang="ur-PK" sz="2800" dirty="0" smtClean="0"/>
            </a:br>
            <a:r>
              <a:rPr lang="en-US" sz="2800" i="1" dirty="0" err="1" smtClean="0"/>
              <a:t>wa</a:t>
            </a:r>
            <a:r>
              <a:rPr lang="en-US" sz="2800" i="1" dirty="0" smtClean="0"/>
              <a:t> </a:t>
            </a:r>
            <a:r>
              <a:rPr lang="en-US" sz="2800" i="1" dirty="0" err="1"/>
              <a:t>faslu</a:t>
            </a:r>
            <a:r>
              <a:rPr lang="en-US" sz="2800" i="1" dirty="0"/>
              <a:t> </a:t>
            </a:r>
            <a:r>
              <a:rPr lang="en-US" sz="2800" i="1" dirty="0" err="1"/>
              <a:t>alkhitabi</a:t>
            </a:r>
            <a:r>
              <a:rPr lang="en-US" sz="2800" i="1" dirty="0"/>
              <a:t> `</a:t>
            </a:r>
            <a:r>
              <a:rPr lang="en-US" sz="2800" i="1" dirty="0" err="1"/>
              <a:t>indakum</a:t>
            </a:r>
            <a:r>
              <a:rPr lang="en-US" sz="2800" dirty="0"/>
              <a:t/>
            </a:r>
            <a:br>
              <a:rPr lang="en-US" sz="2800" dirty="0"/>
            </a:br>
            <a:r>
              <a:rPr lang="ur-PK" sz="2800" dirty="0" smtClean="0"/>
              <a:t/>
            </a:r>
            <a:br>
              <a:rPr lang="ur-PK" sz="2800" dirty="0" smtClean="0"/>
            </a:br>
            <a:r>
              <a:rPr lang="en-US" sz="2800" dirty="0" smtClean="0"/>
              <a:t>Decisive </a:t>
            </a:r>
            <a:r>
              <a:rPr lang="en-US" sz="2800" dirty="0"/>
              <a:t>speech is with you</a:t>
            </a:r>
            <a:r>
              <a:rPr lang="en-US" sz="2800" dirty="0" smtClean="0"/>
              <a:t>.</a:t>
            </a:r>
            <a:r>
              <a:rPr lang="ur-PK" sz="2800" dirty="0" smtClean="0"/>
              <a:t/>
            </a:r>
            <a:br>
              <a:rPr lang="ur-PK" sz="2800" dirty="0" smtClean="0"/>
            </a:br>
            <a:r>
              <a:rPr lang="ur-PK" sz="2800" dirty="0"/>
              <a:t/>
            </a:r>
            <a:br>
              <a:rPr lang="ur-PK" sz="2800" dirty="0"/>
            </a:br>
            <a:r>
              <a:rPr lang="ur-PK" sz="2800" dirty="0">
                <a:latin typeface="Faiz Lahori Nastaleeq" pitchFamily="2" charset="-78"/>
                <a:cs typeface="Faiz Lahori Nastaleeq" pitchFamily="2" charset="-78"/>
              </a:rPr>
              <a:t>صاف الفاظ میں برائی کو اچھائی سے الگ کرنا آپ کا استحقاق </a:t>
            </a:r>
            <a:r>
              <a:rPr lang="ur-PK" sz="2800" dirty="0" smtClean="0">
                <a:latin typeface="Faiz Lahori Nastaleeq" pitchFamily="2" charset="-78"/>
                <a:cs typeface="Faiz Lahori Nastaleeq" pitchFamily="2" charset="-78"/>
              </a:rPr>
              <a:t>ہے</a:t>
            </a:r>
            <a:br>
              <a:rPr lang="ur-PK" sz="2800" dirty="0" smtClean="0">
                <a:latin typeface="Faiz Lahori Nastaleeq" pitchFamily="2" charset="-78"/>
                <a:cs typeface="Faiz Lahori Nastaleeq" pitchFamily="2" charset="-78"/>
              </a:rPr>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en-US" sz="2800" dirty="0" err="1">
                <a:latin typeface="Kruti Dev 016" pitchFamily="2" charset="0"/>
              </a:rPr>
              <a:t>lkQ</a:t>
            </a:r>
            <a:r>
              <a:rPr lang="en-US" sz="2800" dirty="0">
                <a:latin typeface="Kruti Dev 016" pitchFamily="2" charset="0"/>
              </a:rPr>
              <a:t>+ </a:t>
            </a:r>
            <a:r>
              <a:rPr lang="en-US" sz="2800" dirty="0" err="1">
                <a:latin typeface="Kruti Dev 016" pitchFamily="2" charset="0"/>
              </a:rPr>
              <a:t>vYQ+kt</a:t>
            </a:r>
            <a:r>
              <a:rPr lang="en-US" sz="2800" dirty="0">
                <a:latin typeface="Kruti Dev 016" pitchFamily="2" charset="0"/>
              </a:rPr>
              <a:t>+ </a:t>
            </a:r>
            <a:r>
              <a:rPr lang="en-US" sz="2800" dirty="0" err="1">
                <a:latin typeface="Kruti Dev 016" pitchFamily="2" charset="0"/>
              </a:rPr>
              <a:t>esa</a:t>
            </a:r>
            <a:r>
              <a:rPr lang="en-US" sz="2800" dirty="0">
                <a:latin typeface="Kruti Dev 016" pitchFamily="2" charset="0"/>
              </a:rPr>
              <a:t> </a:t>
            </a:r>
            <a:r>
              <a:rPr lang="en-US" sz="2800" dirty="0" err="1">
                <a:latin typeface="Kruti Dev 016" pitchFamily="2" charset="0"/>
              </a:rPr>
              <a:t>cqjkbZ</a:t>
            </a:r>
            <a:r>
              <a:rPr lang="en-US" sz="2800" dirty="0">
                <a:latin typeface="Kruti Dev 016" pitchFamily="2" charset="0"/>
              </a:rPr>
              <a:t> </a:t>
            </a:r>
            <a:r>
              <a:rPr lang="en-US" sz="2800" dirty="0" err="1">
                <a:latin typeface="Kruti Dev 016" pitchFamily="2" charset="0"/>
              </a:rPr>
              <a:t>dks</a:t>
            </a:r>
            <a:r>
              <a:rPr lang="en-US" sz="2800" dirty="0">
                <a:latin typeface="Kruti Dev 016" pitchFamily="2" charset="0"/>
              </a:rPr>
              <a:t> </a:t>
            </a:r>
            <a:r>
              <a:rPr lang="en-US" sz="2800" dirty="0" err="1">
                <a:latin typeface="Kruti Dev 016" pitchFamily="2" charset="0"/>
              </a:rPr>
              <a:t>vPNkbZ</a:t>
            </a:r>
            <a:r>
              <a:rPr lang="en-US" sz="2800" dirty="0">
                <a:latin typeface="Kruti Dev 016" pitchFamily="2" charset="0"/>
              </a:rPr>
              <a:t> </a:t>
            </a:r>
            <a:r>
              <a:rPr lang="en-US" sz="2800" dirty="0" err="1">
                <a:latin typeface="Kruti Dev 016" pitchFamily="2" charset="0"/>
              </a:rPr>
              <a:t>ls</a:t>
            </a:r>
            <a:r>
              <a:rPr lang="en-US" sz="2800" dirty="0">
                <a:latin typeface="Kruti Dev 016" pitchFamily="2" charset="0"/>
              </a:rPr>
              <a:t> </a:t>
            </a:r>
            <a:r>
              <a:rPr lang="en-US" sz="2800" dirty="0" err="1">
                <a:latin typeface="Kruti Dev 016" pitchFamily="2" charset="0"/>
              </a:rPr>
              <a:t>vyx</a:t>
            </a:r>
            <a:r>
              <a:rPr lang="en-US" sz="2800" dirty="0">
                <a:latin typeface="Kruti Dev 016" pitchFamily="2" charset="0"/>
              </a:rPr>
              <a:t> </a:t>
            </a:r>
            <a:r>
              <a:rPr lang="en-US" sz="2800" dirty="0" err="1">
                <a:latin typeface="Kruti Dev 016" pitchFamily="2" charset="0"/>
              </a:rPr>
              <a:t>djuk</a:t>
            </a:r>
            <a:r>
              <a:rPr lang="en-US" sz="2800" dirty="0">
                <a:latin typeface="Kruti Dev 016" pitchFamily="2" charset="0"/>
              </a:rPr>
              <a:t> </a:t>
            </a:r>
            <a:r>
              <a:rPr lang="en-US" sz="2800" dirty="0" err="1">
                <a:latin typeface="Kruti Dev 016" pitchFamily="2" charset="0"/>
              </a:rPr>
              <a:t>vkidk</a:t>
            </a:r>
            <a:r>
              <a:rPr lang="en-US" sz="2800" dirty="0">
                <a:latin typeface="Kruti Dev 016" pitchFamily="2" charset="0"/>
              </a:rPr>
              <a:t> </a:t>
            </a:r>
            <a:r>
              <a:rPr lang="en-US" sz="2800" dirty="0" err="1" smtClean="0">
                <a:latin typeface="Kruti Dev 016" pitchFamily="2" charset="0"/>
              </a:rPr>
              <a:t>bLrsgkd</a:t>
            </a:r>
            <a:r>
              <a:rPr lang="en-US" sz="2800" dirty="0" smtClean="0">
                <a:latin typeface="Kruti Dev 016" pitchFamily="2" charset="0"/>
              </a:rPr>
              <a:t>+ </a:t>
            </a:r>
            <a:r>
              <a:rPr lang="en-US" sz="2800" dirty="0" err="1">
                <a:latin typeface="Kruti Dev 016" pitchFamily="2" charset="0"/>
              </a:rPr>
              <a:t>gS</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
        <p:nvSpPr>
          <p:cNvPr id="3" name="Subtitle 2"/>
          <p:cNvSpPr>
            <a:spLocks noGrp="1"/>
          </p:cNvSpPr>
          <p:nvPr>
            <p:ph type="subTitle" idx="1"/>
          </p:nvPr>
        </p:nvSpPr>
        <p:spPr/>
        <p:txBody>
          <a:bodyPr/>
          <a:lstStyle/>
          <a:p>
            <a:r>
              <a:rPr lang="ur-PK" dirty="0">
                <a:latin typeface="Faiz Lahori Nastaleeq" pitchFamily="2" charset="-78"/>
                <a:cs typeface="Faiz Lahori Nastaleeq" pitchFamily="2" charset="-78"/>
              </a:rPr>
              <a:t/>
            </a:r>
            <a:br>
              <a:rPr lang="ur-PK" dirty="0">
                <a:latin typeface="Faiz Lahori Nastaleeq" pitchFamily="2" charset="-78"/>
                <a:cs typeface="Faiz Lahori Nastaleeq" pitchFamily="2" charset="-78"/>
              </a:rPr>
            </a:br>
            <a:endParaRPr lang="en-US" dirty="0">
              <a:latin typeface="Faiz Lahori Nastaleeq" pitchFamily="2" charset="-78"/>
              <a:cs typeface="Faiz Lahori Nastaleeq" pitchFamily="2" charset="-78"/>
            </a:endParaRPr>
          </a:p>
        </p:txBody>
      </p:sp>
    </p:spTree>
    <p:extLst>
      <p:ext uri="{BB962C8B-B14F-4D97-AF65-F5344CB8AC3E}">
        <p14:creationId xmlns:p14="http://schemas.microsoft.com/office/powerpoint/2010/main" xmlns="" val="2415132360"/>
      </p:ext>
    </p:extLst>
  </p:cSld>
  <p:clrMapOvr>
    <a:masterClrMapping/>
  </p:clrMapOvr>
  <p:transition>
    <p:fade/>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482975"/>
            <a:ext cx="10363200" cy="1470025"/>
          </a:xfrm>
        </p:spPr>
        <p:txBody>
          <a:bodyPr/>
          <a:lstStyle/>
          <a:p>
            <a:r>
              <a:rPr lang="ur-PK" sz="5200" dirty="0">
                <a:latin typeface="1 MUHAMMADI QURANIC" pitchFamily="66" charset="-78"/>
                <a:cs typeface="1 MUHAMMADI QURANIC" pitchFamily="66" charset="-78"/>
              </a:rPr>
              <a:t>وَآيَاتُ </a:t>
            </a:r>
            <a:r>
              <a:rPr lang="ur-PK" sz="5200" dirty="0" smtClean="0">
                <a:latin typeface="1 MUHAMMADI QURANIC" pitchFamily="66" charset="-78"/>
                <a:cs typeface="1 MUHAMMADI QURANIC" pitchFamily="66" charset="-78"/>
              </a:rPr>
              <a:t>ٱللہِ  </a:t>
            </a:r>
            <a:r>
              <a:rPr lang="ur-PK" sz="5200" dirty="0">
                <a:latin typeface="1 MUHAMMADI QURANIC" pitchFamily="66" charset="-78"/>
                <a:cs typeface="1 MUHAMMADI QURANIC" pitchFamily="66" charset="-78"/>
              </a:rPr>
              <a:t>لَدَيْكُمْ</a:t>
            </a:r>
            <a:r>
              <a:rPr lang="en-US" sz="5200" dirty="0"/>
              <a:t/>
            </a:r>
            <a:br>
              <a:rPr lang="en-US" sz="5200" dirty="0"/>
            </a:br>
            <a:r>
              <a:rPr lang="ur-PK" sz="2800" dirty="0" smtClean="0"/>
              <a:t/>
            </a:r>
            <a:br>
              <a:rPr lang="ur-PK" sz="2800" dirty="0" smtClean="0"/>
            </a:br>
            <a:r>
              <a:rPr lang="en-US" sz="2800" i="1" dirty="0" err="1" smtClean="0"/>
              <a:t>wa</a:t>
            </a:r>
            <a:r>
              <a:rPr lang="en-US" sz="2800" i="1" dirty="0" smtClean="0"/>
              <a:t> </a:t>
            </a:r>
            <a:r>
              <a:rPr lang="en-US" sz="2800" i="1" dirty="0" err="1"/>
              <a:t>ayatu</a:t>
            </a:r>
            <a:r>
              <a:rPr lang="en-US" sz="2800" i="1" dirty="0"/>
              <a:t> </a:t>
            </a:r>
            <a:r>
              <a:rPr lang="en-US" sz="2800" i="1" dirty="0" err="1"/>
              <a:t>allahi</a:t>
            </a:r>
            <a:r>
              <a:rPr lang="en-US" sz="2800" i="1" dirty="0"/>
              <a:t> </a:t>
            </a:r>
            <a:r>
              <a:rPr lang="en-US" sz="2800" i="1" dirty="0" err="1"/>
              <a:t>ladaykum</a:t>
            </a:r>
            <a:r>
              <a:rPr lang="en-US" sz="2800" dirty="0"/>
              <a:t/>
            </a:r>
            <a:br>
              <a:rPr lang="en-US" sz="2800" dirty="0"/>
            </a:br>
            <a:r>
              <a:rPr lang="ur-PK" sz="2800" dirty="0" smtClean="0"/>
              <a:t/>
            </a:r>
            <a:br>
              <a:rPr lang="ur-PK" sz="2800" dirty="0" smtClean="0"/>
            </a:br>
            <a:r>
              <a:rPr lang="en-US" sz="2800" dirty="0" smtClean="0"/>
              <a:t>The </a:t>
            </a:r>
            <a:r>
              <a:rPr lang="en-US" sz="2800" dirty="0"/>
              <a:t>verses of Allah is in your possession</a:t>
            </a:r>
            <a:r>
              <a:rPr lang="en-US" sz="2800" dirty="0" smtClean="0"/>
              <a:t>.</a:t>
            </a:r>
            <a:r>
              <a:rPr lang="ur-PK" sz="2800" dirty="0" smtClean="0"/>
              <a:t/>
            </a:r>
            <a:br>
              <a:rPr lang="ur-PK" sz="2800" dirty="0" smtClean="0"/>
            </a:br>
            <a:r>
              <a:rPr lang="ur-PK" sz="2800" dirty="0"/>
              <a:t/>
            </a:r>
            <a:br>
              <a:rPr lang="ur-PK" sz="2800" dirty="0"/>
            </a:br>
            <a:r>
              <a:rPr lang="ur-PK" sz="2800" dirty="0">
                <a:latin typeface="Faiz Lahori Nastaleeq" pitchFamily="2" charset="-78"/>
                <a:cs typeface="Faiz Lahori Nastaleeq" pitchFamily="2" charset="-78"/>
              </a:rPr>
              <a:t>اللہ کی نشانیوں کی روشنی میں آپ کو پوری طرح واقف </a:t>
            </a:r>
            <a:r>
              <a:rPr lang="ur-PK" sz="2800" dirty="0" smtClean="0">
                <a:latin typeface="Faiz Lahori Nastaleeq" pitchFamily="2" charset="-78"/>
                <a:cs typeface="Faiz Lahori Nastaleeq" pitchFamily="2" charset="-78"/>
              </a:rPr>
              <a:t>ہے</a:t>
            </a:r>
            <a:br>
              <a:rPr lang="ur-PK" sz="2800" dirty="0" smtClean="0">
                <a:latin typeface="Faiz Lahori Nastaleeq" pitchFamily="2" charset="-78"/>
                <a:cs typeface="Faiz Lahori Nastaleeq" pitchFamily="2" charset="-78"/>
              </a:rPr>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en-US" sz="2800" dirty="0" err="1">
                <a:latin typeface="Kruti Dev 016" pitchFamily="2" charset="0"/>
              </a:rPr>
              <a:t>vYykg</a:t>
            </a:r>
            <a:r>
              <a:rPr lang="en-US" sz="2800" dirty="0">
                <a:latin typeface="Kruti Dev 016" pitchFamily="2" charset="0"/>
              </a:rPr>
              <a:t> </a:t>
            </a:r>
            <a:r>
              <a:rPr lang="en-US" sz="2800" dirty="0" err="1">
                <a:latin typeface="Kruti Dev 016" pitchFamily="2" charset="0"/>
              </a:rPr>
              <a:t>fu’kkfu;ksa</a:t>
            </a:r>
            <a:r>
              <a:rPr lang="en-US" sz="2800" dirty="0">
                <a:latin typeface="Kruti Dev 016" pitchFamily="2" charset="0"/>
              </a:rPr>
              <a:t> dh </a:t>
            </a:r>
            <a:r>
              <a:rPr lang="en-US" sz="2800" dirty="0" err="1">
                <a:latin typeface="Kruti Dev 016" pitchFamily="2" charset="0"/>
              </a:rPr>
              <a:t>jkS’kuh</a:t>
            </a:r>
            <a:r>
              <a:rPr lang="en-US" sz="2800" dirty="0">
                <a:latin typeface="Kruti Dev 016" pitchFamily="2" charset="0"/>
              </a:rPr>
              <a:t> </a:t>
            </a:r>
            <a:r>
              <a:rPr lang="en-US" sz="2800" dirty="0" err="1">
                <a:latin typeface="Kruti Dev 016" pitchFamily="2" charset="0"/>
              </a:rPr>
              <a:t>esa</a:t>
            </a:r>
            <a:r>
              <a:rPr lang="en-US" sz="2800" dirty="0">
                <a:latin typeface="Kruti Dev 016" pitchFamily="2" charset="0"/>
              </a:rPr>
              <a:t> </a:t>
            </a:r>
            <a:r>
              <a:rPr lang="en-US" sz="2800" dirty="0" err="1">
                <a:latin typeface="Kruti Dev 016" pitchFamily="2" charset="0"/>
              </a:rPr>
              <a:t>vkils</a:t>
            </a:r>
            <a:r>
              <a:rPr lang="en-US" sz="2800" dirty="0">
                <a:latin typeface="Kruti Dev 016" pitchFamily="2" charset="0"/>
              </a:rPr>
              <a:t> </a:t>
            </a:r>
            <a:r>
              <a:rPr lang="en-US" sz="2800" dirty="0" err="1">
                <a:latin typeface="Kruti Dev 016" pitchFamily="2" charset="0"/>
              </a:rPr>
              <a:t>iwjh</a:t>
            </a:r>
            <a:r>
              <a:rPr lang="en-US" sz="2800" dirty="0">
                <a:latin typeface="Kruti Dev 016" pitchFamily="2" charset="0"/>
              </a:rPr>
              <a:t> </a:t>
            </a:r>
            <a:r>
              <a:rPr lang="en-US" sz="2800" dirty="0" err="1">
                <a:latin typeface="Kruti Dev 016" pitchFamily="2" charset="0"/>
              </a:rPr>
              <a:t>rjg</a:t>
            </a:r>
            <a:r>
              <a:rPr lang="en-US" sz="2800" dirty="0">
                <a:latin typeface="Kruti Dev 016" pitchFamily="2" charset="0"/>
              </a:rPr>
              <a:t> </a:t>
            </a:r>
            <a:r>
              <a:rPr lang="en-US" sz="2800" dirty="0" err="1">
                <a:latin typeface="Kruti Dev 016" pitchFamily="2" charset="0"/>
              </a:rPr>
              <a:t>okfd</a:t>
            </a:r>
            <a:r>
              <a:rPr lang="en-US" sz="2800" dirty="0">
                <a:latin typeface="Kruti Dev 016" pitchFamily="2" charset="0"/>
              </a:rPr>
              <a:t>++Q+ </a:t>
            </a:r>
            <a:r>
              <a:rPr lang="en-US" sz="2800" dirty="0" err="1">
                <a:latin typeface="Kruti Dev 016" pitchFamily="2" charset="0"/>
              </a:rPr>
              <a:t>gS</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
        <p:nvSpPr>
          <p:cNvPr id="3" name="Subtitle 2"/>
          <p:cNvSpPr>
            <a:spLocks noGrp="1"/>
          </p:cNvSpPr>
          <p:nvPr>
            <p:ph type="subTitle" idx="1"/>
          </p:nvPr>
        </p:nvSpPr>
        <p:spPr>
          <a:xfrm>
            <a:off x="1828800" y="4191000"/>
            <a:ext cx="8534400" cy="1447800"/>
          </a:xfrm>
        </p:spPr>
        <p:txBody>
          <a:bodyPr/>
          <a:lstStyle/>
          <a:p>
            <a:r>
              <a:rPr lang="ur-PK" dirty="0">
                <a:latin typeface="Faiz Lahori Nastaleeq" pitchFamily="2" charset="-78"/>
                <a:cs typeface="Faiz Lahori Nastaleeq" pitchFamily="2" charset="-78"/>
              </a:rPr>
              <a:t/>
            </a:r>
            <a:br>
              <a:rPr lang="ur-PK" dirty="0">
                <a:latin typeface="Faiz Lahori Nastaleeq" pitchFamily="2" charset="-78"/>
                <a:cs typeface="Faiz Lahori Nastaleeq" pitchFamily="2" charset="-78"/>
              </a:rPr>
            </a:br>
            <a:endParaRPr lang="en-US" dirty="0">
              <a:latin typeface="Faiz Lahori Nastaleeq" pitchFamily="2" charset="-78"/>
              <a:cs typeface="Faiz Lahori Nastaleeq" pitchFamily="2" charset="-78"/>
            </a:endParaRPr>
          </a:p>
        </p:txBody>
      </p:sp>
    </p:spTree>
    <p:extLst>
      <p:ext uri="{BB962C8B-B14F-4D97-AF65-F5344CB8AC3E}">
        <p14:creationId xmlns:p14="http://schemas.microsoft.com/office/powerpoint/2010/main" xmlns="" val="132054463"/>
      </p:ext>
    </p:extLst>
  </p:cSld>
  <p:clrMapOvr>
    <a:masterClrMapping/>
  </p:clrMapOvr>
  <p:transition>
    <p:fade/>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635375"/>
            <a:ext cx="10363200" cy="1470025"/>
          </a:xfrm>
        </p:spPr>
        <p:txBody>
          <a:bodyPr/>
          <a:lstStyle/>
          <a:p>
            <a:r>
              <a:rPr lang="ur-PK" sz="5200" dirty="0">
                <a:latin typeface="1 MUHAMMADI QURANIC" pitchFamily="66" charset="-78"/>
                <a:cs typeface="1 MUHAMMADI QURANIC" pitchFamily="66" charset="-78"/>
              </a:rPr>
              <a:t>وَعَزَائِمُهُ فِيكُمْ</a:t>
            </a:r>
            <a:r>
              <a:rPr lang="en-US" sz="5200" dirty="0"/>
              <a:t/>
            </a:r>
            <a:br>
              <a:rPr lang="en-US" sz="5200" dirty="0"/>
            </a:br>
            <a:r>
              <a:rPr lang="ur-PK" sz="2800" dirty="0" smtClean="0"/>
              <a:t/>
            </a:r>
            <a:br>
              <a:rPr lang="ur-PK" sz="2800" dirty="0" smtClean="0"/>
            </a:br>
            <a:r>
              <a:rPr lang="en-US" sz="2800" i="1" dirty="0" err="1" smtClean="0"/>
              <a:t>wa</a:t>
            </a:r>
            <a:r>
              <a:rPr lang="en-US" sz="2800" i="1" dirty="0" smtClean="0"/>
              <a:t> </a:t>
            </a:r>
            <a:r>
              <a:rPr lang="en-US" sz="2800" i="1" dirty="0"/>
              <a:t>`</a:t>
            </a:r>
            <a:r>
              <a:rPr lang="en-US" sz="2800" i="1" dirty="0" err="1"/>
              <a:t>aza'imuhu</a:t>
            </a:r>
            <a:r>
              <a:rPr lang="en-US" sz="2800" i="1" dirty="0"/>
              <a:t> </a:t>
            </a:r>
            <a:r>
              <a:rPr lang="en-US" sz="2800" i="1" dirty="0" err="1"/>
              <a:t>fikum</a:t>
            </a:r>
            <a:r>
              <a:rPr lang="en-US" sz="2800" dirty="0"/>
              <a:t/>
            </a:r>
            <a:br>
              <a:rPr lang="en-US" sz="2800" dirty="0"/>
            </a:br>
            <a:r>
              <a:rPr lang="ur-PK" sz="2800" dirty="0" smtClean="0"/>
              <a:t/>
            </a:r>
            <a:br>
              <a:rPr lang="ur-PK" sz="2800" dirty="0" smtClean="0"/>
            </a:br>
            <a:r>
              <a:rPr lang="en-US" sz="2800" dirty="0" smtClean="0"/>
              <a:t>His </a:t>
            </a:r>
            <a:r>
              <a:rPr lang="en-US" sz="2800" dirty="0"/>
              <a:t>unavoidable decrees rely upon you</a:t>
            </a:r>
            <a:r>
              <a:rPr lang="en-US" sz="2800" dirty="0" smtClean="0"/>
              <a:t>.</a:t>
            </a:r>
            <a:r>
              <a:rPr lang="ur-PK" sz="2800" dirty="0" smtClean="0"/>
              <a:t/>
            </a:r>
            <a:br>
              <a:rPr lang="ur-PK" sz="2800" dirty="0" smtClean="0"/>
            </a:br>
            <a:r>
              <a:rPr lang="ur-PK" sz="2800" dirty="0"/>
              <a:t/>
            </a:r>
            <a:br>
              <a:rPr lang="ur-PK" sz="2800" dirty="0"/>
            </a:br>
            <a:r>
              <a:rPr lang="ur-PK" sz="2800" dirty="0">
                <a:latin typeface="Faiz Lahori Nastaleeq" pitchFamily="2" charset="-78"/>
                <a:cs typeface="Faiz Lahori Nastaleeq" pitchFamily="2" charset="-78"/>
              </a:rPr>
              <a:t>کیونکہ اس کے ناگزیر فرمانوں اور منصوبے کے لئے وہ آپ پر بھروسہ کرتا </a:t>
            </a:r>
            <a:r>
              <a:rPr lang="ur-PK" sz="2800" dirty="0" smtClean="0">
                <a:latin typeface="Faiz Lahori Nastaleeq" pitchFamily="2" charset="-78"/>
                <a:cs typeface="Faiz Lahori Nastaleeq" pitchFamily="2" charset="-78"/>
              </a:rPr>
              <a:t>ہے</a:t>
            </a:r>
            <a:br>
              <a:rPr lang="ur-PK" sz="2800" dirty="0" smtClean="0">
                <a:latin typeface="Faiz Lahori Nastaleeq" pitchFamily="2" charset="-78"/>
                <a:cs typeface="Faiz Lahori Nastaleeq" pitchFamily="2" charset="-78"/>
              </a:rPr>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en-US" sz="2800" dirty="0" err="1">
                <a:latin typeface="Kruti Dev 016" pitchFamily="2" charset="0"/>
              </a:rPr>
              <a:t>D;ksafd</a:t>
            </a:r>
            <a:r>
              <a:rPr lang="en-US" sz="2800" dirty="0">
                <a:latin typeface="Kruti Dev 016" pitchFamily="2" charset="0"/>
              </a:rPr>
              <a:t> </a:t>
            </a:r>
            <a:r>
              <a:rPr lang="en-US" sz="2800" dirty="0" err="1">
                <a:latin typeface="Kruti Dev 016" pitchFamily="2" charset="0"/>
              </a:rPr>
              <a:t>mlds</a:t>
            </a:r>
            <a:r>
              <a:rPr lang="en-US" sz="2800" dirty="0">
                <a:latin typeface="Kruti Dev 016" pitchFamily="2" charset="0"/>
              </a:rPr>
              <a:t> </a:t>
            </a:r>
            <a:r>
              <a:rPr lang="en-US" sz="2800" dirty="0" err="1">
                <a:latin typeface="Kruti Dev 016" pitchFamily="2" charset="0"/>
              </a:rPr>
              <a:t>ukxqt+hj</a:t>
            </a:r>
            <a:r>
              <a:rPr lang="en-US" sz="2800" dirty="0">
                <a:latin typeface="Kruti Dev 016" pitchFamily="2" charset="0"/>
              </a:rPr>
              <a:t> </a:t>
            </a:r>
            <a:r>
              <a:rPr lang="en-US" sz="2800" dirty="0" err="1">
                <a:latin typeface="Kruti Dev 016" pitchFamily="2" charset="0"/>
              </a:rPr>
              <a:t>Qjekuksa</a:t>
            </a:r>
            <a:r>
              <a:rPr lang="en-US" sz="2800" dirty="0">
                <a:latin typeface="Kruti Dev 016" pitchFamily="2" charset="0"/>
              </a:rPr>
              <a:t> </a:t>
            </a:r>
            <a:r>
              <a:rPr lang="en-US" sz="2800" dirty="0" err="1">
                <a:latin typeface="Kruti Dev 016" pitchFamily="2" charset="0"/>
              </a:rPr>
              <a:t>vkSj</a:t>
            </a:r>
            <a:r>
              <a:rPr lang="en-US" sz="2800" dirty="0">
                <a:latin typeface="Kruti Dev 016" pitchFamily="2" charset="0"/>
              </a:rPr>
              <a:t> </a:t>
            </a:r>
            <a:r>
              <a:rPr lang="en-US" sz="2800" dirty="0" err="1">
                <a:latin typeface="Kruti Dev 016" pitchFamily="2" charset="0"/>
              </a:rPr>
              <a:t>eUlwcs</a:t>
            </a:r>
            <a:r>
              <a:rPr lang="en-US" sz="2800" dirty="0">
                <a:latin typeface="Kruti Dev 016" pitchFamily="2" charset="0"/>
              </a:rPr>
              <a:t> ds </a:t>
            </a:r>
            <a:r>
              <a:rPr lang="en-US" sz="2800" dirty="0" err="1">
                <a:latin typeface="Kruti Dev 016" pitchFamily="2" charset="0"/>
              </a:rPr>
              <a:t>fy</a:t>
            </a:r>
            <a:r>
              <a:rPr lang="en-US" sz="2800" dirty="0">
                <a:latin typeface="Kruti Dev 016" pitchFamily="2" charset="0"/>
              </a:rPr>
              <a:t>, </a:t>
            </a:r>
            <a:r>
              <a:rPr lang="en-US" sz="2800" dirty="0" err="1">
                <a:latin typeface="Kruti Dev 016" pitchFamily="2" charset="0"/>
              </a:rPr>
              <a:t>og</a:t>
            </a:r>
            <a:r>
              <a:rPr lang="en-US" sz="2800" dirty="0">
                <a:latin typeface="Kruti Dev 016" pitchFamily="2" charset="0"/>
              </a:rPr>
              <a:t> </a:t>
            </a:r>
            <a:r>
              <a:rPr lang="en-US" sz="2800" dirty="0" err="1">
                <a:latin typeface="Kruti Dev 016" pitchFamily="2" charset="0"/>
              </a:rPr>
              <a:t>vki</a:t>
            </a:r>
            <a:r>
              <a:rPr lang="en-US" sz="2800" dirty="0">
                <a:latin typeface="Kruti Dev 016" pitchFamily="2" charset="0"/>
              </a:rPr>
              <a:t> </a:t>
            </a:r>
            <a:r>
              <a:rPr lang="en-US" sz="2800" dirty="0" err="1">
                <a:latin typeface="Kruti Dev 016" pitchFamily="2" charset="0"/>
              </a:rPr>
              <a:t>ij</a:t>
            </a:r>
            <a:r>
              <a:rPr lang="en-US" sz="2800" dirty="0">
                <a:latin typeface="Kruti Dev 016" pitchFamily="2" charset="0"/>
              </a:rPr>
              <a:t> </a:t>
            </a:r>
            <a:r>
              <a:rPr lang="en-US" sz="2800" dirty="0" err="1">
                <a:latin typeface="Kruti Dev 016" pitchFamily="2" charset="0"/>
              </a:rPr>
              <a:t>Hkjkslk</a:t>
            </a:r>
            <a:r>
              <a:rPr lang="en-US" sz="2800" dirty="0">
                <a:latin typeface="Kruti Dev 016" pitchFamily="2" charset="0"/>
              </a:rPr>
              <a:t> </a:t>
            </a:r>
            <a:r>
              <a:rPr lang="en-US" sz="2800" dirty="0" err="1">
                <a:latin typeface="Kruti Dev 016" pitchFamily="2" charset="0"/>
              </a:rPr>
              <a:t>djrk</a:t>
            </a:r>
            <a:r>
              <a:rPr lang="en-US" sz="2800" dirty="0">
                <a:latin typeface="Kruti Dev 016" pitchFamily="2" charset="0"/>
              </a:rPr>
              <a:t> </a:t>
            </a:r>
            <a:r>
              <a:rPr lang="en-US" sz="2800" dirty="0" err="1">
                <a:latin typeface="Kruti Dev 016" pitchFamily="2" charset="0"/>
              </a:rPr>
              <a:t>gS</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
        <p:nvSpPr>
          <p:cNvPr id="3" name="Subtitle 2"/>
          <p:cNvSpPr>
            <a:spLocks noGrp="1"/>
          </p:cNvSpPr>
          <p:nvPr>
            <p:ph type="subTitle" idx="1"/>
          </p:nvPr>
        </p:nvSpPr>
        <p:spPr/>
        <p:txBody>
          <a:bodyPr/>
          <a:lstStyle/>
          <a:p>
            <a:r>
              <a:rPr lang="ur-PK" dirty="0">
                <a:latin typeface="Faiz Lahori Nastaleeq" pitchFamily="2" charset="-78"/>
                <a:cs typeface="Faiz Lahori Nastaleeq" pitchFamily="2" charset="-78"/>
              </a:rPr>
              <a:t/>
            </a:r>
            <a:br>
              <a:rPr lang="ur-PK" dirty="0">
                <a:latin typeface="Faiz Lahori Nastaleeq" pitchFamily="2" charset="-78"/>
                <a:cs typeface="Faiz Lahori Nastaleeq" pitchFamily="2" charset="-78"/>
              </a:rPr>
            </a:br>
            <a:endParaRPr lang="en-US" dirty="0">
              <a:latin typeface="Faiz Lahori Nastaleeq" pitchFamily="2" charset="-78"/>
              <a:cs typeface="Faiz Lahori Nastaleeq" pitchFamily="2" charset="-78"/>
            </a:endParaRPr>
          </a:p>
        </p:txBody>
      </p:sp>
    </p:spTree>
    <p:extLst>
      <p:ext uri="{BB962C8B-B14F-4D97-AF65-F5344CB8AC3E}">
        <p14:creationId xmlns:p14="http://schemas.microsoft.com/office/powerpoint/2010/main" xmlns="" val="3673579127"/>
      </p:ext>
    </p:extLst>
  </p:cSld>
  <p:clrMapOvr>
    <a:masterClrMapping/>
  </p:clrMapOvr>
  <p:transition>
    <p:fade/>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657600"/>
            <a:ext cx="10363200" cy="1470025"/>
          </a:xfrm>
        </p:spPr>
        <p:txBody>
          <a:bodyPr/>
          <a:lstStyle/>
          <a:p>
            <a:r>
              <a:rPr lang="ur-PK" sz="5200" dirty="0">
                <a:latin typeface="1 MUHAMMADI QURANIC" pitchFamily="66" charset="-78"/>
                <a:cs typeface="1 MUHAMMADI QURANIC" pitchFamily="66" charset="-78"/>
              </a:rPr>
              <a:t>وَنُورُهُ وَبُرْهَانُهُ عِنْدَكُمْ</a:t>
            </a:r>
            <a:r>
              <a:rPr lang="en-US" sz="5200" dirty="0"/>
              <a:t/>
            </a:r>
            <a:br>
              <a:rPr lang="en-US" sz="5200" dirty="0"/>
            </a:br>
            <a:r>
              <a:rPr lang="ur-PK" sz="2800" dirty="0" smtClean="0"/>
              <a:t/>
            </a:r>
            <a:br>
              <a:rPr lang="ur-PK" sz="2800" dirty="0" smtClean="0"/>
            </a:br>
            <a:r>
              <a:rPr lang="en-US" sz="2800" i="1" dirty="0" err="1" smtClean="0"/>
              <a:t>wa</a:t>
            </a:r>
            <a:r>
              <a:rPr lang="en-US" sz="2800" i="1" dirty="0" smtClean="0"/>
              <a:t> </a:t>
            </a:r>
            <a:r>
              <a:rPr lang="en-US" sz="2800" i="1" dirty="0" err="1"/>
              <a:t>nuruhu</a:t>
            </a:r>
            <a:r>
              <a:rPr lang="en-US" sz="2800" i="1" dirty="0"/>
              <a:t> </a:t>
            </a:r>
            <a:r>
              <a:rPr lang="en-US" sz="2800" i="1" dirty="0" err="1"/>
              <a:t>wa</a:t>
            </a:r>
            <a:r>
              <a:rPr lang="en-US" sz="2800" i="1" dirty="0"/>
              <a:t> </a:t>
            </a:r>
            <a:r>
              <a:rPr lang="en-US" sz="2800" i="1" dirty="0" err="1"/>
              <a:t>burhanuhu</a:t>
            </a:r>
            <a:r>
              <a:rPr lang="en-US" sz="2800" i="1" dirty="0"/>
              <a:t> `</a:t>
            </a:r>
            <a:r>
              <a:rPr lang="en-US" sz="2800" i="1" dirty="0" err="1"/>
              <a:t>indakum</a:t>
            </a:r>
            <a:r>
              <a:rPr lang="en-US" sz="2800" dirty="0"/>
              <a:t/>
            </a:r>
            <a:br>
              <a:rPr lang="en-US" sz="2800" dirty="0"/>
            </a:br>
            <a:r>
              <a:rPr lang="ur-PK" sz="2800" dirty="0" smtClean="0"/>
              <a:t/>
            </a:r>
            <a:br>
              <a:rPr lang="ur-PK" sz="2800" dirty="0" smtClean="0"/>
            </a:br>
            <a:r>
              <a:rPr lang="en-US" sz="2800" dirty="0" smtClean="0"/>
              <a:t>His </a:t>
            </a:r>
            <a:r>
              <a:rPr lang="en-US" sz="2800" dirty="0"/>
              <a:t>light and proof are with you</a:t>
            </a:r>
            <a:r>
              <a:rPr lang="en-US" sz="2800" dirty="0" smtClean="0"/>
              <a:t>.</a:t>
            </a:r>
            <a:r>
              <a:rPr lang="ur-PK" sz="2800" dirty="0" smtClean="0"/>
              <a:t/>
            </a:r>
            <a:br>
              <a:rPr lang="ur-PK" sz="2800" dirty="0" smtClean="0"/>
            </a:br>
            <a:r>
              <a:rPr lang="ur-PK" sz="2800" dirty="0"/>
              <a:t/>
            </a:r>
            <a:br>
              <a:rPr lang="ur-PK" sz="2800" dirty="0"/>
            </a:br>
            <a:r>
              <a:rPr lang="ur-PK" sz="2800" dirty="0">
                <a:latin typeface="Faiz Lahori Nastaleeq" pitchFamily="2" charset="-78"/>
                <a:cs typeface="Faiz Lahori Nastaleeq" pitchFamily="2" charset="-78"/>
              </a:rPr>
              <a:t>آپ اس کے نور اور آثار کی حقیقی عکاسی </a:t>
            </a:r>
            <a:r>
              <a:rPr lang="ur-PK" sz="2800" dirty="0" smtClean="0">
                <a:latin typeface="Faiz Lahori Nastaleeq" pitchFamily="2" charset="-78"/>
                <a:cs typeface="Faiz Lahori Nastaleeq" pitchFamily="2" charset="-78"/>
              </a:rPr>
              <a:t>ہیں</a:t>
            </a:r>
            <a:br>
              <a:rPr lang="ur-PK" sz="2800" dirty="0" smtClean="0">
                <a:latin typeface="Faiz Lahori Nastaleeq" pitchFamily="2" charset="-78"/>
                <a:cs typeface="Faiz Lahori Nastaleeq" pitchFamily="2" charset="-78"/>
              </a:rPr>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en-US" sz="2800" dirty="0" err="1">
                <a:latin typeface="Kruti Dev 016" pitchFamily="2" charset="0"/>
              </a:rPr>
              <a:t>vki</a:t>
            </a:r>
            <a:r>
              <a:rPr lang="en-US" sz="2800" dirty="0">
                <a:latin typeface="Kruti Dev 016" pitchFamily="2" charset="0"/>
              </a:rPr>
              <a:t> </a:t>
            </a:r>
            <a:r>
              <a:rPr lang="en-US" sz="2800" dirty="0" err="1">
                <a:latin typeface="Kruti Dev 016" pitchFamily="2" charset="0"/>
              </a:rPr>
              <a:t>mlds</a:t>
            </a:r>
            <a:r>
              <a:rPr lang="en-US" sz="2800" dirty="0">
                <a:latin typeface="Kruti Dev 016" pitchFamily="2" charset="0"/>
              </a:rPr>
              <a:t> </a:t>
            </a:r>
            <a:r>
              <a:rPr lang="en-US" sz="2800" dirty="0" err="1">
                <a:latin typeface="Kruti Dev 016" pitchFamily="2" charset="0"/>
              </a:rPr>
              <a:t>uwj</a:t>
            </a:r>
            <a:r>
              <a:rPr lang="en-US" sz="2800" dirty="0">
                <a:latin typeface="Kruti Dev 016" pitchFamily="2" charset="0"/>
              </a:rPr>
              <a:t> </a:t>
            </a:r>
            <a:r>
              <a:rPr lang="en-US" sz="2800" dirty="0" err="1">
                <a:latin typeface="Kruti Dev 016" pitchFamily="2" charset="0"/>
              </a:rPr>
              <a:t>vkSj</a:t>
            </a:r>
            <a:r>
              <a:rPr lang="en-US" sz="2800" dirty="0">
                <a:latin typeface="Kruti Dev 016" pitchFamily="2" charset="0"/>
              </a:rPr>
              <a:t> </a:t>
            </a:r>
            <a:r>
              <a:rPr lang="en-US" sz="2800" dirty="0" err="1">
                <a:latin typeface="Kruti Dev 016" pitchFamily="2" charset="0"/>
              </a:rPr>
              <a:t>vklkj</a:t>
            </a:r>
            <a:r>
              <a:rPr lang="en-US" sz="2800" dirty="0">
                <a:latin typeface="Kruti Dev 016" pitchFamily="2" charset="0"/>
              </a:rPr>
              <a:t> dh </a:t>
            </a:r>
            <a:r>
              <a:rPr lang="en-US" sz="2800" dirty="0" err="1" smtClean="0">
                <a:latin typeface="Kruti Dev 016" pitchFamily="2" charset="0"/>
              </a:rPr>
              <a:t>gd+hd+h</a:t>
            </a:r>
            <a:r>
              <a:rPr lang="en-US" sz="2800" dirty="0" smtClean="0">
                <a:latin typeface="Kruti Dev 016" pitchFamily="2" charset="0"/>
              </a:rPr>
              <a:t> </a:t>
            </a:r>
            <a:r>
              <a:rPr lang="en-US" sz="2800" dirty="0" err="1">
                <a:latin typeface="Kruti Dev 016" pitchFamily="2" charset="0"/>
              </a:rPr>
              <a:t>vDdklh</a:t>
            </a:r>
            <a:r>
              <a:rPr lang="en-US" sz="2800" dirty="0">
                <a:latin typeface="Kruti Dev 016" pitchFamily="2" charset="0"/>
              </a:rPr>
              <a:t> </a:t>
            </a:r>
            <a:r>
              <a:rPr lang="en-US" sz="2800" dirty="0" err="1">
                <a:latin typeface="Kruti Dev 016" pitchFamily="2" charset="0"/>
              </a:rPr>
              <a:t>gS</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
        <p:nvSpPr>
          <p:cNvPr id="3" name="Subtitle 2"/>
          <p:cNvSpPr>
            <a:spLocks noGrp="1"/>
          </p:cNvSpPr>
          <p:nvPr>
            <p:ph type="subTitle" idx="1"/>
          </p:nvPr>
        </p:nvSpPr>
        <p:spPr/>
        <p:txBody>
          <a:bodyPr/>
          <a:lstStyle/>
          <a:p>
            <a:r>
              <a:rPr lang="ur-PK" dirty="0">
                <a:latin typeface="Faiz Lahori Nastaleeq" pitchFamily="2" charset="-78"/>
                <a:cs typeface="Faiz Lahori Nastaleeq" pitchFamily="2" charset="-78"/>
              </a:rPr>
              <a:t/>
            </a:r>
            <a:br>
              <a:rPr lang="ur-PK" dirty="0">
                <a:latin typeface="Faiz Lahori Nastaleeq" pitchFamily="2" charset="-78"/>
                <a:cs typeface="Faiz Lahori Nastaleeq" pitchFamily="2" charset="-78"/>
              </a:rPr>
            </a:br>
            <a:endParaRPr lang="en-US" dirty="0">
              <a:latin typeface="Faiz Lahori Nastaleeq" pitchFamily="2" charset="-78"/>
              <a:cs typeface="Faiz Lahori Nastaleeq" pitchFamily="2" charset="-78"/>
            </a:endParaRPr>
          </a:p>
        </p:txBody>
      </p:sp>
    </p:spTree>
    <p:extLst>
      <p:ext uri="{BB962C8B-B14F-4D97-AF65-F5344CB8AC3E}">
        <p14:creationId xmlns:p14="http://schemas.microsoft.com/office/powerpoint/2010/main" xmlns="" val="3819864631"/>
      </p:ext>
    </p:extLst>
  </p:cSld>
  <p:clrMapOvr>
    <a:masterClrMapping/>
  </p:clrMapOvr>
  <p:transition>
    <p:fade/>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711575"/>
            <a:ext cx="10363200" cy="1470025"/>
          </a:xfrm>
        </p:spPr>
        <p:txBody>
          <a:bodyPr/>
          <a:lstStyle/>
          <a:p>
            <a:r>
              <a:rPr lang="ur-PK" sz="5200" dirty="0">
                <a:latin typeface="1 MUHAMMADI QURANIC" pitchFamily="66" charset="-78"/>
                <a:cs typeface="1 MUHAMMADI QURANIC" pitchFamily="66" charset="-78"/>
              </a:rPr>
              <a:t>وَأَمْرُهُ إِلَيْكُمْ</a:t>
            </a:r>
            <a:r>
              <a:rPr lang="en-US" sz="5200" dirty="0"/>
              <a:t/>
            </a:r>
            <a:br>
              <a:rPr lang="en-US" sz="5200" dirty="0"/>
            </a:br>
            <a:r>
              <a:rPr lang="hi-IN" sz="2800" dirty="0" smtClean="0"/>
              <a:t/>
            </a:r>
            <a:br>
              <a:rPr lang="hi-IN" sz="2800" dirty="0" smtClean="0"/>
            </a:br>
            <a:r>
              <a:rPr lang="en-US" sz="2800" i="1" dirty="0" err="1" smtClean="0"/>
              <a:t>wa</a:t>
            </a:r>
            <a:r>
              <a:rPr lang="en-US" sz="2800" i="1" dirty="0" smtClean="0"/>
              <a:t> </a:t>
            </a:r>
            <a:r>
              <a:rPr lang="en-US" sz="2800" i="1" dirty="0" err="1"/>
              <a:t>amruhu</a:t>
            </a:r>
            <a:r>
              <a:rPr lang="en-US" sz="2800" i="1" dirty="0"/>
              <a:t> </a:t>
            </a:r>
            <a:r>
              <a:rPr lang="en-US" sz="2800" i="1" dirty="0" err="1"/>
              <a:t>ilaykum</a:t>
            </a:r>
            <a:r>
              <a:rPr lang="en-US" sz="2800" dirty="0"/>
              <a:t/>
            </a:r>
            <a:br>
              <a:rPr lang="en-US" sz="2800" dirty="0"/>
            </a:br>
            <a:r>
              <a:rPr lang="hi-IN" sz="2800" dirty="0" smtClean="0"/>
              <a:t/>
            </a:r>
            <a:br>
              <a:rPr lang="hi-IN" sz="2800" dirty="0" smtClean="0"/>
            </a:br>
            <a:r>
              <a:rPr lang="en-US" sz="2800" dirty="0" smtClean="0"/>
              <a:t>His </a:t>
            </a:r>
            <a:r>
              <a:rPr lang="en-US" sz="2800" dirty="0"/>
              <a:t>authority is to you</a:t>
            </a:r>
            <a:r>
              <a:rPr lang="en-US" sz="2800" dirty="0" smtClean="0"/>
              <a:t>.</a:t>
            </a:r>
            <a:r>
              <a:rPr lang="hi-IN" sz="2800" dirty="0" smtClean="0"/>
              <a:t/>
            </a:r>
            <a:br>
              <a:rPr lang="hi-IN" sz="2800" dirty="0" smtClean="0"/>
            </a:br>
            <a:r>
              <a:rPr lang="hi-IN" sz="2800" dirty="0"/>
              <a:t/>
            </a:r>
            <a:br>
              <a:rPr lang="hi-IN" sz="2800" dirty="0"/>
            </a:br>
            <a:r>
              <a:rPr lang="ur-PK" sz="2800" dirty="0">
                <a:latin typeface="Faiz Lahori Nastaleeq" pitchFamily="2" charset="-78"/>
                <a:cs typeface="Faiz Lahori Nastaleeq" pitchFamily="2" charset="-78"/>
              </a:rPr>
              <a:t>رہنمائی کا اختیار آپ کو دیا گیا </a:t>
            </a:r>
            <a:r>
              <a:rPr lang="ur-PK" sz="2800" dirty="0" smtClean="0">
                <a:latin typeface="Faiz Lahori Nastaleeq" pitchFamily="2" charset="-78"/>
                <a:cs typeface="Faiz Lahori Nastaleeq" pitchFamily="2" charset="-78"/>
              </a:rPr>
              <a:t>ہے</a:t>
            </a:r>
            <a:r>
              <a:rPr lang="hi-IN" sz="2800" dirty="0" smtClean="0">
                <a:latin typeface="Faiz Lahori Nastaleeq" pitchFamily="2" charset="-78"/>
                <a:cs typeface="Faiz Lahori Nastaleeq" pitchFamily="2" charset="-78"/>
              </a:rPr>
              <a:t/>
            </a:r>
            <a:br>
              <a:rPr lang="hi-IN" sz="2800" dirty="0" smtClean="0">
                <a:latin typeface="Faiz Lahori Nastaleeq" pitchFamily="2" charset="-78"/>
                <a:cs typeface="Faiz Lahori Nastaleeq" pitchFamily="2" charset="-78"/>
              </a:rPr>
            </a:br>
            <a:r>
              <a:rPr lang="hi-IN" sz="2800" dirty="0">
                <a:latin typeface="Faiz Lahori Nastaleeq" pitchFamily="2" charset="-78"/>
                <a:cs typeface="Faiz Lahori Nastaleeq" pitchFamily="2" charset="-78"/>
              </a:rPr>
              <a:t/>
            </a:r>
            <a:br>
              <a:rPr lang="hi-IN" sz="2800" dirty="0">
                <a:latin typeface="Faiz Lahori Nastaleeq" pitchFamily="2" charset="-78"/>
                <a:cs typeface="Faiz Lahori Nastaleeq" pitchFamily="2" charset="-78"/>
              </a:rPr>
            </a:br>
            <a:r>
              <a:rPr lang="en-US" sz="2800" dirty="0" err="1">
                <a:latin typeface="Kruti Dev 016" pitchFamily="2" charset="0"/>
              </a:rPr>
              <a:t>jguqekbZ</a:t>
            </a:r>
            <a:r>
              <a:rPr lang="en-US" sz="2800" dirty="0">
                <a:latin typeface="Kruti Dev 016" pitchFamily="2" charset="0"/>
              </a:rPr>
              <a:t> </a:t>
            </a:r>
            <a:r>
              <a:rPr lang="en-US" sz="2800" dirty="0" err="1">
                <a:latin typeface="Kruti Dev 016" pitchFamily="2" charset="0"/>
              </a:rPr>
              <a:t>dk</a:t>
            </a:r>
            <a:r>
              <a:rPr lang="en-US" sz="2800" dirty="0">
                <a:latin typeface="Kruti Dev 016" pitchFamily="2" charset="0"/>
              </a:rPr>
              <a:t> b[+</a:t>
            </a:r>
            <a:r>
              <a:rPr lang="en-US" sz="2800" dirty="0" err="1">
                <a:latin typeface="Kruti Dev 016" pitchFamily="2" charset="0"/>
              </a:rPr>
              <a:t>rs;kj</a:t>
            </a:r>
            <a:r>
              <a:rPr lang="en-US" sz="2800" dirty="0">
                <a:latin typeface="Kruti Dev 016" pitchFamily="2" charset="0"/>
              </a:rPr>
              <a:t> </a:t>
            </a:r>
            <a:r>
              <a:rPr lang="en-US" sz="2800" dirty="0" err="1">
                <a:latin typeface="Kruti Dev 016" pitchFamily="2" charset="0"/>
              </a:rPr>
              <a:t>vkidks</a:t>
            </a:r>
            <a:r>
              <a:rPr lang="en-US" sz="2800" dirty="0">
                <a:latin typeface="Kruti Dev 016" pitchFamily="2" charset="0"/>
              </a:rPr>
              <a:t> </a:t>
            </a:r>
            <a:r>
              <a:rPr lang="en-US" sz="2800" dirty="0" err="1">
                <a:latin typeface="Kruti Dev 016" pitchFamily="2" charset="0"/>
              </a:rPr>
              <a:t>fn;k</a:t>
            </a:r>
            <a:r>
              <a:rPr lang="en-US" sz="2800" dirty="0">
                <a:latin typeface="Kruti Dev 016" pitchFamily="2" charset="0"/>
              </a:rPr>
              <a:t> </a:t>
            </a:r>
            <a:r>
              <a:rPr lang="en-US" sz="2800" dirty="0" err="1">
                <a:latin typeface="Kruti Dev 016" pitchFamily="2" charset="0"/>
              </a:rPr>
              <a:t>x;k</a:t>
            </a:r>
            <a:r>
              <a:rPr lang="en-US" sz="2800" dirty="0">
                <a:latin typeface="Kruti Dev 016" pitchFamily="2" charset="0"/>
              </a:rPr>
              <a:t> </a:t>
            </a:r>
            <a:r>
              <a:rPr lang="en-US" sz="2800" dirty="0" err="1">
                <a:latin typeface="Kruti Dev 016" pitchFamily="2" charset="0"/>
              </a:rPr>
              <a:t>gS</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3475071131"/>
      </p:ext>
    </p:extLst>
  </p:cSld>
  <p:clrMapOvr>
    <a:masterClrMapping/>
  </p:clrMapOvr>
  <p:transition>
    <p:fade/>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635375"/>
            <a:ext cx="10363200" cy="1470025"/>
          </a:xfrm>
        </p:spPr>
        <p:txBody>
          <a:bodyPr/>
          <a:lstStyle/>
          <a:p>
            <a:r>
              <a:rPr lang="ur-PK" sz="5200" dirty="0" smtClean="0">
                <a:latin typeface="1 MUHAMMADI QURANIC" pitchFamily="66" charset="-78"/>
                <a:cs typeface="1 MUHAMMADI QURANIC" pitchFamily="66" charset="-78"/>
              </a:rPr>
              <a:t>مَنْ وَالَاكُمْ </a:t>
            </a:r>
            <a:r>
              <a:rPr lang="ur-PK" sz="5200" dirty="0">
                <a:latin typeface="1 MUHAMMADI QURANIC" pitchFamily="66" charset="-78"/>
                <a:cs typeface="1 MUHAMMADI QURANIC" pitchFamily="66" charset="-78"/>
              </a:rPr>
              <a:t>فَقَدْ وَالَىٰ </a:t>
            </a:r>
            <a:r>
              <a:rPr lang="ur-PK" sz="5200" dirty="0" smtClean="0">
                <a:latin typeface="1 MUHAMMADI QURANIC" pitchFamily="66" charset="-78"/>
                <a:cs typeface="1 MUHAMMADI QURANIC" pitchFamily="66" charset="-78"/>
              </a:rPr>
              <a:t>ٱللہَ</a:t>
            </a:r>
            <a:r>
              <a:rPr lang="en-US" sz="5200" dirty="0"/>
              <a:t/>
            </a:r>
            <a:br>
              <a:rPr lang="en-US" sz="5200" dirty="0"/>
            </a:br>
            <a:r>
              <a:rPr lang="hi-IN" sz="2800" dirty="0" smtClean="0"/>
              <a:t/>
            </a:r>
            <a:br>
              <a:rPr lang="hi-IN" sz="2800" dirty="0" smtClean="0"/>
            </a:br>
            <a:r>
              <a:rPr lang="en-US" sz="2800" i="1" dirty="0" smtClean="0"/>
              <a:t>man </a:t>
            </a:r>
            <a:r>
              <a:rPr lang="en-US" sz="2800" i="1" dirty="0" err="1"/>
              <a:t>walakum</a:t>
            </a:r>
            <a:r>
              <a:rPr lang="en-US" sz="2800" i="1" dirty="0"/>
              <a:t> </a:t>
            </a:r>
            <a:r>
              <a:rPr lang="en-US" sz="2800" i="1" dirty="0" err="1"/>
              <a:t>faqad</a:t>
            </a:r>
            <a:r>
              <a:rPr lang="en-US" sz="2800" i="1" dirty="0"/>
              <a:t> </a:t>
            </a:r>
            <a:r>
              <a:rPr lang="en-US" sz="2800" i="1" dirty="0" err="1"/>
              <a:t>wala</a:t>
            </a:r>
            <a:r>
              <a:rPr lang="en-US" sz="2800" i="1" dirty="0"/>
              <a:t> </a:t>
            </a:r>
            <a:r>
              <a:rPr lang="en-US" sz="2800" i="1" dirty="0" err="1"/>
              <a:t>allaha</a:t>
            </a:r>
            <a:r>
              <a:rPr lang="en-US" sz="2800" dirty="0"/>
              <a:t/>
            </a:r>
            <a:br>
              <a:rPr lang="en-US" sz="2800" dirty="0"/>
            </a:br>
            <a:r>
              <a:rPr lang="hi-IN" sz="2800" dirty="0" smtClean="0"/>
              <a:t/>
            </a:r>
            <a:br>
              <a:rPr lang="hi-IN" sz="2800" dirty="0" smtClean="0"/>
            </a:br>
            <a:r>
              <a:rPr lang="en-US" sz="2600" dirty="0" smtClean="0"/>
              <a:t>Whoever </a:t>
            </a:r>
            <a:r>
              <a:rPr lang="en-US" sz="2600" dirty="0"/>
              <a:t>declares loyalty to you has in fact declared loyalty to Allah</a:t>
            </a:r>
            <a:r>
              <a:rPr lang="en-US" sz="2600" dirty="0" smtClean="0"/>
              <a:t>,</a:t>
            </a:r>
            <a:r>
              <a:rPr lang="hi-IN" sz="2800" dirty="0" smtClean="0"/>
              <a:t/>
            </a:r>
            <a:br>
              <a:rPr lang="hi-IN" sz="2800" dirty="0" smtClean="0"/>
            </a:br>
            <a:r>
              <a:rPr lang="hi-IN" sz="2800" dirty="0"/>
              <a:t/>
            </a:r>
            <a:br>
              <a:rPr lang="hi-IN" sz="2800" dirty="0"/>
            </a:br>
            <a:r>
              <a:rPr lang="ur-PK" sz="2800" dirty="0">
                <a:latin typeface="Faiz Lahori Nastaleeq" pitchFamily="2" charset="-78"/>
                <a:cs typeface="Faiz Lahori Nastaleeq" pitchFamily="2" charset="-78"/>
              </a:rPr>
              <a:t>جو تم سے دوستی کرتا ہے وہ اللہ کا دوست </a:t>
            </a:r>
            <a:r>
              <a:rPr lang="ur-PK" sz="2800" dirty="0" smtClean="0">
                <a:latin typeface="Faiz Lahori Nastaleeq" pitchFamily="2" charset="-78"/>
                <a:cs typeface="Faiz Lahori Nastaleeq" pitchFamily="2" charset="-78"/>
              </a:rPr>
              <a:t>ہے</a:t>
            </a:r>
            <a:r>
              <a:rPr lang="hi-IN" sz="2800" dirty="0" smtClean="0">
                <a:latin typeface="Faiz Lahori Nastaleeq" pitchFamily="2" charset="-78"/>
                <a:cs typeface="Faiz Lahori Nastaleeq" pitchFamily="2" charset="-78"/>
              </a:rPr>
              <a:t/>
            </a:r>
            <a:br>
              <a:rPr lang="hi-IN" sz="2800" dirty="0" smtClean="0">
                <a:latin typeface="Faiz Lahori Nastaleeq" pitchFamily="2" charset="-78"/>
                <a:cs typeface="Faiz Lahori Nastaleeq" pitchFamily="2" charset="-78"/>
              </a:rPr>
            </a:br>
            <a:r>
              <a:rPr lang="hi-IN" sz="2800" dirty="0">
                <a:latin typeface="Faiz Lahori Nastaleeq" pitchFamily="2" charset="-78"/>
                <a:cs typeface="Faiz Lahori Nastaleeq" pitchFamily="2" charset="-78"/>
              </a:rPr>
              <a:t/>
            </a:r>
            <a:br>
              <a:rPr lang="hi-IN" sz="2800" dirty="0">
                <a:latin typeface="Faiz Lahori Nastaleeq" pitchFamily="2" charset="-78"/>
                <a:cs typeface="Faiz Lahori Nastaleeq" pitchFamily="2" charset="-78"/>
              </a:rPr>
            </a:br>
            <a:r>
              <a:rPr lang="en-US" sz="2800" dirty="0" err="1">
                <a:latin typeface="Kruti Dev 016" pitchFamily="2" charset="0"/>
              </a:rPr>
              <a:t>Tkks</a:t>
            </a:r>
            <a:r>
              <a:rPr lang="en-US" sz="2800" dirty="0">
                <a:latin typeface="Kruti Dev 016" pitchFamily="2" charset="0"/>
              </a:rPr>
              <a:t> </a:t>
            </a:r>
            <a:r>
              <a:rPr lang="en-US" sz="2800" dirty="0" err="1">
                <a:latin typeface="Kruti Dev 016" pitchFamily="2" charset="0"/>
              </a:rPr>
              <a:t>rqels</a:t>
            </a:r>
            <a:r>
              <a:rPr lang="en-US" sz="2800" dirty="0">
                <a:latin typeface="Kruti Dev 016" pitchFamily="2" charset="0"/>
              </a:rPr>
              <a:t> </a:t>
            </a:r>
            <a:r>
              <a:rPr lang="en-US" sz="2800" dirty="0" err="1">
                <a:latin typeface="Kruti Dev 016" pitchFamily="2" charset="0"/>
              </a:rPr>
              <a:t>nksLrh</a:t>
            </a:r>
            <a:r>
              <a:rPr lang="en-US" sz="2800" dirty="0">
                <a:latin typeface="Kruti Dev 016" pitchFamily="2" charset="0"/>
              </a:rPr>
              <a:t> </a:t>
            </a:r>
            <a:r>
              <a:rPr lang="en-US" sz="2800" dirty="0" err="1">
                <a:latin typeface="Kruti Dev 016" pitchFamily="2" charset="0"/>
              </a:rPr>
              <a:t>djrk</a:t>
            </a:r>
            <a:r>
              <a:rPr lang="en-US" sz="2800" dirty="0">
                <a:latin typeface="Kruti Dev 016" pitchFamily="2" charset="0"/>
              </a:rPr>
              <a:t> </a:t>
            </a:r>
            <a:r>
              <a:rPr lang="en-US" sz="2800" dirty="0" err="1">
                <a:latin typeface="Kruti Dev 016" pitchFamily="2" charset="0"/>
              </a:rPr>
              <a:t>gS</a:t>
            </a:r>
            <a:r>
              <a:rPr lang="en-US" sz="2800" dirty="0">
                <a:latin typeface="Kruti Dev 016" pitchFamily="2" charset="0"/>
              </a:rPr>
              <a:t> </a:t>
            </a:r>
            <a:r>
              <a:rPr lang="en-US" sz="2800" dirty="0" err="1">
                <a:latin typeface="Kruti Dev 016" pitchFamily="2" charset="0"/>
              </a:rPr>
              <a:t>og</a:t>
            </a:r>
            <a:r>
              <a:rPr lang="en-US" sz="2800" dirty="0">
                <a:latin typeface="Kruti Dev 016" pitchFamily="2" charset="0"/>
              </a:rPr>
              <a:t> </a:t>
            </a:r>
            <a:r>
              <a:rPr lang="en-US" sz="2800" dirty="0" err="1">
                <a:latin typeface="Kruti Dev 016" pitchFamily="2" charset="0"/>
              </a:rPr>
              <a:t>vYykg</a:t>
            </a:r>
            <a:r>
              <a:rPr lang="en-US" sz="2800" dirty="0">
                <a:latin typeface="Kruti Dev 016" pitchFamily="2" charset="0"/>
              </a:rPr>
              <a:t> </a:t>
            </a:r>
            <a:r>
              <a:rPr lang="en-US" sz="2800" dirty="0" err="1">
                <a:latin typeface="Kruti Dev 016" pitchFamily="2" charset="0"/>
              </a:rPr>
              <a:t>dk</a:t>
            </a:r>
            <a:r>
              <a:rPr lang="en-US" sz="2800" dirty="0">
                <a:latin typeface="Kruti Dev 016" pitchFamily="2" charset="0"/>
              </a:rPr>
              <a:t> </a:t>
            </a:r>
            <a:r>
              <a:rPr lang="en-US" sz="2800" dirty="0" err="1">
                <a:latin typeface="Kruti Dev 016" pitchFamily="2" charset="0"/>
              </a:rPr>
              <a:t>nksLr</a:t>
            </a:r>
            <a:r>
              <a:rPr lang="en-US" sz="2800" dirty="0">
                <a:latin typeface="Kruti Dev 016" pitchFamily="2" charset="0"/>
              </a:rPr>
              <a:t> </a:t>
            </a:r>
            <a:r>
              <a:rPr lang="en-US" sz="2800" dirty="0" err="1">
                <a:latin typeface="Kruti Dev 016" pitchFamily="2" charset="0"/>
              </a:rPr>
              <a:t>gS</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4004234818"/>
      </p:ext>
    </p:extLst>
  </p:cSld>
  <p:clrMapOvr>
    <a:masterClrMapping/>
  </p:clrMapOvr>
  <p:transition>
    <p:fade/>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635375"/>
            <a:ext cx="10363200" cy="1470025"/>
          </a:xfrm>
        </p:spPr>
        <p:txBody>
          <a:bodyPr/>
          <a:lstStyle/>
          <a:p>
            <a:r>
              <a:rPr lang="ur-PK" sz="5200" dirty="0">
                <a:latin typeface="1 MUHAMMADI QURANIC" pitchFamily="66" charset="-78"/>
                <a:cs typeface="1 MUHAMMADI QURANIC" pitchFamily="66" charset="-78"/>
              </a:rPr>
              <a:t>وَمَنْ عَادَاكُمْ فَقَدْ عَادَىٰ </a:t>
            </a:r>
            <a:r>
              <a:rPr lang="ur-PK" sz="5200" dirty="0" smtClean="0">
                <a:latin typeface="1 MUHAMMADI QURANIC" pitchFamily="66" charset="-78"/>
                <a:cs typeface="1 MUHAMMADI QURANIC" pitchFamily="66" charset="-78"/>
              </a:rPr>
              <a:t>ٱللہَ </a:t>
            </a:r>
            <a:r>
              <a:rPr lang="en-US" sz="5200" dirty="0"/>
              <a:t/>
            </a:r>
            <a:br>
              <a:rPr lang="en-US" sz="5200" dirty="0"/>
            </a:br>
            <a:r>
              <a:rPr lang="ur-PK" sz="2800" dirty="0" smtClean="0"/>
              <a:t/>
            </a:r>
            <a:br>
              <a:rPr lang="ur-PK" sz="2800" dirty="0" smtClean="0"/>
            </a:br>
            <a:r>
              <a:rPr lang="en-US" sz="2800" i="1" dirty="0" err="1" smtClean="0"/>
              <a:t>wa</a:t>
            </a:r>
            <a:r>
              <a:rPr lang="en-US" sz="2800" i="1" dirty="0" smtClean="0"/>
              <a:t> </a:t>
            </a:r>
            <a:r>
              <a:rPr lang="en-US" sz="2800" i="1" dirty="0"/>
              <a:t>man `</a:t>
            </a:r>
            <a:r>
              <a:rPr lang="en-US" sz="2800" i="1" dirty="0" err="1"/>
              <a:t>adakum</a:t>
            </a:r>
            <a:r>
              <a:rPr lang="en-US" sz="2800" i="1" dirty="0"/>
              <a:t> </a:t>
            </a:r>
            <a:r>
              <a:rPr lang="en-US" sz="2800" i="1" dirty="0" err="1"/>
              <a:t>faqad</a:t>
            </a:r>
            <a:r>
              <a:rPr lang="en-US" sz="2800" i="1" dirty="0"/>
              <a:t> `</a:t>
            </a:r>
            <a:r>
              <a:rPr lang="en-US" sz="2800" i="1" dirty="0" err="1"/>
              <a:t>ada</a:t>
            </a:r>
            <a:r>
              <a:rPr lang="en-US" sz="2800" i="1" dirty="0"/>
              <a:t> </a:t>
            </a:r>
            <a:r>
              <a:rPr lang="en-US" sz="2800" i="1" dirty="0" err="1"/>
              <a:t>allaha</a:t>
            </a:r>
            <a:r>
              <a:rPr lang="en-US" sz="2800" dirty="0"/>
              <a:t/>
            </a:r>
            <a:br>
              <a:rPr lang="en-US" sz="2800" dirty="0"/>
            </a:br>
            <a:r>
              <a:rPr lang="ur-PK" sz="2800" dirty="0" smtClean="0"/>
              <a:t/>
            </a:r>
            <a:br>
              <a:rPr lang="ur-PK" sz="2800" dirty="0" smtClean="0"/>
            </a:br>
            <a:r>
              <a:rPr lang="en-US" sz="2800" dirty="0" smtClean="0"/>
              <a:t>whoever </a:t>
            </a:r>
            <a:r>
              <a:rPr lang="en-US" sz="2800" dirty="0"/>
              <a:t>shows enmity towards you has in fact shown enmity towards Allah</a:t>
            </a:r>
            <a:r>
              <a:rPr lang="en-US" sz="2800" dirty="0" smtClean="0"/>
              <a:t>,</a:t>
            </a:r>
            <a:r>
              <a:rPr lang="ur-PK" sz="2800" dirty="0" smtClean="0"/>
              <a:t/>
            </a:r>
            <a:br>
              <a:rPr lang="ur-PK" sz="2800" dirty="0" smtClean="0"/>
            </a:br>
            <a:r>
              <a:rPr lang="ur-PK" sz="2800" dirty="0" smtClean="0"/>
              <a:t/>
            </a:r>
            <a:br>
              <a:rPr lang="ur-PK" sz="2800" dirty="0" smtClean="0"/>
            </a:br>
            <a:r>
              <a:rPr lang="ur-PK" sz="2800" dirty="0" smtClean="0">
                <a:latin typeface="Faiz Lahori Nastaleeq" pitchFamily="2" charset="-78"/>
                <a:cs typeface="Faiz Lahori Nastaleeq" pitchFamily="2" charset="-78"/>
              </a:rPr>
              <a:t>جو </a:t>
            </a:r>
            <a:r>
              <a:rPr lang="ur-PK" sz="2800" dirty="0">
                <a:latin typeface="Faiz Lahori Nastaleeq" pitchFamily="2" charset="-78"/>
                <a:cs typeface="Faiz Lahori Nastaleeq" pitchFamily="2" charset="-78"/>
              </a:rPr>
              <a:t>آپ سے باز آجائے وہ اللہ کے مقابلہ میں </a:t>
            </a:r>
            <a:r>
              <a:rPr lang="ur-PK" sz="2800" dirty="0" smtClean="0">
                <a:latin typeface="Faiz Lahori Nastaleeq" pitchFamily="2" charset="-78"/>
                <a:cs typeface="Faiz Lahori Nastaleeq" pitchFamily="2" charset="-78"/>
              </a:rPr>
              <a:t>ہے</a:t>
            </a:r>
            <a:br>
              <a:rPr lang="ur-PK" sz="2800" dirty="0" smtClean="0">
                <a:latin typeface="Faiz Lahori Nastaleeq" pitchFamily="2" charset="-78"/>
                <a:cs typeface="Faiz Lahori Nastaleeq" pitchFamily="2" charset="-78"/>
              </a:rPr>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en-US" sz="2800" dirty="0" err="1">
                <a:latin typeface="Kruti Dev 016" pitchFamily="2" charset="0"/>
              </a:rPr>
              <a:t>Tkks</a:t>
            </a:r>
            <a:r>
              <a:rPr lang="en-US" sz="2800" dirty="0">
                <a:latin typeface="Kruti Dev 016" pitchFamily="2" charset="0"/>
              </a:rPr>
              <a:t> </a:t>
            </a:r>
            <a:r>
              <a:rPr lang="en-US" sz="2800" dirty="0" err="1">
                <a:latin typeface="Kruti Dev 016" pitchFamily="2" charset="0"/>
              </a:rPr>
              <a:t>vkils</a:t>
            </a:r>
            <a:r>
              <a:rPr lang="en-US" sz="2800" dirty="0">
                <a:latin typeface="Kruti Dev 016" pitchFamily="2" charset="0"/>
              </a:rPr>
              <a:t> </a:t>
            </a:r>
            <a:r>
              <a:rPr lang="en-US" sz="2800" dirty="0" err="1">
                <a:latin typeface="Kruti Dev 016" pitchFamily="2" charset="0"/>
              </a:rPr>
              <a:t>ckt</a:t>
            </a:r>
            <a:r>
              <a:rPr lang="en-US" sz="2800" dirty="0">
                <a:latin typeface="Kruti Dev 016" pitchFamily="2" charset="0"/>
              </a:rPr>
              <a:t>++ </a:t>
            </a:r>
            <a:r>
              <a:rPr lang="en-US" sz="2800" dirty="0" err="1">
                <a:latin typeface="Kruti Dev 016" pitchFamily="2" charset="0"/>
              </a:rPr>
              <a:t>vk</a:t>
            </a:r>
            <a:r>
              <a:rPr lang="en-US" sz="2800" dirty="0">
                <a:latin typeface="Kruti Dev 016" pitchFamily="2" charset="0"/>
              </a:rPr>
              <a:t> </a:t>
            </a:r>
            <a:r>
              <a:rPr lang="en-US" sz="2800" dirty="0" err="1">
                <a:latin typeface="Kruti Dev 016" pitchFamily="2" charset="0"/>
              </a:rPr>
              <a:t>tk</a:t>
            </a:r>
            <a:r>
              <a:rPr lang="en-US" sz="2800" dirty="0">
                <a:latin typeface="Kruti Dev 016" pitchFamily="2" charset="0"/>
              </a:rPr>
              <a:t>, </a:t>
            </a:r>
            <a:r>
              <a:rPr lang="en-US" sz="2800" dirty="0" err="1">
                <a:latin typeface="Kruti Dev 016" pitchFamily="2" charset="0"/>
              </a:rPr>
              <a:t>og</a:t>
            </a:r>
            <a:r>
              <a:rPr lang="en-US" sz="2800" dirty="0">
                <a:latin typeface="Kruti Dev 016" pitchFamily="2" charset="0"/>
              </a:rPr>
              <a:t> </a:t>
            </a:r>
            <a:r>
              <a:rPr lang="en-US" sz="2800" dirty="0" err="1">
                <a:latin typeface="Kruti Dev 016" pitchFamily="2" charset="0"/>
              </a:rPr>
              <a:t>vYykg</a:t>
            </a:r>
            <a:r>
              <a:rPr lang="en-US" sz="2800" dirty="0">
                <a:latin typeface="Kruti Dev 016" pitchFamily="2" charset="0"/>
              </a:rPr>
              <a:t> ds </a:t>
            </a:r>
            <a:r>
              <a:rPr lang="en-US" sz="2800" dirty="0" err="1">
                <a:latin typeface="Kruti Dev 016" pitchFamily="2" charset="0"/>
              </a:rPr>
              <a:t>eqd+kcys</a:t>
            </a:r>
            <a:r>
              <a:rPr lang="en-US" sz="2800" dirty="0">
                <a:latin typeface="Kruti Dev 016" pitchFamily="2" charset="0"/>
              </a:rPr>
              <a:t> </a:t>
            </a:r>
            <a:r>
              <a:rPr lang="en-US" sz="2800" dirty="0" err="1">
                <a:latin typeface="Kruti Dev 016" pitchFamily="2" charset="0"/>
              </a:rPr>
              <a:t>esa</a:t>
            </a:r>
            <a:r>
              <a:rPr lang="en-US" sz="2800" dirty="0">
                <a:latin typeface="Kruti Dev 016" pitchFamily="2" charset="0"/>
              </a:rPr>
              <a:t> </a:t>
            </a:r>
            <a:r>
              <a:rPr lang="en-US" sz="2800" dirty="0" err="1">
                <a:latin typeface="Kruti Dev 016" pitchFamily="2" charset="0"/>
              </a:rPr>
              <a:t>gS</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
        <p:nvSpPr>
          <p:cNvPr id="3" name="Subtitle 2"/>
          <p:cNvSpPr>
            <a:spLocks noGrp="1"/>
          </p:cNvSpPr>
          <p:nvPr>
            <p:ph type="subTitle" idx="1"/>
          </p:nvPr>
        </p:nvSpPr>
        <p:spPr>
          <a:xfrm>
            <a:off x="1828800" y="4495800"/>
            <a:ext cx="8534400" cy="1143000"/>
          </a:xfrm>
        </p:spPr>
        <p:txBody>
          <a:bodyPr/>
          <a:lstStyle/>
          <a:p>
            <a:r>
              <a:rPr lang="ur-PK" dirty="0">
                <a:latin typeface="Faiz Lahori Nastaleeq" pitchFamily="2" charset="-78"/>
                <a:cs typeface="Faiz Lahori Nastaleeq" pitchFamily="2" charset="-78"/>
              </a:rPr>
              <a:t/>
            </a:r>
            <a:br>
              <a:rPr lang="ur-PK" dirty="0">
                <a:latin typeface="Faiz Lahori Nastaleeq" pitchFamily="2" charset="-78"/>
                <a:cs typeface="Faiz Lahori Nastaleeq" pitchFamily="2" charset="-78"/>
              </a:rPr>
            </a:br>
            <a:endParaRPr lang="en-US" dirty="0">
              <a:latin typeface="Faiz Lahori Nastaleeq" pitchFamily="2" charset="-78"/>
              <a:cs typeface="Faiz Lahori Nastaleeq" pitchFamily="2" charset="-78"/>
            </a:endParaRPr>
          </a:p>
        </p:txBody>
      </p:sp>
    </p:spTree>
    <p:extLst>
      <p:ext uri="{BB962C8B-B14F-4D97-AF65-F5344CB8AC3E}">
        <p14:creationId xmlns:p14="http://schemas.microsoft.com/office/powerpoint/2010/main" xmlns="" val="289820000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057400"/>
            <a:ext cx="10363200" cy="4495800"/>
          </a:xfrm>
        </p:spPr>
        <p:txBody>
          <a:bodyPr/>
          <a:lstStyle/>
          <a:p>
            <a:r>
              <a:rPr lang="ur-PK" sz="5200" dirty="0">
                <a:latin typeface="1 MUHAMMADI QURANIC" pitchFamily="66" charset="-78"/>
                <a:cs typeface="1 MUHAMMADI QURANIC" pitchFamily="66" charset="-78"/>
              </a:rPr>
              <a:t>وَدَعَائِمَ ٱلْأَخْيَارِ</a:t>
            </a:r>
            <a:r>
              <a:rPr lang="en-US" sz="5200" dirty="0">
                <a:latin typeface="1 MUHAMMADI QURANIC" pitchFamily="66" charset="-78"/>
                <a:cs typeface="1 MUHAMMADI QURANIC" pitchFamily="66" charset="-78"/>
              </a:rPr>
              <a:t/>
            </a:r>
            <a:br>
              <a:rPr lang="en-US" sz="5200" dirty="0">
                <a:latin typeface="1 MUHAMMADI QURANIC" pitchFamily="66" charset="-78"/>
                <a:cs typeface="1 MUHAMMADI QURANIC" pitchFamily="66" charset="-78"/>
              </a:rPr>
            </a:br>
            <a:r>
              <a:rPr lang="en-US" sz="2800" dirty="0" smtClean="0">
                <a:latin typeface="1 MUHAMMADI QURANIC" pitchFamily="66" charset="-78"/>
                <a:cs typeface="1 MUHAMMADI QURANIC" pitchFamily="66" charset="-78"/>
              </a:rPr>
              <a:t/>
            </a:r>
            <a:br>
              <a:rPr lang="en-US" sz="2800" dirty="0" smtClean="0">
                <a:latin typeface="1 MUHAMMADI QURANIC" pitchFamily="66" charset="-78"/>
                <a:cs typeface="1 MUHAMMADI QURANIC" pitchFamily="66" charset="-78"/>
              </a:rPr>
            </a:br>
            <a:r>
              <a:rPr lang="en-US" sz="2800" i="1" dirty="0" err="1" smtClean="0"/>
              <a:t>wa</a:t>
            </a:r>
            <a:r>
              <a:rPr lang="en-US" sz="2800" i="1" dirty="0" smtClean="0"/>
              <a:t> </a:t>
            </a:r>
            <a:r>
              <a:rPr lang="en-US" sz="2800" i="1" dirty="0" err="1"/>
              <a:t>da`a'ima</a:t>
            </a:r>
            <a:r>
              <a:rPr lang="en-US" sz="2800" i="1" dirty="0"/>
              <a:t> al-</a:t>
            </a:r>
            <a:r>
              <a:rPr lang="en-US" sz="2800" i="1" dirty="0" err="1"/>
              <a:t>akhyari</a:t>
            </a:r>
            <a:r>
              <a:rPr lang="en-US" sz="2800" dirty="0"/>
              <a:t/>
            </a:r>
            <a:br>
              <a:rPr lang="en-US" sz="2800" dirty="0"/>
            </a:br>
            <a:r>
              <a:rPr lang="en-US" sz="2800" dirty="0" smtClean="0"/>
              <a:t/>
            </a:r>
            <a:br>
              <a:rPr lang="en-US" sz="2800" dirty="0" smtClean="0"/>
            </a:br>
            <a:r>
              <a:rPr lang="en-US" sz="2800" dirty="0" smtClean="0"/>
              <a:t>pillars </a:t>
            </a:r>
            <a:r>
              <a:rPr lang="en-US" sz="2800" dirty="0"/>
              <a:t>of the upright</a:t>
            </a:r>
            <a:r>
              <a:rPr lang="en-US" sz="2800" dirty="0" smtClean="0"/>
              <a:t>,</a:t>
            </a:r>
            <a:br>
              <a:rPr lang="en-US" sz="2800" dirty="0" smtClean="0"/>
            </a:br>
            <a:r>
              <a:rPr lang="en-US" sz="2800" dirty="0"/>
              <a:t/>
            </a:r>
            <a:br>
              <a:rPr lang="en-US" sz="2800" dirty="0"/>
            </a:br>
            <a:r>
              <a:rPr lang="ur-PK" sz="2800" dirty="0">
                <a:latin typeface="Faiz Lahori Nastaleeq" pitchFamily="2" charset="-78"/>
                <a:cs typeface="Faiz Lahori Nastaleeq" pitchFamily="2" charset="-78"/>
              </a:rPr>
              <a:t>سیدھے راستے کے </a:t>
            </a:r>
            <a:r>
              <a:rPr lang="ur-PK" sz="2800" dirty="0" smtClean="0">
                <a:latin typeface="Faiz Lahori Nastaleeq" pitchFamily="2" charset="-78"/>
                <a:cs typeface="Faiz Lahori Nastaleeq" pitchFamily="2" charset="-78"/>
              </a:rPr>
              <a:t>ستون</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a:latin typeface="Kruti Dev 016" pitchFamily="2" charset="0"/>
              </a:rPr>
              <a:t>Lkh</a:t>
            </a:r>
            <a:r>
              <a:rPr lang="en-US" sz="2800" dirty="0">
                <a:latin typeface="Kruti Dev 016" pitchFamily="2" charset="0"/>
              </a:rPr>
              <a:t>/</a:t>
            </a:r>
            <a:r>
              <a:rPr lang="en-US" sz="2800" dirty="0" err="1">
                <a:latin typeface="Kruti Dev 016" pitchFamily="2" charset="0"/>
              </a:rPr>
              <a:t>ks</a:t>
            </a:r>
            <a:r>
              <a:rPr lang="en-US" sz="2800" dirty="0">
                <a:latin typeface="Kruti Dev 016" pitchFamily="2" charset="0"/>
              </a:rPr>
              <a:t> </a:t>
            </a:r>
            <a:r>
              <a:rPr lang="en-US" sz="2800" dirty="0" err="1">
                <a:latin typeface="Kruti Dev 016" pitchFamily="2" charset="0"/>
              </a:rPr>
              <a:t>jkLrs</a:t>
            </a:r>
            <a:r>
              <a:rPr lang="en-US" sz="2800" dirty="0">
                <a:latin typeface="Kruti Dev 016" pitchFamily="2" charset="0"/>
              </a:rPr>
              <a:t> </a:t>
            </a:r>
            <a:r>
              <a:rPr lang="en-US" sz="2800" dirty="0" err="1">
                <a:latin typeface="Kruti Dev 016" pitchFamily="2" charset="0"/>
              </a:rPr>
              <a:t>ds</a:t>
            </a:r>
            <a:r>
              <a:rPr lang="en-US" sz="2800" dirty="0">
                <a:latin typeface="Kruti Dev 016" pitchFamily="2" charset="0"/>
              </a:rPr>
              <a:t> </a:t>
            </a:r>
            <a:r>
              <a:rPr lang="en-US" sz="2800" dirty="0" err="1" smtClean="0">
                <a:latin typeface="Kruti Dev 016" pitchFamily="2" charset="0"/>
              </a:rPr>
              <a:t>lqrwu</a:t>
            </a:r>
            <a:r>
              <a:rPr lang="en-US" sz="2800" dirty="0" smtClean="0">
                <a:latin typeface="Kruti Dev 016" pitchFamily="2" charset="0"/>
              </a:rPr>
              <a:t/>
            </a:r>
            <a:br>
              <a:rPr lang="en-US" sz="2800" dirty="0" smtClean="0">
                <a:latin typeface="Kruti Dev 016" pitchFamily="2" charset="0"/>
              </a:rPr>
            </a:br>
            <a:r>
              <a:rPr lang="en-US" sz="2800" dirty="0" smtClean="0">
                <a:latin typeface="Kruti Dev 016" pitchFamily="2" charset="0"/>
              </a:rPr>
              <a:t/>
            </a:r>
            <a:br>
              <a:rPr lang="en-US" sz="2800" dirty="0" smtClean="0">
                <a:latin typeface="Kruti Dev 016" pitchFamily="2" charset="0"/>
              </a:rPr>
            </a:br>
            <a:r>
              <a:rPr lang="en-US" sz="2800" dirty="0" smtClean="0">
                <a:latin typeface="LMG-Arun" pitchFamily="2" charset="0"/>
                <a:cs typeface="Arial" charset="0"/>
              </a:rPr>
              <a:t> VG[ G[SLVMGM VFWFZ4 </a:t>
            </a:r>
            <a:r>
              <a:rPr lang="en-US" sz="2800" dirty="0"/>
              <a:t/>
            </a:r>
            <a:br>
              <a:rPr lang="en-US" sz="2800" dirty="0"/>
            </a:br>
            <a:r>
              <a:rPr lang="ur-PK" sz="2800" dirty="0">
                <a:latin typeface="Alvi Nastaleeq" pitchFamily="2" charset="-78"/>
                <a:cs typeface="Alvi Nastaleeq" pitchFamily="2" charset="-78"/>
              </a:rPr>
              <a:t/>
            </a:r>
            <a:br>
              <a:rPr lang="ur-PK" sz="2800" dirty="0">
                <a:latin typeface="Alvi Nastaleeq" pitchFamily="2" charset="-78"/>
                <a:cs typeface="Alvi Nastaleeq" pitchFamily="2" charset="-78"/>
              </a:rPr>
            </a:br>
            <a:r>
              <a:rPr lang="ur-PK" sz="2800" dirty="0"/>
              <a:t/>
            </a:r>
            <a:br>
              <a:rPr lang="ur-PK" sz="2800" dirty="0"/>
            </a:br>
            <a:endParaRPr lang="en-US" sz="2800" dirty="0"/>
          </a:p>
        </p:txBody>
      </p:sp>
    </p:spTree>
    <p:extLst>
      <p:ext uri="{BB962C8B-B14F-4D97-AF65-F5344CB8AC3E}">
        <p14:creationId xmlns:p14="http://schemas.microsoft.com/office/powerpoint/2010/main" xmlns="" val="2864443072"/>
      </p:ext>
    </p:extLst>
  </p:cSld>
  <p:clrMapOvr>
    <a:masterClrMapping/>
  </p:clrMapOvr>
  <p:transition>
    <p:fade/>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559175"/>
            <a:ext cx="10363200" cy="1470025"/>
          </a:xfrm>
        </p:spPr>
        <p:txBody>
          <a:bodyPr/>
          <a:lstStyle/>
          <a:p>
            <a:r>
              <a:rPr lang="ur-PK" sz="5200" dirty="0">
                <a:latin typeface="1 MUHAMMADI QURANIC" pitchFamily="66" charset="-78"/>
                <a:cs typeface="1 MUHAMMADI QURANIC" pitchFamily="66" charset="-78"/>
              </a:rPr>
              <a:t>وَمَنْ أَحَبَّكُمْ فَقَدْ أَحَبَّ </a:t>
            </a:r>
            <a:r>
              <a:rPr lang="ur-PK" sz="5200" dirty="0" smtClean="0">
                <a:latin typeface="1 MUHAMMADI QURANIC" pitchFamily="66" charset="-78"/>
                <a:cs typeface="1 MUHAMMADI QURANIC" pitchFamily="66" charset="-78"/>
              </a:rPr>
              <a:t>ٱللہَ</a:t>
            </a:r>
            <a:r>
              <a:rPr lang="en-US" sz="5200" dirty="0"/>
              <a:t/>
            </a:r>
            <a:br>
              <a:rPr lang="en-US" sz="5200" dirty="0"/>
            </a:br>
            <a:r>
              <a:rPr lang="ur-PK" sz="2800" dirty="0" smtClean="0"/>
              <a:t/>
            </a:r>
            <a:br>
              <a:rPr lang="ur-PK" sz="2800" dirty="0" smtClean="0"/>
            </a:br>
            <a:r>
              <a:rPr lang="en-US" sz="2800" i="1" dirty="0" err="1" smtClean="0"/>
              <a:t>wa</a:t>
            </a:r>
            <a:r>
              <a:rPr lang="en-US" sz="2800" i="1" dirty="0" smtClean="0"/>
              <a:t> </a:t>
            </a:r>
            <a:r>
              <a:rPr lang="en-US" sz="2800" i="1" dirty="0"/>
              <a:t>man </a:t>
            </a:r>
            <a:r>
              <a:rPr lang="en-US" sz="2800" i="1" dirty="0" err="1"/>
              <a:t>ahabbakum</a:t>
            </a:r>
            <a:r>
              <a:rPr lang="en-US" sz="2800" i="1" dirty="0"/>
              <a:t> </a:t>
            </a:r>
            <a:r>
              <a:rPr lang="en-US" sz="2800" i="1" dirty="0" err="1"/>
              <a:t>faqad</a:t>
            </a:r>
            <a:r>
              <a:rPr lang="en-US" sz="2800" i="1" dirty="0"/>
              <a:t> </a:t>
            </a:r>
            <a:r>
              <a:rPr lang="en-US" sz="2800" i="1" dirty="0" err="1"/>
              <a:t>ahabba</a:t>
            </a:r>
            <a:r>
              <a:rPr lang="en-US" sz="2800" i="1" dirty="0"/>
              <a:t> </a:t>
            </a:r>
            <a:r>
              <a:rPr lang="en-US" sz="2800" i="1" dirty="0" err="1"/>
              <a:t>allaha</a:t>
            </a:r>
            <a:r>
              <a:rPr lang="en-US" sz="2800" dirty="0"/>
              <a:t/>
            </a:r>
            <a:br>
              <a:rPr lang="en-US" sz="2800" dirty="0"/>
            </a:br>
            <a:r>
              <a:rPr lang="ur-PK" sz="2800" dirty="0" smtClean="0"/>
              <a:t/>
            </a:r>
            <a:br>
              <a:rPr lang="ur-PK" sz="2800" dirty="0" smtClean="0"/>
            </a:br>
            <a:r>
              <a:rPr lang="en-US" sz="2800" dirty="0" smtClean="0"/>
              <a:t>whoever </a:t>
            </a:r>
            <a:r>
              <a:rPr lang="en-US" sz="2800" dirty="0"/>
              <a:t>loves you has in fact loved Allah</a:t>
            </a:r>
            <a:r>
              <a:rPr lang="en-US" sz="2800" dirty="0" smtClean="0"/>
              <a:t>,</a:t>
            </a:r>
            <a:r>
              <a:rPr lang="ur-PK" sz="2800" dirty="0" smtClean="0"/>
              <a:t/>
            </a:r>
            <a:br>
              <a:rPr lang="ur-PK" sz="2800" dirty="0" smtClean="0"/>
            </a:br>
            <a:r>
              <a:rPr lang="ur-PK" sz="2800" dirty="0"/>
              <a:t/>
            </a:r>
            <a:br>
              <a:rPr lang="ur-PK" sz="2800" dirty="0"/>
            </a:br>
            <a:r>
              <a:rPr lang="ur-PK" sz="2800" dirty="0">
                <a:latin typeface="Faiz Lahori Nastaleeq" pitchFamily="2" charset="-78"/>
                <a:cs typeface="Faiz Lahori Nastaleeq" pitchFamily="2" charset="-78"/>
              </a:rPr>
              <a:t>جو تم سے پیار کرتا ہے وہ اللہ کا محبوب </a:t>
            </a:r>
            <a:r>
              <a:rPr lang="ur-PK" sz="2800" dirty="0" smtClean="0">
                <a:latin typeface="Faiz Lahori Nastaleeq" pitchFamily="2" charset="-78"/>
                <a:cs typeface="Faiz Lahori Nastaleeq" pitchFamily="2" charset="-78"/>
              </a:rPr>
              <a:t>ہے</a:t>
            </a:r>
            <a:br>
              <a:rPr lang="ur-PK" sz="2800" dirty="0" smtClean="0">
                <a:latin typeface="Faiz Lahori Nastaleeq" pitchFamily="2" charset="-78"/>
                <a:cs typeface="Faiz Lahori Nastaleeq" pitchFamily="2" charset="-78"/>
              </a:rPr>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en-US" sz="2800" dirty="0" err="1">
                <a:latin typeface="Kruti Dev 016" pitchFamily="2" charset="0"/>
              </a:rPr>
              <a:t>Tkks</a:t>
            </a:r>
            <a:r>
              <a:rPr lang="en-US" sz="2800" dirty="0">
                <a:latin typeface="Kruti Dev 016" pitchFamily="2" charset="0"/>
              </a:rPr>
              <a:t> </a:t>
            </a:r>
            <a:r>
              <a:rPr lang="en-US" sz="2800" dirty="0" err="1">
                <a:latin typeface="Kruti Dev 016" pitchFamily="2" charset="0"/>
              </a:rPr>
              <a:t>rqels</a:t>
            </a:r>
            <a:r>
              <a:rPr lang="en-US" sz="2800" dirty="0">
                <a:latin typeface="Kruti Dev 016" pitchFamily="2" charset="0"/>
              </a:rPr>
              <a:t> </a:t>
            </a:r>
            <a:r>
              <a:rPr lang="en-US" sz="2800" dirty="0" err="1">
                <a:latin typeface="Kruti Dev 016" pitchFamily="2" charset="0"/>
              </a:rPr>
              <a:t>I;kj</a:t>
            </a:r>
            <a:r>
              <a:rPr lang="en-US" sz="2800" dirty="0">
                <a:latin typeface="Kruti Dev 016" pitchFamily="2" charset="0"/>
              </a:rPr>
              <a:t> </a:t>
            </a:r>
            <a:r>
              <a:rPr lang="en-US" sz="2800" dirty="0" err="1">
                <a:latin typeface="Kruti Dev 016" pitchFamily="2" charset="0"/>
              </a:rPr>
              <a:t>djrk</a:t>
            </a:r>
            <a:r>
              <a:rPr lang="en-US" sz="2800" dirty="0">
                <a:latin typeface="Kruti Dev 016" pitchFamily="2" charset="0"/>
              </a:rPr>
              <a:t> </a:t>
            </a:r>
            <a:r>
              <a:rPr lang="en-US" sz="2800" dirty="0" err="1">
                <a:latin typeface="Kruti Dev 016" pitchFamily="2" charset="0"/>
              </a:rPr>
              <a:t>gS</a:t>
            </a:r>
            <a:r>
              <a:rPr lang="en-US" sz="2800" dirty="0">
                <a:latin typeface="Kruti Dev 016" pitchFamily="2" charset="0"/>
              </a:rPr>
              <a:t> </a:t>
            </a:r>
            <a:r>
              <a:rPr lang="en-US" sz="2800" dirty="0" err="1">
                <a:latin typeface="Kruti Dev 016" pitchFamily="2" charset="0"/>
              </a:rPr>
              <a:t>og</a:t>
            </a:r>
            <a:r>
              <a:rPr lang="en-US" sz="2800" dirty="0">
                <a:latin typeface="Kruti Dev 016" pitchFamily="2" charset="0"/>
              </a:rPr>
              <a:t> </a:t>
            </a:r>
            <a:r>
              <a:rPr lang="en-US" sz="2800" dirty="0" err="1">
                <a:latin typeface="Kruti Dev 016" pitchFamily="2" charset="0"/>
              </a:rPr>
              <a:t>vYykg</a:t>
            </a:r>
            <a:r>
              <a:rPr lang="en-US" sz="2800" dirty="0">
                <a:latin typeface="Kruti Dev 016" pitchFamily="2" charset="0"/>
              </a:rPr>
              <a:t> </a:t>
            </a:r>
            <a:r>
              <a:rPr lang="en-US" sz="2800" dirty="0" err="1">
                <a:latin typeface="Kruti Dev 016" pitchFamily="2" charset="0"/>
              </a:rPr>
              <a:t>dk</a:t>
            </a:r>
            <a:r>
              <a:rPr lang="en-US" sz="2800" dirty="0">
                <a:latin typeface="Kruti Dev 016" pitchFamily="2" charset="0"/>
              </a:rPr>
              <a:t> </a:t>
            </a:r>
            <a:r>
              <a:rPr lang="en-US" sz="2800" dirty="0" err="1">
                <a:latin typeface="Kruti Dev 016" pitchFamily="2" charset="0"/>
              </a:rPr>
              <a:t>egcwc</a:t>
            </a:r>
            <a:r>
              <a:rPr lang="en-US" sz="2800" dirty="0">
                <a:latin typeface="Kruti Dev 016" pitchFamily="2" charset="0"/>
              </a:rPr>
              <a:t> </a:t>
            </a:r>
            <a:r>
              <a:rPr lang="en-US" sz="2800" dirty="0" err="1">
                <a:latin typeface="Kruti Dev 016" pitchFamily="2" charset="0"/>
              </a:rPr>
              <a:t>gS</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219007036"/>
      </p:ext>
    </p:extLst>
  </p:cSld>
  <p:clrMapOvr>
    <a:masterClrMapping/>
  </p:clrMapOvr>
  <p:transition>
    <p:fade/>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559175"/>
            <a:ext cx="10363200" cy="1470025"/>
          </a:xfrm>
        </p:spPr>
        <p:txBody>
          <a:bodyPr/>
          <a:lstStyle/>
          <a:p>
            <a:r>
              <a:rPr lang="ur-PK" sz="5200" dirty="0" smtClean="0">
                <a:latin typeface="1 MUHAMMADI QURANIC" pitchFamily="66" charset="-78"/>
                <a:cs typeface="1 MUHAMMADI QURANIC" pitchFamily="66" charset="-78"/>
              </a:rPr>
              <a:t>وَمَنْ </a:t>
            </a:r>
            <a:r>
              <a:rPr lang="ur-PK" sz="5200" dirty="0">
                <a:latin typeface="1 MUHAMMADI QURANIC" pitchFamily="66" charset="-78"/>
                <a:cs typeface="1 MUHAMMADI QURANIC" pitchFamily="66" charset="-78"/>
              </a:rPr>
              <a:t>أَبْغَضَكُمْ فَقَدْ أَبْغَضَ </a:t>
            </a:r>
            <a:r>
              <a:rPr lang="ur-PK" sz="5200" dirty="0" smtClean="0">
                <a:latin typeface="1 MUHAMMADI QURANIC" pitchFamily="66" charset="-78"/>
                <a:cs typeface="1 MUHAMMADI QURANIC" pitchFamily="66" charset="-78"/>
              </a:rPr>
              <a:t>ٱللہَ</a:t>
            </a:r>
            <a:r>
              <a:rPr lang="en-US" sz="5200" dirty="0">
                <a:latin typeface="1 MUHAMMADI QURANIC" pitchFamily="66" charset="-78"/>
                <a:cs typeface="1 MUHAMMADI QURANIC" pitchFamily="66" charset="-78"/>
              </a:rPr>
              <a:t/>
            </a:r>
            <a:br>
              <a:rPr lang="en-US" sz="5200" dirty="0">
                <a:latin typeface="1 MUHAMMADI QURANIC" pitchFamily="66" charset="-78"/>
                <a:cs typeface="1 MUHAMMADI QURANIC" pitchFamily="66" charset="-78"/>
              </a:rPr>
            </a:br>
            <a:r>
              <a:rPr lang="ur-PK" sz="2800" dirty="0" smtClean="0">
                <a:latin typeface="1 MUHAMMADI QURANIC" pitchFamily="66" charset="-78"/>
                <a:cs typeface="1 MUHAMMADI QURANIC" pitchFamily="66" charset="-78"/>
              </a:rPr>
              <a:t/>
            </a:r>
            <a:br>
              <a:rPr lang="ur-PK" sz="2800" dirty="0" smtClean="0">
                <a:latin typeface="1 MUHAMMADI QURANIC" pitchFamily="66" charset="-78"/>
                <a:cs typeface="1 MUHAMMADI QURANIC" pitchFamily="66" charset="-78"/>
              </a:rPr>
            </a:br>
            <a:r>
              <a:rPr lang="en-US" sz="2800" i="1" dirty="0" err="1" smtClean="0"/>
              <a:t>wa</a:t>
            </a:r>
            <a:r>
              <a:rPr lang="en-US" sz="2800" i="1" dirty="0" smtClean="0"/>
              <a:t> </a:t>
            </a:r>
            <a:r>
              <a:rPr lang="en-US" sz="2800" i="1" dirty="0"/>
              <a:t>man </a:t>
            </a:r>
            <a:r>
              <a:rPr lang="en-US" sz="2800" i="1" dirty="0" err="1"/>
              <a:t>abghadakum</a:t>
            </a:r>
            <a:r>
              <a:rPr lang="en-US" sz="2800" i="1" dirty="0"/>
              <a:t> </a:t>
            </a:r>
            <a:r>
              <a:rPr lang="en-US" sz="2800" i="1" dirty="0" err="1"/>
              <a:t>faqad</a:t>
            </a:r>
            <a:r>
              <a:rPr lang="en-US" sz="2800" i="1" dirty="0"/>
              <a:t> </a:t>
            </a:r>
            <a:r>
              <a:rPr lang="en-US" sz="2800" i="1" dirty="0" err="1"/>
              <a:t>abghada</a:t>
            </a:r>
            <a:r>
              <a:rPr lang="en-US" sz="2800" i="1" dirty="0"/>
              <a:t> </a:t>
            </a:r>
            <a:r>
              <a:rPr lang="en-US" sz="2800" i="1" dirty="0" err="1"/>
              <a:t>allaha</a:t>
            </a:r>
            <a:r>
              <a:rPr lang="en-US" sz="2800" dirty="0"/>
              <a:t/>
            </a:r>
            <a:br>
              <a:rPr lang="en-US" sz="2800" dirty="0"/>
            </a:br>
            <a:r>
              <a:rPr lang="ur-PK" sz="2800" dirty="0" smtClean="0"/>
              <a:t/>
            </a:r>
            <a:br>
              <a:rPr lang="ur-PK" sz="2800" dirty="0" smtClean="0"/>
            </a:br>
            <a:r>
              <a:rPr lang="en-US" sz="2800" dirty="0" smtClean="0"/>
              <a:t>whoever </a:t>
            </a:r>
            <a:r>
              <a:rPr lang="en-US" sz="2800" dirty="0"/>
              <a:t>hates you has in fact hated Allah</a:t>
            </a:r>
            <a:r>
              <a:rPr lang="en-US" sz="2800" dirty="0" smtClean="0"/>
              <a:t>,</a:t>
            </a:r>
            <a:r>
              <a:rPr lang="ur-PK" sz="2800" dirty="0" smtClean="0"/>
              <a:t/>
            </a:r>
            <a:br>
              <a:rPr lang="ur-PK" sz="2800" dirty="0" smtClean="0"/>
            </a:br>
            <a:r>
              <a:rPr lang="ur-PK" sz="2800" dirty="0"/>
              <a:t/>
            </a:r>
            <a:br>
              <a:rPr lang="ur-PK" sz="2800" dirty="0"/>
            </a:br>
            <a:r>
              <a:rPr lang="ur-PK" sz="2800" dirty="0">
                <a:latin typeface="Faiz Lahori Nastaleeq" pitchFamily="2" charset="-78"/>
                <a:cs typeface="Faiz Lahori Nastaleeq" pitchFamily="2" charset="-78"/>
              </a:rPr>
              <a:t>جو تمہارے خلاف بغض اٹھائے گا وہ اللہ کو حقیر سمجھتا </a:t>
            </a:r>
            <a:r>
              <a:rPr lang="ur-PK" sz="2800" dirty="0" smtClean="0">
                <a:latin typeface="Faiz Lahori Nastaleeq" pitchFamily="2" charset="-78"/>
                <a:cs typeface="Faiz Lahori Nastaleeq" pitchFamily="2" charset="-78"/>
              </a:rPr>
              <a:t>ہے</a:t>
            </a:r>
            <a:br>
              <a:rPr lang="ur-PK" sz="2800" dirty="0" smtClean="0">
                <a:latin typeface="Faiz Lahori Nastaleeq" pitchFamily="2" charset="-78"/>
                <a:cs typeface="Faiz Lahori Nastaleeq" pitchFamily="2" charset="-78"/>
              </a:rPr>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en-US" sz="2800" dirty="0" err="1">
                <a:latin typeface="Kruti Dev 016" pitchFamily="2" charset="0"/>
              </a:rPr>
              <a:t>Tkks</a:t>
            </a:r>
            <a:r>
              <a:rPr lang="en-US" sz="2800" dirty="0">
                <a:latin typeface="Kruti Dev 016" pitchFamily="2" charset="0"/>
              </a:rPr>
              <a:t> </a:t>
            </a:r>
            <a:r>
              <a:rPr lang="en-US" sz="2800" dirty="0" err="1">
                <a:latin typeface="Kruti Dev 016" pitchFamily="2" charset="0"/>
              </a:rPr>
              <a:t>rqEgkjs</a:t>
            </a:r>
            <a:r>
              <a:rPr lang="en-US" sz="2800" dirty="0">
                <a:latin typeface="Kruti Dev 016" pitchFamily="2" charset="0"/>
              </a:rPr>
              <a:t> f[</a:t>
            </a:r>
            <a:r>
              <a:rPr lang="en-US" sz="2800" dirty="0" err="1">
                <a:latin typeface="Kruti Dev 016" pitchFamily="2" charset="0"/>
              </a:rPr>
              <a:t>k+ykQ</a:t>
            </a:r>
            <a:r>
              <a:rPr lang="en-US" sz="2800" dirty="0">
                <a:latin typeface="Kruti Dev 016" pitchFamily="2" charset="0"/>
              </a:rPr>
              <a:t>+ </a:t>
            </a:r>
            <a:r>
              <a:rPr lang="en-US" sz="2800" dirty="0" err="1">
                <a:latin typeface="Kruti Dev 016" pitchFamily="2" charset="0"/>
              </a:rPr>
              <a:t>cqX</a:t>
            </a:r>
            <a:r>
              <a:rPr lang="en-US" sz="2800" dirty="0">
                <a:latin typeface="Kruti Dev 016" pitchFamily="2" charset="0"/>
              </a:rPr>
              <a:t>++t+ </a:t>
            </a:r>
            <a:r>
              <a:rPr lang="en-US" sz="2800" dirty="0" err="1">
                <a:latin typeface="Kruti Dev 016" pitchFamily="2" charset="0"/>
              </a:rPr>
              <a:t>mBk,xk</a:t>
            </a:r>
            <a:r>
              <a:rPr lang="en-US" sz="2800" dirty="0">
                <a:latin typeface="Kruti Dev 016" pitchFamily="2" charset="0"/>
              </a:rPr>
              <a:t> </a:t>
            </a:r>
            <a:r>
              <a:rPr lang="en-US" sz="2800" dirty="0" err="1">
                <a:latin typeface="Kruti Dev 016" pitchFamily="2" charset="0"/>
              </a:rPr>
              <a:t>og</a:t>
            </a:r>
            <a:r>
              <a:rPr lang="en-US" sz="2800" dirty="0">
                <a:latin typeface="Kruti Dev 016" pitchFamily="2" charset="0"/>
              </a:rPr>
              <a:t> </a:t>
            </a:r>
            <a:r>
              <a:rPr lang="en-US" sz="2800" dirty="0" err="1">
                <a:latin typeface="Kruti Dev 016" pitchFamily="2" charset="0"/>
              </a:rPr>
              <a:t>vYykg</a:t>
            </a:r>
            <a:r>
              <a:rPr lang="en-US" sz="2800" dirty="0">
                <a:latin typeface="Kruti Dev 016" pitchFamily="2" charset="0"/>
              </a:rPr>
              <a:t> </a:t>
            </a:r>
            <a:r>
              <a:rPr lang="en-US" sz="2800" dirty="0" err="1">
                <a:latin typeface="Kruti Dev 016" pitchFamily="2" charset="0"/>
              </a:rPr>
              <a:t>dks</a:t>
            </a:r>
            <a:r>
              <a:rPr lang="en-US" sz="2800" dirty="0">
                <a:latin typeface="Kruti Dev 016" pitchFamily="2" charset="0"/>
              </a:rPr>
              <a:t> </a:t>
            </a:r>
            <a:r>
              <a:rPr lang="en-US" sz="2800" dirty="0" err="1">
                <a:latin typeface="Kruti Dev 016" pitchFamily="2" charset="0"/>
              </a:rPr>
              <a:t>gd</a:t>
            </a:r>
            <a:r>
              <a:rPr lang="en-US" sz="2800" dirty="0">
                <a:latin typeface="Kruti Dev 016" pitchFamily="2" charset="0"/>
              </a:rPr>
              <a:t>++</a:t>
            </a:r>
            <a:r>
              <a:rPr lang="en-US" sz="2800" dirty="0" err="1">
                <a:latin typeface="Kruti Dev 016" pitchFamily="2" charset="0"/>
              </a:rPr>
              <a:t>hj</a:t>
            </a:r>
            <a:r>
              <a:rPr lang="en-US" sz="2800" dirty="0">
                <a:latin typeface="Kruti Dev 016" pitchFamily="2" charset="0"/>
              </a:rPr>
              <a:t> le&gt;</a:t>
            </a:r>
            <a:r>
              <a:rPr lang="en-US" sz="2800" dirty="0" err="1">
                <a:latin typeface="Kruti Dev 016" pitchFamily="2" charset="0"/>
              </a:rPr>
              <a:t>rk</a:t>
            </a:r>
            <a:r>
              <a:rPr lang="en-US" sz="2800" dirty="0">
                <a:latin typeface="Kruti Dev 016" pitchFamily="2" charset="0"/>
              </a:rPr>
              <a:t> </a:t>
            </a:r>
            <a:r>
              <a:rPr lang="en-US" sz="2800" dirty="0" err="1">
                <a:latin typeface="Kruti Dev 016" pitchFamily="2" charset="0"/>
              </a:rPr>
              <a:t>gS</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362290109"/>
      </p:ext>
    </p:extLst>
  </p:cSld>
  <p:clrMapOvr>
    <a:masterClrMapping/>
  </p:clrMapOvr>
  <p:transition>
    <p:fade/>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581400"/>
            <a:ext cx="10363200" cy="1470025"/>
          </a:xfrm>
        </p:spPr>
        <p:txBody>
          <a:bodyPr/>
          <a:lstStyle/>
          <a:p>
            <a:r>
              <a:rPr lang="ur-PK" sz="5200" dirty="0">
                <a:latin typeface="1 MUHAMMADI QURANIC" pitchFamily="66" charset="-78"/>
                <a:cs typeface="1 MUHAMMADI QURANIC" pitchFamily="66" charset="-78"/>
              </a:rPr>
              <a:t>وَمَنِ ٱعْتَصَمَ بِكُمْ فَقَدِ ٱعْتَصَمَ </a:t>
            </a:r>
            <a:r>
              <a:rPr lang="ur-PK" sz="5200" dirty="0" smtClean="0">
                <a:latin typeface="1 MUHAMMADI QURANIC" pitchFamily="66" charset="-78"/>
                <a:cs typeface="1 MUHAMMADI QURANIC" pitchFamily="66" charset="-78"/>
              </a:rPr>
              <a:t>بِٱللہ ِ</a:t>
            </a:r>
            <a:r>
              <a:rPr lang="en-US" sz="5200" dirty="0"/>
              <a:t/>
            </a:r>
            <a:br>
              <a:rPr lang="en-US" sz="5200" dirty="0"/>
            </a:br>
            <a:r>
              <a:rPr lang="ur-PK" sz="2800" dirty="0" smtClean="0"/>
              <a:t/>
            </a:r>
            <a:br>
              <a:rPr lang="ur-PK" sz="2800" dirty="0" smtClean="0"/>
            </a:br>
            <a:r>
              <a:rPr lang="en-US" sz="2800" i="1" dirty="0" err="1" smtClean="0"/>
              <a:t>wa</a:t>
            </a:r>
            <a:r>
              <a:rPr lang="en-US" sz="2800" i="1" dirty="0" smtClean="0"/>
              <a:t> </a:t>
            </a:r>
            <a:r>
              <a:rPr lang="en-US" sz="2800" i="1" dirty="0"/>
              <a:t>man </a:t>
            </a:r>
            <a:r>
              <a:rPr lang="en-US" sz="2800" i="1" dirty="0" err="1"/>
              <a:t>i`tasama</a:t>
            </a:r>
            <a:r>
              <a:rPr lang="en-US" sz="2800" i="1" dirty="0"/>
              <a:t> </a:t>
            </a:r>
            <a:r>
              <a:rPr lang="en-US" sz="2800" i="1" dirty="0" err="1"/>
              <a:t>bikum</a:t>
            </a:r>
            <a:r>
              <a:rPr lang="en-US" sz="2800" i="1" dirty="0"/>
              <a:t> </a:t>
            </a:r>
            <a:r>
              <a:rPr lang="en-US" sz="2800" i="1" dirty="0" err="1"/>
              <a:t>faqad</a:t>
            </a:r>
            <a:r>
              <a:rPr lang="en-US" sz="2800" i="1" dirty="0"/>
              <a:t> </a:t>
            </a:r>
            <a:r>
              <a:rPr lang="en-US" sz="2800" i="1" dirty="0" err="1"/>
              <a:t>i`tasama</a:t>
            </a:r>
            <a:r>
              <a:rPr lang="en-US" sz="2800" i="1" dirty="0"/>
              <a:t> </a:t>
            </a:r>
            <a:r>
              <a:rPr lang="en-US" sz="2800" i="1" dirty="0" err="1"/>
              <a:t>billahi</a:t>
            </a:r>
            <a:r>
              <a:rPr lang="en-US" sz="2800" dirty="0"/>
              <a:t/>
            </a:r>
            <a:br>
              <a:rPr lang="en-US" sz="2800" dirty="0"/>
            </a:br>
            <a:r>
              <a:rPr lang="ur-PK" sz="2800" dirty="0" smtClean="0"/>
              <a:t/>
            </a:r>
            <a:br>
              <a:rPr lang="ur-PK" sz="2800" dirty="0" smtClean="0"/>
            </a:br>
            <a:r>
              <a:rPr lang="en-US" sz="2800" dirty="0" smtClean="0"/>
              <a:t>and </a:t>
            </a:r>
            <a:r>
              <a:rPr lang="en-US" sz="2800" dirty="0"/>
              <a:t>whoever holds fast to you has in fact held fast to Allah</a:t>
            </a:r>
            <a:r>
              <a:rPr lang="en-US" sz="2800" dirty="0" smtClean="0"/>
              <a:t>.</a:t>
            </a:r>
            <a:r>
              <a:rPr lang="ur-PK" sz="2800" dirty="0" smtClean="0"/>
              <a:t/>
            </a:r>
            <a:br>
              <a:rPr lang="ur-PK" sz="2800" dirty="0" smtClean="0"/>
            </a:br>
            <a:r>
              <a:rPr lang="ur-PK" sz="2800" dirty="0"/>
              <a:t/>
            </a:r>
            <a:br>
              <a:rPr lang="ur-PK" sz="2800" dirty="0"/>
            </a:br>
            <a:r>
              <a:rPr lang="ur-PK" sz="2800" dirty="0">
                <a:latin typeface="Faiz Lahori Nastaleeq" pitchFamily="2" charset="-78"/>
                <a:cs typeface="Faiz Lahori Nastaleeq" pitchFamily="2" charset="-78"/>
              </a:rPr>
              <a:t>جو آپ سے پناہ لے گا وہ اللہ کے ساتھ پناہ لے </a:t>
            </a:r>
            <a:r>
              <a:rPr lang="ur-PK" sz="2800" dirty="0" smtClean="0">
                <a:latin typeface="Faiz Lahori Nastaleeq" pitchFamily="2" charset="-78"/>
                <a:cs typeface="Faiz Lahori Nastaleeq" pitchFamily="2" charset="-78"/>
              </a:rPr>
              <a:t>گا</a:t>
            </a:r>
            <a:br>
              <a:rPr lang="ur-PK" sz="2800" dirty="0" smtClean="0">
                <a:latin typeface="Faiz Lahori Nastaleeq" pitchFamily="2" charset="-78"/>
                <a:cs typeface="Faiz Lahori Nastaleeq" pitchFamily="2" charset="-78"/>
              </a:rPr>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en-US" sz="2800" dirty="0" err="1">
                <a:latin typeface="Kruti Dev 016" pitchFamily="2" charset="0"/>
              </a:rPr>
              <a:t>tks</a:t>
            </a:r>
            <a:r>
              <a:rPr lang="en-US" sz="2800" dirty="0">
                <a:latin typeface="Kruti Dev 016" pitchFamily="2" charset="0"/>
              </a:rPr>
              <a:t> </a:t>
            </a:r>
            <a:r>
              <a:rPr lang="en-US" sz="2800" dirty="0" err="1">
                <a:latin typeface="Kruti Dev 016" pitchFamily="2" charset="0"/>
              </a:rPr>
              <a:t>vkils</a:t>
            </a:r>
            <a:r>
              <a:rPr lang="en-US" sz="2800" dirty="0">
                <a:latin typeface="Kruti Dev 016" pitchFamily="2" charset="0"/>
              </a:rPr>
              <a:t> </a:t>
            </a:r>
            <a:r>
              <a:rPr lang="en-US" sz="2800" dirty="0" err="1">
                <a:latin typeface="Kruti Dev 016" pitchFamily="2" charset="0"/>
              </a:rPr>
              <a:t>iukg</a:t>
            </a:r>
            <a:r>
              <a:rPr lang="en-US" sz="2800" dirty="0">
                <a:latin typeface="Kruti Dev 016" pitchFamily="2" charset="0"/>
              </a:rPr>
              <a:t> </a:t>
            </a:r>
            <a:r>
              <a:rPr lang="en-US" sz="2800" dirty="0" err="1">
                <a:latin typeface="Kruti Dev 016" pitchFamily="2" charset="0"/>
              </a:rPr>
              <a:t>ysxk</a:t>
            </a:r>
            <a:r>
              <a:rPr lang="en-US" sz="2800" dirty="0">
                <a:latin typeface="Kruti Dev 016" pitchFamily="2" charset="0"/>
              </a:rPr>
              <a:t> </a:t>
            </a:r>
            <a:r>
              <a:rPr lang="en-US" sz="2800" dirty="0" err="1">
                <a:latin typeface="Kruti Dev 016" pitchFamily="2" charset="0"/>
              </a:rPr>
              <a:t>og</a:t>
            </a:r>
            <a:r>
              <a:rPr lang="en-US" sz="2800" dirty="0">
                <a:latin typeface="Kruti Dev 016" pitchFamily="2" charset="0"/>
              </a:rPr>
              <a:t> </a:t>
            </a:r>
            <a:r>
              <a:rPr lang="en-US" sz="2800" dirty="0" err="1">
                <a:latin typeface="Kruti Dev 016" pitchFamily="2" charset="0"/>
              </a:rPr>
              <a:t>vYykg</a:t>
            </a:r>
            <a:r>
              <a:rPr lang="en-US" sz="2800" dirty="0">
                <a:latin typeface="Kruti Dev 016" pitchFamily="2" charset="0"/>
              </a:rPr>
              <a:t> ds </a:t>
            </a:r>
            <a:r>
              <a:rPr lang="en-US" sz="2800" dirty="0" err="1">
                <a:latin typeface="Kruti Dev 016" pitchFamily="2" charset="0"/>
              </a:rPr>
              <a:t>lkFk</a:t>
            </a:r>
            <a:r>
              <a:rPr lang="en-US" sz="2800" dirty="0">
                <a:latin typeface="Kruti Dev 016" pitchFamily="2" charset="0"/>
              </a:rPr>
              <a:t> </a:t>
            </a:r>
            <a:r>
              <a:rPr lang="en-US" sz="2800" dirty="0" err="1">
                <a:latin typeface="Kruti Dev 016" pitchFamily="2" charset="0"/>
              </a:rPr>
              <a:t>iukg</a:t>
            </a:r>
            <a:r>
              <a:rPr lang="en-US" sz="2800" dirty="0">
                <a:latin typeface="Kruti Dev 016" pitchFamily="2" charset="0"/>
              </a:rPr>
              <a:t> </a:t>
            </a:r>
            <a:r>
              <a:rPr lang="en-US" sz="2800" dirty="0" err="1">
                <a:latin typeface="Kruti Dev 016" pitchFamily="2" charset="0"/>
              </a:rPr>
              <a:t>ysxk</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
        <p:nvSpPr>
          <p:cNvPr id="3" name="Subtitle 2"/>
          <p:cNvSpPr>
            <a:spLocks noGrp="1"/>
          </p:cNvSpPr>
          <p:nvPr>
            <p:ph type="subTitle" idx="1"/>
          </p:nvPr>
        </p:nvSpPr>
        <p:spPr>
          <a:xfrm>
            <a:off x="1828800" y="4648200"/>
            <a:ext cx="8534400" cy="990600"/>
          </a:xfrm>
        </p:spPr>
        <p:txBody>
          <a:bodyPr/>
          <a:lstStyle/>
          <a:p>
            <a:r>
              <a:rPr lang="ur-PK" dirty="0">
                <a:latin typeface="Faiz Lahori Nastaleeq" pitchFamily="2" charset="-78"/>
                <a:cs typeface="Faiz Lahori Nastaleeq" pitchFamily="2" charset="-78"/>
              </a:rPr>
              <a:t/>
            </a:r>
            <a:br>
              <a:rPr lang="ur-PK" dirty="0">
                <a:latin typeface="Faiz Lahori Nastaleeq" pitchFamily="2" charset="-78"/>
                <a:cs typeface="Faiz Lahori Nastaleeq" pitchFamily="2" charset="-78"/>
              </a:rPr>
            </a:br>
            <a:endParaRPr lang="en-US" dirty="0">
              <a:latin typeface="Faiz Lahori Nastaleeq" pitchFamily="2" charset="-78"/>
              <a:cs typeface="Faiz Lahori Nastaleeq" pitchFamily="2" charset="-78"/>
            </a:endParaRPr>
          </a:p>
        </p:txBody>
      </p:sp>
    </p:spTree>
    <p:extLst>
      <p:ext uri="{BB962C8B-B14F-4D97-AF65-F5344CB8AC3E}">
        <p14:creationId xmlns:p14="http://schemas.microsoft.com/office/powerpoint/2010/main" xmlns="" val="607999704"/>
      </p:ext>
    </p:extLst>
  </p:cSld>
  <p:clrMapOvr>
    <a:masterClrMapping/>
  </p:clrMapOvr>
  <p:transition>
    <p:fade/>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559175"/>
            <a:ext cx="10363200" cy="1470025"/>
          </a:xfrm>
        </p:spPr>
        <p:txBody>
          <a:bodyPr/>
          <a:lstStyle/>
          <a:p>
            <a:r>
              <a:rPr lang="ur-PK" sz="5200" dirty="0">
                <a:latin typeface="1 MUHAMMADI QURANIC" pitchFamily="66" charset="-78"/>
                <a:cs typeface="1 MUHAMMADI QURANIC" pitchFamily="66" charset="-78"/>
              </a:rPr>
              <a:t>أَنْتُمُ ٱلصِّرَاطُ ٱلْأَقْوَمُ</a:t>
            </a:r>
            <a:r>
              <a:rPr lang="en-US" sz="5200" dirty="0"/>
              <a:t/>
            </a:r>
            <a:br>
              <a:rPr lang="en-US" sz="5200" dirty="0"/>
            </a:br>
            <a:r>
              <a:rPr lang="ur-PK" sz="2800" dirty="0" smtClean="0"/>
              <a:t/>
            </a:r>
            <a:br>
              <a:rPr lang="ur-PK" sz="2800" dirty="0" smtClean="0"/>
            </a:br>
            <a:r>
              <a:rPr lang="en-US" sz="2800" i="1" dirty="0" err="1" smtClean="0"/>
              <a:t>antumu</a:t>
            </a:r>
            <a:r>
              <a:rPr lang="en-US" sz="2800" i="1" dirty="0" smtClean="0"/>
              <a:t> </a:t>
            </a:r>
            <a:r>
              <a:rPr lang="en-US" sz="2800" i="1" dirty="0" err="1"/>
              <a:t>alssiratu</a:t>
            </a:r>
            <a:r>
              <a:rPr lang="en-US" sz="2800" i="1" dirty="0"/>
              <a:t> al-</a:t>
            </a:r>
            <a:r>
              <a:rPr lang="en-US" sz="2800" i="1" dirty="0" err="1"/>
              <a:t>aqwamu</a:t>
            </a:r>
            <a:r>
              <a:rPr lang="en-US" sz="2800" dirty="0"/>
              <a:t/>
            </a:r>
            <a:br>
              <a:rPr lang="en-US" sz="2800" dirty="0"/>
            </a:br>
            <a:r>
              <a:rPr lang="ur-PK" sz="2800" dirty="0" smtClean="0"/>
              <a:t/>
            </a:r>
            <a:br>
              <a:rPr lang="ur-PK" sz="2800" dirty="0" smtClean="0"/>
            </a:br>
            <a:r>
              <a:rPr lang="en-US" sz="2800" dirty="0" smtClean="0"/>
              <a:t>You </a:t>
            </a:r>
            <a:r>
              <a:rPr lang="en-US" sz="2800" dirty="0"/>
              <a:t>are the most straight path</a:t>
            </a:r>
            <a:r>
              <a:rPr lang="en-US" sz="2800" dirty="0" smtClean="0"/>
              <a:t>,</a:t>
            </a:r>
            <a:r>
              <a:rPr lang="ur-PK" sz="2800" dirty="0" smtClean="0"/>
              <a:t/>
            </a:r>
            <a:br>
              <a:rPr lang="ur-PK" sz="2800" dirty="0" smtClean="0"/>
            </a:br>
            <a:r>
              <a:rPr lang="ur-PK" sz="2800" dirty="0"/>
              <a:t/>
            </a:r>
            <a:br>
              <a:rPr lang="ur-PK" sz="2800" dirty="0"/>
            </a:br>
            <a:r>
              <a:rPr lang="ur-PK" sz="2800" dirty="0">
                <a:latin typeface="Faiz Lahori Nastaleeq" pitchFamily="2" charset="-78"/>
                <a:cs typeface="Faiz Lahori Nastaleeq" pitchFamily="2" charset="-78"/>
              </a:rPr>
              <a:t>آپ صحیح طریقے سے رجوع کرنے کا بنیادی ذریعہ </a:t>
            </a:r>
            <a:r>
              <a:rPr lang="ur-PK" sz="2800" dirty="0" smtClean="0">
                <a:latin typeface="Faiz Lahori Nastaleeq" pitchFamily="2" charset="-78"/>
                <a:cs typeface="Faiz Lahori Nastaleeq" pitchFamily="2" charset="-78"/>
              </a:rPr>
              <a:t>ہیں</a:t>
            </a:r>
            <a:br>
              <a:rPr lang="ur-PK" sz="2800" dirty="0" smtClean="0">
                <a:latin typeface="Faiz Lahori Nastaleeq" pitchFamily="2" charset="-78"/>
                <a:cs typeface="Faiz Lahori Nastaleeq" pitchFamily="2" charset="-78"/>
              </a:rPr>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en-US" sz="2800" dirty="0" err="1">
                <a:latin typeface="Kruti Dev 016" pitchFamily="2" charset="0"/>
              </a:rPr>
              <a:t>vki</a:t>
            </a:r>
            <a:r>
              <a:rPr lang="en-US" sz="2800" dirty="0">
                <a:latin typeface="Kruti Dev 016" pitchFamily="2" charset="0"/>
              </a:rPr>
              <a:t> </a:t>
            </a:r>
            <a:r>
              <a:rPr lang="en-US" sz="2800" dirty="0" err="1">
                <a:latin typeface="Kruti Dev 016" pitchFamily="2" charset="0"/>
              </a:rPr>
              <a:t>lgh</a:t>
            </a:r>
            <a:r>
              <a:rPr lang="en-US" sz="2800" dirty="0">
                <a:latin typeface="Kruti Dev 016" pitchFamily="2" charset="0"/>
              </a:rPr>
              <a:t> </a:t>
            </a:r>
            <a:r>
              <a:rPr lang="en-US" sz="2800" dirty="0" err="1">
                <a:latin typeface="Kruti Dev 016" pitchFamily="2" charset="0"/>
              </a:rPr>
              <a:t>rjhd+s</a:t>
            </a:r>
            <a:r>
              <a:rPr lang="en-US" sz="2800" dirty="0">
                <a:latin typeface="Kruti Dev 016" pitchFamily="2" charset="0"/>
              </a:rPr>
              <a:t> </a:t>
            </a:r>
            <a:r>
              <a:rPr lang="en-US" sz="2800" dirty="0" err="1">
                <a:latin typeface="Kruti Dev 016" pitchFamily="2" charset="0"/>
              </a:rPr>
              <a:t>ls</a:t>
            </a:r>
            <a:r>
              <a:rPr lang="en-US" sz="2800" dirty="0">
                <a:latin typeface="Kruti Dev 016" pitchFamily="2" charset="0"/>
              </a:rPr>
              <a:t> #</a:t>
            </a:r>
            <a:r>
              <a:rPr lang="en-US" sz="2800" dirty="0" err="1">
                <a:latin typeface="Kruti Dev 016" pitchFamily="2" charset="0"/>
              </a:rPr>
              <a:t>tw</a:t>
            </a:r>
            <a:r>
              <a:rPr lang="en-US" sz="2800" dirty="0">
                <a:latin typeface="Kruti Dev 016" pitchFamily="2" charset="0"/>
              </a:rPr>
              <a:t> </a:t>
            </a:r>
            <a:r>
              <a:rPr lang="en-US" sz="2800" dirty="0" err="1">
                <a:latin typeface="Kruti Dev 016" pitchFamily="2" charset="0"/>
              </a:rPr>
              <a:t>djus</a:t>
            </a:r>
            <a:r>
              <a:rPr lang="en-US" sz="2800" dirty="0">
                <a:latin typeface="Kruti Dev 016" pitchFamily="2" charset="0"/>
              </a:rPr>
              <a:t> </a:t>
            </a:r>
            <a:r>
              <a:rPr lang="en-US" sz="2800" dirty="0" err="1">
                <a:latin typeface="Kruti Dev 016" pitchFamily="2" charset="0"/>
              </a:rPr>
              <a:t>dk</a:t>
            </a:r>
            <a:r>
              <a:rPr lang="en-US" sz="2800" dirty="0">
                <a:latin typeface="Kruti Dev 016" pitchFamily="2" charset="0"/>
              </a:rPr>
              <a:t> </a:t>
            </a:r>
            <a:r>
              <a:rPr lang="en-US" sz="2800" dirty="0" err="1">
                <a:latin typeface="Kruti Dev 016" pitchFamily="2" charset="0"/>
              </a:rPr>
              <a:t>cqfu;knh</a:t>
            </a:r>
            <a:r>
              <a:rPr lang="en-US" sz="2800" dirty="0">
                <a:latin typeface="Kruti Dev 016" pitchFamily="2" charset="0"/>
              </a:rPr>
              <a:t> t++</a:t>
            </a:r>
            <a:r>
              <a:rPr lang="en-US" sz="2800" dirty="0" err="1">
                <a:latin typeface="Kruti Dev 016" pitchFamily="2" charset="0"/>
              </a:rPr>
              <a:t>fj;k</a:t>
            </a:r>
            <a:r>
              <a:rPr lang="en-US" sz="2800" dirty="0">
                <a:latin typeface="Kruti Dev 016" pitchFamily="2" charset="0"/>
              </a:rPr>
              <a:t> </a:t>
            </a:r>
            <a:r>
              <a:rPr lang="en-US" sz="2800" dirty="0" err="1">
                <a:latin typeface="Kruti Dev 016" pitchFamily="2" charset="0"/>
              </a:rPr>
              <a:t>gS</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2754133605"/>
      </p:ext>
    </p:extLst>
  </p:cSld>
  <p:clrMapOvr>
    <a:masterClrMapping/>
  </p:clrMapOvr>
  <p:transition>
    <p:fade/>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810000"/>
            <a:ext cx="10363200" cy="1470025"/>
          </a:xfrm>
        </p:spPr>
        <p:txBody>
          <a:bodyPr/>
          <a:lstStyle/>
          <a:p>
            <a:r>
              <a:rPr lang="ur-PK" sz="5200" dirty="0">
                <a:latin typeface="1 MUHAMMADI QURANIC" pitchFamily="66" charset="-78"/>
                <a:cs typeface="1 MUHAMMADI QURANIC" pitchFamily="66" charset="-78"/>
              </a:rPr>
              <a:t>وَشُهَدَاءُ دَارِ ٱلْفَنَاءِ</a:t>
            </a:r>
            <a:r>
              <a:rPr lang="en-US" sz="2800" dirty="0"/>
              <a:t/>
            </a:r>
            <a:br>
              <a:rPr lang="en-US" sz="2800" dirty="0"/>
            </a:br>
            <a:r>
              <a:rPr lang="ur-PK" sz="2800" dirty="0" smtClean="0"/>
              <a:t/>
            </a:r>
            <a:br>
              <a:rPr lang="ur-PK" sz="2800" dirty="0" smtClean="0"/>
            </a:br>
            <a:r>
              <a:rPr lang="en-US" sz="2800" i="1" dirty="0" err="1" smtClean="0"/>
              <a:t>wa</a:t>
            </a:r>
            <a:r>
              <a:rPr lang="en-US" sz="2800" i="1" dirty="0" smtClean="0"/>
              <a:t> </a:t>
            </a:r>
            <a:r>
              <a:rPr lang="en-US" sz="2800" i="1" dirty="0" err="1"/>
              <a:t>shuhada'u</a:t>
            </a:r>
            <a:r>
              <a:rPr lang="en-US" sz="2800" i="1" dirty="0"/>
              <a:t> </a:t>
            </a:r>
            <a:r>
              <a:rPr lang="en-US" sz="2800" i="1" dirty="0" err="1"/>
              <a:t>dari</a:t>
            </a:r>
            <a:r>
              <a:rPr lang="en-US" sz="2800" i="1" dirty="0"/>
              <a:t> </a:t>
            </a:r>
            <a:r>
              <a:rPr lang="en-US" sz="2800" i="1" dirty="0" err="1"/>
              <a:t>alfana'i</a:t>
            </a:r>
            <a:r>
              <a:rPr lang="en-US" sz="2800" dirty="0"/>
              <a:t/>
            </a:r>
            <a:br>
              <a:rPr lang="en-US" sz="2800" dirty="0"/>
            </a:br>
            <a:r>
              <a:rPr lang="ur-PK" sz="2800" dirty="0" smtClean="0"/>
              <a:t/>
            </a:r>
            <a:br>
              <a:rPr lang="ur-PK" sz="2800" dirty="0" smtClean="0"/>
            </a:br>
            <a:r>
              <a:rPr lang="en-US" sz="2800" dirty="0" smtClean="0"/>
              <a:t>the </a:t>
            </a:r>
            <a:r>
              <a:rPr lang="en-US" sz="2800" dirty="0"/>
              <a:t>witnesses of this abode of extinction</a:t>
            </a:r>
            <a:r>
              <a:rPr lang="en-US" sz="2800" dirty="0" smtClean="0"/>
              <a:t>,</a:t>
            </a:r>
            <a:r>
              <a:rPr lang="ur-PK" sz="2800" dirty="0" smtClean="0"/>
              <a:t/>
            </a:r>
            <a:br>
              <a:rPr lang="ur-PK" sz="2800" dirty="0" smtClean="0"/>
            </a:br>
            <a:r>
              <a:rPr lang="ur-PK" sz="2800" dirty="0"/>
              <a:t/>
            </a:r>
            <a:br>
              <a:rPr lang="ur-PK" sz="2800" dirty="0"/>
            </a:br>
            <a:r>
              <a:rPr lang="ur-PK" sz="2800" dirty="0">
                <a:latin typeface="Faiz Lahori Nastaleeq" pitchFamily="2" charset="-78"/>
                <a:cs typeface="Faiz Lahori Nastaleeq" pitchFamily="2" charset="-78"/>
              </a:rPr>
              <a:t>آپ گواہی دیتے ہیں کہ اس فانی دنیا میں کیا ہوتا </a:t>
            </a:r>
            <a:r>
              <a:rPr lang="ur-PK" sz="2800" dirty="0" smtClean="0">
                <a:latin typeface="Faiz Lahori Nastaleeq" pitchFamily="2" charset="-78"/>
                <a:cs typeface="Faiz Lahori Nastaleeq" pitchFamily="2" charset="-78"/>
              </a:rPr>
              <a:t>ہے</a:t>
            </a:r>
            <a:br>
              <a:rPr lang="ur-PK" sz="2800" dirty="0" smtClean="0">
                <a:latin typeface="Faiz Lahori Nastaleeq" pitchFamily="2" charset="-78"/>
                <a:cs typeface="Faiz Lahori Nastaleeq" pitchFamily="2" charset="-78"/>
              </a:rPr>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en-US" sz="2800" dirty="0" err="1" smtClean="0">
                <a:latin typeface="Kruti Dev 016" pitchFamily="2" charset="0"/>
              </a:rPr>
              <a:t>vki</a:t>
            </a:r>
            <a:r>
              <a:rPr lang="en-US" sz="2800" dirty="0" smtClean="0">
                <a:latin typeface="Kruti Dev 016" pitchFamily="2" charset="0"/>
              </a:rPr>
              <a:t> </a:t>
            </a:r>
            <a:r>
              <a:rPr lang="en-US" sz="2800" dirty="0" err="1">
                <a:latin typeface="Kruti Dev 016" pitchFamily="2" charset="0"/>
              </a:rPr>
              <a:t>xokgh</a:t>
            </a:r>
            <a:r>
              <a:rPr lang="en-US" sz="2800" dirty="0">
                <a:latin typeface="Kruti Dev 016" pitchFamily="2" charset="0"/>
              </a:rPr>
              <a:t> </a:t>
            </a:r>
            <a:r>
              <a:rPr lang="en-US" sz="2800" dirty="0" err="1">
                <a:latin typeface="Kruti Dev 016" pitchFamily="2" charset="0"/>
              </a:rPr>
              <a:t>nsrs</a:t>
            </a:r>
            <a:r>
              <a:rPr lang="en-US" sz="2800" dirty="0">
                <a:latin typeface="Kruti Dev 016" pitchFamily="2" charset="0"/>
              </a:rPr>
              <a:t> </a:t>
            </a:r>
            <a:r>
              <a:rPr lang="en-US" sz="2800" dirty="0" err="1">
                <a:latin typeface="Kruti Dev 016" pitchFamily="2" charset="0"/>
              </a:rPr>
              <a:t>gSa</a:t>
            </a:r>
            <a:r>
              <a:rPr lang="en-US" sz="2800" dirty="0">
                <a:latin typeface="Kruti Dev 016" pitchFamily="2" charset="0"/>
              </a:rPr>
              <a:t> </a:t>
            </a:r>
            <a:r>
              <a:rPr lang="en-US" sz="2800" dirty="0" err="1">
                <a:latin typeface="Kruti Dev 016" pitchFamily="2" charset="0"/>
              </a:rPr>
              <a:t>fd</a:t>
            </a:r>
            <a:r>
              <a:rPr lang="en-US" sz="2800" dirty="0">
                <a:latin typeface="Kruti Dev 016" pitchFamily="2" charset="0"/>
              </a:rPr>
              <a:t> </a:t>
            </a:r>
            <a:r>
              <a:rPr lang="en-US" sz="2800" dirty="0" err="1">
                <a:latin typeface="Kruti Dev 016" pitchFamily="2" charset="0"/>
              </a:rPr>
              <a:t>bl</a:t>
            </a:r>
            <a:r>
              <a:rPr lang="en-US" sz="2800" dirty="0">
                <a:latin typeface="Kruti Dev 016" pitchFamily="2" charset="0"/>
              </a:rPr>
              <a:t> Q++</a:t>
            </a:r>
            <a:r>
              <a:rPr lang="en-US" sz="2800" dirty="0" err="1">
                <a:latin typeface="Kruti Dev 016" pitchFamily="2" charset="0"/>
              </a:rPr>
              <a:t>kuh</a:t>
            </a:r>
            <a:r>
              <a:rPr lang="en-US" sz="2800" dirty="0">
                <a:latin typeface="Kruti Dev 016" pitchFamily="2" charset="0"/>
              </a:rPr>
              <a:t> </a:t>
            </a:r>
            <a:r>
              <a:rPr lang="en-US" sz="2800" dirty="0" err="1">
                <a:latin typeface="Kruti Dev 016" pitchFamily="2" charset="0"/>
              </a:rPr>
              <a:t>nqfu;k</a:t>
            </a:r>
            <a:r>
              <a:rPr lang="en-US" sz="2800" dirty="0">
                <a:latin typeface="Kruti Dev 016" pitchFamily="2" charset="0"/>
              </a:rPr>
              <a:t> </a:t>
            </a:r>
            <a:r>
              <a:rPr lang="en-US" sz="2800" dirty="0" err="1">
                <a:latin typeface="Kruti Dev 016" pitchFamily="2" charset="0"/>
              </a:rPr>
              <a:t>esa</a:t>
            </a:r>
            <a:r>
              <a:rPr lang="en-US" sz="2800" dirty="0">
                <a:latin typeface="Kruti Dev 016" pitchFamily="2" charset="0"/>
              </a:rPr>
              <a:t> </a:t>
            </a:r>
            <a:r>
              <a:rPr lang="en-US" sz="2800" dirty="0" err="1">
                <a:latin typeface="Kruti Dev 016" pitchFamily="2" charset="0"/>
              </a:rPr>
              <a:t>D;k</a:t>
            </a:r>
            <a:r>
              <a:rPr lang="en-US" sz="2800" dirty="0">
                <a:latin typeface="Kruti Dev 016" pitchFamily="2" charset="0"/>
              </a:rPr>
              <a:t> </a:t>
            </a:r>
            <a:r>
              <a:rPr lang="en-US" sz="2800" dirty="0" err="1">
                <a:latin typeface="Kruti Dev 016" pitchFamily="2" charset="0"/>
              </a:rPr>
              <a:t>gksrk</a:t>
            </a:r>
            <a:r>
              <a:rPr lang="en-US" sz="2800" dirty="0">
                <a:latin typeface="Kruti Dev 016" pitchFamily="2" charset="0"/>
              </a:rPr>
              <a:t> </a:t>
            </a:r>
            <a:r>
              <a:rPr lang="en-US" sz="2800" dirty="0" err="1">
                <a:latin typeface="Kruti Dev 016" pitchFamily="2" charset="0"/>
              </a:rPr>
              <a:t>gS</a:t>
            </a:r>
            <a:r>
              <a:rPr lang="en-US" sz="2800" dirty="0"/>
              <a:t/>
            </a:r>
            <a:br>
              <a:rPr lang="en-US" sz="2800" dirty="0"/>
            </a:br>
            <a:r>
              <a:rPr lang="en-US" sz="2800" dirty="0">
                <a:latin typeface="Faiz Lahori Nastaleeq" pitchFamily="2" charset="-78"/>
                <a:cs typeface="Faiz Lahori Nastaleeq" pitchFamily="2" charset="-78"/>
              </a:rPr>
              <a:t/>
            </a:r>
            <a:br>
              <a:rPr lang="en-US" sz="2800" dirty="0">
                <a:latin typeface="Faiz Lahori Nastaleeq" pitchFamily="2" charset="-78"/>
                <a:cs typeface="Faiz Lahori Nastaleeq" pitchFamily="2" charset="-78"/>
              </a:rPr>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3927256567"/>
      </p:ext>
    </p:extLst>
  </p:cSld>
  <p:clrMapOvr>
    <a:masterClrMapping/>
  </p:clrMapOvr>
  <p:transition>
    <p:fade/>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711575"/>
            <a:ext cx="10363200" cy="1470025"/>
          </a:xfrm>
        </p:spPr>
        <p:txBody>
          <a:bodyPr/>
          <a:lstStyle/>
          <a:p>
            <a:r>
              <a:rPr lang="ur-PK" sz="5200" dirty="0">
                <a:latin typeface="1 MUHAMMADI QURANIC" pitchFamily="66" charset="-78"/>
                <a:cs typeface="1 MUHAMMADI QURANIC" pitchFamily="66" charset="-78"/>
              </a:rPr>
              <a:t>وَشُفَعَاءُ دَارِ ٱلْبَقَاءِ</a:t>
            </a:r>
            <a:r>
              <a:rPr lang="en-US" sz="5200" dirty="0">
                <a:latin typeface="1 MUHAMMADI QURANIC" pitchFamily="66" charset="-78"/>
                <a:cs typeface="1 MUHAMMADI QURANIC" pitchFamily="66" charset="-78"/>
              </a:rPr>
              <a:t/>
            </a:r>
            <a:br>
              <a:rPr lang="en-US" sz="5200" dirty="0">
                <a:latin typeface="1 MUHAMMADI QURANIC" pitchFamily="66" charset="-78"/>
                <a:cs typeface="1 MUHAMMADI QURANIC" pitchFamily="66" charset="-78"/>
              </a:rPr>
            </a:br>
            <a:r>
              <a:rPr lang="hi-IN" sz="2800" dirty="0" smtClean="0">
                <a:latin typeface="1 MUHAMMADI QURANIC" pitchFamily="66" charset="-78"/>
                <a:cs typeface="1 MUHAMMADI QURANIC" pitchFamily="66" charset="-78"/>
              </a:rPr>
              <a:t/>
            </a:r>
            <a:br>
              <a:rPr lang="hi-IN" sz="2800" dirty="0" smtClean="0">
                <a:latin typeface="1 MUHAMMADI QURANIC" pitchFamily="66" charset="-78"/>
                <a:cs typeface="1 MUHAMMADI QURANIC" pitchFamily="66" charset="-78"/>
              </a:rPr>
            </a:br>
            <a:r>
              <a:rPr lang="en-US" sz="2800" i="1" dirty="0" err="1" smtClean="0"/>
              <a:t>wa</a:t>
            </a:r>
            <a:r>
              <a:rPr lang="en-US" sz="2800" i="1" dirty="0" smtClean="0"/>
              <a:t> </a:t>
            </a:r>
            <a:r>
              <a:rPr lang="en-US" sz="2800" i="1" dirty="0" err="1"/>
              <a:t>shufa`a'u</a:t>
            </a:r>
            <a:r>
              <a:rPr lang="en-US" sz="2800" i="1" dirty="0"/>
              <a:t> </a:t>
            </a:r>
            <a:r>
              <a:rPr lang="en-US" sz="2800" i="1" dirty="0" err="1"/>
              <a:t>dari</a:t>
            </a:r>
            <a:r>
              <a:rPr lang="en-US" sz="2800" i="1" dirty="0"/>
              <a:t> </a:t>
            </a:r>
            <a:r>
              <a:rPr lang="en-US" sz="2800" i="1" dirty="0" err="1"/>
              <a:t>albaqa'i</a:t>
            </a:r>
            <a:r>
              <a:rPr lang="en-US" sz="2800" dirty="0"/>
              <a:t/>
            </a:r>
            <a:br>
              <a:rPr lang="en-US" sz="2800" dirty="0"/>
            </a:br>
            <a:r>
              <a:rPr lang="hi-IN" sz="2800" dirty="0" smtClean="0"/>
              <a:t/>
            </a:r>
            <a:br>
              <a:rPr lang="hi-IN" sz="2800" dirty="0" smtClean="0"/>
            </a:br>
            <a:r>
              <a:rPr lang="en-US" sz="2800" dirty="0" smtClean="0"/>
              <a:t>the </a:t>
            </a:r>
            <a:r>
              <a:rPr lang="en-US" sz="2800" dirty="0"/>
              <a:t>intercessors in the abode of permanence</a:t>
            </a:r>
            <a:r>
              <a:rPr lang="en-US" sz="2800" dirty="0" smtClean="0"/>
              <a:t>,</a:t>
            </a:r>
            <a:r>
              <a:rPr lang="hi-IN" sz="2800" dirty="0" smtClean="0"/>
              <a:t/>
            </a:r>
            <a:br>
              <a:rPr lang="hi-IN" sz="2800" dirty="0" smtClean="0"/>
            </a:br>
            <a:r>
              <a:rPr lang="hi-IN" sz="2800" dirty="0"/>
              <a:t/>
            </a:r>
            <a:br>
              <a:rPr lang="hi-IN" sz="2800" dirty="0"/>
            </a:br>
            <a:r>
              <a:rPr lang="ur-PK" sz="2800" dirty="0">
                <a:latin typeface="Faiz Lahori Nastaleeq" pitchFamily="2" charset="-78"/>
                <a:cs typeface="Faiz Lahori Nastaleeq" pitchFamily="2" charset="-78"/>
              </a:rPr>
              <a:t>اور آپ قیامت کے دن شفاعت کرنے والے (مومنین) </a:t>
            </a:r>
            <a:r>
              <a:rPr lang="ur-PK" sz="2800" dirty="0" smtClean="0">
                <a:latin typeface="Faiz Lahori Nastaleeq" pitchFamily="2" charset="-78"/>
                <a:cs typeface="Faiz Lahori Nastaleeq" pitchFamily="2" charset="-78"/>
              </a:rPr>
              <a:t>ہیں</a:t>
            </a:r>
            <a:r>
              <a:rPr lang="hi-IN" sz="2800" dirty="0" smtClean="0">
                <a:latin typeface="Faiz Lahori Nastaleeq" pitchFamily="2" charset="-78"/>
                <a:cs typeface="Faiz Lahori Nastaleeq" pitchFamily="2" charset="-78"/>
              </a:rPr>
              <a:t/>
            </a:r>
            <a:br>
              <a:rPr lang="hi-IN" sz="2800" dirty="0" smtClean="0">
                <a:latin typeface="Faiz Lahori Nastaleeq" pitchFamily="2" charset="-78"/>
                <a:cs typeface="Faiz Lahori Nastaleeq" pitchFamily="2" charset="-78"/>
              </a:rPr>
            </a:br>
            <a:r>
              <a:rPr lang="hi-IN" sz="2800" dirty="0">
                <a:latin typeface="Faiz Lahori Nastaleeq" pitchFamily="2" charset="-78"/>
                <a:cs typeface="Faiz Lahori Nastaleeq" pitchFamily="2" charset="-78"/>
              </a:rPr>
              <a:t/>
            </a:r>
            <a:br>
              <a:rPr lang="hi-IN" sz="2800" dirty="0">
                <a:latin typeface="Faiz Lahori Nastaleeq" pitchFamily="2" charset="-78"/>
                <a:cs typeface="Faiz Lahori Nastaleeq" pitchFamily="2" charset="-78"/>
              </a:rPr>
            </a:br>
            <a:r>
              <a:rPr lang="en-US" sz="2800" dirty="0" err="1">
                <a:latin typeface="Kruti Dev 016" pitchFamily="2" charset="0"/>
              </a:rPr>
              <a:t>vkSj</a:t>
            </a:r>
            <a:r>
              <a:rPr lang="en-US" sz="2800" dirty="0">
                <a:latin typeface="Kruti Dev 016" pitchFamily="2" charset="0"/>
              </a:rPr>
              <a:t> </a:t>
            </a:r>
            <a:r>
              <a:rPr lang="en-US" sz="2800" dirty="0" err="1">
                <a:latin typeface="Kruti Dev 016" pitchFamily="2" charset="0"/>
              </a:rPr>
              <a:t>vki</a:t>
            </a:r>
            <a:r>
              <a:rPr lang="en-US" sz="2800" dirty="0">
                <a:latin typeface="Kruti Dev 016" pitchFamily="2" charset="0"/>
              </a:rPr>
              <a:t> d+;</a:t>
            </a:r>
            <a:r>
              <a:rPr lang="en-US" sz="2800" dirty="0" err="1">
                <a:latin typeface="Kruti Dev 016" pitchFamily="2" charset="0"/>
              </a:rPr>
              <a:t>ker</a:t>
            </a:r>
            <a:r>
              <a:rPr lang="en-US" sz="2800" dirty="0">
                <a:latin typeface="Kruti Dev 016" pitchFamily="2" charset="0"/>
              </a:rPr>
              <a:t> ds </a:t>
            </a:r>
            <a:r>
              <a:rPr lang="en-US" sz="2800" dirty="0" err="1">
                <a:latin typeface="Kruti Dev 016" pitchFamily="2" charset="0"/>
              </a:rPr>
              <a:t>fnu</a:t>
            </a:r>
            <a:r>
              <a:rPr lang="en-US" sz="2800" dirty="0">
                <a:latin typeface="Kruti Dev 016" pitchFamily="2" charset="0"/>
              </a:rPr>
              <a:t> </a:t>
            </a:r>
            <a:r>
              <a:rPr lang="en-US" sz="2800" dirty="0" err="1">
                <a:latin typeface="Kruti Dev 016" pitchFamily="2" charset="0"/>
              </a:rPr>
              <a:t>f‘kQ+kvr</a:t>
            </a:r>
            <a:r>
              <a:rPr lang="en-US" sz="2800" dirty="0">
                <a:latin typeface="Kruti Dev 016" pitchFamily="2" charset="0"/>
              </a:rPr>
              <a:t> </a:t>
            </a:r>
            <a:r>
              <a:rPr lang="en-US" sz="2800" dirty="0" err="1">
                <a:latin typeface="Kruti Dev 016" pitchFamily="2" charset="0"/>
              </a:rPr>
              <a:t>djus</a:t>
            </a:r>
            <a:r>
              <a:rPr lang="en-US" sz="2800" dirty="0">
                <a:latin typeface="Kruti Dev 016" pitchFamily="2" charset="0"/>
              </a:rPr>
              <a:t> </a:t>
            </a:r>
            <a:r>
              <a:rPr lang="en-US" sz="2800" dirty="0" err="1">
                <a:latin typeface="Kruti Dev 016" pitchFamily="2" charset="0"/>
              </a:rPr>
              <a:t>okys</a:t>
            </a:r>
            <a:r>
              <a:rPr lang="en-US" sz="2800" dirty="0">
                <a:latin typeface="Kruti Dev 016" pitchFamily="2" charset="0"/>
              </a:rPr>
              <a:t> ¼eksfeuhu½ </a:t>
            </a:r>
            <a:r>
              <a:rPr lang="en-US" sz="2800" dirty="0" err="1">
                <a:latin typeface="Kruti Dev 016" pitchFamily="2" charset="0"/>
              </a:rPr>
              <a:t>gS</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
        <p:nvSpPr>
          <p:cNvPr id="3" name="Subtitle 2"/>
          <p:cNvSpPr>
            <a:spLocks noGrp="1"/>
          </p:cNvSpPr>
          <p:nvPr>
            <p:ph type="subTitle" idx="1"/>
          </p:nvPr>
        </p:nvSpPr>
        <p:spPr>
          <a:xfrm>
            <a:off x="1828800" y="4343400"/>
            <a:ext cx="8534400" cy="1295400"/>
          </a:xfrm>
        </p:spPr>
        <p:txBody>
          <a:bodyPr/>
          <a:lstStyle/>
          <a:p>
            <a:r>
              <a:rPr lang="ur-PK" dirty="0">
                <a:latin typeface="Faiz Lahori Nastaleeq" pitchFamily="2" charset="-78"/>
                <a:cs typeface="Faiz Lahori Nastaleeq" pitchFamily="2" charset="-78"/>
              </a:rPr>
              <a:t/>
            </a:r>
            <a:br>
              <a:rPr lang="ur-PK" dirty="0">
                <a:latin typeface="Faiz Lahori Nastaleeq" pitchFamily="2" charset="-78"/>
                <a:cs typeface="Faiz Lahori Nastaleeq" pitchFamily="2" charset="-78"/>
              </a:rPr>
            </a:br>
            <a:endParaRPr lang="en-US" dirty="0">
              <a:latin typeface="Faiz Lahori Nastaleeq" pitchFamily="2" charset="-78"/>
              <a:cs typeface="Faiz Lahori Nastaleeq" pitchFamily="2" charset="-78"/>
            </a:endParaRPr>
          </a:p>
        </p:txBody>
      </p:sp>
    </p:spTree>
    <p:extLst>
      <p:ext uri="{BB962C8B-B14F-4D97-AF65-F5344CB8AC3E}">
        <p14:creationId xmlns:p14="http://schemas.microsoft.com/office/powerpoint/2010/main" xmlns="" val="2644849852"/>
      </p:ext>
    </p:extLst>
  </p:cSld>
  <p:clrMapOvr>
    <a:masterClrMapping/>
  </p:clrMapOvr>
  <p:transition>
    <p:fade/>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559175"/>
            <a:ext cx="10363200" cy="1470025"/>
          </a:xfrm>
        </p:spPr>
        <p:txBody>
          <a:bodyPr/>
          <a:lstStyle/>
          <a:p>
            <a:r>
              <a:rPr lang="ur-PK" sz="5200" dirty="0">
                <a:latin typeface="1 MUHAMMADI QURANIC" pitchFamily="66" charset="-78"/>
                <a:cs typeface="1 MUHAMMADI QURANIC" pitchFamily="66" charset="-78"/>
              </a:rPr>
              <a:t>وَٱلرَّحْمَةُ ٱلْمَوْصُولَةُ</a:t>
            </a:r>
            <a:r>
              <a:rPr lang="en-US" sz="5200" dirty="0"/>
              <a:t/>
            </a:r>
            <a:br>
              <a:rPr lang="en-US" sz="5200" dirty="0"/>
            </a:br>
            <a:r>
              <a:rPr lang="hi-IN" sz="2800" dirty="0" smtClean="0"/>
              <a:t/>
            </a:r>
            <a:br>
              <a:rPr lang="hi-IN" sz="2800" dirty="0" smtClean="0"/>
            </a:br>
            <a:r>
              <a:rPr lang="en-US" sz="2800" i="1" dirty="0" err="1" smtClean="0"/>
              <a:t>walrrahmatu</a:t>
            </a:r>
            <a:r>
              <a:rPr lang="en-US" sz="2800" i="1" dirty="0" smtClean="0"/>
              <a:t> </a:t>
            </a:r>
            <a:r>
              <a:rPr lang="en-US" sz="2800" i="1" dirty="0" err="1"/>
              <a:t>almawsulatu</a:t>
            </a:r>
            <a:r>
              <a:rPr lang="en-US" sz="2800" dirty="0"/>
              <a:t/>
            </a:r>
            <a:br>
              <a:rPr lang="en-US" sz="2800" dirty="0"/>
            </a:br>
            <a:r>
              <a:rPr lang="hi-IN" sz="2800" dirty="0" smtClean="0"/>
              <a:t/>
            </a:r>
            <a:br>
              <a:rPr lang="hi-IN" sz="2800" dirty="0" smtClean="0"/>
            </a:br>
            <a:r>
              <a:rPr lang="en-US" sz="2800" dirty="0" smtClean="0"/>
              <a:t>the </a:t>
            </a:r>
            <a:r>
              <a:rPr lang="en-US" sz="2800" dirty="0"/>
              <a:t>connected mercy</a:t>
            </a:r>
            <a:r>
              <a:rPr lang="en-US" sz="2800" dirty="0" smtClean="0"/>
              <a:t>,</a:t>
            </a:r>
            <a:r>
              <a:rPr lang="hi-IN" sz="2800" dirty="0" smtClean="0"/>
              <a:t/>
            </a:r>
            <a:br>
              <a:rPr lang="hi-IN" sz="2800" dirty="0" smtClean="0"/>
            </a:br>
            <a:r>
              <a:rPr lang="hi-IN" sz="2800" dirty="0" smtClean="0"/>
              <a:t/>
            </a:r>
            <a:br>
              <a:rPr lang="hi-IN" sz="2800" dirty="0" smtClean="0"/>
            </a:br>
            <a:r>
              <a:rPr lang="ur-PK" sz="2800" dirty="0" smtClean="0">
                <a:latin typeface="Faiz Lahori Nastaleeq" pitchFamily="2" charset="-78"/>
                <a:cs typeface="Faiz Lahori Nastaleeq" pitchFamily="2" charset="-78"/>
              </a:rPr>
              <a:t>آپ </a:t>
            </a:r>
            <a:r>
              <a:rPr lang="ur-PK" sz="2800" dirty="0">
                <a:latin typeface="Faiz Lahori Nastaleeq" pitchFamily="2" charset="-78"/>
                <a:cs typeface="Faiz Lahori Nastaleeq" pitchFamily="2" charset="-78"/>
              </a:rPr>
              <a:t>رحمت ہمیشہ اور ترقی پسند </a:t>
            </a:r>
            <a:r>
              <a:rPr lang="ur-PK" sz="2800" dirty="0" smtClean="0">
                <a:latin typeface="Faiz Lahori Nastaleeq" pitchFamily="2" charset="-78"/>
                <a:cs typeface="Faiz Lahori Nastaleeq" pitchFamily="2" charset="-78"/>
              </a:rPr>
              <a:t>ہیں</a:t>
            </a:r>
            <a:r>
              <a:rPr lang="hi-IN" sz="2800" dirty="0" smtClean="0">
                <a:latin typeface="Faiz Lahori Nastaleeq" pitchFamily="2" charset="-78"/>
                <a:cs typeface="Faiz Lahori Nastaleeq" pitchFamily="2" charset="-78"/>
              </a:rPr>
              <a:t/>
            </a:r>
            <a:br>
              <a:rPr lang="hi-IN" sz="2800" dirty="0" smtClean="0">
                <a:latin typeface="Faiz Lahori Nastaleeq" pitchFamily="2" charset="-78"/>
                <a:cs typeface="Faiz Lahori Nastaleeq" pitchFamily="2" charset="-78"/>
              </a:rPr>
            </a:br>
            <a:r>
              <a:rPr lang="hi-IN" sz="2800" dirty="0">
                <a:latin typeface="Faiz Lahori Nastaleeq" pitchFamily="2" charset="-78"/>
                <a:cs typeface="Faiz Lahori Nastaleeq" pitchFamily="2" charset="-78"/>
              </a:rPr>
              <a:t/>
            </a:r>
            <a:br>
              <a:rPr lang="hi-IN" sz="2800" dirty="0">
                <a:latin typeface="Faiz Lahori Nastaleeq" pitchFamily="2" charset="-78"/>
                <a:cs typeface="Faiz Lahori Nastaleeq" pitchFamily="2" charset="-78"/>
              </a:rPr>
            </a:br>
            <a:r>
              <a:rPr lang="en-US" sz="2800" dirty="0" err="1">
                <a:latin typeface="Kruti Dev 016" pitchFamily="2" charset="0"/>
              </a:rPr>
              <a:t>vki</a:t>
            </a:r>
            <a:r>
              <a:rPr lang="en-US" sz="2800" dirty="0">
                <a:latin typeface="Kruti Dev 016" pitchFamily="2" charset="0"/>
              </a:rPr>
              <a:t> </a:t>
            </a:r>
            <a:r>
              <a:rPr lang="en-US" sz="2800" dirty="0" err="1">
                <a:latin typeface="Kruti Dev 016" pitchFamily="2" charset="0"/>
              </a:rPr>
              <a:t>jger</a:t>
            </a:r>
            <a:r>
              <a:rPr lang="en-US" sz="2800" dirty="0">
                <a:latin typeface="Kruti Dev 016" pitchFamily="2" charset="0"/>
              </a:rPr>
              <a:t> </a:t>
            </a:r>
            <a:r>
              <a:rPr lang="en-US" sz="2800" dirty="0" err="1">
                <a:latin typeface="Kruti Dev 016" pitchFamily="2" charset="0"/>
              </a:rPr>
              <a:t>ges’kk</a:t>
            </a:r>
            <a:r>
              <a:rPr lang="en-US" sz="2800" dirty="0">
                <a:latin typeface="Kruti Dev 016" pitchFamily="2" charset="0"/>
              </a:rPr>
              <a:t> </a:t>
            </a:r>
            <a:r>
              <a:rPr lang="en-US" sz="2800" dirty="0" err="1">
                <a:latin typeface="Kruti Dev 016" pitchFamily="2" charset="0"/>
              </a:rPr>
              <a:t>vkSj</a:t>
            </a:r>
            <a:r>
              <a:rPr lang="en-US" sz="2800" dirty="0">
                <a:latin typeface="Kruti Dev 016" pitchFamily="2" charset="0"/>
              </a:rPr>
              <a:t> </a:t>
            </a:r>
            <a:r>
              <a:rPr lang="en-US" sz="2800" dirty="0" err="1">
                <a:latin typeface="Kruti Dev 016" pitchFamily="2" charset="0"/>
              </a:rPr>
              <a:t>rjD</a:t>
            </a:r>
            <a:r>
              <a:rPr lang="en-US" sz="2800" dirty="0">
                <a:latin typeface="Kruti Dev 016" pitchFamily="2" charset="0"/>
              </a:rPr>
              <a:t>++d++h </a:t>
            </a:r>
            <a:r>
              <a:rPr lang="en-US" sz="2800" dirty="0" err="1">
                <a:latin typeface="Kruti Dev 016" pitchFamily="2" charset="0"/>
              </a:rPr>
              <a:t>ilUn</a:t>
            </a:r>
            <a:r>
              <a:rPr lang="en-US" sz="2800" dirty="0">
                <a:latin typeface="Kruti Dev 016" pitchFamily="2" charset="0"/>
              </a:rPr>
              <a:t> </a:t>
            </a:r>
            <a:r>
              <a:rPr lang="en-US" sz="2800" dirty="0" err="1">
                <a:latin typeface="Kruti Dev 016" pitchFamily="2" charset="0"/>
              </a:rPr>
              <a:t>gS</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1724825775"/>
      </p:ext>
    </p:extLst>
  </p:cSld>
  <p:clrMapOvr>
    <a:masterClrMapping/>
  </p:clrMapOvr>
  <p:transition>
    <p:fade/>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635375"/>
            <a:ext cx="10363200" cy="1470025"/>
          </a:xfrm>
        </p:spPr>
        <p:txBody>
          <a:bodyPr/>
          <a:lstStyle/>
          <a:p>
            <a:r>
              <a:rPr lang="ur-PK" sz="5200" dirty="0">
                <a:latin typeface="1 MUHAMMADI QURANIC" pitchFamily="66" charset="-78"/>
                <a:cs typeface="1 MUHAMMADI QURANIC" pitchFamily="66" charset="-78"/>
              </a:rPr>
              <a:t>وَٱلآيَةُ ٱلْمَخْزُونَةُ</a:t>
            </a:r>
            <a:r>
              <a:rPr lang="en-US" sz="5200" dirty="0"/>
              <a:t/>
            </a:r>
            <a:br>
              <a:rPr lang="en-US" sz="5200" dirty="0"/>
            </a:br>
            <a:r>
              <a:rPr lang="hi-IN" sz="2800" dirty="0" smtClean="0"/>
              <a:t/>
            </a:r>
            <a:br>
              <a:rPr lang="hi-IN" sz="2800" dirty="0" smtClean="0"/>
            </a:br>
            <a:r>
              <a:rPr lang="en-US" sz="2800" i="1" dirty="0" err="1" smtClean="0"/>
              <a:t>wal-ayatu</a:t>
            </a:r>
            <a:r>
              <a:rPr lang="en-US" sz="2800" i="1" dirty="0" smtClean="0"/>
              <a:t> </a:t>
            </a:r>
            <a:r>
              <a:rPr lang="en-US" sz="2800" i="1" dirty="0" err="1"/>
              <a:t>almakhzunatu</a:t>
            </a:r>
            <a:r>
              <a:rPr lang="en-US" sz="2800" dirty="0"/>
              <a:t/>
            </a:r>
            <a:br>
              <a:rPr lang="en-US" sz="2800" dirty="0"/>
            </a:br>
            <a:r>
              <a:rPr lang="hi-IN" sz="2800" dirty="0" smtClean="0"/>
              <a:t/>
            </a:r>
            <a:br>
              <a:rPr lang="hi-IN" sz="2800" dirty="0" smtClean="0"/>
            </a:br>
            <a:r>
              <a:rPr lang="en-US" sz="2800" dirty="0" smtClean="0"/>
              <a:t>the </a:t>
            </a:r>
            <a:r>
              <a:rPr lang="en-US" sz="2800" dirty="0"/>
              <a:t>stored sign</a:t>
            </a:r>
            <a:r>
              <a:rPr lang="en-US" sz="2800" dirty="0" smtClean="0"/>
              <a:t>,</a:t>
            </a:r>
            <a:r>
              <a:rPr lang="hi-IN" sz="2800" dirty="0" smtClean="0"/>
              <a:t/>
            </a:r>
            <a:br>
              <a:rPr lang="hi-IN" sz="2800" dirty="0" smtClean="0"/>
            </a:br>
            <a:r>
              <a:rPr lang="hi-IN" sz="2800" dirty="0"/>
              <a:t/>
            </a:r>
            <a:br>
              <a:rPr lang="hi-IN" sz="2800" dirty="0"/>
            </a:br>
            <a:r>
              <a:rPr lang="ur-PK" sz="2800" dirty="0">
                <a:latin typeface="Faiz Lahori Nastaleeq" pitchFamily="2" charset="-78"/>
                <a:cs typeface="Faiz Lahori Nastaleeq" pitchFamily="2" charset="-78"/>
              </a:rPr>
              <a:t>نشانیاں انتہائی قابل قدر اور قیمتی </a:t>
            </a:r>
            <a:r>
              <a:rPr lang="ur-PK" sz="2800" dirty="0" smtClean="0">
                <a:latin typeface="Faiz Lahori Nastaleeq" pitchFamily="2" charset="-78"/>
                <a:cs typeface="Faiz Lahori Nastaleeq" pitchFamily="2" charset="-78"/>
              </a:rPr>
              <a:t>ہیں</a:t>
            </a:r>
            <a:r>
              <a:rPr lang="hi-IN" sz="2800" dirty="0" smtClean="0">
                <a:latin typeface="Faiz Lahori Nastaleeq" pitchFamily="2" charset="-78"/>
                <a:cs typeface="Faiz Lahori Nastaleeq" pitchFamily="2" charset="-78"/>
              </a:rPr>
              <a:t/>
            </a:r>
            <a:br>
              <a:rPr lang="hi-IN" sz="2800" dirty="0" smtClean="0">
                <a:latin typeface="Faiz Lahori Nastaleeq" pitchFamily="2" charset="-78"/>
                <a:cs typeface="Faiz Lahori Nastaleeq" pitchFamily="2" charset="-78"/>
              </a:rPr>
            </a:br>
            <a:r>
              <a:rPr lang="hi-IN" sz="2800" dirty="0">
                <a:latin typeface="Faiz Lahori Nastaleeq" pitchFamily="2" charset="-78"/>
                <a:cs typeface="Faiz Lahori Nastaleeq" pitchFamily="2" charset="-78"/>
              </a:rPr>
              <a:t/>
            </a:r>
            <a:br>
              <a:rPr lang="hi-IN" sz="2800" dirty="0">
                <a:latin typeface="Faiz Lahori Nastaleeq" pitchFamily="2" charset="-78"/>
                <a:cs typeface="Faiz Lahori Nastaleeq" pitchFamily="2" charset="-78"/>
              </a:rPr>
            </a:br>
            <a:r>
              <a:rPr lang="en-US" sz="2800" dirty="0" err="1">
                <a:latin typeface="Kruti Dev 016" pitchFamily="2" charset="0"/>
              </a:rPr>
              <a:t>fu’kkfu;k</a:t>
            </a:r>
            <a:r>
              <a:rPr lang="en-US" sz="2800" dirty="0">
                <a:latin typeface="Kruti Dev 016" pitchFamily="2" charset="0"/>
              </a:rPr>
              <a:t>¡ </a:t>
            </a:r>
            <a:r>
              <a:rPr lang="en-US" sz="2800" dirty="0" err="1">
                <a:latin typeface="Kruti Dev 016" pitchFamily="2" charset="0"/>
              </a:rPr>
              <a:t>bUrsgkbZ</a:t>
            </a:r>
            <a:r>
              <a:rPr lang="en-US" sz="2800" dirty="0">
                <a:latin typeface="Kruti Dev 016" pitchFamily="2" charset="0"/>
              </a:rPr>
              <a:t> d++</a:t>
            </a:r>
            <a:r>
              <a:rPr lang="en-US" sz="2800" dirty="0" err="1">
                <a:latin typeface="Kruti Dev 016" pitchFamily="2" charset="0"/>
              </a:rPr>
              <a:t>kfcys</a:t>
            </a:r>
            <a:r>
              <a:rPr lang="en-US" sz="2800" dirty="0">
                <a:latin typeface="Kruti Dev 016" pitchFamily="2" charset="0"/>
              </a:rPr>
              <a:t> </a:t>
            </a:r>
            <a:r>
              <a:rPr lang="en-US" sz="2800" dirty="0" err="1">
                <a:latin typeface="Kruti Dev 016" pitchFamily="2" charset="0"/>
              </a:rPr>
              <a:t>d+nz</a:t>
            </a:r>
            <a:r>
              <a:rPr lang="en-US" sz="2800" dirty="0">
                <a:latin typeface="Kruti Dev 016" pitchFamily="2" charset="0"/>
              </a:rPr>
              <a:t> </a:t>
            </a:r>
            <a:r>
              <a:rPr lang="en-US" sz="2800" dirty="0" err="1">
                <a:latin typeface="Kruti Dev 016" pitchFamily="2" charset="0"/>
              </a:rPr>
              <a:t>vkSj</a:t>
            </a:r>
            <a:r>
              <a:rPr lang="en-US" sz="2800" dirty="0">
                <a:latin typeface="Kruti Dev 016" pitchFamily="2" charset="0"/>
              </a:rPr>
              <a:t> d++</a:t>
            </a:r>
            <a:r>
              <a:rPr lang="en-US" sz="2800" dirty="0" err="1">
                <a:latin typeface="Kruti Dev 016" pitchFamily="2" charset="0"/>
              </a:rPr>
              <a:t>herh</a:t>
            </a:r>
            <a:r>
              <a:rPr lang="en-US" sz="2800" dirty="0">
                <a:latin typeface="Kruti Dev 016" pitchFamily="2" charset="0"/>
              </a:rPr>
              <a:t> </a:t>
            </a:r>
            <a:r>
              <a:rPr lang="en-US" sz="2800" dirty="0" err="1">
                <a:latin typeface="Kruti Dev 016" pitchFamily="2" charset="0"/>
              </a:rPr>
              <a:t>gS</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8288600"/>
      </p:ext>
    </p:extLst>
  </p:cSld>
  <p:clrMapOvr>
    <a:masterClrMapping/>
  </p:clrMapOvr>
  <p:transition>
    <p:fade/>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711575"/>
            <a:ext cx="10363200" cy="1470025"/>
          </a:xfrm>
        </p:spPr>
        <p:txBody>
          <a:bodyPr/>
          <a:lstStyle/>
          <a:p>
            <a:r>
              <a:rPr lang="ur-PK" sz="5200" dirty="0">
                <a:latin typeface="1 MUHAMMADI QURANIC" pitchFamily="66" charset="-78"/>
                <a:cs typeface="1 MUHAMMADI QURANIC" pitchFamily="66" charset="-78"/>
              </a:rPr>
              <a:t>وَٱلْأَمَانَةُ ٱلْمَحْفُوظَةُ</a:t>
            </a:r>
            <a:r>
              <a:rPr lang="en-US" sz="5200" dirty="0"/>
              <a:t/>
            </a:r>
            <a:br>
              <a:rPr lang="en-US" sz="5200" dirty="0"/>
            </a:br>
            <a:r>
              <a:rPr lang="hi-IN" sz="2800" dirty="0" smtClean="0"/>
              <a:t/>
            </a:r>
            <a:br>
              <a:rPr lang="hi-IN" sz="2800" dirty="0" smtClean="0"/>
            </a:br>
            <a:r>
              <a:rPr lang="en-US" sz="2800" i="1" dirty="0" err="1" smtClean="0"/>
              <a:t>wal-amanatu</a:t>
            </a:r>
            <a:r>
              <a:rPr lang="en-US" sz="2800" i="1" dirty="0" smtClean="0"/>
              <a:t> </a:t>
            </a:r>
            <a:r>
              <a:rPr lang="en-US" sz="2800" i="1" dirty="0" err="1"/>
              <a:t>almahfuzatu</a:t>
            </a:r>
            <a:r>
              <a:rPr lang="en-US" sz="2800" dirty="0"/>
              <a:t/>
            </a:r>
            <a:br>
              <a:rPr lang="en-US" sz="2800" dirty="0"/>
            </a:br>
            <a:r>
              <a:rPr lang="hi-IN" sz="2800" dirty="0" smtClean="0"/>
              <a:t/>
            </a:r>
            <a:br>
              <a:rPr lang="hi-IN" sz="2800" dirty="0" smtClean="0"/>
            </a:br>
            <a:r>
              <a:rPr lang="en-US" sz="2800" dirty="0" smtClean="0"/>
              <a:t>the </a:t>
            </a:r>
            <a:r>
              <a:rPr lang="en-US" sz="2800" dirty="0"/>
              <a:t>safeguarded deposit</a:t>
            </a:r>
            <a:r>
              <a:rPr lang="en-US" sz="2800" dirty="0" smtClean="0"/>
              <a:t>,</a:t>
            </a:r>
            <a:r>
              <a:rPr lang="hi-IN" sz="2800" dirty="0" smtClean="0"/>
              <a:t/>
            </a:r>
            <a:br>
              <a:rPr lang="hi-IN" sz="2800" dirty="0" smtClean="0"/>
            </a:br>
            <a:r>
              <a:rPr lang="hi-IN" sz="2800" dirty="0"/>
              <a:t/>
            </a:r>
            <a:br>
              <a:rPr lang="hi-IN" sz="2800" dirty="0"/>
            </a:br>
            <a:r>
              <a:rPr lang="ur-PK" sz="2800" dirty="0">
                <a:latin typeface="Faiz Lahori Nastaleeq" pitchFamily="2" charset="-78"/>
                <a:cs typeface="Faiz Lahori Nastaleeq" pitchFamily="2" charset="-78"/>
              </a:rPr>
              <a:t>اچھی طرح سے حفاظت </a:t>
            </a:r>
            <a:r>
              <a:rPr lang="ur-PK" sz="2800" dirty="0" smtClean="0">
                <a:latin typeface="Faiz Lahori Nastaleeq" pitchFamily="2" charset="-78"/>
                <a:cs typeface="Faiz Lahori Nastaleeq" pitchFamily="2" charset="-78"/>
              </a:rPr>
              <a:t>کی</a:t>
            </a:r>
            <a:r>
              <a:rPr lang="hi-IN" sz="2800" dirty="0" smtClean="0">
                <a:latin typeface="Faiz Lahori Nastaleeq" pitchFamily="2" charset="-78"/>
                <a:cs typeface="Faiz Lahori Nastaleeq" pitchFamily="2" charset="-78"/>
              </a:rPr>
              <a:t/>
            </a:r>
            <a:br>
              <a:rPr lang="hi-IN" sz="2800" dirty="0" smtClean="0">
                <a:latin typeface="Faiz Lahori Nastaleeq" pitchFamily="2" charset="-78"/>
                <a:cs typeface="Faiz Lahori Nastaleeq" pitchFamily="2" charset="-78"/>
              </a:rPr>
            </a:br>
            <a:r>
              <a:rPr lang="hi-IN" sz="2800" dirty="0">
                <a:latin typeface="Faiz Lahori Nastaleeq" pitchFamily="2" charset="-78"/>
                <a:cs typeface="Faiz Lahori Nastaleeq" pitchFamily="2" charset="-78"/>
              </a:rPr>
              <a:t/>
            </a:r>
            <a:br>
              <a:rPr lang="hi-IN" sz="2800" dirty="0">
                <a:latin typeface="Faiz Lahori Nastaleeq" pitchFamily="2" charset="-78"/>
                <a:cs typeface="Faiz Lahori Nastaleeq" pitchFamily="2" charset="-78"/>
              </a:rPr>
            </a:br>
            <a:r>
              <a:rPr lang="en-US" sz="2800" dirty="0" err="1">
                <a:latin typeface="Kruti Dev 016" pitchFamily="2" charset="0"/>
              </a:rPr>
              <a:t>vPNh</a:t>
            </a:r>
            <a:r>
              <a:rPr lang="en-US" sz="2800" dirty="0">
                <a:latin typeface="Kruti Dev 016" pitchFamily="2" charset="0"/>
              </a:rPr>
              <a:t> </a:t>
            </a:r>
            <a:r>
              <a:rPr lang="en-US" sz="2800" dirty="0" err="1">
                <a:latin typeface="Kruti Dev 016" pitchFamily="2" charset="0"/>
              </a:rPr>
              <a:t>rjg</a:t>
            </a:r>
            <a:r>
              <a:rPr lang="en-US" sz="2800" dirty="0">
                <a:latin typeface="Kruti Dev 016" pitchFamily="2" charset="0"/>
              </a:rPr>
              <a:t> </a:t>
            </a:r>
            <a:r>
              <a:rPr lang="en-US" sz="2800" dirty="0" err="1">
                <a:latin typeface="Kruti Dev 016" pitchFamily="2" charset="0"/>
              </a:rPr>
              <a:t>ls</a:t>
            </a:r>
            <a:r>
              <a:rPr lang="en-US" sz="2800" dirty="0">
                <a:latin typeface="Kruti Dev 016" pitchFamily="2" charset="0"/>
              </a:rPr>
              <a:t> </a:t>
            </a:r>
            <a:r>
              <a:rPr lang="en-US" sz="2800" dirty="0" err="1">
                <a:latin typeface="Kruti Dev 016" pitchFamily="2" charset="0"/>
              </a:rPr>
              <a:t>fgQ+kt+r</a:t>
            </a:r>
            <a:r>
              <a:rPr lang="en-US" sz="2800" dirty="0">
                <a:latin typeface="Kruti Dev 016" pitchFamily="2" charset="0"/>
              </a:rPr>
              <a:t> dh</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2130378809"/>
      </p:ext>
    </p:extLst>
  </p:cSld>
  <p:clrMapOvr>
    <a:masterClrMapping/>
  </p:clrMapOvr>
  <p:transition>
    <p:fade/>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482975"/>
            <a:ext cx="10363200" cy="1470025"/>
          </a:xfrm>
        </p:spPr>
        <p:txBody>
          <a:bodyPr/>
          <a:lstStyle/>
          <a:p>
            <a:r>
              <a:rPr lang="ur-PK" sz="5200" dirty="0">
                <a:latin typeface="1 MUHAMMADI QURANIC" pitchFamily="66" charset="-78"/>
                <a:cs typeface="1 MUHAMMADI QURANIC" pitchFamily="66" charset="-78"/>
              </a:rPr>
              <a:t>وَٱلْبَابُ ٱلْمُبْتَلَىٰ بِهِ ٱلنَّاسُ</a:t>
            </a:r>
            <a:r>
              <a:rPr lang="en-US" sz="5200" dirty="0"/>
              <a:t/>
            </a:r>
            <a:br>
              <a:rPr lang="en-US" sz="5200" dirty="0"/>
            </a:br>
            <a:r>
              <a:rPr lang="hi-IN" sz="2800" dirty="0" smtClean="0"/>
              <a:t/>
            </a:r>
            <a:br>
              <a:rPr lang="hi-IN" sz="2800" dirty="0" smtClean="0"/>
            </a:br>
            <a:r>
              <a:rPr lang="en-US" sz="2800" i="1" dirty="0" err="1" smtClean="0"/>
              <a:t>walbabu</a:t>
            </a:r>
            <a:r>
              <a:rPr lang="en-US" sz="2800" i="1" dirty="0" smtClean="0"/>
              <a:t> </a:t>
            </a:r>
            <a:r>
              <a:rPr lang="en-US" sz="2800" i="1" dirty="0" err="1"/>
              <a:t>almubtala</a:t>
            </a:r>
            <a:r>
              <a:rPr lang="en-US" sz="2800" i="1" dirty="0"/>
              <a:t> </a:t>
            </a:r>
            <a:r>
              <a:rPr lang="en-US" sz="2800" i="1" dirty="0" err="1"/>
              <a:t>bihi</a:t>
            </a:r>
            <a:r>
              <a:rPr lang="en-US" sz="2800" i="1" dirty="0"/>
              <a:t> </a:t>
            </a:r>
            <a:r>
              <a:rPr lang="en-US" sz="2800" i="1" dirty="0" err="1"/>
              <a:t>alnnasu</a:t>
            </a:r>
            <a:r>
              <a:rPr lang="en-US" sz="2800" dirty="0"/>
              <a:t/>
            </a:r>
            <a:br>
              <a:rPr lang="en-US" sz="2800" dirty="0"/>
            </a:br>
            <a:r>
              <a:rPr lang="hi-IN" sz="2800" dirty="0" smtClean="0"/>
              <a:t/>
            </a:r>
            <a:br>
              <a:rPr lang="hi-IN" sz="2800" dirty="0" smtClean="0"/>
            </a:br>
            <a:r>
              <a:rPr lang="en-US" sz="2800" dirty="0" smtClean="0"/>
              <a:t>and </a:t>
            </a:r>
            <a:r>
              <a:rPr lang="en-US" sz="2800" dirty="0"/>
              <a:t>the door with which people are put to test</a:t>
            </a:r>
            <a:r>
              <a:rPr lang="en-US" sz="2800" dirty="0" smtClean="0"/>
              <a:t>.</a:t>
            </a:r>
            <a:r>
              <a:rPr lang="hi-IN" sz="2800" dirty="0" smtClean="0"/>
              <a:t/>
            </a:r>
            <a:br>
              <a:rPr lang="hi-IN" sz="2800" dirty="0" smtClean="0"/>
            </a:br>
            <a:r>
              <a:rPr lang="hi-IN" sz="2800" dirty="0"/>
              <a:t/>
            </a:r>
            <a:br>
              <a:rPr lang="hi-IN" sz="2800" dirty="0"/>
            </a:br>
            <a:r>
              <a:rPr lang="ur-PK" sz="2800" dirty="0">
                <a:latin typeface="Faiz Lahori Nastaleeq" pitchFamily="2" charset="-78"/>
                <a:cs typeface="Faiz Lahori Nastaleeq" pitchFamily="2" charset="-78"/>
              </a:rPr>
              <a:t>انصاف کا فورم جس میں لوگوں کو آزمائش کا سامنا کرنا پڑتا </a:t>
            </a:r>
            <a:r>
              <a:rPr lang="ur-PK" sz="2800" dirty="0" smtClean="0">
                <a:latin typeface="Faiz Lahori Nastaleeq" pitchFamily="2" charset="-78"/>
                <a:cs typeface="Faiz Lahori Nastaleeq" pitchFamily="2" charset="-78"/>
              </a:rPr>
              <a:t>ہے</a:t>
            </a:r>
            <a:r>
              <a:rPr lang="hi-IN" sz="2800" dirty="0" smtClean="0">
                <a:latin typeface="Faiz Lahori Nastaleeq" pitchFamily="2" charset="-78"/>
                <a:cs typeface="Faiz Lahori Nastaleeq" pitchFamily="2" charset="-78"/>
              </a:rPr>
              <a:t/>
            </a:r>
            <a:br>
              <a:rPr lang="hi-IN" sz="2800" dirty="0" smtClean="0">
                <a:latin typeface="Faiz Lahori Nastaleeq" pitchFamily="2" charset="-78"/>
                <a:cs typeface="Faiz Lahori Nastaleeq" pitchFamily="2" charset="-78"/>
              </a:rPr>
            </a:br>
            <a:r>
              <a:rPr lang="hi-IN" sz="2800" dirty="0">
                <a:latin typeface="Faiz Lahori Nastaleeq" pitchFamily="2" charset="-78"/>
                <a:cs typeface="Faiz Lahori Nastaleeq" pitchFamily="2" charset="-78"/>
              </a:rPr>
              <a:t/>
            </a:r>
            <a:br>
              <a:rPr lang="hi-IN" sz="2800" dirty="0">
                <a:latin typeface="Faiz Lahori Nastaleeq" pitchFamily="2" charset="-78"/>
                <a:cs typeface="Faiz Lahori Nastaleeq" pitchFamily="2" charset="-78"/>
              </a:rPr>
            </a:br>
            <a:r>
              <a:rPr lang="en-US" sz="2800" dirty="0" err="1">
                <a:latin typeface="Kruti Dev 016" pitchFamily="2" charset="0"/>
              </a:rPr>
              <a:t>bUlkQ</a:t>
            </a:r>
            <a:r>
              <a:rPr lang="en-US" sz="2800" dirty="0">
                <a:latin typeface="Kruti Dev 016" pitchFamily="2" charset="0"/>
              </a:rPr>
              <a:t>+ </a:t>
            </a:r>
            <a:r>
              <a:rPr lang="en-US" sz="2800" dirty="0" err="1">
                <a:latin typeface="Kruti Dev 016" pitchFamily="2" charset="0"/>
              </a:rPr>
              <a:t>dk</a:t>
            </a:r>
            <a:r>
              <a:rPr lang="en-US" sz="2800" dirty="0">
                <a:latin typeface="Kruti Dev 016" pitchFamily="2" charset="0"/>
              </a:rPr>
              <a:t> Q++</a:t>
            </a:r>
            <a:r>
              <a:rPr lang="en-US" sz="2800" dirty="0" err="1">
                <a:latin typeface="Kruti Dev 016" pitchFamily="2" charset="0"/>
              </a:rPr>
              <a:t>ksje</a:t>
            </a:r>
            <a:r>
              <a:rPr lang="en-US" sz="2800" dirty="0">
                <a:latin typeface="Kruti Dev 016" pitchFamily="2" charset="0"/>
              </a:rPr>
              <a:t> </a:t>
            </a:r>
            <a:r>
              <a:rPr lang="en-US" sz="2800" dirty="0" err="1">
                <a:latin typeface="Kruti Dev 016" pitchFamily="2" charset="0"/>
              </a:rPr>
              <a:t>ftlesa</a:t>
            </a:r>
            <a:r>
              <a:rPr lang="en-US" sz="2800" dirty="0">
                <a:latin typeface="Kruti Dev 016" pitchFamily="2" charset="0"/>
              </a:rPr>
              <a:t> </a:t>
            </a:r>
            <a:r>
              <a:rPr lang="en-US" sz="2800" dirty="0" err="1">
                <a:latin typeface="Kruti Dev 016" pitchFamily="2" charset="0"/>
              </a:rPr>
              <a:t>yksxksa</a:t>
            </a:r>
            <a:r>
              <a:rPr lang="en-US" sz="2800" dirty="0">
                <a:latin typeface="Kruti Dev 016" pitchFamily="2" charset="0"/>
              </a:rPr>
              <a:t> </a:t>
            </a:r>
            <a:r>
              <a:rPr lang="en-US" sz="2800" dirty="0" err="1">
                <a:latin typeface="Kruti Dev 016" pitchFamily="2" charset="0"/>
              </a:rPr>
              <a:t>dks</a:t>
            </a:r>
            <a:r>
              <a:rPr lang="en-US" sz="2800" dirty="0">
                <a:latin typeface="Kruti Dev 016" pitchFamily="2" charset="0"/>
              </a:rPr>
              <a:t> </a:t>
            </a:r>
            <a:r>
              <a:rPr lang="en-US" sz="2800" dirty="0" err="1">
                <a:latin typeface="Kruti Dev 016" pitchFamily="2" charset="0"/>
              </a:rPr>
              <a:t>vkt</a:t>
            </a:r>
            <a:r>
              <a:rPr lang="en-US" sz="2800" dirty="0">
                <a:latin typeface="Kruti Dev 016" pitchFamily="2" charset="0"/>
              </a:rPr>
              <a:t>++</a:t>
            </a:r>
            <a:r>
              <a:rPr lang="en-US" sz="2800" dirty="0" err="1">
                <a:latin typeface="Kruti Dev 016" pitchFamily="2" charset="0"/>
              </a:rPr>
              <a:t>ekbZ’k</a:t>
            </a:r>
            <a:r>
              <a:rPr lang="en-US" sz="2800" dirty="0">
                <a:latin typeface="Kruti Dev 016" pitchFamily="2" charset="0"/>
              </a:rPr>
              <a:t> </a:t>
            </a:r>
            <a:r>
              <a:rPr lang="en-US" sz="2800" dirty="0" err="1">
                <a:latin typeface="Kruti Dev 016" pitchFamily="2" charset="0"/>
              </a:rPr>
              <a:t>dk</a:t>
            </a:r>
            <a:r>
              <a:rPr lang="en-US" sz="2800" dirty="0">
                <a:latin typeface="Kruti Dev 016" pitchFamily="2" charset="0"/>
              </a:rPr>
              <a:t> </a:t>
            </a:r>
            <a:r>
              <a:rPr lang="en-US" sz="2800" dirty="0" err="1">
                <a:latin typeface="Kruti Dev 016" pitchFamily="2" charset="0"/>
              </a:rPr>
              <a:t>lkeuk</a:t>
            </a:r>
            <a:r>
              <a:rPr lang="en-US" sz="2800" dirty="0">
                <a:latin typeface="Kruti Dev 016" pitchFamily="2" charset="0"/>
              </a:rPr>
              <a:t> </a:t>
            </a:r>
            <a:r>
              <a:rPr lang="en-US" sz="2800" dirty="0" err="1">
                <a:latin typeface="Kruti Dev 016" pitchFamily="2" charset="0"/>
              </a:rPr>
              <a:t>djuk</a:t>
            </a:r>
            <a:r>
              <a:rPr lang="en-US" sz="2800" dirty="0">
                <a:latin typeface="Kruti Dev 016" pitchFamily="2" charset="0"/>
              </a:rPr>
              <a:t> </a:t>
            </a:r>
            <a:r>
              <a:rPr lang="en-US" sz="2800" dirty="0" err="1">
                <a:latin typeface="Kruti Dev 016" pitchFamily="2" charset="0"/>
              </a:rPr>
              <a:t>iM+rk</a:t>
            </a:r>
            <a:r>
              <a:rPr lang="en-US" sz="2800" dirty="0">
                <a:latin typeface="Kruti Dev 016" pitchFamily="2" charset="0"/>
              </a:rPr>
              <a:t> </a:t>
            </a:r>
            <a:r>
              <a:rPr lang="en-US" sz="2800" dirty="0" err="1">
                <a:latin typeface="Kruti Dev 016" pitchFamily="2" charset="0"/>
              </a:rPr>
              <a:t>gS</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397827474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940175"/>
            <a:ext cx="10363200" cy="1470025"/>
          </a:xfrm>
        </p:spPr>
        <p:txBody>
          <a:bodyPr/>
          <a:lstStyle/>
          <a:p>
            <a:r>
              <a:rPr lang="ur-PK" sz="5200" dirty="0">
                <a:latin typeface="1 MUHAMMADI QURANIC" pitchFamily="66" charset="-78"/>
                <a:cs typeface="1 MUHAMMADI QURANIC" pitchFamily="66" charset="-78"/>
              </a:rPr>
              <a:t>وَسَاسَةَ ٱلْعِبَادِ</a:t>
            </a:r>
            <a:r>
              <a:rPr lang="en-US" sz="5200" dirty="0">
                <a:latin typeface="1 MUHAMMADI QURANIC" pitchFamily="66" charset="-78"/>
                <a:cs typeface="1 MUHAMMADI QURANIC" pitchFamily="66" charset="-78"/>
              </a:rPr>
              <a:t/>
            </a:r>
            <a:br>
              <a:rPr lang="en-US" sz="5200" dirty="0">
                <a:latin typeface="1 MUHAMMADI QURANIC" pitchFamily="66" charset="-78"/>
                <a:cs typeface="1 MUHAMMADI QURANIC" pitchFamily="66" charset="-78"/>
              </a:rPr>
            </a:br>
            <a:r>
              <a:rPr lang="en-US" sz="2800" dirty="0" smtClean="0">
                <a:latin typeface="1 MUHAMMADI QURANIC" pitchFamily="66" charset="-78"/>
                <a:cs typeface="1 MUHAMMADI QURANIC" pitchFamily="66" charset="-78"/>
              </a:rPr>
              <a:t/>
            </a:r>
            <a:br>
              <a:rPr lang="en-US" sz="2800" dirty="0" smtClean="0">
                <a:latin typeface="1 MUHAMMADI QURANIC" pitchFamily="66" charset="-78"/>
                <a:cs typeface="1 MUHAMMADI QURANIC" pitchFamily="66" charset="-78"/>
              </a:rPr>
            </a:br>
            <a:r>
              <a:rPr lang="en-US" sz="2800" i="1" dirty="0" err="1" smtClean="0"/>
              <a:t>wa</a:t>
            </a:r>
            <a:r>
              <a:rPr lang="en-US" sz="2800" i="1" dirty="0" smtClean="0"/>
              <a:t> </a:t>
            </a:r>
            <a:r>
              <a:rPr lang="en-US" sz="2800" i="1" dirty="0" err="1"/>
              <a:t>sasata</a:t>
            </a:r>
            <a:r>
              <a:rPr lang="en-US" sz="2800" i="1" dirty="0"/>
              <a:t> </a:t>
            </a:r>
            <a:r>
              <a:rPr lang="en-US" sz="2800" i="1" dirty="0" err="1"/>
              <a:t>al`ibadi</a:t>
            </a:r>
            <a:r>
              <a:rPr lang="en-US" sz="2800" dirty="0"/>
              <a:t/>
            </a:r>
            <a:br>
              <a:rPr lang="en-US" sz="2800" dirty="0"/>
            </a:br>
            <a:r>
              <a:rPr lang="en-US" sz="2800" dirty="0" smtClean="0"/>
              <a:t/>
            </a:r>
            <a:br>
              <a:rPr lang="en-US" sz="2800" dirty="0" smtClean="0"/>
            </a:br>
            <a:r>
              <a:rPr lang="en-US" sz="2800" dirty="0" smtClean="0"/>
              <a:t>maintainers </a:t>
            </a:r>
            <a:r>
              <a:rPr lang="en-US" sz="2800" dirty="0"/>
              <a:t>of the servants (of Allah</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آپ </a:t>
            </a:r>
            <a:r>
              <a:rPr lang="ur-PK" sz="2800" dirty="0">
                <a:latin typeface="Faiz Lahori Nastaleeq" pitchFamily="2" charset="-78"/>
                <a:cs typeface="Faiz Lahori Nastaleeq" pitchFamily="2" charset="-78"/>
              </a:rPr>
              <a:t>انسانیت کو ہدایت اور رہنمائی کرتے ہیں</a:t>
            </a:r>
            <a:r>
              <a:rPr lang="en-US" sz="2800" dirty="0">
                <a:latin typeface="Faiz Lahori Nastaleeq" pitchFamily="2" charset="-78"/>
                <a:cs typeface="Faiz Lahori Nastaleeq" pitchFamily="2" charset="-78"/>
              </a:rPr>
              <a:t/>
            </a:r>
            <a:br>
              <a:rPr lang="en-US" sz="2800" dirty="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vki</a:t>
            </a:r>
            <a:r>
              <a:rPr lang="en-US" sz="2800" dirty="0" smtClean="0">
                <a:latin typeface="Kruti Dev 016" pitchFamily="2" charset="0"/>
              </a:rPr>
              <a:t> </a:t>
            </a:r>
            <a:r>
              <a:rPr lang="en-US" sz="2800" dirty="0" err="1">
                <a:latin typeface="Kruti Dev 016" pitchFamily="2" charset="0"/>
              </a:rPr>
              <a:t>bUlkfu;r</a:t>
            </a:r>
            <a:r>
              <a:rPr lang="en-US" sz="2800" dirty="0">
                <a:latin typeface="Kruti Dev 016" pitchFamily="2" charset="0"/>
              </a:rPr>
              <a:t> </a:t>
            </a:r>
            <a:r>
              <a:rPr lang="en-US" sz="2800" dirty="0" err="1">
                <a:latin typeface="Kruti Dev 016" pitchFamily="2" charset="0"/>
              </a:rPr>
              <a:t>dks</a:t>
            </a:r>
            <a:r>
              <a:rPr lang="en-US" sz="2800" dirty="0">
                <a:latin typeface="Kruti Dev 016" pitchFamily="2" charset="0"/>
              </a:rPr>
              <a:t> </a:t>
            </a:r>
            <a:r>
              <a:rPr lang="en-US" sz="2800" dirty="0" err="1">
                <a:latin typeface="Kruti Dev 016" pitchFamily="2" charset="0"/>
              </a:rPr>
              <a:t>fgnk;r</a:t>
            </a:r>
            <a:r>
              <a:rPr lang="en-US" sz="2800" dirty="0">
                <a:latin typeface="Kruti Dev 016" pitchFamily="2" charset="0"/>
              </a:rPr>
              <a:t> </a:t>
            </a:r>
            <a:r>
              <a:rPr lang="en-US" sz="2800" dirty="0" err="1">
                <a:latin typeface="Kruti Dev 016" pitchFamily="2" charset="0"/>
              </a:rPr>
              <a:t>vkSj</a:t>
            </a:r>
            <a:r>
              <a:rPr lang="en-US" sz="2800" dirty="0">
                <a:latin typeface="Kruti Dev 016" pitchFamily="2" charset="0"/>
              </a:rPr>
              <a:t> </a:t>
            </a:r>
            <a:r>
              <a:rPr lang="en-US" sz="2800" dirty="0" err="1">
                <a:latin typeface="Kruti Dev 016" pitchFamily="2" charset="0"/>
              </a:rPr>
              <a:t>jguqekbZ</a:t>
            </a:r>
            <a:r>
              <a:rPr lang="en-US" sz="2800" dirty="0">
                <a:latin typeface="Kruti Dev 016" pitchFamily="2" charset="0"/>
              </a:rPr>
              <a:t> </a:t>
            </a:r>
            <a:r>
              <a:rPr lang="en-US" sz="2800" dirty="0" err="1">
                <a:latin typeface="Kruti Dev 016" pitchFamily="2" charset="0"/>
              </a:rPr>
              <a:t>djrs</a:t>
            </a:r>
            <a:r>
              <a:rPr lang="en-US" sz="2800" dirty="0">
                <a:latin typeface="Kruti Dev 016" pitchFamily="2" charset="0"/>
              </a:rPr>
              <a:t> </a:t>
            </a:r>
            <a:r>
              <a:rPr lang="en-US" sz="2800" dirty="0" err="1" smtClean="0">
                <a:latin typeface="Kruti Dev 016" pitchFamily="2" charset="0"/>
              </a:rPr>
              <a:t>gSa</a:t>
            </a:r>
            <a:r>
              <a:rPr lang="en-US" sz="2800" dirty="0" smtClean="0">
                <a:latin typeface="Kruti Dev 016" pitchFamily="2" charset="0"/>
              </a:rPr>
              <a:t/>
            </a:r>
            <a:br>
              <a:rPr lang="en-US" sz="2800" dirty="0" smtClean="0">
                <a:latin typeface="Kruti Dev 016" pitchFamily="2" charset="0"/>
              </a:rPr>
            </a:br>
            <a:r>
              <a:rPr lang="en-US" sz="2800" dirty="0" smtClean="0">
                <a:latin typeface="Kruti Dev 016" pitchFamily="2" charset="0"/>
              </a:rPr>
              <a:t/>
            </a:r>
            <a:br>
              <a:rPr lang="en-US" sz="2800" dirty="0" smtClean="0">
                <a:latin typeface="Kruti Dev 016" pitchFamily="2" charset="0"/>
              </a:rPr>
            </a:br>
            <a:r>
              <a:rPr lang="en-US" sz="2800" dirty="0" smtClean="0">
                <a:latin typeface="LMG-Arun" pitchFamily="2" charset="0"/>
                <a:cs typeface="Arial" charset="0"/>
              </a:rPr>
              <a:t>A\NFVMGF ZC[AZM4 </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en-US" sz="2800" dirty="0">
                <a:latin typeface="Faiz Lahori Nastaleeq" pitchFamily="2" charset="-78"/>
                <a:cs typeface="Faiz Lahori Nastaleeq" pitchFamily="2" charset="-78"/>
              </a:rPr>
              <a:t/>
            </a:r>
            <a:br>
              <a:rPr lang="en-US" sz="2800" dirty="0">
                <a:latin typeface="Faiz Lahori Nastaleeq" pitchFamily="2" charset="-78"/>
                <a:cs typeface="Faiz Lahori Nastaleeq" pitchFamily="2" charset="-78"/>
              </a:rPr>
            </a:br>
            <a:r>
              <a:rPr lang="en-US" sz="2800" dirty="0"/>
              <a:t/>
            </a:r>
            <a:br>
              <a:rPr lang="en-US" sz="2800" dirty="0"/>
            </a:br>
            <a:endParaRPr lang="en-US" sz="2800" dirty="0"/>
          </a:p>
        </p:txBody>
      </p:sp>
    </p:spTree>
    <p:extLst>
      <p:ext uri="{BB962C8B-B14F-4D97-AF65-F5344CB8AC3E}">
        <p14:creationId xmlns:p14="http://schemas.microsoft.com/office/powerpoint/2010/main" xmlns="" val="1907406258"/>
      </p:ext>
    </p:extLst>
  </p:cSld>
  <p:clrMapOvr>
    <a:masterClrMapping/>
  </p:clrMapOvr>
  <p:transition>
    <p:fade/>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581400"/>
            <a:ext cx="10363200" cy="1470025"/>
          </a:xfrm>
        </p:spPr>
        <p:txBody>
          <a:bodyPr/>
          <a:lstStyle/>
          <a:p>
            <a:r>
              <a:rPr lang="ur-PK" sz="5200" dirty="0">
                <a:latin typeface="1 MUHAMMADI QURANIC" pitchFamily="66" charset="-78"/>
                <a:cs typeface="1 MUHAMMADI QURANIC" pitchFamily="66" charset="-78"/>
              </a:rPr>
              <a:t>مَنْ أَتَاكُمْ </a:t>
            </a:r>
            <a:r>
              <a:rPr lang="ur-PK" sz="5200" dirty="0" smtClean="0">
                <a:latin typeface="1 MUHAMMADI QURANIC" pitchFamily="66" charset="-78"/>
                <a:cs typeface="1 MUHAMMADI QURANIC" pitchFamily="66" charset="-78"/>
              </a:rPr>
              <a:t>نَجیٰ</a:t>
            </a:r>
            <a:r>
              <a:rPr lang="en-US" sz="5200" dirty="0"/>
              <a:t/>
            </a:r>
            <a:br>
              <a:rPr lang="en-US" sz="5200" dirty="0"/>
            </a:br>
            <a:r>
              <a:rPr lang="hi-IN" sz="2800" dirty="0" smtClean="0"/>
              <a:t/>
            </a:r>
            <a:br>
              <a:rPr lang="hi-IN" sz="2800" dirty="0" smtClean="0"/>
            </a:br>
            <a:r>
              <a:rPr lang="en-US" sz="2800" i="1" dirty="0" smtClean="0"/>
              <a:t>man </a:t>
            </a:r>
            <a:r>
              <a:rPr lang="en-US" sz="2800" i="1" dirty="0" err="1"/>
              <a:t>atakum</a:t>
            </a:r>
            <a:r>
              <a:rPr lang="en-US" sz="2800" i="1" dirty="0"/>
              <a:t> </a:t>
            </a:r>
            <a:r>
              <a:rPr lang="en-US" sz="2800" i="1" dirty="0" err="1" smtClean="0"/>
              <a:t>naja</a:t>
            </a:r>
            <a:r>
              <a:rPr lang="hi-IN" sz="2800" i="1" dirty="0" smtClean="0"/>
              <a:t/>
            </a:r>
            <a:br>
              <a:rPr lang="hi-IN" sz="2800" i="1" dirty="0" smtClean="0"/>
            </a:br>
            <a:r>
              <a:rPr lang="en-US" sz="2800" dirty="0"/>
              <a:t/>
            </a:r>
            <a:br>
              <a:rPr lang="en-US" sz="2800" dirty="0"/>
            </a:br>
            <a:r>
              <a:rPr lang="en-US" sz="2800" dirty="0"/>
              <a:t>Whoever comes to will have been </a:t>
            </a:r>
            <a:r>
              <a:rPr lang="en-US" sz="2800" dirty="0" smtClean="0"/>
              <a:t>saved</a:t>
            </a:r>
            <a:r>
              <a:rPr lang="hi-IN" sz="2800" dirty="0" smtClean="0"/>
              <a:t/>
            </a:r>
            <a:br>
              <a:rPr lang="hi-IN" sz="2800" dirty="0" smtClean="0"/>
            </a:br>
            <a:r>
              <a:rPr lang="hi-IN" sz="2800" dirty="0"/>
              <a:t/>
            </a:r>
            <a:br>
              <a:rPr lang="hi-IN" sz="2800" dirty="0"/>
            </a:br>
            <a:r>
              <a:rPr lang="ur-PK" sz="2800" dirty="0">
                <a:latin typeface="Faiz Lahori Nastaleeq" pitchFamily="2" charset="-78"/>
                <a:cs typeface="Faiz Lahori Nastaleeq" pitchFamily="2" charset="-78"/>
              </a:rPr>
              <a:t>جو آپ کے نزدیک آئے گا ، وہ خوشگوار آخرت کی زندگی کا یقین دلا سکتا </a:t>
            </a:r>
            <a:r>
              <a:rPr lang="ur-PK" sz="2800" dirty="0" smtClean="0">
                <a:latin typeface="Faiz Lahori Nastaleeq" pitchFamily="2" charset="-78"/>
                <a:cs typeface="Faiz Lahori Nastaleeq" pitchFamily="2" charset="-78"/>
              </a:rPr>
              <a:t>ہے</a:t>
            </a:r>
            <a:r>
              <a:rPr lang="hi-IN" sz="2800" dirty="0" smtClean="0">
                <a:latin typeface="Faiz Lahori Nastaleeq" pitchFamily="2" charset="-78"/>
                <a:cs typeface="Faiz Lahori Nastaleeq" pitchFamily="2" charset="-78"/>
              </a:rPr>
              <a:t/>
            </a:r>
            <a:br>
              <a:rPr lang="hi-IN" sz="2800" dirty="0" smtClean="0">
                <a:latin typeface="Faiz Lahori Nastaleeq" pitchFamily="2" charset="-78"/>
                <a:cs typeface="Faiz Lahori Nastaleeq" pitchFamily="2" charset="-78"/>
              </a:rPr>
            </a:br>
            <a:r>
              <a:rPr lang="hi-IN" sz="2800" dirty="0">
                <a:latin typeface="Faiz Lahori Nastaleeq" pitchFamily="2" charset="-78"/>
                <a:cs typeface="Faiz Lahori Nastaleeq" pitchFamily="2" charset="-78"/>
              </a:rPr>
              <a:t/>
            </a:r>
            <a:br>
              <a:rPr lang="hi-IN" sz="2800" dirty="0">
                <a:latin typeface="Faiz Lahori Nastaleeq" pitchFamily="2" charset="-78"/>
                <a:cs typeface="Faiz Lahori Nastaleeq" pitchFamily="2" charset="-78"/>
              </a:rPr>
            </a:br>
            <a:r>
              <a:rPr lang="en-US" sz="2800" dirty="0" err="1">
                <a:latin typeface="Kruti Dev 016" pitchFamily="2" charset="0"/>
              </a:rPr>
              <a:t>Tkks</a:t>
            </a:r>
            <a:r>
              <a:rPr lang="en-US" sz="2800" dirty="0">
                <a:latin typeface="Kruti Dev 016" pitchFamily="2" charset="0"/>
              </a:rPr>
              <a:t> </a:t>
            </a:r>
            <a:r>
              <a:rPr lang="en-US" sz="2800" dirty="0" err="1">
                <a:latin typeface="Kruti Dev 016" pitchFamily="2" charset="0"/>
              </a:rPr>
              <a:t>vkids</a:t>
            </a:r>
            <a:r>
              <a:rPr lang="en-US" sz="2800" dirty="0">
                <a:latin typeface="Kruti Dev 016" pitchFamily="2" charset="0"/>
              </a:rPr>
              <a:t> </a:t>
            </a:r>
            <a:r>
              <a:rPr lang="en-US" sz="2800" dirty="0" err="1">
                <a:latin typeface="Kruti Dev 016" pitchFamily="2" charset="0"/>
              </a:rPr>
              <a:t>ut</a:t>
            </a:r>
            <a:r>
              <a:rPr lang="en-US" sz="2800" dirty="0">
                <a:latin typeface="Kruti Dev 016" pitchFamily="2" charset="0"/>
              </a:rPr>
              <a:t>++</a:t>
            </a:r>
            <a:r>
              <a:rPr lang="en-US" sz="2800" dirty="0" err="1">
                <a:latin typeface="Kruti Dev 016" pitchFamily="2" charset="0"/>
              </a:rPr>
              <a:t>nhd</a:t>
            </a:r>
            <a:r>
              <a:rPr lang="en-US" sz="2800" dirty="0">
                <a:latin typeface="Kruti Dev 016" pitchFamily="2" charset="0"/>
              </a:rPr>
              <a:t> </a:t>
            </a:r>
            <a:r>
              <a:rPr lang="en-US" sz="2800" dirty="0" err="1">
                <a:latin typeface="Kruti Dev 016" pitchFamily="2" charset="0"/>
              </a:rPr>
              <a:t>vk,xk</a:t>
            </a:r>
            <a:r>
              <a:rPr lang="en-US" sz="2800" dirty="0">
                <a:latin typeface="Kruti Dev 016" pitchFamily="2" charset="0"/>
              </a:rPr>
              <a:t> </a:t>
            </a:r>
            <a:r>
              <a:rPr lang="en-US" sz="2800" dirty="0" err="1">
                <a:latin typeface="Kruti Dev 016" pitchFamily="2" charset="0"/>
              </a:rPr>
              <a:t>og</a:t>
            </a:r>
            <a:r>
              <a:rPr lang="en-US" sz="2800" dirty="0">
                <a:latin typeface="Kruti Dev 016" pitchFamily="2" charset="0"/>
              </a:rPr>
              <a:t> [</a:t>
            </a:r>
            <a:r>
              <a:rPr lang="en-US" sz="2800" dirty="0" err="1">
                <a:latin typeface="Kruti Dev 016" pitchFamily="2" charset="0"/>
              </a:rPr>
              <a:t>k+q’kxokj</a:t>
            </a:r>
            <a:r>
              <a:rPr lang="en-US" sz="2800" dirty="0">
                <a:latin typeface="Kruti Dev 016" pitchFamily="2" charset="0"/>
              </a:rPr>
              <a:t> </a:t>
            </a:r>
            <a:r>
              <a:rPr lang="en-US" sz="2800" dirty="0" err="1">
                <a:latin typeface="Kruti Dev 016" pitchFamily="2" charset="0"/>
              </a:rPr>
              <a:t>vkf</a:t>
            </a:r>
            <a:r>
              <a:rPr lang="en-US" sz="2800" dirty="0">
                <a:latin typeface="Kruti Dev 016" pitchFamily="2" charset="0"/>
              </a:rPr>
              <a:t>[</a:t>
            </a:r>
            <a:r>
              <a:rPr lang="en-US" sz="2800" dirty="0" err="1">
                <a:latin typeface="Kruti Dev 016" pitchFamily="2" charset="0"/>
              </a:rPr>
              <a:t>k+jr</a:t>
            </a:r>
            <a:r>
              <a:rPr lang="en-US" sz="2800" dirty="0">
                <a:latin typeface="Kruti Dev 016" pitchFamily="2" charset="0"/>
              </a:rPr>
              <a:t> dh </a:t>
            </a:r>
            <a:r>
              <a:rPr lang="en-US" sz="2800" dirty="0" err="1">
                <a:latin typeface="Kruti Dev 016" pitchFamily="2" charset="0"/>
              </a:rPr>
              <a:t>ft+Unxh</a:t>
            </a:r>
            <a:r>
              <a:rPr lang="en-US" sz="2800" dirty="0">
                <a:latin typeface="Kruti Dev 016" pitchFamily="2" charset="0"/>
              </a:rPr>
              <a:t> </a:t>
            </a:r>
            <a:r>
              <a:rPr lang="en-US" sz="2800" dirty="0" err="1">
                <a:latin typeface="Kruti Dev 016" pitchFamily="2" charset="0"/>
              </a:rPr>
              <a:t>dk</a:t>
            </a:r>
            <a:r>
              <a:rPr lang="en-US" sz="2800" dirty="0">
                <a:latin typeface="Kruti Dev 016" pitchFamily="2" charset="0"/>
              </a:rPr>
              <a:t> ;</a:t>
            </a:r>
            <a:r>
              <a:rPr lang="en-US" sz="2800" dirty="0" err="1">
                <a:latin typeface="Kruti Dev 016" pitchFamily="2" charset="0"/>
              </a:rPr>
              <a:t>d+hu</a:t>
            </a:r>
            <a:r>
              <a:rPr lang="en-US" sz="2800" dirty="0">
                <a:latin typeface="Kruti Dev 016" pitchFamily="2" charset="0"/>
              </a:rPr>
              <a:t> </a:t>
            </a:r>
            <a:r>
              <a:rPr lang="en-US" sz="2800" dirty="0" err="1">
                <a:latin typeface="Kruti Dev 016" pitchFamily="2" charset="0"/>
              </a:rPr>
              <a:t>fnyk</a:t>
            </a:r>
            <a:r>
              <a:rPr lang="en-US" sz="2800" dirty="0">
                <a:latin typeface="Kruti Dev 016" pitchFamily="2" charset="0"/>
              </a:rPr>
              <a:t> </a:t>
            </a:r>
            <a:r>
              <a:rPr lang="en-US" sz="2800" dirty="0" err="1">
                <a:latin typeface="Kruti Dev 016" pitchFamily="2" charset="0"/>
              </a:rPr>
              <a:t>ldrk</a:t>
            </a:r>
            <a:r>
              <a:rPr lang="en-US" sz="2800" dirty="0">
                <a:latin typeface="Kruti Dev 016" pitchFamily="2" charset="0"/>
              </a:rPr>
              <a:t> </a:t>
            </a:r>
            <a:r>
              <a:rPr lang="en-US" sz="2800" dirty="0" err="1">
                <a:latin typeface="Kruti Dev 016" pitchFamily="2" charset="0"/>
              </a:rPr>
              <a:t>gS</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
        <p:nvSpPr>
          <p:cNvPr id="3" name="Subtitle 2"/>
          <p:cNvSpPr>
            <a:spLocks noGrp="1"/>
          </p:cNvSpPr>
          <p:nvPr>
            <p:ph type="subTitle" idx="1"/>
          </p:nvPr>
        </p:nvSpPr>
        <p:spPr/>
        <p:txBody>
          <a:bodyPr/>
          <a:lstStyle/>
          <a:p>
            <a:r>
              <a:rPr lang="ur-PK" dirty="0">
                <a:latin typeface="Faiz Lahori Nastaleeq" pitchFamily="2" charset="-78"/>
                <a:cs typeface="Faiz Lahori Nastaleeq" pitchFamily="2" charset="-78"/>
              </a:rPr>
              <a:t/>
            </a:r>
            <a:br>
              <a:rPr lang="ur-PK" dirty="0">
                <a:latin typeface="Faiz Lahori Nastaleeq" pitchFamily="2" charset="-78"/>
                <a:cs typeface="Faiz Lahori Nastaleeq" pitchFamily="2" charset="-78"/>
              </a:rPr>
            </a:br>
            <a:endParaRPr lang="en-US" dirty="0">
              <a:latin typeface="Faiz Lahori Nastaleeq" pitchFamily="2" charset="-78"/>
              <a:cs typeface="Faiz Lahori Nastaleeq" pitchFamily="2" charset="-78"/>
            </a:endParaRPr>
          </a:p>
        </p:txBody>
      </p:sp>
    </p:spTree>
    <p:extLst>
      <p:ext uri="{BB962C8B-B14F-4D97-AF65-F5344CB8AC3E}">
        <p14:creationId xmlns:p14="http://schemas.microsoft.com/office/powerpoint/2010/main" xmlns="" val="3811723229"/>
      </p:ext>
    </p:extLst>
  </p:cSld>
  <p:clrMapOvr>
    <a:masterClrMapping/>
  </p:clrMapOvr>
  <p:transition>
    <p:fade/>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559175"/>
            <a:ext cx="10363200" cy="1470025"/>
          </a:xfrm>
        </p:spPr>
        <p:txBody>
          <a:bodyPr/>
          <a:lstStyle/>
          <a:p>
            <a:r>
              <a:rPr lang="ur-PK" sz="5200" dirty="0">
                <a:latin typeface="1 MUHAMMADI QURANIC" pitchFamily="66" charset="-78"/>
                <a:cs typeface="1 MUHAMMADI QURANIC" pitchFamily="66" charset="-78"/>
              </a:rPr>
              <a:t>وَمَنْ لَمْ يَأْتِكُمْ هَلَكَ</a:t>
            </a:r>
            <a:r>
              <a:rPr lang="en-US" sz="5200" dirty="0"/>
              <a:t/>
            </a:r>
            <a:br>
              <a:rPr lang="en-US" sz="5200" dirty="0"/>
            </a:br>
            <a:r>
              <a:rPr lang="ur-PK" sz="2800" dirty="0" smtClean="0"/>
              <a:t/>
            </a:r>
            <a:br>
              <a:rPr lang="ur-PK" sz="2800" dirty="0" smtClean="0"/>
            </a:br>
            <a:r>
              <a:rPr lang="en-US" sz="2800" i="1" dirty="0" err="1" smtClean="0"/>
              <a:t>wa</a:t>
            </a:r>
            <a:r>
              <a:rPr lang="en-US" sz="2800" i="1" dirty="0" smtClean="0"/>
              <a:t> </a:t>
            </a:r>
            <a:r>
              <a:rPr lang="en-US" sz="2800" i="1" dirty="0"/>
              <a:t>man lam </a:t>
            </a:r>
            <a:r>
              <a:rPr lang="en-US" sz="2800" i="1" dirty="0" err="1"/>
              <a:t>ya'tikum</a:t>
            </a:r>
            <a:r>
              <a:rPr lang="en-US" sz="2800" i="1" dirty="0"/>
              <a:t> </a:t>
            </a:r>
            <a:r>
              <a:rPr lang="en-US" sz="2800" i="1" dirty="0" err="1"/>
              <a:t>halaka</a:t>
            </a:r>
            <a:r>
              <a:rPr lang="en-US" sz="2800" dirty="0"/>
              <a:t/>
            </a:r>
            <a:br>
              <a:rPr lang="en-US" sz="2800" dirty="0"/>
            </a:br>
            <a:r>
              <a:rPr lang="ur-PK" sz="2800" dirty="0" smtClean="0"/>
              <a:t/>
            </a:r>
            <a:br>
              <a:rPr lang="ur-PK" sz="2800" dirty="0" smtClean="0"/>
            </a:br>
            <a:r>
              <a:rPr lang="en-US" sz="2800" dirty="0" smtClean="0"/>
              <a:t>but </a:t>
            </a:r>
            <a:r>
              <a:rPr lang="en-US" sz="2800" dirty="0"/>
              <a:t>whoever refrains from joining you will have perished</a:t>
            </a:r>
            <a:r>
              <a:rPr lang="en-US" sz="2800" dirty="0" smtClean="0"/>
              <a:t>.</a:t>
            </a:r>
            <a:r>
              <a:rPr lang="ur-PK" sz="2800" dirty="0" smtClean="0"/>
              <a:t/>
            </a:r>
            <a:br>
              <a:rPr lang="ur-PK" sz="2800" dirty="0" smtClean="0"/>
            </a:br>
            <a:r>
              <a:rPr lang="ur-PK" sz="2800" dirty="0"/>
              <a:t/>
            </a:r>
            <a:br>
              <a:rPr lang="ur-PK" sz="2800" dirty="0"/>
            </a:br>
            <a:r>
              <a:rPr lang="ur-PK" sz="2800" dirty="0">
                <a:latin typeface="Faiz Lahori Nastaleeq" pitchFamily="2" charset="-78"/>
                <a:cs typeface="Faiz Lahori Nastaleeq" pitchFamily="2" charset="-78"/>
              </a:rPr>
              <a:t>جو آپ کے قریب نہیں آتا ہے وہ ہمیشہ کی تکلیف میں برباد ہو جاتا </a:t>
            </a:r>
            <a:r>
              <a:rPr lang="ur-PK" sz="2800" dirty="0" smtClean="0">
                <a:latin typeface="Faiz Lahori Nastaleeq" pitchFamily="2" charset="-78"/>
                <a:cs typeface="Faiz Lahori Nastaleeq" pitchFamily="2" charset="-78"/>
              </a:rPr>
              <a:t>ہے</a:t>
            </a:r>
            <a:br>
              <a:rPr lang="ur-PK" sz="2800" dirty="0" smtClean="0">
                <a:latin typeface="Faiz Lahori Nastaleeq" pitchFamily="2" charset="-78"/>
                <a:cs typeface="Faiz Lahori Nastaleeq" pitchFamily="2" charset="-78"/>
              </a:rPr>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en-US" sz="2800" dirty="0" err="1">
                <a:latin typeface="Kruti Dev 016" pitchFamily="2" charset="0"/>
              </a:rPr>
              <a:t>Tkks</a:t>
            </a:r>
            <a:r>
              <a:rPr lang="en-US" sz="2800" dirty="0">
                <a:latin typeface="Kruti Dev 016" pitchFamily="2" charset="0"/>
              </a:rPr>
              <a:t> </a:t>
            </a:r>
            <a:r>
              <a:rPr lang="en-US" sz="2800" dirty="0" err="1">
                <a:latin typeface="Kruti Dev 016" pitchFamily="2" charset="0"/>
              </a:rPr>
              <a:t>vkids</a:t>
            </a:r>
            <a:r>
              <a:rPr lang="en-US" sz="2800" dirty="0">
                <a:latin typeface="Kruti Dev 016" pitchFamily="2" charset="0"/>
              </a:rPr>
              <a:t> </a:t>
            </a:r>
            <a:r>
              <a:rPr lang="en-US" sz="2800" dirty="0" err="1">
                <a:latin typeface="Kruti Dev 016" pitchFamily="2" charset="0"/>
              </a:rPr>
              <a:t>d+jhc</a:t>
            </a:r>
            <a:r>
              <a:rPr lang="en-US" sz="2800" dirty="0">
                <a:latin typeface="Kruti Dev 016" pitchFamily="2" charset="0"/>
              </a:rPr>
              <a:t> </a:t>
            </a:r>
            <a:r>
              <a:rPr lang="en-US" sz="2800" dirty="0" err="1">
                <a:latin typeface="Kruti Dev 016" pitchFamily="2" charset="0"/>
              </a:rPr>
              <a:t>ugha</a:t>
            </a:r>
            <a:r>
              <a:rPr lang="en-US" sz="2800" dirty="0">
                <a:latin typeface="Kruti Dev 016" pitchFamily="2" charset="0"/>
              </a:rPr>
              <a:t> </a:t>
            </a:r>
            <a:r>
              <a:rPr lang="en-US" sz="2800" dirty="0" err="1">
                <a:latin typeface="Kruti Dev 016" pitchFamily="2" charset="0"/>
              </a:rPr>
              <a:t>vkrk</a:t>
            </a:r>
            <a:r>
              <a:rPr lang="en-US" sz="2800" dirty="0">
                <a:latin typeface="Kruti Dev 016" pitchFamily="2" charset="0"/>
              </a:rPr>
              <a:t> </a:t>
            </a:r>
            <a:r>
              <a:rPr lang="en-US" sz="2800" dirty="0" err="1">
                <a:latin typeface="Kruti Dev 016" pitchFamily="2" charset="0"/>
              </a:rPr>
              <a:t>gS</a:t>
            </a:r>
            <a:r>
              <a:rPr lang="en-US" sz="2800" dirty="0">
                <a:latin typeface="Kruti Dev 016" pitchFamily="2" charset="0"/>
              </a:rPr>
              <a:t> </a:t>
            </a:r>
            <a:r>
              <a:rPr lang="en-US" sz="2800" dirty="0" err="1">
                <a:latin typeface="Kruti Dev 016" pitchFamily="2" charset="0"/>
              </a:rPr>
              <a:t>og</a:t>
            </a:r>
            <a:r>
              <a:rPr lang="en-US" sz="2800" dirty="0">
                <a:latin typeface="Kruti Dev 016" pitchFamily="2" charset="0"/>
              </a:rPr>
              <a:t> </a:t>
            </a:r>
            <a:r>
              <a:rPr lang="en-US" sz="2800" dirty="0" err="1">
                <a:latin typeface="Kruti Dev 016" pitchFamily="2" charset="0"/>
              </a:rPr>
              <a:t>ges’kk</a:t>
            </a:r>
            <a:r>
              <a:rPr lang="en-US" sz="2800" dirty="0">
                <a:latin typeface="Kruti Dev 016" pitchFamily="2" charset="0"/>
              </a:rPr>
              <a:t> dh </a:t>
            </a:r>
            <a:r>
              <a:rPr lang="en-US" sz="2800" dirty="0" err="1">
                <a:latin typeface="Kruti Dev 016" pitchFamily="2" charset="0"/>
              </a:rPr>
              <a:t>rdyhQ</a:t>
            </a:r>
            <a:r>
              <a:rPr lang="en-US" sz="2800" dirty="0">
                <a:latin typeface="Kruti Dev 016" pitchFamily="2" charset="0"/>
              </a:rPr>
              <a:t>+ </a:t>
            </a:r>
            <a:r>
              <a:rPr lang="en-US" sz="2800" dirty="0" err="1">
                <a:latin typeface="Kruti Dev 016" pitchFamily="2" charset="0"/>
              </a:rPr>
              <a:t>esa</a:t>
            </a:r>
            <a:r>
              <a:rPr lang="en-US" sz="2800" dirty="0">
                <a:latin typeface="Kruti Dev 016" pitchFamily="2" charset="0"/>
              </a:rPr>
              <a:t> </a:t>
            </a:r>
            <a:r>
              <a:rPr lang="en-US" sz="2800" dirty="0" err="1">
                <a:latin typeface="Kruti Dev 016" pitchFamily="2" charset="0"/>
              </a:rPr>
              <a:t>cckZn</a:t>
            </a:r>
            <a:r>
              <a:rPr lang="en-US" sz="2800" dirty="0">
                <a:latin typeface="Kruti Dev 016" pitchFamily="2" charset="0"/>
              </a:rPr>
              <a:t> </a:t>
            </a:r>
            <a:r>
              <a:rPr lang="en-US" sz="2800" dirty="0" err="1">
                <a:latin typeface="Kruti Dev 016" pitchFamily="2" charset="0"/>
              </a:rPr>
              <a:t>gks</a:t>
            </a:r>
            <a:r>
              <a:rPr lang="en-US" sz="2800" dirty="0">
                <a:latin typeface="Kruti Dev 016" pitchFamily="2" charset="0"/>
              </a:rPr>
              <a:t> </a:t>
            </a:r>
            <a:r>
              <a:rPr lang="en-US" sz="2800" dirty="0" err="1">
                <a:latin typeface="Kruti Dev 016" pitchFamily="2" charset="0"/>
              </a:rPr>
              <a:t>tkrk</a:t>
            </a:r>
            <a:r>
              <a:rPr lang="en-US" sz="2800" dirty="0">
                <a:latin typeface="Kruti Dev 016" pitchFamily="2" charset="0"/>
              </a:rPr>
              <a:t> </a:t>
            </a:r>
            <a:r>
              <a:rPr lang="en-US" sz="2800" dirty="0" err="1">
                <a:latin typeface="Kruti Dev 016" pitchFamily="2" charset="0"/>
              </a:rPr>
              <a:t>gS</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
        <p:nvSpPr>
          <p:cNvPr id="3" name="Subtitle 2"/>
          <p:cNvSpPr>
            <a:spLocks noGrp="1"/>
          </p:cNvSpPr>
          <p:nvPr>
            <p:ph type="subTitle" idx="1"/>
          </p:nvPr>
        </p:nvSpPr>
        <p:spPr>
          <a:xfrm>
            <a:off x="1828800" y="4572000"/>
            <a:ext cx="8534400" cy="1066800"/>
          </a:xfrm>
        </p:spPr>
        <p:txBody>
          <a:bodyPr/>
          <a:lstStyle/>
          <a:p>
            <a:r>
              <a:rPr lang="ur-PK" dirty="0">
                <a:latin typeface="Faiz Lahori Nastaleeq" pitchFamily="2" charset="-78"/>
                <a:cs typeface="Faiz Lahori Nastaleeq" pitchFamily="2" charset="-78"/>
              </a:rPr>
              <a:t/>
            </a:r>
            <a:br>
              <a:rPr lang="ur-PK" dirty="0">
                <a:latin typeface="Faiz Lahori Nastaleeq" pitchFamily="2" charset="-78"/>
                <a:cs typeface="Faiz Lahori Nastaleeq" pitchFamily="2" charset="-78"/>
              </a:rPr>
            </a:br>
            <a:endParaRPr lang="en-US" dirty="0">
              <a:latin typeface="Faiz Lahori Nastaleeq" pitchFamily="2" charset="-78"/>
              <a:cs typeface="Faiz Lahori Nastaleeq" pitchFamily="2" charset="-78"/>
            </a:endParaRPr>
          </a:p>
        </p:txBody>
      </p:sp>
    </p:spTree>
    <p:extLst>
      <p:ext uri="{BB962C8B-B14F-4D97-AF65-F5344CB8AC3E}">
        <p14:creationId xmlns:p14="http://schemas.microsoft.com/office/powerpoint/2010/main" xmlns="" val="892224903"/>
      </p:ext>
    </p:extLst>
  </p:cSld>
  <p:clrMapOvr>
    <a:masterClrMapping/>
  </p:clrMapOvr>
  <p:transition>
    <p:fade/>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559175"/>
            <a:ext cx="10363200" cy="1470025"/>
          </a:xfrm>
        </p:spPr>
        <p:txBody>
          <a:bodyPr/>
          <a:lstStyle/>
          <a:p>
            <a:r>
              <a:rPr lang="ur-PK" sz="5200" dirty="0">
                <a:latin typeface="1 MUHAMMADI QURANIC" pitchFamily="66" charset="-78"/>
                <a:cs typeface="1 MUHAMMADI QURANIC" pitchFamily="66" charset="-78"/>
              </a:rPr>
              <a:t>إِلَىٰ </a:t>
            </a:r>
            <a:r>
              <a:rPr lang="ur-PK" sz="5200" dirty="0" smtClean="0">
                <a:latin typeface="1 MUHAMMADI QURANIC" pitchFamily="66" charset="-78"/>
                <a:cs typeface="1 MUHAMMADI QURANIC" pitchFamily="66" charset="-78"/>
              </a:rPr>
              <a:t>ٱللہ  </a:t>
            </a:r>
            <a:r>
              <a:rPr lang="ur-PK" sz="5200" dirty="0">
                <a:latin typeface="1 MUHAMMADI QURANIC" pitchFamily="66" charset="-78"/>
                <a:cs typeface="1 MUHAMMADI QURANIC" pitchFamily="66" charset="-78"/>
              </a:rPr>
              <a:t>تَدْعُونَ</a:t>
            </a:r>
            <a:r>
              <a:rPr lang="en-US" sz="5200" dirty="0"/>
              <a:t/>
            </a:r>
            <a:br>
              <a:rPr lang="en-US" sz="5200" dirty="0"/>
            </a:br>
            <a:r>
              <a:rPr lang="ur-PK" sz="2800" dirty="0" smtClean="0"/>
              <a:t/>
            </a:r>
            <a:br>
              <a:rPr lang="ur-PK" sz="2800" dirty="0" smtClean="0"/>
            </a:br>
            <a:r>
              <a:rPr lang="en-US" sz="2800" i="1" dirty="0" err="1" smtClean="0"/>
              <a:t>ila</a:t>
            </a:r>
            <a:r>
              <a:rPr lang="en-US" sz="2800" i="1" dirty="0" smtClean="0"/>
              <a:t> </a:t>
            </a:r>
            <a:r>
              <a:rPr lang="en-US" sz="2800" i="1" dirty="0" err="1"/>
              <a:t>allahi</a:t>
            </a:r>
            <a:r>
              <a:rPr lang="en-US" sz="2800" i="1" dirty="0"/>
              <a:t> </a:t>
            </a:r>
            <a:r>
              <a:rPr lang="en-US" sz="2800" i="1" dirty="0" err="1"/>
              <a:t>tad`una</a:t>
            </a:r>
            <a:r>
              <a:rPr lang="en-US" sz="2800" dirty="0"/>
              <a:t/>
            </a:r>
            <a:br>
              <a:rPr lang="en-US" sz="2800" dirty="0"/>
            </a:br>
            <a:r>
              <a:rPr lang="ur-PK" sz="2800" dirty="0" smtClean="0"/>
              <a:t/>
            </a:r>
            <a:br>
              <a:rPr lang="ur-PK" sz="2800" dirty="0" smtClean="0"/>
            </a:br>
            <a:r>
              <a:rPr lang="en-US" sz="2800" dirty="0" smtClean="0"/>
              <a:t>To </a:t>
            </a:r>
            <a:r>
              <a:rPr lang="en-US" sz="2800" dirty="0"/>
              <a:t>Allah do you invite people</a:t>
            </a:r>
            <a:r>
              <a:rPr lang="en-US" sz="2800" dirty="0" smtClean="0"/>
              <a:t>,</a:t>
            </a:r>
            <a:r>
              <a:rPr lang="ur-PK" sz="2800" dirty="0" smtClean="0"/>
              <a:t/>
            </a:r>
            <a:br>
              <a:rPr lang="ur-PK" sz="2800" dirty="0" smtClean="0"/>
            </a:br>
            <a:r>
              <a:rPr lang="ur-PK" sz="2800" dirty="0"/>
              <a:t/>
            </a:r>
            <a:br>
              <a:rPr lang="ur-PK" sz="2800" dirty="0"/>
            </a:br>
            <a:r>
              <a:rPr lang="ur-PK" sz="2800" dirty="0">
                <a:latin typeface="Faiz Lahori Nastaleeq" pitchFamily="2" charset="-78"/>
                <a:cs typeface="Faiz Lahori Nastaleeq" pitchFamily="2" charset="-78"/>
              </a:rPr>
              <a:t>تم لوگوں کو اللہ کی طرف دعوت دیتے </a:t>
            </a:r>
            <a:r>
              <a:rPr lang="ur-PK" sz="2800" dirty="0" smtClean="0">
                <a:latin typeface="Faiz Lahori Nastaleeq" pitchFamily="2" charset="-78"/>
                <a:cs typeface="Faiz Lahori Nastaleeq" pitchFamily="2" charset="-78"/>
              </a:rPr>
              <a:t>ہو</a:t>
            </a:r>
            <a:br>
              <a:rPr lang="ur-PK" sz="2800" dirty="0" smtClean="0">
                <a:latin typeface="Faiz Lahori Nastaleeq" pitchFamily="2" charset="-78"/>
                <a:cs typeface="Faiz Lahori Nastaleeq" pitchFamily="2" charset="-78"/>
              </a:rPr>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en-US" sz="2800" dirty="0" err="1">
                <a:latin typeface="Kruti Dev 016" pitchFamily="2" charset="0"/>
              </a:rPr>
              <a:t>Rkqe</a:t>
            </a:r>
            <a:r>
              <a:rPr lang="en-US" sz="2800" dirty="0">
                <a:latin typeface="Kruti Dev 016" pitchFamily="2" charset="0"/>
              </a:rPr>
              <a:t> </a:t>
            </a:r>
            <a:r>
              <a:rPr lang="en-US" sz="2800" dirty="0" err="1">
                <a:latin typeface="Kruti Dev 016" pitchFamily="2" charset="0"/>
              </a:rPr>
              <a:t>yksxksa</a:t>
            </a:r>
            <a:r>
              <a:rPr lang="en-US" sz="2800" dirty="0">
                <a:latin typeface="Kruti Dev 016" pitchFamily="2" charset="0"/>
              </a:rPr>
              <a:t> </a:t>
            </a:r>
            <a:r>
              <a:rPr lang="en-US" sz="2800" dirty="0" err="1">
                <a:latin typeface="Kruti Dev 016" pitchFamily="2" charset="0"/>
              </a:rPr>
              <a:t>dks</a:t>
            </a:r>
            <a:r>
              <a:rPr lang="en-US" sz="2800" dirty="0">
                <a:latin typeface="Kruti Dev 016" pitchFamily="2" charset="0"/>
              </a:rPr>
              <a:t> </a:t>
            </a:r>
            <a:r>
              <a:rPr lang="en-US" sz="2800" dirty="0" err="1">
                <a:latin typeface="Kruti Dev 016" pitchFamily="2" charset="0"/>
              </a:rPr>
              <a:t>vYykg</a:t>
            </a:r>
            <a:r>
              <a:rPr lang="en-US" sz="2800" dirty="0">
                <a:latin typeface="Kruti Dev 016" pitchFamily="2" charset="0"/>
              </a:rPr>
              <a:t> dh </a:t>
            </a:r>
            <a:r>
              <a:rPr lang="en-US" sz="2800" dirty="0" err="1">
                <a:latin typeface="Kruti Dev 016" pitchFamily="2" charset="0"/>
              </a:rPr>
              <a:t>rjQ</a:t>
            </a:r>
            <a:r>
              <a:rPr lang="en-US" sz="2800" dirty="0">
                <a:latin typeface="Kruti Dev 016" pitchFamily="2" charset="0"/>
              </a:rPr>
              <a:t> </a:t>
            </a:r>
            <a:r>
              <a:rPr lang="en-US" sz="2800" dirty="0" err="1">
                <a:latin typeface="Kruti Dev 016" pitchFamily="2" charset="0"/>
              </a:rPr>
              <a:t>nkor</a:t>
            </a:r>
            <a:r>
              <a:rPr lang="en-US" sz="2800" dirty="0">
                <a:latin typeface="Kruti Dev 016" pitchFamily="2" charset="0"/>
              </a:rPr>
              <a:t> </a:t>
            </a:r>
            <a:r>
              <a:rPr lang="en-US" sz="2800" dirty="0" err="1">
                <a:latin typeface="Kruti Dev 016" pitchFamily="2" charset="0"/>
              </a:rPr>
              <a:t>nsrs</a:t>
            </a:r>
            <a:r>
              <a:rPr lang="en-US" sz="2800" dirty="0">
                <a:latin typeface="Kruti Dev 016" pitchFamily="2" charset="0"/>
              </a:rPr>
              <a:t> </a:t>
            </a:r>
            <a:r>
              <a:rPr lang="en-US" sz="2800" dirty="0" err="1">
                <a:latin typeface="Kruti Dev 016" pitchFamily="2" charset="0"/>
              </a:rPr>
              <a:t>gks</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1879257687"/>
      </p:ext>
    </p:extLst>
  </p:cSld>
  <p:clrMapOvr>
    <a:masterClrMapping/>
  </p:clrMapOvr>
  <p:transition>
    <p:fade/>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581400"/>
            <a:ext cx="10363200" cy="1470025"/>
          </a:xfrm>
        </p:spPr>
        <p:txBody>
          <a:bodyPr/>
          <a:lstStyle/>
          <a:p>
            <a:r>
              <a:rPr lang="ur-PK" sz="5200" dirty="0">
                <a:latin typeface="1 MUHAMMADI QURANIC" pitchFamily="66" charset="-78"/>
                <a:cs typeface="1 MUHAMMADI QURANIC" pitchFamily="66" charset="-78"/>
              </a:rPr>
              <a:t>وَعَلَيْهِ تَدُلُّونَ</a:t>
            </a:r>
            <a:r>
              <a:rPr lang="en-US" sz="5200" dirty="0"/>
              <a:t/>
            </a:r>
            <a:br>
              <a:rPr lang="en-US" sz="5200" dirty="0"/>
            </a:br>
            <a:r>
              <a:rPr lang="ur-PK" sz="2800" dirty="0" smtClean="0"/>
              <a:t/>
            </a:r>
            <a:br>
              <a:rPr lang="ur-PK" sz="2800" dirty="0" smtClean="0"/>
            </a:br>
            <a:r>
              <a:rPr lang="en-US" sz="2800" i="1" dirty="0" err="1" smtClean="0"/>
              <a:t>wa</a:t>
            </a:r>
            <a:r>
              <a:rPr lang="en-US" sz="2800" i="1" dirty="0" smtClean="0"/>
              <a:t> </a:t>
            </a:r>
            <a:r>
              <a:rPr lang="en-US" sz="2800" i="1" dirty="0"/>
              <a:t>`</a:t>
            </a:r>
            <a:r>
              <a:rPr lang="en-US" sz="2800" i="1" dirty="0" err="1"/>
              <a:t>alayhi</a:t>
            </a:r>
            <a:r>
              <a:rPr lang="en-US" sz="2800" i="1" dirty="0"/>
              <a:t> </a:t>
            </a:r>
            <a:r>
              <a:rPr lang="en-US" sz="2800" i="1" dirty="0" err="1"/>
              <a:t>tadulluna</a:t>
            </a:r>
            <a:r>
              <a:rPr lang="en-US" sz="2800" dirty="0"/>
              <a:t/>
            </a:r>
            <a:br>
              <a:rPr lang="en-US" sz="2800" dirty="0"/>
            </a:br>
            <a:r>
              <a:rPr lang="ur-PK" sz="2800" dirty="0" smtClean="0"/>
              <a:t/>
            </a:r>
            <a:br>
              <a:rPr lang="ur-PK" sz="2800" dirty="0" smtClean="0"/>
            </a:br>
            <a:r>
              <a:rPr lang="en-US" sz="2800" dirty="0" smtClean="0"/>
              <a:t>towards </a:t>
            </a:r>
            <a:r>
              <a:rPr lang="en-US" sz="2800" dirty="0"/>
              <a:t>him do you show the way</a:t>
            </a:r>
            <a:r>
              <a:rPr lang="en-US" sz="2800" dirty="0" smtClean="0"/>
              <a:t>,</a:t>
            </a:r>
            <a:r>
              <a:rPr lang="ur-PK" sz="2800" dirty="0" smtClean="0"/>
              <a:t/>
            </a:r>
            <a:br>
              <a:rPr lang="ur-PK" sz="2800" dirty="0" smtClean="0"/>
            </a:br>
            <a:r>
              <a:rPr lang="ur-PK" sz="2800" dirty="0"/>
              <a:t/>
            </a:r>
            <a:br>
              <a:rPr lang="ur-PK" sz="2800" dirty="0"/>
            </a:br>
            <a:r>
              <a:rPr lang="ur-PK" sz="2800" dirty="0">
                <a:latin typeface="Faiz Lahori Nastaleeq" pitchFamily="2" charset="-78"/>
                <a:cs typeface="Faiz Lahori Nastaleeq" pitchFamily="2" charset="-78"/>
              </a:rPr>
              <a:t>اس کی طرف جانے کا صحیح راستہ </a:t>
            </a:r>
            <a:r>
              <a:rPr lang="ur-PK" sz="2800" dirty="0" smtClean="0">
                <a:latin typeface="Faiz Lahori Nastaleeq" pitchFamily="2" charset="-78"/>
                <a:cs typeface="Faiz Lahori Nastaleeq" pitchFamily="2" charset="-78"/>
              </a:rPr>
              <a:t>دکھائیں</a:t>
            </a:r>
            <a:br>
              <a:rPr lang="ur-PK" sz="2800" dirty="0" smtClean="0">
                <a:latin typeface="Faiz Lahori Nastaleeq" pitchFamily="2" charset="-78"/>
                <a:cs typeface="Faiz Lahori Nastaleeq" pitchFamily="2" charset="-78"/>
              </a:rPr>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en-US" sz="2800" dirty="0" err="1">
                <a:latin typeface="Kruti Dev 016" pitchFamily="2" charset="0"/>
              </a:rPr>
              <a:t>mldh</a:t>
            </a:r>
            <a:r>
              <a:rPr lang="en-US" sz="2800" dirty="0">
                <a:latin typeface="Kruti Dev 016" pitchFamily="2" charset="0"/>
              </a:rPr>
              <a:t> </a:t>
            </a:r>
            <a:r>
              <a:rPr lang="en-US" sz="2800" dirty="0" err="1">
                <a:latin typeface="Kruti Dev 016" pitchFamily="2" charset="0"/>
              </a:rPr>
              <a:t>rjQ</a:t>
            </a:r>
            <a:r>
              <a:rPr lang="en-US" sz="2800" dirty="0">
                <a:latin typeface="Kruti Dev 016" pitchFamily="2" charset="0"/>
              </a:rPr>
              <a:t> </a:t>
            </a:r>
            <a:r>
              <a:rPr lang="en-US" sz="2800" dirty="0" err="1">
                <a:latin typeface="Kruti Dev 016" pitchFamily="2" charset="0"/>
              </a:rPr>
              <a:t>tkus</a:t>
            </a:r>
            <a:r>
              <a:rPr lang="en-US" sz="2800" dirty="0">
                <a:latin typeface="Kruti Dev 016" pitchFamily="2" charset="0"/>
              </a:rPr>
              <a:t> </a:t>
            </a:r>
            <a:r>
              <a:rPr lang="en-US" sz="2800" dirty="0" err="1">
                <a:latin typeface="Kruti Dev 016" pitchFamily="2" charset="0"/>
              </a:rPr>
              <a:t>dk</a:t>
            </a:r>
            <a:r>
              <a:rPr lang="en-US" sz="2800" dirty="0">
                <a:latin typeface="Kruti Dev 016" pitchFamily="2" charset="0"/>
              </a:rPr>
              <a:t> </a:t>
            </a:r>
            <a:r>
              <a:rPr lang="en-US" sz="2800" dirty="0" err="1">
                <a:latin typeface="Kruti Dev 016" pitchFamily="2" charset="0"/>
              </a:rPr>
              <a:t>lgh</a:t>
            </a:r>
            <a:r>
              <a:rPr lang="en-US" sz="2800" dirty="0">
                <a:latin typeface="Kruti Dev 016" pitchFamily="2" charset="0"/>
              </a:rPr>
              <a:t> </a:t>
            </a:r>
            <a:r>
              <a:rPr lang="en-US" sz="2800" dirty="0" err="1">
                <a:latin typeface="Kruti Dev 016" pitchFamily="2" charset="0"/>
              </a:rPr>
              <a:t>jkLrk</a:t>
            </a:r>
            <a:r>
              <a:rPr lang="en-US" sz="2800" dirty="0">
                <a:latin typeface="Kruti Dev 016" pitchFamily="2" charset="0"/>
              </a:rPr>
              <a:t> </a:t>
            </a:r>
            <a:r>
              <a:rPr lang="en-US" sz="2800" dirty="0" err="1">
                <a:latin typeface="Kruti Dev 016" pitchFamily="2" charset="0"/>
              </a:rPr>
              <a:t>fn</a:t>
            </a:r>
            <a:r>
              <a:rPr lang="en-US" sz="2800" dirty="0">
                <a:latin typeface="Kruti Dev 016" pitchFamily="2" charset="0"/>
              </a:rPr>
              <a:t>[</a:t>
            </a:r>
            <a:r>
              <a:rPr lang="en-US" sz="2800" dirty="0" err="1">
                <a:latin typeface="Kruti Dev 016" pitchFamily="2" charset="0"/>
              </a:rPr>
              <a:t>kk,a</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3516851944"/>
      </p:ext>
    </p:extLst>
  </p:cSld>
  <p:clrMapOvr>
    <a:masterClrMapping/>
  </p:clrMapOvr>
  <p:transition>
    <p:fade/>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635375"/>
            <a:ext cx="10363200" cy="1470025"/>
          </a:xfrm>
        </p:spPr>
        <p:txBody>
          <a:bodyPr/>
          <a:lstStyle/>
          <a:p>
            <a:r>
              <a:rPr lang="ur-PK" sz="5200" dirty="0">
                <a:latin typeface="1 MUHAMMADI QURANIC" pitchFamily="66" charset="-78"/>
                <a:cs typeface="1 MUHAMMADI QURANIC" pitchFamily="66" charset="-78"/>
              </a:rPr>
              <a:t>وَبِهِ تُؤْمِنُونَ</a:t>
            </a:r>
            <a:r>
              <a:rPr lang="en-US" sz="5200" dirty="0"/>
              <a:t/>
            </a:r>
            <a:br>
              <a:rPr lang="en-US" sz="5200" dirty="0"/>
            </a:br>
            <a:r>
              <a:rPr lang="ur-PK" sz="2800" dirty="0" smtClean="0"/>
              <a:t/>
            </a:r>
            <a:br>
              <a:rPr lang="ur-PK" sz="2800" dirty="0" smtClean="0"/>
            </a:br>
            <a:r>
              <a:rPr lang="en-US" sz="2800" i="1" dirty="0" err="1" smtClean="0"/>
              <a:t>wa</a:t>
            </a:r>
            <a:r>
              <a:rPr lang="en-US" sz="2800" i="1" dirty="0" smtClean="0"/>
              <a:t> </a:t>
            </a:r>
            <a:r>
              <a:rPr lang="en-US" sz="2800" i="1" dirty="0" err="1"/>
              <a:t>bihi</a:t>
            </a:r>
            <a:r>
              <a:rPr lang="en-US" sz="2800" i="1" dirty="0"/>
              <a:t> </a:t>
            </a:r>
            <a:r>
              <a:rPr lang="en-US" sz="2800" i="1" dirty="0" err="1"/>
              <a:t>tu'minuna</a:t>
            </a:r>
            <a:r>
              <a:rPr lang="en-US" sz="2800" dirty="0"/>
              <a:t/>
            </a:r>
            <a:br>
              <a:rPr lang="en-US" sz="2800" dirty="0"/>
            </a:br>
            <a:r>
              <a:rPr lang="ur-PK" sz="2800" dirty="0" smtClean="0"/>
              <a:t/>
            </a:r>
            <a:br>
              <a:rPr lang="ur-PK" sz="2800" dirty="0" smtClean="0"/>
            </a:br>
            <a:r>
              <a:rPr lang="en-US" sz="2800" dirty="0" smtClean="0"/>
              <a:t>in </a:t>
            </a:r>
            <a:r>
              <a:rPr lang="en-US" sz="2800" dirty="0"/>
              <a:t>Him do you believe</a:t>
            </a:r>
            <a:r>
              <a:rPr lang="en-US" sz="2800" dirty="0" smtClean="0"/>
              <a:t>,</a:t>
            </a:r>
            <a:r>
              <a:rPr lang="ur-PK" sz="2800" dirty="0" smtClean="0"/>
              <a:t/>
            </a:r>
            <a:br>
              <a:rPr lang="ur-PK" sz="2800" dirty="0" smtClean="0"/>
            </a:br>
            <a:r>
              <a:rPr lang="ur-PK" sz="2800" dirty="0"/>
              <a:t/>
            </a:r>
            <a:br>
              <a:rPr lang="ur-PK" sz="2800" dirty="0"/>
            </a:br>
            <a:r>
              <a:rPr lang="ur-PK" sz="2800" dirty="0">
                <a:latin typeface="Faiz Lahori Nastaleeq" pitchFamily="2" charset="-78"/>
                <a:cs typeface="Faiz Lahori Nastaleeq" pitchFamily="2" charset="-78"/>
              </a:rPr>
              <a:t>اس پر بھروسہ </a:t>
            </a:r>
            <a:r>
              <a:rPr lang="ur-PK" sz="2800" dirty="0" smtClean="0">
                <a:latin typeface="Faiz Lahori Nastaleeq" pitchFamily="2" charset="-78"/>
                <a:cs typeface="Faiz Lahori Nastaleeq" pitchFamily="2" charset="-78"/>
              </a:rPr>
              <a:t>کریں</a:t>
            </a:r>
            <a:br>
              <a:rPr lang="ur-PK" sz="2800" dirty="0" smtClean="0">
                <a:latin typeface="Faiz Lahori Nastaleeq" pitchFamily="2" charset="-78"/>
                <a:cs typeface="Faiz Lahori Nastaleeq" pitchFamily="2" charset="-78"/>
              </a:rPr>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en-US" sz="2800" dirty="0">
                <a:latin typeface="Kruti Dev 016" pitchFamily="2" charset="0"/>
              </a:rPr>
              <a:t>ml </a:t>
            </a:r>
            <a:r>
              <a:rPr lang="en-US" sz="2800" dirty="0" err="1">
                <a:latin typeface="Kruti Dev 016" pitchFamily="2" charset="0"/>
              </a:rPr>
              <a:t>ij</a:t>
            </a:r>
            <a:r>
              <a:rPr lang="en-US" sz="2800" dirty="0">
                <a:latin typeface="Kruti Dev 016" pitchFamily="2" charset="0"/>
              </a:rPr>
              <a:t> </a:t>
            </a:r>
            <a:r>
              <a:rPr lang="en-US" sz="2800" dirty="0" err="1">
                <a:latin typeface="Kruti Dev 016" pitchFamily="2" charset="0"/>
              </a:rPr>
              <a:t>Hkjkslk</a:t>
            </a:r>
            <a:r>
              <a:rPr lang="en-US" sz="2800" dirty="0">
                <a:latin typeface="Kruti Dev 016" pitchFamily="2" charset="0"/>
              </a:rPr>
              <a:t> </a:t>
            </a:r>
            <a:r>
              <a:rPr lang="en-US" sz="2800" dirty="0" err="1">
                <a:latin typeface="Kruti Dev 016" pitchFamily="2" charset="0"/>
              </a:rPr>
              <a:t>djsa</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3021231790"/>
      </p:ext>
    </p:extLst>
  </p:cSld>
  <p:clrMapOvr>
    <a:masterClrMapping/>
  </p:clrMapOvr>
  <p:transition>
    <p:fade/>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635375"/>
            <a:ext cx="10363200" cy="1470025"/>
          </a:xfrm>
        </p:spPr>
        <p:txBody>
          <a:bodyPr/>
          <a:lstStyle/>
          <a:p>
            <a:r>
              <a:rPr lang="ur-PK" sz="5200" dirty="0">
                <a:latin typeface="1 MUHAMMADI QURANIC" pitchFamily="66" charset="-78"/>
                <a:cs typeface="1 MUHAMMADI QURANIC" pitchFamily="66" charset="-78"/>
              </a:rPr>
              <a:t>وَلَهُ تُسَلِّمُونَ</a:t>
            </a:r>
            <a:r>
              <a:rPr lang="en-US" sz="5200" dirty="0"/>
              <a:t/>
            </a:r>
            <a:br>
              <a:rPr lang="en-US" sz="5200" dirty="0"/>
            </a:br>
            <a:r>
              <a:rPr lang="ur-PK" sz="2800" dirty="0" smtClean="0"/>
              <a:t/>
            </a:r>
            <a:br>
              <a:rPr lang="ur-PK" sz="2800" dirty="0" smtClean="0"/>
            </a:br>
            <a:r>
              <a:rPr lang="en-US" sz="2800" i="1" dirty="0" err="1" smtClean="0"/>
              <a:t>wa</a:t>
            </a:r>
            <a:r>
              <a:rPr lang="en-US" sz="2800" i="1" dirty="0" smtClean="0"/>
              <a:t> </a:t>
            </a:r>
            <a:r>
              <a:rPr lang="en-US" sz="2800" i="1" dirty="0" err="1"/>
              <a:t>lahu</a:t>
            </a:r>
            <a:r>
              <a:rPr lang="en-US" sz="2800" i="1" dirty="0"/>
              <a:t> </a:t>
            </a:r>
            <a:r>
              <a:rPr lang="en-US" sz="2800" i="1" dirty="0" err="1"/>
              <a:t>tusallimuna</a:t>
            </a:r>
            <a:r>
              <a:rPr lang="en-US" sz="2800" dirty="0"/>
              <a:t/>
            </a:r>
            <a:br>
              <a:rPr lang="en-US" sz="2800" dirty="0"/>
            </a:br>
            <a:r>
              <a:rPr lang="ur-PK" sz="2800" dirty="0" smtClean="0"/>
              <a:t/>
            </a:r>
            <a:br>
              <a:rPr lang="ur-PK" sz="2800" dirty="0" smtClean="0"/>
            </a:br>
            <a:r>
              <a:rPr lang="en-US" sz="2800" dirty="0" smtClean="0"/>
              <a:t>to </a:t>
            </a:r>
            <a:r>
              <a:rPr lang="en-US" sz="2800" dirty="0"/>
              <a:t>Him do you submit</a:t>
            </a:r>
            <a:r>
              <a:rPr lang="en-US" sz="2800" dirty="0" smtClean="0"/>
              <a:t>,</a:t>
            </a:r>
            <a:r>
              <a:rPr lang="ur-PK" sz="2800" dirty="0" smtClean="0"/>
              <a:t/>
            </a:r>
            <a:br>
              <a:rPr lang="ur-PK" sz="2800" dirty="0" smtClean="0"/>
            </a:br>
            <a:r>
              <a:rPr lang="ur-PK" sz="2800" dirty="0"/>
              <a:t/>
            </a:r>
            <a:br>
              <a:rPr lang="ur-PK" sz="2800" dirty="0"/>
            </a:br>
            <a:r>
              <a:rPr lang="ur-PK" sz="2800" dirty="0">
                <a:latin typeface="Faiz Lahori Nastaleeq" pitchFamily="2" charset="-78"/>
                <a:cs typeface="Faiz Lahori Nastaleeq" pitchFamily="2" charset="-78"/>
              </a:rPr>
              <a:t>خوشی سے اس کے حوالے </a:t>
            </a:r>
            <a:r>
              <a:rPr lang="ur-PK" sz="2800" dirty="0" smtClean="0">
                <a:latin typeface="Faiz Lahori Nastaleeq" pitchFamily="2" charset="-78"/>
                <a:cs typeface="Faiz Lahori Nastaleeq" pitchFamily="2" charset="-78"/>
              </a:rPr>
              <a:t>کردیں</a:t>
            </a:r>
            <a:br>
              <a:rPr lang="ur-PK" sz="2800" dirty="0" smtClean="0">
                <a:latin typeface="Faiz Lahori Nastaleeq" pitchFamily="2" charset="-78"/>
                <a:cs typeface="Faiz Lahori Nastaleeq" pitchFamily="2" charset="-78"/>
              </a:rPr>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en-US" sz="2800" dirty="0">
                <a:latin typeface="Kruti Dev 016" pitchFamily="2" charset="0"/>
              </a:rPr>
              <a:t>[</a:t>
            </a:r>
            <a:r>
              <a:rPr lang="en-US" sz="2800" dirty="0" err="1">
                <a:latin typeface="Kruti Dev 016" pitchFamily="2" charset="0"/>
              </a:rPr>
              <a:t>k+q’kh</a:t>
            </a:r>
            <a:r>
              <a:rPr lang="en-US" sz="2800" dirty="0">
                <a:latin typeface="Kruti Dev 016" pitchFamily="2" charset="0"/>
              </a:rPr>
              <a:t> </a:t>
            </a:r>
            <a:r>
              <a:rPr lang="en-US" sz="2800" dirty="0" err="1">
                <a:latin typeface="Kruti Dev 016" pitchFamily="2" charset="0"/>
              </a:rPr>
              <a:t>ls</a:t>
            </a:r>
            <a:r>
              <a:rPr lang="en-US" sz="2800" dirty="0">
                <a:latin typeface="Kruti Dev 016" pitchFamily="2" charset="0"/>
              </a:rPr>
              <a:t> </a:t>
            </a:r>
            <a:r>
              <a:rPr lang="en-US" sz="2800" dirty="0" err="1">
                <a:latin typeface="Kruti Dev 016" pitchFamily="2" charset="0"/>
              </a:rPr>
              <a:t>mlds</a:t>
            </a:r>
            <a:r>
              <a:rPr lang="en-US" sz="2800" dirty="0">
                <a:latin typeface="Kruti Dev 016" pitchFamily="2" charset="0"/>
              </a:rPr>
              <a:t> </a:t>
            </a:r>
            <a:r>
              <a:rPr lang="en-US" sz="2800" dirty="0" err="1">
                <a:latin typeface="Kruti Dev 016" pitchFamily="2" charset="0"/>
              </a:rPr>
              <a:t>gokys</a:t>
            </a:r>
            <a:r>
              <a:rPr lang="en-US" sz="2800" dirty="0">
                <a:latin typeface="Kruti Dev 016" pitchFamily="2" charset="0"/>
              </a:rPr>
              <a:t> </a:t>
            </a:r>
            <a:r>
              <a:rPr lang="en-US" sz="2800" dirty="0" err="1">
                <a:latin typeface="Kruti Dev 016" pitchFamily="2" charset="0"/>
              </a:rPr>
              <a:t>dj</a:t>
            </a:r>
            <a:r>
              <a:rPr lang="en-US" sz="2800" dirty="0">
                <a:latin typeface="Kruti Dev 016" pitchFamily="2" charset="0"/>
              </a:rPr>
              <a:t> </a:t>
            </a:r>
            <a:r>
              <a:rPr lang="en-US" sz="2800" dirty="0" err="1">
                <a:latin typeface="Kruti Dev 016" pitchFamily="2" charset="0"/>
              </a:rPr>
              <a:t>nsa</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995738155"/>
      </p:ext>
    </p:extLst>
  </p:cSld>
  <p:clrMapOvr>
    <a:masterClrMapping/>
  </p:clrMapOvr>
  <p:transition>
    <p:fade/>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559175"/>
            <a:ext cx="10363200" cy="1470025"/>
          </a:xfrm>
        </p:spPr>
        <p:txBody>
          <a:bodyPr/>
          <a:lstStyle/>
          <a:p>
            <a:r>
              <a:rPr lang="ur-PK" sz="5200" dirty="0">
                <a:latin typeface="1 MUHAMMADI QURANIC" pitchFamily="66" charset="-78"/>
                <a:cs typeface="1 MUHAMMADI QURANIC" pitchFamily="66" charset="-78"/>
              </a:rPr>
              <a:t>وَبِأَمْرِهِ تَعْمَلُونَ</a:t>
            </a:r>
            <a:r>
              <a:rPr lang="en-US" sz="5200" dirty="0"/>
              <a:t/>
            </a:r>
            <a:br>
              <a:rPr lang="en-US" sz="5200" dirty="0"/>
            </a:br>
            <a:r>
              <a:rPr lang="ur-PK" sz="2800" dirty="0" smtClean="0"/>
              <a:t/>
            </a:r>
            <a:br>
              <a:rPr lang="ur-PK" sz="2800" dirty="0" smtClean="0"/>
            </a:br>
            <a:r>
              <a:rPr lang="en-US" sz="2800" i="1" dirty="0" err="1" smtClean="0"/>
              <a:t>wa</a:t>
            </a:r>
            <a:r>
              <a:rPr lang="en-US" sz="2800" i="1" dirty="0" smtClean="0"/>
              <a:t> </a:t>
            </a:r>
            <a:r>
              <a:rPr lang="en-US" sz="2800" i="1" dirty="0" err="1"/>
              <a:t>bi'amrihi</a:t>
            </a:r>
            <a:r>
              <a:rPr lang="en-US" sz="2800" i="1" dirty="0"/>
              <a:t> </a:t>
            </a:r>
            <a:r>
              <a:rPr lang="en-US" sz="2800" i="1" dirty="0" err="1"/>
              <a:t>ta`maluna</a:t>
            </a:r>
            <a:r>
              <a:rPr lang="en-US" sz="2800" dirty="0"/>
              <a:t/>
            </a:r>
            <a:br>
              <a:rPr lang="en-US" sz="2800" dirty="0"/>
            </a:br>
            <a:r>
              <a:rPr lang="ur-PK" sz="2800" dirty="0" smtClean="0"/>
              <a:t/>
            </a:r>
            <a:br>
              <a:rPr lang="ur-PK" sz="2800" dirty="0" smtClean="0"/>
            </a:br>
            <a:r>
              <a:rPr lang="en-US" sz="2800" dirty="0" smtClean="0"/>
              <a:t>upon </a:t>
            </a:r>
            <a:r>
              <a:rPr lang="en-US" sz="2800" dirty="0"/>
              <a:t>His command do you act</a:t>
            </a:r>
            <a:r>
              <a:rPr lang="en-US" sz="2800" dirty="0" smtClean="0"/>
              <a:t>,</a:t>
            </a:r>
            <a:r>
              <a:rPr lang="ur-PK" sz="2800" dirty="0" smtClean="0"/>
              <a:t/>
            </a:r>
            <a:br>
              <a:rPr lang="ur-PK" sz="2800" dirty="0" smtClean="0"/>
            </a:br>
            <a:r>
              <a:rPr lang="ur-PK" sz="2800" dirty="0"/>
              <a:t/>
            </a:r>
            <a:br>
              <a:rPr lang="ur-PK" sz="2800" dirty="0"/>
            </a:br>
            <a:r>
              <a:rPr lang="ur-PK" sz="2800" dirty="0">
                <a:latin typeface="Faiz Lahori Nastaleeq" pitchFamily="2" charset="-78"/>
                <a:cs typeface="Faiz Lahori Nastaleeq" pitchFamily="2" charset="-78"/>
              </a:rPr>
              <a:t>اس کے قانون اور حکم پر عمل </a:t>
            </a:r>
            <a:r>
              <a:rPr lang="ur-PK" sz="2800" dirty="0" smtClean="0">
                <a:latin typeface="Faiz Lahori Nastaleeq" pitchFamily="2" charset="-78"/>
                <a:cs typeface="Faiz Lahori Nastaleeq" pitchFamily="2" charset="-78"/>
              </a:rPr>
              <a:t>کریں</a:t>
            </a:r>
            <a:br>
              <a:rPr lang="ur-PK" sz="2800" dirty="0" smtClean="0">
                <a:latin typeface="Faiz Lahori Nastaleeq" pitchFamily="2" charset="-78"/>
                <a:cs typeface="Faiz Lahori Nastaleeq" pitchFamily="2" charset="-78"/>
              </a:rPr>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en-US" sz="2800" dirty="0" err="1">
                <a:latin typeface="Kruti Dev 016" pitchFamily="2" charset="0"/>
              </a:rPr>
              <a:t>mlds</a:t>
            </a:r>
            <a:r>
              <a:rPr lang="en-US" sz="2800" dirty="0">
                <a:latin typeface="Kruti Dev 016" pitchFamily="2" charset="0"/>
              </a:rPr>
              <a:t> </a:t>
            </a:r>
            <a:r>
              <a:rPr lang="en-US" sz="2800" dirty="0" err="1">
                <a:latin typeface="Kruti Dev 016" pitchFamily="2" charset="0"/>
              </a:rPr>
              <a:t>d+kuwu</a:t>
            </a:r>
            <a:r>
              <a:rPr lang="en-US" sz="2800" dirty="0">
                <a:latin typeface="Kruti Dev 016" pitchFamily="2" charset="0"/>
              </a:rPr>
              <a:t> </a:t>
            </a:r>
            <a:r>
              <a:rPr lang="en-US" sz="2800" dirty="0" err="1">
                <a:latin typeface="Kruti Dev 016" pitchFamily="2" charset="0"/>
              </a:rPr>
              <a:t>vkSj</a:t>
            </a:r>
            <a:r>
              <a:rPr lang="en-US" sz="2800" dirty="0">
                <a:latin typeface="Kruti Dev 016" pitchFamily="2" charset="0"/>
              </a:rPr>
              <a:t> </a:t>
            </a:r>
            <a:r>
              <a:rPr lang="en-US" sz="2800" dirty="0" err="1">
                <a:latin typeface="Kruti Dev 016" pitchFamily="2" charset="0"/>
              </a:rPr>
              <a:t>gqDe</a:t>
            </a:r>
            <a:r>
              <a:rPr lang="en-US" sz="2800" dirty="0">
                <a:latin typeface="Kruti Dev 016" pitchFamily="2" charset="0"/>
              </a:rPr>
              <a:t> </a:t>
            </a:r>
            <a:r>
              <a:rPr lang="en-US" sz="2800" dirty="0" err="1">
                <a:latin typeface="Kruti Dev 016" pitchFamily="2" charset="0"/>
              </a:rPr>
              <a:t>ij</a:t>
            </a:r>
            <a:r>
              <a:rPr lang="en-US" sz="2800" dirty="0">
                <a:latin typeface="Kruti Dev 016" pitchFamily="2" charset="0"/>
              </a:rPr>
              <a:t> vey </a:t>
            </a:r>
            <a:r>
              <a:rPr lang="en-US" sz="2800" dirty="0" err="1">
                <a:latin typeface="Kruti Dev 016" pitchFamily="2" charset="0"/>
              </a:rPr>
              <a:t>djsa</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3955441548"/>
      </p:ext>
    </p:extLst>
  </p:cSld>
  <p:clrMapOvr>
    <a:masterClrMapping/>
  </p:clrMapOvr>
  <p:transition>
    <p:fade/>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559175"/>
            <a:ext cx="10363200" cy="1470025"/>
          </a:xfrm>
        </p:spPr>
        <p:txBody>
          <a:bodyPr/>
          <a:lstStyle/>
          <a:p>
            <a:r>
              <a:rPr lang="ur-PK" sz="5200" dirty="0">
                <a:latin typeface="1 MUHAMMADI QURANIC" pitchFamily="66" charset="-78"/>
                <a:cs typeface="1 MUHAMMADI QURANIC" pitchFamily="66" charset="-78"/>
              </a:rPr>
              <a:t>وَإِلَىٰ سَبِيلِهِ تُرْشِدُونَ</a:t>
            </a:r>
            <a:r>
              <a:rPr lang="en-US" sz="5200" dirty="0"/>
              <a:t/>
            </a:r>
            <a:br>
              <a:rPr lang="en-US" sz="5200" dirty="0"/>
            </a:br>
            <a:r>
              <a:rPr lang="ur-PK" sz="2800" dirty="0" smtClean="0"/>
              <a:t/>
            </a:r>
            <a:br>
              <a:rPr lang="ur-PK" sz="2800" dirty="0" smtClean="0"/>
            </a:br>
            <a:r>
              <a:rPr lang="en-US" sz="2800" i="1" dirty="0" err="1" smtClean="0"/>
              <a:t>wa</a:t>
            </a:r>
            <a:r>
              <a:rPr lang="en-US" sz="2800" i="1" dirty="0" smtClean="0"/>
              <a:t> </a:t>
            </a:r>
            <a:r>
              <a:rPr lang="en-US" sz="2800" i="1" dirty="0" err="1"/>
              <a:t>ila</a:t>
            </a:r>
            <a:r>
              <a:rPr lang="en-US" sz="2800" i="1" dirty="0"/>
              <a:t> </a:t>
            </a:r>
            <a:r>
              <a:rPr lang="en-US" sz="2800" i="1" dirty="0" err="1"/>
              <a:t>sabilihi</a:t>
            </a:r>
            <a:r>
              <a:rPr lang="en-US" sz="2800" i="1" dirty="0"/>
              <a:t> </a:t>
            </a:r>
            <a:r>
              <a:rPr lang="en-US" sz="2800" i="1" dirty="0" err="1"/>
              <a:t>turshiduna</a:t>
            </a:r>
            <a:r>
              <a:rPr lang="en-US" sz="2800" dirty="0"/>
              <a:t/>
            </a:r>
            <a:br>
              <a:rPr lang="en-US" sz="2800" dirty="0"/>
            </a:br>
            <a:r>
              <a:rPr lang="ur-PK" sz="2800" dirty="0" smtClean="0"/>
              <a:t/>
            </a:r>
            <a:br>
              <a:rPr lang="ur-PK" sz="2800" dirty="0" smtClean="0"/>
            </a:br>
            <a:r>
              <a:rPr lang="en-US" sz="2800" dirty="0" smtClean="0"/>
              <a:t>to </a:t>
            </a:r>
            <a:r>
              <a:rPr lang="en-US" sz="2800" dirty="0"/>
              <a:t>His path do you direct</a:t>
            </a:r>
            <a:r>
              <a:rPr lang="en-US" sz="2800" dirty="0" smtClean="0"/>
              <a:t>,</a:t>
            </a:r>
            <a:r>
              <a:rPr lang="ur-PK" sz="2800" dirty="0" smtClean="0"/>
              <a:t/>
            </a:r>
            <a:br>
              <a:rPr lang="ur-PK" sz="2800" dirty="0" smtClean="0"/>
            </a:br>
            <a:r>
              <a:rPr lang="ur-PK" sz="2800" dirty="0"/>
              <a:t/>
            </a:r>
            <a:br>
              <a:rPr lang="ur-PK" sz="2800" dirty="0"/>
            </a:br>
            <a:r>
              <a:rPr lang="ur-PK" sz="2800" dirty="0">
                <a:latin typeface="Faiz Lahori Nastaleeq" pitchFamily="2" charset="-78"/>
                <a:cs typeface="Faiz Lahori Nastaleeq" pitchFamily="2" charset="-78"/>
              </a:rPr>
              <a:t>اس کے راستے کی رہنمائی </a:t>
            </a:r>
            <a:r>
              <a:rPr lang="ur-PK" sz="2800" dirty="0" smtClean="0">
                <a:latin typeface="Faiz Lahori Nastaleeq" pitchFamily="2" charset="-78"/>
                <a:cs typeface="Faiz Lahori Nastaleeq" pitchFamily="2" charset="-78"/>
              </a:rPr>
              <a:t>کریں</a:t>
            </a:r>
            <a:br>
              <a:rPr lang="ur-PK" sz="2800" dirty="0" smtClean="0">
                <a:latin typeface="Faiz Lahori Nastaleeq" pitchFamily="2" charset="-78"/>
                <a:cs typeface="Faiz Lahori Nastaleeq" pitchFamily="2" charset="-78"/>
              </a:rPr>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en-US" sz="2800" dirty="0" err="1">
                <a:latin typeface="Kruti Dev 016" pitchFamily="2" charset="0"/>
              </a:rPr>
              <a:t>mlds</a:t>
            </a:r>
            <a:r>
              <a:rPr lang="en-US" sz="2800" dirty="0">
                <a:latin typeface="Kruti Dev 016" pitchFamily="2" charset="0"/>
              </a:rPr>
              <a:t> </a:t>
            </a:r>
            <a:r>
              <a:rPr lang="en-US" sz="2800" dirty="0" err="1">
                <a:latin typeface="Kruti Dev 016" pitchFamily="2" charset="0"/>
              </a:rPr>
              <a:t>jkLrs</a:t>
            </a:r>
            <a:r>
              <a:rPr lang="en-US" sz="2800" dirty="0">
                <a:latin typeface="Kruti Dev 016" pitchFamily="2" charset="0"/>
              </a:rPr>
              <a:t> dh </a:t>
            </a:r>
            <a:r>
              <a:rPr lang="en-US" sz="2800" dirty="0" err="1">
                <a:latin typeface="Kruti Dev 016" pitchFamily="2" charset="0"/>
              </a:rPr>
              <a:t>jguqekbZ</a:t>
            </a:r>
            <a:r>
              <a:rPr lang="en-US" sz="2800" dirty="0">
                <a:latin typeface="Kruti Dev 016" pitchFamily="2" charset="0"/>
              </a:rPr>
              <a:t> </a:t>
            </a:r>
            <a:r>
              <a:rPr lang="en-US" sz="2800" dirty="0" err="1">
                <a:latin typeface="Kruti Dev 016" pitchFamily="2" charset="0"/>
              </a:rPr>
              <a:t>djsa</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4227209095"/>
      </p:ext>
    </p:extLst>
  </p:cSld>
  <p:clrMapOvr>
    <a:masterClrMapping/>
  </p:clrMapOvr>
  <p:transition>
    <p:fade/>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559175"/>
            <a:ext cx="10363200" cy="1470025"/>
          </a:xfrm>
        </p:spPr>
        <p:txBody>
          <a:bodyPr/>
          <a:lstStyle/>
          <a:p>
            <a:r>
              <a:rPr lang="ur-PK" sz="5200" dirty="0">
                <a:latin typeface="1 MUHAMMADI QURANIC" pitchFamily="66" charset="-78"/>
                <a:cs typeface="1 MUHAMMADI QURANIC" pitchFamily="66" charset="-78"/>
              </a:rPr>
              <a:t>وَبِقَوْلِهِ تَحْكُمُونَ</a:t>
            </a:r>
            <a:r>
              <a:rPr lang="en-US" sz="5200" dirty="0"/>
              <a:t/>
            </a:r>
            <a:br>
              <a:rPr lang="en-US" sz="5200" dirty="0"/>
            </a:br>
            <a:r>
              <a:rPr lang="ur-PK" sz="2800" dirty="0" smtClean="0"/>
              <a:t/>
            </a:r>
            <a:br>
              <a:rPr lang="ur-PK" sz="2800" dirty="0" smtClean="0"/>
            </a:br>
            <a:r>
              <a:rPr lang="en-US" sz="2800" i="1" dirty="0" err="1" smtClean="0"/>
              <a:t>wa</a:t>
            </a:r>
            <a:r>
              <a:rPr lang="en-US" sz="2800" i="1" dirty="0" smtClean="0"/>
              <a:t> </a:t>
            </a:r>
            <a:r>
              <a:rPr lang="en-US" sz="2800" i="1" dirty="0" err="1"/>
              <a:t>biqawlihi</a:t>
            </a:r>
            <a:r>
              <a:rPr lang="en-US" sz="2800" i="1" dirty="0"/>
              <a:t> </a:t>
            </a:r>
            <a:r>
              <a:rPr lang="en-US" sz="2800" i="1" dirty="0" err="1"/>
              <a:t>tahkumuna</a:t>
            </a:r>
            <a:r>
              <a:rPr lang="en-US" sz="2800" dirty="0"/>
              <a:t/>
            </a:r>
            <a:br>
              <a:rPr lang="en-US" sz="2800" dirty="0"/>
            </a:br>
            <a:r>
              <a:rPr lang="ur-PK" sz="2800" dirty="0" smtClean="0"/>
              <a:t/>
            </a:r>
            <a:br>
              <a:rPr lang="ur-PK" sz="2800" dirty="0" smtClean="0"/>
            </a:br>
            <a:r>
              <a:rPr lang="en-US" sz="2800" dirty="0" smtClean="0"/>
              <a:t>and </a:t>
            </a:r>
            <a:r>
              <a:rPr lang="en-US" sz="2800" dirty="0"/>
              <a:t>according to His saying do you judge</a:t>
            </a:r>
            <a:r>
              <a:rPr lang="en-US" sz="2800" dirty="0" smtClean="0"/>
              <a:t>.</a:t>
            </a:r>
            <a:r>
              <a:rPr lang="ur-PK" sz="2800" dirty="0" smtClean="0"/>
              <a:t/>
            </a:r>
            <a:br>
              <a:rPr lang="ur-PK" sz="2800" dirty="0" smtClean="0"/>
            </a:br>
            <a:r>
              <a:rPr lang="ur-PK" sz="2800" dirty="0"/>
              <a:t/>
            </a:r>
            <a:br>
              <a:rPr lang="ur-PK" sz="2800" dirty="0"/>
            </a:br>
            <a:r>
              <a:rPr lang="ur-PK" sz="2800" dirty="0">
                <a:latin typeface="Faiz Lahori Nastaleeq" pitchFamily="2" charset="-78"/>
                <a:cs typeface="Faiz Lahori Nastaleeq" pitchFamily="2" charset="-78"/>
              </a:rPr>
              <a:t>اس کے کلام کے نام پر اختیار استعمال </a:t>
            </a:r>
            <a:r>
              <a:rPr lang="ur-PK" sz="2800" dirty="0" smtClean="0">
                <a:latin typeface="Faiz Lahori Nastaleeq" pitchFamily="2" charset="-78"/>
                <a:cs typeface="Faiz Lahori Nastaleeq" pitchFamily="2" charset="-78"/>
              </a:rPr>
              <a:t>کرو</a:t>
            </a:r>
            <a:br>
              <a:rPr lang="ur-PK" sz="2800" dirty="0" smtClean="0">
                <a:latin typeface="Faiz Lahori Nastaleeq" pitchFamily="2" charset="-78"/>
                <a:cs typeface="Faiz Lahori Nastaleeq" pitchFamily="2" charset="-78"/>
              </a:rPr>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en-US" sz="2800" dirty="0" err="1">
                <a:latin typeface="Kruti Dev 016" pitchFamily="2" charset="0"/>
              </a:rPr>
              <a:t>mlds</a:t>
            </a:r>
            <a:r>
              <a:rPr lang="en-US" sz="2800" dirty="0">
                <a:latin typeface="Kruti Dev 016" pitchFamily="2" charset="0"/>
              </a:rPr>
              <a:t> dyke ds </a:t>
            </a:r>
            <a:r>
              <a:rPr lang="en-US" sz="2800" dirty="0" err="1">
                <a:latin typeface="Kruti Dev 016" pitchFamily="2" charset="0"/>
              </a:rPr>
              <a:t>uke</a:t>
            </a:r>
            <a:r>
              <a:rPr lang="en-US" sz="2800" dirty="0">
                <a:latin typeface="Kruti Dev 016" pitchFamily="2" charset="0"/>
              </a:rPr>
              <a:t> </a:t>
            </a:r>
            <a:r>
              <a:rPr lang="en-US" sz="2800" dirty="0" err="1">
                <a:latin typeface="Kruti Dev 016" pitchFamily="2" charset="0"/>
              </a:rPr>
              <a:t>ij</a:t>
            </a:r>
            <a:r>
              <a:rPr lang="en-US" sz="2800" dirty="0">
                <a:latin typeface="Kruti Dev 016" pitchFamily="2" charset="0"/>
              </a:rPr>
              <a:t> b[+</a:t>
            </a:r>
            <a:r>
              <a:rPr lang="en-US" sz="2800" dirty="0" err="1">
                <a:latin typeface="Kruti Dev 016" pitchFamily="2" charset="0"/>
              </a:rPr>
              <a:t>rs;kj</a:t>
            </a:r>
            <a:r>
              <a:rPr lang="en-US" sz="2800" dirty="0">
                <a:latin typeface="Kruti Dev 016" pitchFamily="2" charset="0"/>
              </a:rPr>
              <a:t> </a:t>
            </a:r>
            <a:r>
              <a:rPr lang="en-US" sz="2800" dirty="0" err="1">
                <a:latin typeface="Kruti Dev 016" pitchFamily="2" charset="0"/>
              </a:rPr>
              <a:t>bLrseky</a:t>
            </a:r>
            <a:r>
              <a:rPr lang="en-US" sz="2800" dirty="0">
                <a:latin typeface="Kruti Dev 016" pitchFamily="2" charset="0"/>
              </a:rPr>
              <a:t> </a:t>
            </a:r>
            <a:r>
              <a:rPr lang="en-US" sz="2800" dirty="0" err="1">
                <a:latin typeface="Kruti Dev 016" pitchFamily="2" charset="0"/>
              </a:rPr>
              <a:t>djsa</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
        <p:nvSpPr>
          <p:cNvPr id="3" name="Subtitle 2"/>
          <p:cNvSpPr>
            <a:spLocks noGrp="1"/>
          </p:cNvSpPr>
          <p:nvPr>
            <p:ph type="subTitle" idx="1"/>
          </p:nvPr>
        </p:nvSpPr>
        <p:spPr>
          <a:xfrm>
            <a:off x="1828800" y="4419600"/>
            <a:ext cx="8534400" cy="1219200"/>
          </a:xfrm>
        </p:spPr>
        <p:txBody>
          <a:bodyPr/>
          <a:lstStyle/>
          <a:p>
            <a:r>
              <a:rPr lang="ur-PK" dirty="0"/>
              <a:t/>
            </a:r>
            <a:br>
              <a:rPr lang="ur-PK" dirty="0"/>
            </a:br>
            <a:endParaRPr lang="en-US" dirty="0"/>
          </a:p>
        </p:txBody>
      </p:sp>
    </p:spTree>
    <p:extLst>
      <p:ext uri="{BB962C8B-B14F-4D97-AF65-F5344CB8AC3E}">
        <p14:creationId xmlns:p14="http://schemas.microsoft.com/office/powerpoint/2010/main" xmlns="" val="3126728385"/>
      </p:ext>
    </p:extLst>
  </p:cSld>
  <p:clrMapOvr>
    <a:masterClrMapping/>
  </p:clrMapOvr>
  <p:transition>
    <p:fade/>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635375"/>
            <a:ext cx="10363200" cy="1470025"/>
          </a:xfrm>
        </p:spPr>
        <p:txBody>
          <a:bodyPr/>
          <a:lstStyle/>
          <a:p>
            <a:r>
              <a:rPr lang="ur-PK" sz="5200" dirty="0">
                <a:latin typeface="1 MUHAMMADI QURANIC" pitchFamily="66" charset="-78"/>
                <a:cs typeface="1 MUHAMMADI QURANIC" pitchFamily="66" charset="-78"/>
              </a:rPr>
              <a:t>سَعَدَ مَنْ وَالاَكُمْ</a:t>
            </a:r>
            <a:r>
              <a:rPr lang="en-US" sz="5200" dirty="0">
                <a:latin typeface="1 MUHAMMADI QURANIC" pitchFamily="66" charset="-78"/>
                <a:cs typeface="1 MUHAMMADI QURANIC" pitchFamily="66" charset="-78"/>
              </a:rPr>
              <a:t/>
            </a:r>
            <a:br>
              <a:rPr lang="en-US" sz="5200" dirty="0">
                <a:latin typeface="1 MUHAMMADI QURANIC" pitchFamily="66" charset="-78"/>
                <a:cs typeface="1 MUHAMMADI QURANIC" pitchFamily="66" charset="-78"/>
              </a:rPr>
            </a:br>
            <a:r>
              <a:rPr lang="ur-PK" sz="2800" dirty="0" smtClean="0">
                <a:latin typeface="1 MUHAMMADI QURANIC" pitchFamily="66" charset="-78"/>
                <a:cs typeface="1 MUHAMMADI QURANIC" pitchFamily="66" charset="-78"/>
              </a:rPr>
              <a:t/>
            </a:r>
            <a:br>
              <a:rPr lang="ur-PK" sz="2800" dirty="0" smtClean="0">
                <a:latin typeface="1 MUHAMMADI QURANIC" pitchFamily="66" charset="-78"/>
                <a:cs typeface="1 MUHAMMADI QURANIC" pitchFamily="66" charset="-78"/>
              </a:rPr>
            </a:br>
            <a:r>
              <a:rPr lang="en-US" sz="2800" i="1" dirty="0" err="1" smtClean="0"/>
              <a:t>sa`ada</a:t>
            </a:r>
            <a:r>
              <a:rPr lang="en-US" sz="2800" i="1" dirty="0" smtClean="0"/>
              <a:t> </a:t>
            </a:r>
            <a:r>
              <a:rPr lang="en-US" sz="2800" i="1" dirty="0"/>
              <a:t>man </a:t>
            </a:r>
            <a:r>
              <a:rPr lang="en-US" sz="2800" i="1" dirty="0" err="1"/>
              <a:t>walakum</a:t>
            </a:r>
            <a:r>
              <a:rPr lang="en-US" sz="2800" dirty="0"/>
              <a:t/>
            </a:r>
            <a:br>
              <a:rPr lang="en-US" sz="2800" dirty="0"/>
            </a:br>
            <a:r>
              <a:rPr lang="ur-PK" sz="2800" dirty="0" smtClean="0"/>
              <a:t/>
            </a:r>
            <a:br>
              <a:rPr lang="ur-PK" sz="2800" dirty="0" smtClean="0"/>
            </a:br>
            <a:r>
              <a:rPr lang="en-US" sz="2800" dirty="0" smtClean="0"/>
              <a:t>Happy </a:t>
            </a:r>
            <a:r>
              <a:rPr lang="en-US" sz="2800" dirty="0"/>
              <a:t>is he who is loyal to you</a:t>
            </a:r>
            <a:r>
              <a:rPr lang="en-US" sz="2800" dirty="0" smtClean="0"/>
              <a:t>,</a:t>
            </a:r>
            <a:r>
              <a:rPr lang="ur-PK" sz="2800" dirty="0" smtClean="0"/>
              <a:t/>
            </a:r>
            <a:br>
              <a:rPr lang="ur-PK" sz="2800" dirty="0" smtClean="0"/>
            </a:br>
            <a:r>
              <a:rPr lang="ur-PK" sz="2800" dirty="0"/>
              <a:t/>
            </a:r>
            <a:br>
              <a:rPr lang="ur-PK" sz="2800" dirty="0"/>
            </a:br>
            <a:r>
              <a:rPr lang="ur-PK" sz="2800" dirty="0">
                <a:latin typeface="Faiz Lahori Nastaleeq" pitchFamily="2" charset="-78"/>
                <a:cs typeface="Faiz Lahori Nastaleeq" pitchFamily="2" charset="-78"/>
              </a:rPr>
              <a:t>مبارک اور کامیاب وہ ہے جو آپ کے ساتھ کھڑا </a:t>
            </a:r>
            <a:r>
              <a:rPr lang="ur-PK" sz="2800" dirty="0" smtClean="0">
                <a:latin typeface="Faiz Lahori Nastaleeq" pitchFamily="2" charset="-78"/>
                <a:cs typeface="Faiz Lahori Nastaleeq" pitchFamily="2" charset="-78"/>
              </a:rPr>
              <a:t>ہے</a:t>
            </a:r>
            <a:br>
              <a:rPr lang="ur-PK" sz="2800" dirty="0" smtClean="0">
                <a:latin typeface="Faiz Lahori Nastaleeq" pitchFamily="2" charset="-78"/>
                <a:cs typeface="Faiz Lahori Nastaleeq" pitchFamily="2" charset="-78"/>
              </a:rPr>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en-US" sz="2800" dirty="0" err="1">
                <a:latin typeface="Kruti Dev 016" pitchFamily="2" charset="0"/>
              </a:rPr>
              <a:t>Ekqckjd</a:t>
            </a:r>
            <a:r>
              <a:rPr lang="en-US" sz="2800" dirty="0">
                <a:latin typeface="Kruti Dev 016" pitchFamily="2" charset="0"/>
              </a:rPr>
              <a:t> </a:t>
            </a:r>
            <a:r>
              <a:rPr lang="en-US" sz="2800" dirty="0" err="1">
                <a:latin typeface="Kruti Dev 016" pitchFamily="2" charset="0"/>
              </a:rPr>
              <a:t>vkSj</a:t>
            </a:r>
            <a:r>
              <a:rPr lang="en-US" sz="2800" dirty="0">
                <a:latin typeface="Kruti Dev 016" pitchFamily="2" charset="0"/>
              </a:rPr>
              <a:t> </a:t>
            </a:r>
            <a:r>
              <a:rPr lang="en-US" sz="2800" dirty="0" err="1">
                <a:latin typeface="Kruti Dev 016" pitchFamily="2" charset="0"/>
              </a:rPr>
              <a:t>dke;kc</a:t>
            </a:r>
            <a:r>
              <a:rPr lang="en-US" sz="2800" dirty="0">
                <a:latin typeface="Kruti Dev 016" pitchFamily="2" charset="0"/>
              </a:rPr>
              <a:t> </a:t>
            </a:r>
            <a:r>
              <a:rPr lang="en-US" sz="2800" dirty="0" err="1">
                <a:latin typeface="Kruti Dev 016" pitchFamily="2" charset="0"/>
              </a:rPr>
              <a:t>og</a:t>
            </a:r>
            <a:r>
              <a:rPr lang="en-US" sz="2800" dirty="0">
                <a:latin typeface="Kruti Dev 016" pitchFamily="2" charset="0"/>
              </a:rPr>
              <a:t> </a:t>
            </a:r>
            <a:r>
              <a:rPr lang="en-US" sz="2800" dirty="0" err="1">
                <a:latin typeface="Kruti Dev 016" pitchFamily="2" charset="0"/>
              </a:rPr>
              <a:t>gS</a:t>
            </a:r>
            <a:r>
              <a:rPr lang="en-US" sz="2800" dirty="0">
                <a:latin typeface="Kruti Dev 016" pitchFamily="2" charset="0"/>
              </a:rPr>
              <a:t> </a:t>
            </a:r>
            <a:r>
              <a:rPr lang="en-US" sz="2800" dirty="0" err="1">
                <a:latin typeface="Kruti Dev 016" pitchFamily="2" charset="0"/>
              </a:rPr>
              <a:t>tks</a:t>
            </a:r>
            <a:r>
              <a:rPr lang="en-US" sz="2800" dirty="0">
                <a:latin typeface="Kruti Dev 016" pitchFamily="2" charset="0"/>
              </a:rPr>
              <a:t> </a:t>
            </a:r>
            <a:r>
              <a:rPr lang="en-US" sz="2800" dirty="0" err="1">
                <a:latin typeface="Kruti Dev 016" pitchFamily="2" charset="0"/>
              </a:rPr>
              <a:t>vkids</a:t>
            </a:r>
            <a:r>
              <a:rPr lang="en-US" sz="2800" dirty="0">
                <a:latin typeface="Kruti Dev 016" pitchFamily="2" charset="0"/>
              </a:rPr>
              <a:t> </a:t>
            </a:r>
            <a:r>
              <a:rPr lang="en-US" sz="2800" dirty="0" err="1">
                <a:latin typeface="Kruti Dev 016" pitchFamily="2" charset="0"/>
              </a:rPr>
              <a:t>lkFk</a:t>
            </a:r>
            <a:r>
              <a:rPr lang="en-US" sz="2800" dirty="0">
                <a:latin typeface="Kruti Dev 016" pitchFamily="2" charset="0"/>
              </a:rPr>
              <a:t> [</a:t>
            </a:r>
            <a:r>
              <a:rPr lang="en-US" sz="2800" dirty="0" err="1">
                <a:latin typeface="Kruti Dev 016" pitchFamily="2" charset="0"/>
              </a:rPr>
              <a:t>kM+k</a:t>
            </a:r>
            <a:r>
              <a:rPr lang="en-US" sz="2800" dirty="0">
                <a:latin typeface="Kruti Dev 016" pitchFamily="2" charset="0"/>
              </a:rPr>
              <a:t> </a:t>
            </a:r>
            <a:r>
              <a:rPr lang="en-US" sz="2800" dirty="0" err="1">
                <a:latin typeface="Kruti Dev 016" pitchFamily="2" charset="0"/>
              </a:rPr>
              <a:t>gS</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390812834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482975"/>
            <a:ext cx="10363200" cy="1470025"/>
          </a:xfrm>
        </p:spPr>
        <p:txBody>
          <a:bodyPr/>
          <a:lstStyle/>
          <a:p>
            <a:r>
              <a:rPr lang="ur-PK" sz="5200" dirty="0">
                <a:latin typeface="1 MUHAMMADI QURANIC" pitchFamily="66" charset="-78"/>
                <a:cs typeface="1 MUHAMMADI QURANIC" pitchFamily="66" charset="-78"/>
              </a:rPr>
              <a:t>وَأَرْكَانَ ٱلْبِلاَدِ</a:t>
            </a:r>
            <a:r>
              <a:rPr lang="en-US" sz="5200" dirty="0">
                <a:latin typeface="1 MUHAMMADI QURANIC" pitchFamily="66" charset="-78"/>
                <a:cs typeface="1 MUHAMMADI QURANIC" pitchFamily="66" charset="-78"/>
              </a:rPr>
              <a:t/>
            </a:r>
            <a:br>
              <a:rPr lang="en-US" sz="5200" dirty="0">
                <a:latin typeface="1 MUHAMMADI QURANIC" pitchFamily="66" charset="-78"/>
                <a:cs typeface="1 MUHAMMADI QURANIC" pitchFamily="66" charset="-78"/>
              </a:rPr>
            </a:br>
            <a:r>
              <a:rPr lang="en-US" sz="2800" dirty="0" smtClean="0">
                <a:latin typeface="1 MUHAMMADI QURANIC" pitchFamily="66" charset="-78"/>
                <a:cs typeface="1 MUHAMMADI QURANIC" pitchFamily="66" charset="-78"/>
              </a:rPr>
              <a:t/>
            </a:r>
            <a:br>
              <a:rPr lang="en-US" sz="2800" dirty="0" smtClean="0">
                <a:latin typeface="1 MUHAMMADI QURANIC" pitchFamily="66" charset="-78"/>
                <a:cs typeface="1 MUHAMMADI QURANIC" pitchFamily="66" charset="-78"/>
              </a:rPr>
            </a:br>
            <a:r>
              <a:rPr lang="en-US" sz="2800" i="1" dirty="0" err="1" smtClean="0"/>
              <a:t>wa</a:t>
            </a:r>
            <a:r>
              <a:rPr lang="en-US" sz="2800" i="1" dirty="0" smtClean="0"/>
              <a:t> </a:t>
            </a:r>
            <a:r>
              <a:rPr lang="en-US" sz="2800" i="1" dirty="0" err="1"/>
              <a:t>arkana</a:t>
            </a:r>
            <a:r>
              <a:rPr lang="en-US" sz="2800" i="1" dirty="0"/>
              <a:t> </a:t>
            </a:r>
            <a:r>
              <a:rPr lang="en-US" sz="2800" i="1" dirty="0" err="1"/>
              <a:t>albiladi</a:t>
            </a:r>
            <a:r>
              <a:rPr lang="en-US" sz="2800" dirty="0"/>
              <a:t/>
            </a:r>
            <a:br>
              <a:rPr lang="en-US" sz="2800" dirty="0"/>
            </a:br>
            <a:r>
              <a:rPr lang="en-US" sz="2800" dirty="0" smtClean="0"/>
              <a:t/>
            </a:r>
            <a:br>
              <a:rPr lang="en-US" sz="2800" dirty="0" smtClean="0"/>
            </a:br>
            <a:r>
              <a:rPr lang="en-US" sz="2800" dirty="0" smtClean="0"/>
              <a:t>props </a:t>
            </a:r>
            <a:r>
              <a:rPr lang="en-US" sz="2800" dirty="0"/>
              <a:t>of the lands</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آپ </a:t>
            </a:r>
            <a:r>
              <a:rPr lang="ur-PK" sz="2800" dirty="0">
                <a:latin typeface="Faiz Lahori Nastaleeq" pitchFamily="2" charset="-78"/>
                <a:cs typeface="Faiz Lahori Nastaleeq" pitchFamily="2" charset="-78"/>
              </a:rPr>
              <a:t>زمینوں کی حفاظت اور مدد کرتے </a:t>
            </a:r>
            <a:r>
              <a:rPr lang="ur-PK" sz="2800" dirty="0" smtClean="0">
                <a:latin typeface="Faiz Lahori Nastaleeq" pitchFamily="2" charset="-78"/>
                <a:cs typeface="Faiz Lahori Nastaleeq" pitchFamily="2" charset="-78"/>
              </a:rPr>
              <a:t>ہیں</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vki</a:t>
            </a:r>
            <a:r>
              <a:rPr lang="en-US" sz="2800" dirty="0" smtClean="0">
                <a:latin typeface="Kruti Dev 016" pitchFamily="2" charset="0"/>
              </a:rPr>
              <a:t> t++</a:t>
            </a:r>
            <a:r>
              <a:rPr lang="en-US" sz="2800" dirty="0" err="1">
                <a:latin typeface="Kruti Dev 016" pitchFamily="2" charset="0"/>
              </a:rPr>
              <a:t>ehuksa</a:t>
            </a:r>
            <a:r>
              <a:rPr lang="en-US" sz="2800" dirty="0">
                <a:latin typeface="Kruti Dev 016" pitchFamily="2" charset="0"/>
              </a:rPr>
              <a:t> dh </a:t>
            </a:r>
            <a:r>
              <a:rPr lang="en-US" sz="2800" dirty="0" err="1">
                <a:latin typeface="Kruti Dev 016" pitchFamily="2" charset="0"/>
              </a:rPr>
              <a:t>fgQk+t+r</a:t>
            </a:r>
            <a:r>
              <a:rPr lang="en-US" sz="2800" dirty="0">
                <a:latin typeface="Kruti Dev 016" pitchFamily="2" charset="0"/>
              </a:rPr>
              <a:t> </a:t>
            </a:r>
            <a:r>
              <a:rPr lang="en-US" sz="2800" dirty="0" err="1">
                <a:latin typeface="Kruti Dev 016" pitchFamily="2" charset="0"/>
              </a:rPr>
              <a:t>vkSj</a:t>
            </a:r>
            <a:r>
              <a:rPr lang="en-US" sz="2800" dirty="0">
                <a:latin typeface="Kruti Dev 016" pitchFamily="2" charset="0"/>
              </a:rPr>
              <a:t> </a:t>
            </a:r>
            <a:r>
              <a:rPr lang="en-US" sz="2800" dirty="0" err="1">
                <a:latin typeface="Kruti Dev 016" pitchFamily="2" charset="0"/>
              </a:rPr>
              <a:t>enn</a:t>
            </a:r>
            <a:r>
              <a:rPr lang="en-US" sz="2800" dirty="0">
                <a:latin typeface="Kruti Dev 016" pitchFamily="2" charset="0"/>
              </a:rPr>
              <a:t> </a:t>
            </a:r>
            <a:r>
              <a:rPr lang="en-US" sz="2800" dirty="0" err="1">
                <a:latin typeface="Kruti Dev 016" pitchFamily="2" charset="0"/>
              </a:rPr>
              <a:t>djrs</a:t>
            </a:r>
            <a:r>
              <a:rPr lang="en-US" sz="2800" dirty="0">
                <a:latin typeface="Kruti Dev 016" pitchFamily="2" charset="0"/>
              </a:rPr>
              <a:t> </a:t>
            </a:r>
            <a:r>
              <a:rPr lang="en-US" sz="2800" dirty="0" err="1" smtClean="0">
                <a:latin typeface="Kruti Dev 016" pitchFamily="2" charset="0"/>
              </a:rPr>
              <a:t>gSa</a:t>
            </a:r>
            <a:r>
              <a:rPr lang="en-US" sz="2800" dirty="0" smtClean="0">
                <a:latin typeface="Kruti Dev 016" pitchFamily="2" charset="0"/>
              </a:rPr>
              <a:t/>
            </a:r>
            <a:br>
              <a:rPr lang="en-US" sz="2800" dirty="0" smtClean="0">
                <a:latin typeface="Kruti Dev 016" pitchFamily="2" charset="0"/>
              </a:rPr>
            </a:br>
            <a:r>
              <a:rPr lang="en-US" sz="2800" dirty="0" smtClean="0">
                <a:latin typeface="Kruti Dev 016" pitchFamily="2" charset="0"/>
              </a:rPr>
              <a:t/>
            </a:r>
            <a:br>
              <a:rPr lang="en-US" sz="2800" dirty="0" smtClean="0">
                <a:latin typeface="Kruti Dev 016" pitchFamily="2" charset="0"/>
              </a:rPr>
            </a:br>
            <a:r>
              <a:rPr lang="en-US" sz="2800" dirty="0" smtClean="0">
                <a:latin typeface="LMG-Arun" pitchFamily="2" charset="0"/>
                <a:cs typeface="Arial" charset="0"/>
              </a:rPr>
              <a:t> XC[ZMGF VDLZM</a:t>
            </a:r>
            <a:r>
              <a:rPr lang="en-US" sz="2800" dirty="0" smtClean="0">
                <a:latin typeface="Kruti Dev 016" pitchFamily="2" charset="0"/>
              </a:rPr>
              <a:t> </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3394248666"/>
      </p:ext>
    </p:extLst>
  </p:cSld>
  <p:clrMapOvr>
    <a:masterClrMapping/>
  </p:clrMapOvr>
  <p:transition>
    <p:fade/>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787775"/>
            <a:ext cx="10363200" cy="1470025"/>
          </a:xfrm>
        </p:spPr>
        <p:txBody>
          <a:bodyPr/>
          <a:lstStyle/>
          <a:p>
            <a:r>
              <a:rPr lang="ur-PK" sz="5200" dirty="0">
                <a:latin typeface="1 MUHAMMADI QURANIC" pitchFamily="66" charset="-78"/>
                <a:cs typeface="1 MUHAMMADI QURANIC" pitchFamily="66" charset="-78"/>
              </a:rPr>
              <a:t>وَهَلَكَ مَنْ عَادَاكُمْ</a:t>
            </a:r>
            <a:r>
              <a:rPr lang="en-US" sz="5200" dirty="0">
                <a:latin typeface="1 MUHAMMADI QURANIC" pitchFamily="66" charset="-78"/>
                <a:cs typeface="1 MUHAMMADI QURANIC" pitchFamily="66" charset="-78"/>
              </a:rPr>
              <a:t/>
            </a:r>
            <a:br>
              <a:rPr lang="en-US" sz="5200" dirty="0">
                <a:latin typeface="1 MUHAMMADI QURANIC" pitchFamily="66" charset="-78"/>
                <a:cs typeface="1 MUHAMMADI QURANIC" pitchFamily="66" charset="-78"/>
              </a:rPr>
            </a:br>
            <a:r>
              <a:rPr lang="ur-PK" sz="2800" dirty="0" smtClean="0">
                <a:latin typeface="1 MUHAMMADI QURANIC" pitchFamily="66" charset="-78"/>
                <a:cs typeface="1 MUHAMMADI QURANIC" pitchFamily="66" charset="-78"/>
              </a:rPr>
              <a:t/>
            </a:r>
            <a:br>
              <a:rPr lang="ur-PK" sz="2800" dirty="0" smtClean="0">
                <a:latin typeface="1 MUHAMMADI QURANIC" pitchFamily="66" charset="-78"/>
                <a:cs typeface="1 MUHAMMADI QURANIC" pitchFamily="66" charset="-78"/>
              </a:rPr>
            </a:br>
            <a:r>
              <a:rPr lang="en-US" sz="2800" i="1" dirty="0" err="1" smtClean="0"/>
              <a:t>wa</a:t>
            </a:r>
            <a:r>
              <a:rPr lang="en-US" sz="2800" i="1" dirty="0" smtClean="0"/>
              <a:t> </a:t>
            </a:r>
            <a:r>
              <a:rPr lang="en-US" sz="2800" i="1" dirty="0" err="1"/>
              <a:t>halaka</a:t>
            </a:r>
            <a:r>
              <a:rPr lang="en-US" sz="2800" i="1" dirty="0"/>
              <a:t> man `</a:t>
            </a:r>
            <a:r>
              <a:rPr lang="en-US" sz="2800" i="1" dirty="0" err="1"/>
              <a:t>adakum</a:t>
            </a:r>
            <a:r>
              <a:rPr lang="en-US" sz="2800" dirty="0"/>
              <a:t/>
            </a:r>
            <a:br>
              <a:rPr lang="en-US" sz="2800" dirty="0"/>
            </a:br>
            <a:r>
              <a:rPr lang="ur-PK" sz="2800" dirty="0" smtClean="0"/>
              <a:t/>
            </a:r>
            <a:br>
              <a:rPr lang="ur-PK" sz="2800" dirty="0" smtClean="0"/>
            </a:br>
            <a:r>
              <a:rPr lang="en-US" sz="2800" dirty="0" smtClean="0"/>
              <a:t>desolate </a:t>
            </a:r>
            <a:r>
              <a:rPr lang="en-US" sz="2800" dirty="0"/>
              <a:t>is he who forsakes you</a:t>
            </a:r>
            <a:r>
              <a:rPr lang="en-US" sz="2800" dirty="0" smtClean="0"/>
              <a:t>,</a:t>
            </a:r>
            <a:r>
              <a:rPr lang="ur-PK" sz="2800" dirty="0" smtClean="0"/>
              <a:t/>
            </a:r>
            <a:br>
              <a:rPr lang="ur-PK" sz="2800" dirty="0" smtClean="0"/>
            </a:br>
            <a:r>
              <a:rPr lang="ur-PK" sz="2800" dirty="0"/>
              <a:t/>
            </a:r>
            <a:br>
              <a:rPr lang="ur-PK" sz="2800" dirty="0"/>
            </a:br>
            <a:r>
              <a:rPr lang="ur-PK" sz="2800" dirty="0">
                <a:latin typeface="Faiz Lahori Nastaleeq" pitchFamily="2" charset="-78"/>
                <a:cs typeface="Faiz Lahori Nastaleeq" pitchFamily="2" charset="-78"/>
              </a:rPr>
              <a:t>کھویا اور ویران ہے وہی جو آپ کو ترک کرتا </a:t>
            </a:r>
            <a:r>
              <a:rPr lang="ur-PK" sz="2800" dirty="0" smtClean="0">
                <a:latin typeface="Faiz Lahori Nastaleeq" pitchFamily="2" charset="-78"/>
                <a:cs typeface="Faiz Lahori Nastaleeq" pitchFamily="2" charset="-78"/>
              </a:rPr>
              <a:t>ہے</a:t>
            </a:r>
            <a:br>
              <a:rPr lang="ur-PK" sz="2800" dirty="0" smtClean="0">
                <a:latin typeface="Faiz Lahori Nastaleeq" pitchFamily="2" charset="-78"/>
                <a:cs typeface="Faiz Lahori Nastaleeq" pitchFamily="2" charset="-78"/>
              </a:rPr>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en-US" sz="2800" dirty="0">
                <a:latin typeface="Kruti Dev 016" pitchFamily="2" charset="0"/>
              </a:rPr>
              <a:t>[</a:t>
            </a:r>
            <a:r>
              <a:rPr lang="en-US" sz="2800" dirty="0" err="1">
                <a:latin typeface="Kruti Dev 016" pitchFamily="2" charset="0"/>
              </a:rPr>
              <a:t>kks;k</a:t>
            </a:r>
            <a:r>
              <a:rPr lang="en-US" sz="2800" dirty="0">
                <a:latin typeface="Kruti Dev 016" pitchFamily="2" charset="0"/>
              </a:rPr>
              <a:t> </a:t>
            </a:r>
            <a:r>
              <a:rPr lang="en-US" sz="2800" dirty="0" err="1">
                <a:latin typeface="Kruti Dev 016" pitchFamily="2" charset="0"/>
              </a:rPr>
              <a:t>vkSj</a:t>
            </a:r>
            <a:r>
              <a:rPr lang="en-US" sz="2800" dirty="0">
                <a:latin typeface="Kruti Dev 016" pitchFamily="2" charset="0"/>
              </a:rPr>
              <a:t> </a:t>
            </a:r>
            <a:r>
              <a:rPr lang="en-US" sz="2800" dirty="0" err="1">
                <a:latin typeface="Kruti Dev 016" pitchFamily="2" charset="0"/>
              </a:rPr>
              <a:t>ohjku</a:t>
            </a:r>
            <a:r>
              <a:rPr lang="en-US" sz="2800" dirty="0">
                <a:latin typeface="Kruti Dev 016" pitchFamily="2" charset="0"/>
              </a:rPr>
              <a:t> </a:t>
            </a:r>
            <a:r>
              <a:rPr lang="en-US" sz="2800" dirty="0" err="1">
                <a:latin typeface="Kruti Dev 016" pitchFamily="2" charset="0"/>
              </a:rPr>
              <a:t>gS</a:t>
            </a:r>
            <a:r>
              <a:rPr lang="en-US" sz="2800" dirty="0">
                <a:latin typeface="Kruti Dev 016" pitchFamily="2" charset="0"/>
              </a:rPr>
              <a:t> </a:t>
            </a:r>
            <a:r>
              <a:rPr lang="en-US" sz="2800" dirty="0" err="1">
                <a:latin typeface="Kruti Dev 016" pitchFamily="2" charset="0"/>
              </a:rPr>
              <a:t>ogh</a:t>
            </a:r>
            <a:r>
              <a:rPr lang="en-US" sz="2800" dirty="0">
                <a:latin typeface="Kruti Dev 016" pitchFamily="2" charset="0"/>
              </a:rPr>
              <a:t> </a:t>
            </a:r>
            <a:r>
              <a:rPr lang="en-US" sz="2800" dirty="0" err="1">
                <a:latin typeface="Kruti Dev 016" pitchFamily="2" charset="0"/>
              </a:rPr>
              <a:t>tks</a:t>
            </a:r>
            <a:r>
              <a:rPr lang="en-US" sz="2800" dirty="0">
                <a:latin typeface="Kruti Dev 016" pitchFamily="2" charset="0"/>
              </a:rPr>
              <a:t> </a:t>
            </a:r>
            <a:r>
              <a:rPr lang="en-US" sz="2800" dirty="0" err="1">
                <a:latin typeface="Kruti Dev 016" pitchFamily="2" charset="0"/>
              </a:rPr>
              <a:t>vkidks</a:t>
            </a:r>
            <a:r>
              <a:rPr lang="en-US" sz="2800" dirty="0">
                <a:latin typeface="Kruti Dev 016" pitchFamily="2" charset="0"/>
              </a:rPr>
              <a:t> </a:t>
            </a:r>
            <a:r>
              <a:rPr lang="en-US" sz="2800" dirty="0" err="1">
                <a:latin typeface="Kruti Dev 016" pitchFamily="2" charset="0"/>
              </a:rPr>
              <a:t>rdZ</a:t>
            </a:r>
            <a:r>
              <a:rPr lang="en-US" sz="2800" dirty="0">
                <a:latin typeface="Kruti Dev 016" pitchFamily="2" charset="0"/>
              </a:rPr>
              <a:t> </a:t>
            </a:r>
            <a:r>
              <a:rPr lang="en-US" sz="2800" dirty="0" err="1">
                <a:latin typeface="Kruti Dev 016" pitchFamily="2" charset="0"/>
              </a:rPr>
              <a:t>djrk</a:t>
            </a:r>
            <a:r>
              <a:rPr lang="en-US" sz="2800" dirty="0">
                <a:latin typeface="Kruti Dev 016" pitchFamily="2" charset="0"/>
              </a:rPr>
              <a:t> </a:t>
            </a:r>
            <a:r>
              <a:rPr lang="en-US" sz="2800" dirty="0" err="1">
                <a:latin typeface="Kruti Dev 016" pitchFamily="2" charset="0"/>
              </a:rPr>
              <a:t>gS</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
        <p:nvSpPr>
          <p:cNvPr id="3" name="Subtitle 2"/>
          <p:cNvSpPr>
            <a:spLocks noGrp="1"/>
          </p:cNvSpPr>
          <p:nvPr>
            <p:ph type="subTitle" idx="1"/>
          </p:nvPr>
        </p:nvSpPr>
        <p:spPr/>
        <p:txBody>
          <a:bodyPr/>
          <a:lstStyle/>
          <a:p>
            <a:r>
              <a:rPr lang="ur-PK" dirty="0"/>
              <a:t/>
            </a:r>
            <a:br>
              <a:rPr lang="ur-PK" dirty="0"/>
            </a:br>
            <a:endParaRPr lang="en-US" dirty="0"/>
          </a:p>
        </p:txBody>
      </p:sp>
    </p:spTree>
    <p:extLst>
      <p:ext uri="{BB962C8B-B14F-4D97-AF65-F5344CB8AC3E}">
        <p14:creationId xmlns:p14="http://schemas.microsoft.com/office/powerpoint/2010/main" xmlns="" val="1372610594"/>
      </p:ext>
    </p:extLst>
  </p:cSld>
  <p:clrMapOvr>
    <a:masterClrMapping/>
  </p:clrMapOvr>
  <p:transition>
    <p:fade/>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559175"/>
            <a:ext cx="10363200" cy="1470025"/>
          </a:xfrm>
        </p:spPr>
        <p:txBody>
          <a:bodyPr/>
          <a:lstStyle/>
          <a:p>
            <a:r>
              <a:rPr lang="ur-PK" sz="5200" dirty="0">
                <a:latin typeface="1 MUHAMMADI QURANIC" pitchFamily="66" charset="-78"/>
                <a:cs typeface="1 MUHAMMADI QURANIC" pitchFamily="66" charset="-78"/>
              </a:rPr>
              <a:t>وَخَابَ مَنْ جَحَدَكُمْ</a:t>
            </a:r>
            <a:r>
              <a:rPr lang="en-US" sz="5200" dirty="0"/>
              <a:t/>
            </a:r>
            <a:br>
              <a:rPr lang="en-US" sz="5200" dirty="0"/>
            </a:br>
            <a:r>
              <a:rPr lang="ur-PK" sz="2800" dirty="0" smtClean="0"/>
              <a:t/>
            </a:r>
            <a:br>
              <a:rPr lang="ur-PK" sz="2800" dirty="0" smtClean="0"/>
            </a:br>
            <a:r>
              <a:rPr lang="en-US" sz="2800" i="1" dirty="0" err="1" smtClean="0"/>
              <a:t>wa</a:t>
            </a:r>
            <a:r>
              <a:rPr lang="en-US" sz="2800" i="1" dirty="0" smtClean="0"/>
              <a:t> </a:t>
            </a:r>
            <a:r>
              <a:rPr lang="en-US" sz="2800" i="1" dirty="0" err="1"/>
              <a:t>khaba</a:t>
            </a:r>
            <a:r>
              <a:rPr lang="en-US" sz="2800" i="1" dirty="0"/>
              <a:t> man </a:t>
            </a:r>
            <a:r>
              <a:rPr lang="en-US" sz="2800" i="1" dirty="0" err="1"/>
              <a:t>jahadakum</a:t>
            </a:r>
            <a:r>
              <a:rPr lang="en-US" sz="2800" dirty="0"/>
              <a:t/>
            </a:r>
            <a:br>
              <a:rPr lang="en-US" sz="2800" dirty="0"/>
            </a:br>
            <a:r>
              <a:rPr lang="ur-PK" sz="2800" dirty="0" smtClean="0"/>
              <a:t/>
            </a:r>
            <a:br>
              <a:rPr lang="ur-PK" sz="2800" dirty="0" smtClean="0"/>
            </a:br>
            <a:r>
              <a:rPr lang="en-US" sz="2800" dirty="0" smtClean="0"/>
              <a:t>disappointed </a:t>
            </a:r>
            <a:r>
              <a:rPr lang="en-US" sz="2800" dirty="0"/>
              <a:t>is he who denies you</a:t>
            </a:r>
            <a:r>
              <a:rPr lang="en-US" sz="2800" dirty="0" smtClean="0"/>
              <a:t>,</a:t>
            </a:r>
            <a:r>
              <a:rPr lang="ur-PK" sz="2800" dirty="0" smtClean="0"/>
              <a:t/>
            </a:r>
            <a:br>
              <a:rPr lang="ur-PK" sz="2800" dirty="0" smtClean="0"/>
            </a:br>
            <a:r>
              <a:rPr lang="ur-PK" sz="2800" dirty="0"/>
              <a:t/>
            </a:r>
            <a:br>
              <a:rPr lang="ur-PK" sz="2800" dirty="0"/>
            </a:br>
            <a:r>
              <a:rPr lang="ur-PK" sz="2800" dirty="0">
                <a:latin typeface="Faiz Lahori Nastaleeq" pitchFamily="2" charset="-78"/>
                <a:cs typeface="Faiz Lahori Nastaleeq" pitchFamily="2" charset="-78"/>
              </a:rPr>
              <a:t>واضح اور کم جانتا ہے وہ جو بہتر جانتا ہے لیکن آپ سے انکار کرتا </a:t>
            </a:r>
            <a:r>
              <a:rPr lang="ur-PK" sz="2800" dirty="0" smtClean="0">
                <a:latin typeface="Faiz Lahori Nastaleeq" pitchFamily="2" charset="-78"/>
                <a:cs typeface="Faiz Lahori Nastaleeq" pitchFamily="2" charset="-78"/>
              </a:rPr>
              <a:t>ہے</a:t>
            </a:r>
            <a:br>
              <a:rPr lang="ur-PK" sz="2800" dirty="0" smtClean="0">
                <a:latin typeface="Faiz Lahori Nastaleeq" pitchFamily="2" charset="-78"/>
                <a:cs typeface="Faiz Lahori Nastaleeq" pitchFamily="2" charset="-78"/>
              </a:rPr>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en-US" sz="2800" dirty="0" err="1">
                <a:latin typeface="Kruti Dev 016" pitchFamily="2" charset="0"/>
              </a:rPr>
              <a:t>Okkt+s+g</a:t>
            </a:r>
            <a:r>
              <a:rPr lang="en-US" sz="2800" dirty="0">
                <a:latin typeface="Kruti Dev 016" pitchFamily="2" charset="0"/>
              </a:rPr>
              <a:t> </a:t>
            </a:r>
            <a:r>
              <a:rPr lang="en-US" sz="2800" dirty="0" err="1">
                <a:latin typeface="Kruti Dev 016" pitchFamily="2" charset="0"/>
              </a:rPr>
              <a:t>vkSj</a:t>
            </a:r>
            <a:r>
              <a:rPr lang="en-US" sz="2800" dirty="0">
                <a:latin typeface="Kruti Dev 016" pitchFamily="2" charset="0"/>
              </a:rPr>
              <a:t> de </a:t>
            </a:r>
            <a:r>
              <a:rPr lang="en-US" sz="2800" dirty="0" err="1">
                <a:latin typeface="Kruti Dev 016" pitchFamily="2" charset="0"/>
              </a:rPr>
              <a:t>tkurk</a:t>
            </a:r>
            <a:r>
              <a:rPr lang="en-US" sz="2800" dirty="0">
                <a:latin typeface="Kruti Dev 016" pitchFamily="2" charset="0"/>
              </a:rPr>
              <a:t> </a:t>
            </a:r>
            <a:r>
              <a:rPr lang="en-US" sz="2800" dirty="0" err="1">
                <a:latin typeface="Kruti Dev 016" pitchFamily="2" charset="0"/>
              </a:rPr>
              <a:t>gS</a:t>
            </a:r>
            <a:r>
              <a:rPr lang="en-US" sz="2800" dirty="0">
                <a:latin typeface="Kruti Dev 016" pitchFamily="2" charset="0"/>
              </a:rPr>
              <a:t> </a:t>
            </a:r>
            <a:r>
              <a:rPr lang="en-US" sz="2800" dirty="0" err="1">
                <a:latin typeface="Kruti Dev 016" pitchFamily="2" charset="0"/>
              </a:rPr>
              <a:t>og</a:t>
            </a:r>
            <a:r>
              <a:rPr lang="en-US" sz="2800" dirty="0">
                <a:latin typeface="Kruti Dev 016" pitchFamily="2" charset="0"/>
              </a:rPr>
              <a:t> </a:t>
            </a:r>
            <a:r>
              <a:rPr lang="en-US" sz="2800" dirty="0" err="1">
                <a:latin typeface="Kruti Dev 016" pitchFamily="2" charset="0"/>
              </a:rPr>
              <a:t>tks</a:t>
            </a:r>
            <a:r>
              <a:rPr lang="en-US" sz="2800" dirty="0">
                <a:latin typeface="Kruti Dev 016" pitchFamily="2" charset="0"/>
              </a:rPr>
              <a:t> </a:t>
            </a:r>
            <a:r>
              <a:rPr lang="en-US" sz="2800" dirty="0" err="1">
                <a:latin typeface="Kruti Dev 016" pitchFamily="2" charset="0"/>
              </a:rPr>
              <a:t>csgrj</a:t>
            </a:r>
            <a:r>
              <a:rPr lang="en-US" sz="2800" dirty="0">
                <a:latin typeface="Kruti Dev 016" pitchFamily="2" charset="0"/>
              </a:rPr>
              <a:t> </a:t>
            </a:r>
            <a:r>
              <a:rPr lang="en-US" sz="2800" dirty="0" err="1">
                <a:latin typeface="Kruti Dev 016" pitchFamily="2" charset="0"/>
              </a:rPr>
              <a:t>tkurk</a:t>
            </a:r>
            <a:r>
              <a:rPr lang="en-US" sz="2800" dirty="0">
                <a:latin typeface="Kruti Dev 016" pitchFamily="2" charset="0"/>
              </a:rPr>
              <a:t> </a:t>
            </a:r>
            <a:r>
              <a:rPr lang="en-US" sz="2800" dirty="0" err="1">
                <a:latin typeface="Kruti Dev 016" pitchFamily="2" charset="0"/>
              </a:rPr>
              <a:t>gS</a:t>
            </a:r>
            <a:r>
              <a:rPr lang="en-US" sz="2800" dirty="0">
                <a:latin typeface="Kruti Dev 016" pitchFamily="2" charset="0"/>
              </a:rPr>
              <a:t> </a:t>
            </a:r>
            <a:r>
              <a:rPr lang="en-US" sz="2800" dirty="0" err="1">
                <a:latin typeface="Kruti Dev 016" pitchFamily="2" charset="0"/>
              </a:rPr>
              <a:t>ysfdu</a:t>
            </a:r>
            <a:r>
              <a:rPr lang="en-US" sz="2800" dirty="0">
                <a:latin typeface="Kruti Dev 016" pitchFamily="2" charset="0"/>
              </a:rPr>
              <a:t> </a:t>
            </a:r>
            <a:r>
              <a:rPr lang="en-US" sz="2800" dirty="0" err="1">
                <a:latin typeface="Kruti Dev 016" pitchFamily="2" charset="0"/>
              </a:rPr>
              <a:t>vkils</a:t>
            </a:r>
            <a:r>
              <a:rPr lang="en-US" sz="2800" dirty="0">
                <a:latin typeface="Kruti Dev 016" pitchFamily="2" charset="0"/>
              </a:rPr>
              <a:t> </a:t>
            </a:r>
            <a:r>
              <a:rPr lang="en-US" sz="2800" dirty="0" err="1">
                <a:latin typeface="Kruti Dev 016" pitchFamily="2" charset="0"/>
              </a:rPr>
              <a:t>bUdkj</a:t>
            </a:r>
            <a:r>
              <a:rPr lang="en-US" sz="2800" dirty="0">
                <a:latin typeface="Kruti Dev 016" pitchFamily="2" charset="0"/>
              </a:rPr>
              <a:t> </a:t>
            </a:r>
            <a:r>
              <a:rPr lang="en-US" sz="2800" dirty="0" err="1">
                <a:latin typeface="Kruti Dev 016" pitchFamily="2" charset="0"/>
              </a:rPr>
              <a:t>djrk</a:t>
            </a:r>
            <a:r>
              <a:rPr lang="en-US" sz="2800" dirty="0">
                <a:latin typeface="Kruti Dev 016" pitchFamily="2" charset="0"/>
              </a:rPr>
              <a:t> </a:t>
            </a:r>
            <a:r>
              <a:rPr lang="en-US" sz="2800" dirty="0" err="1">
                <a:latin typeface="Kruti Dev 016" pitchFamily="2" charset="0"/>
              </a:rPr>
              <a:t>gS</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2102260765"/>
      </p:ext>
    </p:extLst>
  </p:cSld>
  <p:clrMapOvr>
    <a:masterClrMapping/>
  </p:clrMapOvr>
  <p:transition>
    <p:fade/>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581400"/>
            <a:ext cx="10363200" cy="1470025"/>
          </a:xfrm>
        </p:spPr>
        <p:txBody>
          <a:bodyPr/>
          <a:lstStyle/>
          <a:p>
            <a:r>
              <a:rPr lang="ur-PK" sz="5200" dirty="0">
                <a:latin typeface="1 MUHAMMADI QURANIC" pitchFamily="66" charset="-78"/>
                <a:cs typeface="1 MUHAMMADI QURANIC" pitchFamily="66" charset="-78"/>
              </a:rPr>
              <a:t>وَضَلَّ مَنْ فَارَقَكُمْ</a:t>
            </a:r>
            <a:r>
              <a:rPr lang="en-US" sz="5200" dirty="0"/>
              <a:t/>
            </a:r>
            <a:br>
              <a:rPr lang="en-US" sz="5200" dirty="0"/>
            </a:br>
            <a:r>
              <a:rPr lang="ur-PK" sz="2800" dirty="0" smtClean="0"/>
              <a:t/>
            </a:r>
            <a:br>
              <a:rPr lang="ur-PK" sz="2800" dirty="0" smtClean="0"/>
            </a:br>
            <a:r>
              <a:rPr lang="en-US" sz="2800" i="1" dirty="0" err="1" smtClean="0"/>
              <a:t>wa</a:t>
            </a:r>
            <a:r>
              <a:rPr lang="en-US" sz="2800" i="1" dirty="0" smtClean="0"/>
              <a:t> </a:t>
            </a:r>
            <a:r>
              <a:rPr lang="en-US" sz="2800" i="1" dirty="0" err="1"/>
              <a:t>dalla</a:t>
            </a:r>
            <a:r>
              <a:rPr lang="en-US" sz="2800" i="1" dirty="0"/>
              <a:t> man </a:t>
            </a:r>
            <a:r>
              <a:rPr lang="en-US" sz="2800" i="1" dirty="0" err="1"/>
              <a:t>faraqakum</a:t>
            </a:r>
            <a:r>
              <a:rPr lang="en-US" sz="2800" dirty="0"/>
              <a:t/>
            </a:r>
            <a:br>
              <a:rPr lang="en-US" sz="2800" dirty="0"/>
            </a:br>
            <a:r>
              <a:rPr lang="ur-PK" sz="2800" dirty="0" smtClean="0"/>
              <a:t/>
            </a:r>
            <a:br>
              <a:rPr lang="ur-PK" sz="2800" dirty="0" smtClean="0"/>
            </a:br>
            <a:r>
              <a:rPr lang="en-US" sz="2800" dirty="0" smtClean="0"/>
              <a:t>straying </a:t>
            </a:r>
            <a:r>
              <a:rPr lang="en-US" sz="2800" dirty="0"/>
              <a:t>off is he who separates himself from you</a:t>
            </a:r>
            <a:r>
              <a:rPr lang="en-US" sz="2800" dirty="0" smtClean="0"/>
              <a:t>,</a:t>
            </a:r>
            <a:r>
              <a:rPr lang="ur-PK" sz="2800" dirty="0" smtClean="0"/>
              <a:t/>
            </a:r>
            <a:br>
              <a:rPr lang="ur-PK" sz="2800" dirty="0" smtClean="0"/>
            </a:br>
            <a:r>
              <a:rPr lang="ur-PK" sz="2800" dirty="0"/>
              <a:t/>
            </a:r>
            <a:br>
              <a:rPr lang="ur-PK" sz="2800" dirty="0"/>
            </a:br>
            <a:r>
              <a:rPr lang="ur-PK" sz="2800" dirty="0">
                <a:latin typeface="Faiz Lahori Nastaleeq" pitchFamily="2" charset="-78"/>
                <a:cs typeface="Faiz Lahori Nastaleeq" pitchFamily="2" charset="-78"/>
              </a:rPr>
              <a:t>جو تم سے خود کو الگ کرتا ہے وہ گمراہ ہوجاتا </a:t>
            </a:r>
            <a:r>
              <a:rPr lang="ur-PK" sz="2800" dirty="0" smtClean="0">
                <a:latin typeface="Faiz Lahori Nastaleeq" pitchFamily="2" charset="-78"/>
                <a:cs typeface="Faiz Lahori Nastaleeq" pitchFamily="2" charset="-78"/>
              </a:rPr>
              <a:t>ہے</a:t>
            </a:r>
            <a:br>
              <a:rPr lang="ur-PK" sz="2800" dirty="0" smtClean="0">
                <a:latin typeface="Faiz Lahori Nastaleeq" pitchFamily="2" charset="-78"/>
                <a:cs typeface="Faiz Lahori Nastaleeq" pitchFamily="2" charset="-78"/>
              </a:rPr>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en-US" sz="2800" dirty="0" err="1">
                <a:latin typeface="Kruti Dev 016" pitchFamily="2" charset="0"/>
              </a:rPr>
              <a:t>tks</a:t>
            </a:r>
            <a:r>
              <a:rPr lang="en-US" sz="2800" dirty="0">
                <a:latin typeface="Kruti Dev 016" pitchFamily="2" charset="0"/>
              </a:rPr>
              <a:t> </a:t>
            </a:r>
            <a:r>
              <a:rPr lang="en-US" sz="2800" dirty="0" err="1">
                <a:latin typeface="Kruti Dev 016" pitchFamily="2" charset="0"/>
              </a:rPr>
              <a:t>rqels</a:t>
            </a:r>
            <a:r>
              <a:rPr lang="en-US" sz="2800" dirty="0">
                <a:latin typeface="Kruti Dev 016" pitchFamily="2" charset="0"/>
              </a:rPr>
              <a:t> [</a:t>
            </a:r>
            <a:r>
              <a:rPr lang="en-US" sz="2800" dirty="0" err="1">
                <a:latin typeface="Kruti Dev 016" pitchFamily="2" charset="0"/>
              </a:rPr>
              <a:t>k+qn</a:t>
            </a:r>
            <a:r>
              <a:rPr lang="en-US" sz="2800" dirty="0">
                <a:latin typeface="Kruti Dev 016" pitchFamily="2" charset="0"/>
              </a:rPr>
              <a:t> </a:t>
            </a:r>
            <a:r>
              <a:rPr lang="en-US" sz="2800" dirty="0" err="1">
                <a:latin typeface="Kruti Dev 016" pitchFamily="2" charset="0"/>
              </a:rPr>
              <a:t>dks</a:t>
            </a:r>
            <a:r>
              <a:rPr lang="en-US" sz="2800" dirty="0">
                <a:latin typeface="Kruti Dev 016" pitchFamily="2" charset="0"/>
              </a:rPr>
              <a:t> </a:t>
            </a:r>
            <a:r>
              <a:rPr lang="en-US" sz="2800" dirty="0" err="1">
                <a:latin typeface="Kruti Dev 016" pitchFamily="2" charset="0"/>
              </a:rPr>
              <a:t>vyx</a:t>
            </a:r>
            <a:r>
              <a:rPr lang="en-US" sz="2800" dirty="0">
                <a:latin typeface="Kruti Dev 016" pitchFamily="2" charset="0"/>
              </a:rPr>
              <a:t> </a:t>
            </a:r>
            <a:r>
              <a:rPr lang="en-US" sz="2800" dirty="0" err="1">
                <a:latin typeface="Kruti Dev 016" pitchFamily="2" charset="0"/>
              </a:rPr>
              <a:t>djrk</a:t>
            </a:r>
            <a:r>
              <a:rPr lang="en-US" sz="2800" dirty="0">
                <a:latin typeface="Kruti Dev 016" pitchFamily="2" charset="0"/>
              </a:rPr>
              <a:t> </a:t>
            </a:r>
            <a:r>
              <a:rPr lang="en-US" sz="2800" dirty="0" err="1">
                <a:latin typeface="Kruti Dev 016" pitchFamily="2" charset="0"/>
              </a:rPr>
              <a:t>gS</a:t>
            </a:r>
            <a:r>
              <a:rPr lang="en-US" sz="2800" dirty="0">
                <a:latin typeface="Kruti Dev 016" pitchFamily="2" charset="0"/>
              </a:rPr>
              <a:t> </a:t>
            </a:r>
            <a:r>
              <a:rPr lang="en-US" sz="2800" dirty="0" err="1">
                <a:latin typeface="Kruti Dev 016" pitchFamily="2" charset="0"/>
              </a:rPr>
              <a:t>og</a:t>
            </a:r>
            <a:r>
              <a:rPr lang="en-US" sz="2800" dirty="0">
                <a:latin typeface="Kruti Dev 016" pitchFamily="2" charset="0"/>
              </a:rPr>
              <a:t> </a:t>
            </a:r>
            <a:r>
              <a:rPr lang="en-US" sz="2800" dirty="0" err="1">
                <a:latin typeface="Kruti Dev 016" pitchFamily="2" charset="0"/>
              </a:rPr>
              <a:t>xqejkg</a:t>
            </a:r>
            <a:r>
              <a:rPr lang="en-US" sz="2800" dirty="0">
                <a:latin typeface="Kruti Dev 016" pitchFamily="2" charset="0"/>
              </a:rPr>
              <a:t> </a:t>
            </a:r>
            <a:r>
              <a:rPr lang="en-US" sz="2800" dirty="0" err="1">
                <a:latin typeface="Kruti Dev 016" pitchFamily="2" charset="0"/>
              </a:rPr>
              <a:t>gks</a:t>
            </a:r>
            <a:r>
              <a:rPr lang="en-US" sz="2800" dirty="0">
                <a:latin typeface="Kruti Dev 016" pitchFamily="2" charset="0"/>
              </a:rPr>
              <a:t> </a:t>
            </a:r>
            <a:r>
              <a:rPr lang="en-US" sz="2800" dirty="0" err="1">
                <a:latin typeface="Kruti Dev 016" pitchFamily="2" charset="0"/>
              </a:rPr>
              <a:t>tkrk</a:t>
            </a:r>
            <a:r>
              <a:rPr lang="en-US" sz="2800" dirty="0">
                <a:latin typeface="Kruti Dev 016" pitchFamily="2" charset="0"/>
              </a:rPr>
              <a:t> </a:t>
            </a:r>
            <a:r>
              <a:rPr lang="en-US" sz="2800" dirty="0" err="1">
                <a:latin typeface="Kruti Dev 016" pitchFamily="2" charset="0"/>
              </a:rPr>
              <a:t>gS</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
        <p:nvSpPr>
          <p:cNvPr id="3" name="Subtitle 2"/>
          <p:cNvSpPr>
            <a:spLocks noGrp="1"/>
          </p:cNvSpPr>
          <p:nvPr>
            <p:ph type="subTitle" idx="1"/>
          </p:nvPr>
        </p:nvSpPr>
        <p:spPr>
          <a:xfrm>
            <a:off x="1828800" y="4495800"/>
            <a:ext cx="8534400" cy="1752600"/>
          </a:xfrm>
        </p:spPr>
        <p:txBody>
          <a:bodyPr/>
          <a:lstStyle/>
          <a:p>
            <a:r>
              <a:rPr lang="ur-PK" dirty="0">
                <a:latin typeface="Faiz Lahori Nastaleeq" pitchFamily="2" charset="-78"/>
                <a:cs typeface="Faiz Lahori Nastaleeq" pitchFamily="2" charset="-78"/>
              </a:rPr>
              <a:t/>
            </a:r>
            <a:br>
              <a:rPr lang="ur-PK" dirty="0">
                <a:latin typeface="Faiz Lahori Nastaleeq" pitchFamily="2" charset="-78"/>
                <a:cs typeface="Faiz Lahori Nastaleeq" pitchFamily="2" charset="-78"/>
              </a:rPr>
            </a:br>
            <a:endParaRPr lang="en-US" dirty="0">
              <a:latin typeface="Faiz Lahori Nastaleeq" pitchFamily="2" charset="-78"/>
              <a:cs typeface="Faiz Lahori Nastaleeq" pitchFamily="2" charset="-78"/>
            </a:endParaRPr>
          </a:p>
        </p:txBody>
      </p:sp>
    </p:spTree>
    <p:extLst>
      <p:ext uri="{BB962C8B-B14F-4D97-AF65-F5344CB8AC3E}">
        <p14:creationId xmlns:p14="http://schemas.microsoft.com/office/powerpoint/2010/main" xmlns="" val="486466649"/>
      </p:ext>
    </p:extLst>
  </p:cSld>
  <p:clrMapOvr>
    <a:masterClrMapping/>
  </p:clrMapOvr>
  <p:transition>
    <p:fade/>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016375"/>
            <a:ext cx="10363200" cy="1470025"/>
          </a:xfrm>
        </p:spPr>
        <p:txBody>
          <a:bodyPr/>
          <a:lstStyle/>
          <a:p>
            <a:r>
              <a:rPr lang="ur-PK" sz="5200" dirty="0">
                <a:latin typeface="1 MUHAMMADI QURANIC" pitchFamily="66" charset="-78"/>
                <a:cs typeface="1 MUHAMMADI QURANIC" pitchFamily="66" charset="-78"/>
              </a:rPr>
              <a:t>وَفَازَ مَنْ تَمَسَّكَ بِكُمْ</a:t>
            </a:r>
            <a:r>
              <a:rPr lang="en-US" sz="2800" dirty="0"/>
              <a:t/>
            </a:r>
            <a:br>
              <a:rPr lang="en-US" sz="2800" dirty="0"/>
            </a:br>
            <a:r>
              <a:rPr lang="ur-PK" sz="2800" dirty="0" smtClean="0"/>
              <a:t/>
            </a:r>
            <a:br>
              <a:rPr lang="ur-PK" sz="2800" dirty="0" smtClean="0"/>
            </a:br>
            <a:r>
              <a:rPr lang="en-US" sz="2800" i="1" dirty="0" err="1" smtClean="0"/>
              <a:t>wa</a:t>
            </a:r>
            <a:r>
              <a:rPr lang="en-US" sz="2800" i="1" dirty="0" smtClean="0"/>
              <a:t> </a:t>
            </a:r>
            <a:r>
              <a:rPr lang="en-US" sz="2800" i="1" dirty="0" err="1"/>
              <a:t>faza</a:t>
            </a:r>
            <a:r>
              <a:rPr lang="en-US" sz="2800" i="1" dirty="0"/>
              <a:t> man </a:t>
            </a:r>
            <a:r>
              <a:rPr lang="en-US" sz="2800" i="1" dirty="0" err="1"/>
              <a:t>tamassaka</a:t>
            </a:r>
            <a:r>
              <a:rPr lang="en-US" sz="2800" i="1" dirty="0"/>
              <a:t> </a:t>
            </a:r>
            <a:r>
              <a:rPr lang="en-US" sz="2800" i="1" dirty="0" err="1"/>
              <a:t>bikum</a:t>
            </a:r>
            <a:r>
              <a:rPr lang="en-US" sz="2800" dirty="0"/>
              <a:t/>
            </a:r>
            <a:br>
              <a:rPr lang="en-US" sz="2800" dirty="0"/>
            </a:br>
            <a:r>
              <a:rPr lang="ur-PK" sz="2800" dirty="0" smtClean="0"/>
              <a:t/>
            </a:r>
            <a:br>
              <a:rPr lang="ur-PK" sz="2800" dirty="0" smtClean="0"/>
            </a:br>
            <a:r>
              <a:rPr lang="en-US" sz="2800" dirty="0" smtClean="0"/>
              <a:t>winner </a:t>
            </a:r>
            <a:r>
              <a:rPr lang="en-US" sz="2800" dirty="0"/>
              <a:t>is he who adheres to you</a:t>
            </a:r>
            <a:r>
              <a:rPr lang="en-US" sz="2800" dirty="0" smtClean="0"/>
              <a:t>,</a:t>
            </a:r>
            <a:r>
              <a:rPr lang="ur-PK" sz="2800" dirty="0" smtClean="0"/>
              <a:t/>
            </a:r>
            <a:br>
              <a:rPr lang="ur-PK" sz="2800" dirty="0" smtClean="0"/>
            </a:br>
            <a:r>
              <a:rPr lang="ur-PK" sz="2800" dirty="0"/>
              <a:t/>
            </a:r>
            <a:br>
              <a:rPr lang="ur-PK" sz="2800" dirty="0"/>
            </a:br>
            <a:r>
              <a:rPr lang="ur-PK" sz="2800" dirty="0">
                <a:latin typeface="Faiz Lahori Nastaleeq" pitchFamily="2" charset="-78"/>
                <a:cs typeface="Faiz Lahori Nastaleeq" pitchFamily="2" charset="-78"/>
              </a:rPr>
              <a:t>جو تم سے چمٹ جاتا ہے وہ اپنے مقصد کو حاصل کرتا </a:t>
            </a:r>
            <a:r>
              <a:rPr lang="ur-PK" sz="2800" dirty="0" smtClean="0">
                <a:latin typeface="Faiz Lahori Nastaleeq" pitchFamily="2" charset="-78"/>
                <a:cs typeface="Faiz Lahori Nastaleeq" pitchFamily="2" charset="-78"/>
              </a:rPr>
              <a:t>ہے</a:t>
            </a:r>
            <a:br>
              <a:rPr lang="ur-PK" sz="2800" dirty="0" smtClean="0">
                <a:latin typeface="Faiz Lahori Nastaleeq" pitchFamily="2" charset="-78"/>
                <a:cs typeface="Faiz Lahori Nastaleeq" pitchFamily="2" charset="-78"/>
              </a:rPr>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en-US" sz="2800" dirty="0" err="1" smtClean="0">
                <a:latin typeface="Kruti Dev 016" pitchFamily="2" charset="0"/>
              </a:rPr>
              <a:t>Tkks</a:t>
            </a:r>
            <a:r>
              <a:rPr lang="en-US" sz="2800" dirty="0" smtClean="0">
                <a:latin typeface="Kruti Dev 016" pitchFamily="2" charset="0"/>
              </a:rPr>
              <a:t> </a:t>
            </a:r>
            <a:r>
              <a:rPr lang="en-US" sz="2800" dirty="0" err="1">
                <a:latin typeface="Kruti Dev 016" pitchFamily="2" charset="0"/>
              </a:rPr>
              <a:t>rqels</a:t>
            </a:r>
            <a:r>
              <a:rPr lang="en-US" sz="2800" dirty="0">
                <a:latin typeface="Kruti Dev 016" pitchFamily="2" charset="0"/>
              </a:rPr>
              <a:t> </a:t>
            </a:r>
            <a:r>
              <a:rPr lang="en-US" sz="2800" dirty="0" err="1">
                <a:latin typeface="Kruti Dev 016" pitchFamily="2" charset="0"/>
              </a:rPr>
              <a:t>fpeV</a:t>
            </a:r>
            <a:r>
              <a:rPr lang="en-US" sz="2800" dirty="0">
                <a:latin typeface="Kruti Dev 016" pitchFamily="2" charset="0"/>
              </a:rPr>
              <a:t> </a:t>
            </a:r>
            <a:r>
              <a:rPr lang="en-US" sz="2800" dirty="0" err="1">
                <a:latin typeface="Kruti Dev 016" pitchFamily="2" charset="0"/>
              </a:rPr>
              <a:t>tkrk</a:t>
            </a:r>
            <a:r>
              <a:rPr lang="en-US" sz="2800" dirty="0">
                <a:latin typeface="Kruti Dev 016" pitchFamily="2" charset="0"/>
              </a:rPr>
              <a:t> </a:t>
            </a:r>
            <a:r>
              <a:rPr lang="en-US" sz="2800" dirty="0" err="1">
                <a:latin typeface="Kruti Dev 016" pitchFamily="2" charset="0"/>
              </a:rPr>
              <a:t>gS</a:t>
            </a:r>
            <a:r>
              <a:rPr lang="en-US" sz="2800" dirty="0">
                <a:latin typeface="Kruti Dev 016" pitchFamily="2" charset="0"/>
              </a:rPr>
              <a:t> </a:t>
            </a:r>
            <a:r>
              <a:rPr lang="en-US" sz="2800" dirty="0" err="1">
                <a:latin typeface="Kruti Dev 016" pitchFamily="2" charset="0"/>
              </a:rPr>
              <a:t>og</a:t>
            </a:r>
            <a:r>
              <a:rPr lang="en-US" sz="2800" dirty="0">
                <a:latin typeface="Kruti Dev 016" pitchFamily="2" charset="0"/>
              </a:rPr>
              <a:t> </a:t>
            </a:r>
            <a:r>
              <a:rPr lang="en-US" sz="2800" dirty="0" err="1">
                <a:latin typeface="Kruti Dev 016" pitchFamily="2" charset="0"/>
              </a:rPr>
              <a:t>vius</a:t>
            </a:r>
            <a:r>
              <a:rPr lang="en-US" sz="2800" dirty="0">
                <a:latin typeface="Kruti Dev 016" pitchFamily="2" charset="0"/>
              </a:rPr>
              <a:t> </a:t>
            </a:r>
            <a:r>
              <a:rPr lang="en-US" sz="2800" dirty="0" err="1">
                <a:latin typeface="Kruti Dev 016" pitchFamily="2" charset="0"/>
              </a:rPr>
              <a:t>ed</a:t>
            </a:r>
            <a:r>
              <a:rPr lang="en-US" sz="2800" dirty="0">
                <a:latin typeface="Kruti Dev 016" pitchFamily="2" charset="0"/>
              </a:rPr>
              <a:t>++</a:t>
            </a:r>
            <a:r>
              <a:rPr lang="en-US" sz="2800" dirty="0" err="1">
                <a:latin typeface="Kruti Dev 016" pitchFamily="2" charset="0"/>
              </a:rPr>
              <a:t>ln</a:t>
            </a:r>
            <a:r>
              <a:rPr lang="en-US" sz="2800" dirty="0">
                <a:latin typeface="Kruti Dev 016" pitchFamily="2" charset="0"/>
              </a:rPr>
              <a:t> </a:t>
            </a:r>
            <a:r>
              <a:rPr lang="en-US" sz="2800" dirty="0" err="1">
                <a:latin typeface="Kruti Dev 016" pitchFamily="2" charset="0"/>
              </a:rPr>
              <a:t>dks</a:t>
            </a:r>
            <a:r>
              <a:rPr lang="en-US" sz="2800" dirty="0">
                <a:latin typeface="Kruti Dev 016" pitchFamily="2" charset="0"/>
              </a:rPr>
              <a:t> </a:t>
            </a:r>
            <a:r>
              <a:rPr lang="en-US" sz="2800" dirty="0" err="1">
                <a:latin typeface="Kruti Dev 016" pitchFamily="2" charset="0"/>
              </a:rPr>
              <a:t>gkfly</a:t>
            </a:r>
            <a:r>
              <a:rPr lang="en-US" sz="2800" dirty="0">
                <a:latin typeface="Kruti Dev 016" pitchFamily="2" charset="0"/>
              </a:rPr>
              <a:t> </a:t>
            </a:r>
            <a:r>
              <a:rPr lang="en-US" sz="2800" dirty="0" err="1">
                <a:latin typeface="Kruti Dev 016" pitchFamily="2" charset="0"/>
              </a:rPr>
              <a:t>djrk</a:t>
            </a:r>
            <a:r>
              <a:rPr lang="en-US" sz="2800" dirty="0">
                <a:latin typeface="Kruti Dev 016" pitchFamily="2" charset="0"/>
              </a:rPr>
              <a:t> </a:t>
            </a:r>
            <a:r>
              <a:rPr lang="en-US" sz="2800" dirty="0" err="1">
                <a:latin typeface="Kruti Dev 016" pitchFamily="2" charset="0"/>
              </a:rPr>
              <a:t>gS</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en-US" sz="2800" dirty="0">
                <a:latin typeface="Faiz Lahori Nastaleeq" pitchFamily="2" charset="-78"/>
                <a:cs typeface="Faiz Lahori Nastaleeq" pitchFamily="2" charset="-78"/>
              </a:rPr>
              <a:t/>
            </a:r>
            <a:br>
              <a:rPr lang="en-US" sz="2800" dirty="0">
                <a:latin typeface="Faiz Lahori Nastaleeq" pitchFamily="2" charset="-78"/>
                <a:cs typeface="Faiz Lahori Nastaleeq" pitchFamily="2" charset="-78"/>
              </a:rPr>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1119388074"/>
      </p:ext>
    </p:extLst>
  </p:cSld>
  <p:clrMapOvr>
    <a:masterClrMapping/>
  </p:clrMapOvr>
  <p:transition>
    <p:fade/>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559175"/>
            <a:ext cx="10363200" cy="1470025"/>
          </a:xfrm>
        </p:spPr>
        <p:txBody>
          <a:bodyPr/>
          <a:lstStyle/>
          <a:p>
            <a:r>
              <a:rPr lang="ur-PK" sz="5200" dirty="0">
                <a:latin typeface="1 MUHAMMADI QURANIC" pitchFamily="66" charset="-78"/>
                <a:cs typeface="1 MUHAMMADI QURANIC" pitchFamily="66" charset="-78"/>
              </a:rPr>
              <a:t>وَأَمِنَ مَنْ لَجَأَ إِلَيْكُمْ</a:t>
            </a:r>
            <a:r>
              <a:rPr lang="en-US" sz="2800" dirty="0"/>
              <a:t/>
            </a:r>
            <a:br>
              <a:rPr lang="en-US" sz="2800" dirty="0"/>
            </a:br>
            <a:r>
              <a:rPr lang="ur-PK" sz="2800" dirty="0" smtClean="0"/>
              <a:t/>
            </a:r>
            <a:br>
              <a:rPr lang="ur-PK" sz="2800" dirty="0" smtClean="0"/>
            </a:br>
            <a:r>
              <a:rPr lang="en-US" sz="2800" i="1" dirty="0" err="1" smtClean="0"/>
              <a:t>wa</a:t>
            </a:r>
            <a:r>
              <a:rPr lang="en-US" sz="2800" i="1" dirty="0" smtClean="0"/>
              <a:t> </a:t>
            </a:r>
            <a:r>
              <a:rPr lang="en-US" sz="2800" i="1" dirty="0" err="1"/>
              <a:t>amina</a:t>
            </a:r>
            <a:r>
              <a:rPr lang="en-US" sz="2800" i="1" dirty="0"/>
              <a:t> man </a:t>
            </a:r>
            <a:r>
              <a:rPr lang="en-US" sz="2800" i="1" dirty="0" err="1"/>
              <a:t>laja</a:t>
            </a:r>
            <a:r>
              <a:rPr lang="en-US" sz="2800" i="1" dirty="0"/>
              <a:t>' </a:t>
            </a:r>
            <a:r>
              <a:rPr lang="en-US" sz="2800" i="1" dirty="0" err="1"/>
              <a:t>ilaykum</a:t>
            </a:r>
            <a:r>
              <a:rPr lang="en-US" sz="2800" dirty="0"/>
              <a:t/>
            </a:r>
            <a:br>
              <a:rPr lang="en-US" sz="2800" dirty="0"/>
            </a:br>
            <a:r>
              <a:rPr lang="ur-PK" sz="2800" dirty="0" smtClean="0"/>
              <a:t/>
            </a:r>
            <a:br>
              <a:rPr lang="ur-PK" sz="2800" dirty="0" smtClean="0"/>
            </a:br>
            <a:r>
              <a:rPr lang="en-US" sz="2800" dirty="0" smtClean="0"/>
              <a:t>secured </a:t>
            </a:r>
            <a:r>
              <a:rPr lang="en-US" sz="2800" dirty="0"/>
              <a:t>is he who resorts to you</a:t>
            </a:r>
            <a:r>
              <a:rPr lang="en-US" sz="2800" dirty="0" smtClean="0"/>
              <a:t>,</a:t>
            </a:r>
            <a:r>
              <a:rPr lang="ur-PK" sz="2800" dirty="0" smtClean="0"/>
              <a:t/>
            </a:r>
            <a:br>
              <a:rPr lang="ur-PK" sz="2800" dirty="0" smtClean="0"/>
            </a:br>
            <a:r>
              <a:rPr lang="ur-PK" sz="2800" dirty="0"/>
              <a:t/>
            </a:r>
            <a:br>
              <a:rPr lang="ur-PK" sz="2800" dirty="0"/>
            </a:br>
            <a:r>
              <a:rPr lang="ur-PK" sz="2800" dirty="0">
                <a:latin typeface="Faiz Lahori Nastaleeq" pitchFamily="2" charset="-78"/>
                <a:cs typeface="Faiz Lahori Nastaleeq" pitchFamily="2" charset="-78"/>
              </a:rPr>
              <a:t>جو آپ سے پناہ لیتا ہے وہ اپنے آپ کو بچاتا </a:t>
            </a:r>
            <a:r>
              <a:rPr lang="ur-PK" sz="2800" dirty="0" smtClean="0">
                <a:latin typeface="Faiz Lahori Nastaleeq" pitchFamily="2" charset="-78"/>
                <a:cs typeface="Faiz Lahori Nastaleeq" pitchFamily="2" charset="-78"/>
              </a:rPr>
              <a:t>ہے</a:t>
            </a:r>
            <a:br>
              <a:rPr lang="ur-PK" sz="2800" dirty="0" smtClean="0">
                <a:latin typeface="Faiz Lahori Nastaleeq" pitchFamily="2" charset="-78"/>
                <a:cs typeface="Faiz Lahori Nastaleeq" pitchFamily="2" charset="-78"/>
              </a:rPr>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en-US" sz="2800" dirty="0" err="1">
                <a:latin typeface="Kruti Dev 016" pitchFamily="2" charset="0"/>
              </a:rPr>
              <a:t>Tkks</a:t>
            </a:r>
            <a:r>
              <a:rPr lang="en-US" sz="2800" dirty="0">
                <a:latin typeface="Kruti Dev 016" pitchFamily="2" charset="0"/>
              </a:rPr>
              <a:t> </a:t>
            </a:r>
            <a:r>
              <a:rPr lang="en-US" sz="2800" dirty="0" err="1">
                <a:latin typeface="Kruti Dev 016" pitchFamily="2" charset="0"/>
              </a:rPr>
              <a:t>vkils</a:t>
            </a:r>
            <a:r>
              <a:rPr lang="en-US" sz="2800" dirty="0">
                <a:latin typeface="Kruti Dev 016" pitchFamily="2" charset="0"/>
              </a:rPr>
              <a:t> </a:t>
            </a:r>
            <a:r>
              <a:rPr lang="en-US" sz="2800" dirty="0" err="1">
                <a:latin typeface="Kruti Dev 016" pitchFamily="2" charset="0"/>
              </a:rPr>
              <a:t>iukg</a:t>
            </a:r>
            <a:r>
              <a:rPr lang="en-US" sz="2800" dirty="0">
                <a:latin typeface="Kruti Dev 016" pitchFamily="2" charset="0"/>
              </a:rPr>
              <a:t> </a:t>
            </a:r>
            <a:r>
              <a:rPr lang="en-US" sz="2800" dirty="0" err="1">
                <a:latin typeface="Kruti Dev 016" pitchFamily="2" charset="0"/>
              </a:rPr>
              <a:t>ysrk</a:t>
            </a:r>
            <a:r>
              <a:rPr lang="en-US" sz="2800" dirty="0">
                <a:latin typeface="Kruti Dev 016" pitchFamily="2" charset="0"/>
              </a:rPr>
              <a:t> </a:t>
            </a:r>
            <a:r>
              <a:rPr lang="en-US" sz="2800" dirty="0" err="1">
                <a:latin typeface="Kruti Dev 016" pitchFamily="2" charset="0"/>
              </a:rPr>
              <a:t>gS</a:t>
            </a:r>
            <a:r>
              <a:rPr lang="en-US" sz="2800" dirty="0">
                <a:latin typeface="Kruti Dev 016" pitchFamily="2" charset="0"/>
              </a:rPr>
              <a:t> </a:t>
            </a:r>
            <a:r>
              <a:rPr lang="en-US" sz="2800" dirty="0" err="1">
                <a:latin typeface="Kruti Dev 016" pitchFamily="2" charset="0"/>
              </a:rPr>
              <a:t>og</a:t>
            </a:r>
            <a:r>
              <a:rPr lang="en-US" sz="2800" dirty="0">
                <a:latin typeface="Kruti Dev 016" pitchFamily="2" charset="0"/>
              </a:rPr>
              <a:t> </a:t>
            </a:r>
            <a:r>
              <a:rPr lang="en-US" sz="2800" dirty="0" err="1">
                <a:latin typeface="Kruti Dev 016" pitchFamily="2" charset="0"/>
              </a:rPr>
              <a:t>vius</a:t>
            </a:r>
            <a:r>
              <a:rPr lang="en-US" sz="2800" dirty="0">
                <a:latin typeface="Kruti Dev 016" pitchFamily="2" charset="0"/>
              </a:rPr>
              <a:t> </a:t>
            </a:r>
            <a:r>
              <a:rPr lang="en-US" sz="2800" dirty="0" err="1">
                <a:latin typeface="Kruti Dev 016" pitchFamily="2" charset="0"/>
              </a:rPr>
              <a:t>vkidks</a:t>
            </a:r>
            <a:r>
              <a:rPr lang="en-US" sz="2800" dirty="0">
                <a:latin typeface="Kruti Dev 016" pitchFamily="2" charset="0"/>
              </a:rPr>
              <a:t> </a:t>
            </a:r>
            <a:r>
              <a:rPr lang="en-US" sz="2800" dirty="0" err="1">
                <a:latin typeface="Kruti Dev 016" pitchFamily="2" charset="0"/>
              </a:rPr>
              <a:t>cpkrk</a:t>
            </a:r>
            <a:r>
              <a:rPr lang="en-US" sz="2800" dirty="0">
                <a:latin typeface="Kruti Dev 016" pitchFamily="2" charset="0"/>
              </a:rPr>
              <a:t> </a:t>
            </a:r>
            <a:r>
              <a:rPr lang="en-US" sz="2800" dirty="0" err="1">
                <a:latin typeface="Kruti Dev 016" pitchFamily="2" charset="0"/>
              </a:rPr>
              <a:t>gS</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657449697"/>
      </p:ext>
    </p:extLst>
  </p:cSld>
  <p:clrMapOvr>
    <a:masterClrMapping/>
  </p:clrMapOvr>
  <p:transition>
    <p:fade/>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635375"/>
            <a:ext cx="10363200" cy="1470025"/>
          </a:xfrm>
        </p:spPr>
        <p:txBody>
          <a:bodyPr/>
          <a:lstStyle/>
          <a:p>
            <a:r>
              <a:rPr lang="ur-PK" sz="5200" dirty="0">
                <a:latin typeface="1 MUHAMMADI QURANIC" pitchFamily="66" charset="-78"/>
                <a:cs typeface="1 MUHAMMADI QURANIC" pitchFamily="66" charset="-78"/>
              </a:rPr>
              <a:t>وَسَلِمَ مَنْ صَدَّقَكُمْ</a:t>
            </a:r>
            <a:r>
              <a:rPr lang="en-US" sz="2800" dirty="0"/>
              <a:t/>
            </a:r>
            <a:br>
              <a:rPr lang="en-US" sz="2800" dirty="0"/>
            </a:br>
            <a:r>
              <a:rPr lang="ur-PK" sz="2800" dirty="0" smtClean="0"/>
              <a:t/>
            </a:r>
            <a:br>
              <a:rPr lang="ur-PK" sz="2800" dirty="0" smtClean="0"/>
            </a:br>
            <a:r>
              <a:rPr lang="en-US" sz="2800" i="1" dirty="0" err="1" smtClean="0"/>
              <a:t>wa</a:t>
            </a:r>
            <a:r>
              <a:rPr lang="en-US" sz="2800" i="1" dirty="0" smtClean="0"/>
              <a:t> </a:t>
            </a:r>
            <a:r>
              <a:rPr lang="en-US" sz="2800" i="1" dirty="0" err="1"/>
              <a:t>salima</a:t>
            </a:r>
            <a:r>
              <a:rPr lang="en-US" sz="2800" i="1" dirty="0"/>
              <a:t> man </a:t>
            </a:r>
            <a:r>
              <a:rPr lang="en-US" sz="2800" i="1" dirty="0" err="1"/>
              <a:t>saddaqakum</a:t>
            </a:r>
            <a:r>
              <a:rPr lang="en-US" sz="2800" dirty="0"/>
              <a:t/>
            </a:r>
            <a:br>
              <a:rPr lang="en-US" sz="2800" dirty="0"/>
            </a:br>
            <a:r>
              <a:rPr lang="ur-PK" sz="2800" dirty="0" smtClean="0"/>
              <a:t/>
            </a:r>
            <a:br>
              <a:rPr lang="ur-PK" sz="2800" dirty="0" smtClean="0"/>
            </a:br>
            <a:r>
              <a:rPr lang="en-US" sz="2800" dirty="0" smtClean="0"/>
              <a:t>saved </a:t>
            </a:r>
            <a:r>
              <a:rPr lang="en-US" sz="2800" dirty="0"/>
              <a:t>is he who gives credence to you</a:t>
            </a:r>
            <a:r>
              <a:rPr lang="en-US" sz="2800" dirty="0" smtClean="0"/>
              <a:t>,</a:t>
            </a:r>
            <a:r>
              <a:rPr lang="ur-PK" sz="2800" dirty="0" smtClean="0"/>
              <a:t/>
            </a:r>
            <a:br>
              <a:rPr lang="ur-PK" sz="2800" dirty="0" smtClean="0"/>
            </a:br>
            <a:r>
              <a:rPr lang="ur-PK" sz="2800" dirty="0"/>
              <a:t/>
            </a:r>
            <a:br>
              <a:rPr lang="ur-PK" sz="2800" dirty="0"/>
            </a:br>
            <a:r>
              <a:rPr lang="ur-PK" sz="2800" dirty="0">
                <a:latin typeface="Faiz Lahori Nastaleeq" pitchFamily="2" charset="-78"/>
                <a:cs typeface="Faiz Lahori Nastaleeq" pitchFamily="2" charset="-78"/>
              </a:rPr>
              <a:t>مبارک ہے وہ جو آپ کی سچائی سے واقف </a:t>
            </a:r>
            <a:r>
              <a:rPr lang="ur-PK" sz="2800" dirty="0" smtClean="0">
                <a:latin typeface="Faiz Lahori Nastaleeq" pitchFamily="2" charset="-78"/>
                <a:cs typeface="Faiz Lahori Nastaleeq" pitchFamily="2" charset="-78"/>
              </a:rPr>
              <a:t>ہو</a:t>
            </a:r>
            <a:br>
              <a:rPr lang="ur-PK" sz="2800" dirty="0" smtClean="0">
                <a:latin typeface="Faiz Lahori Nastaleeq" pitchFamily="2" charset="-78"/>
                <a:cs typeface="Faiz Lahori Nastaleeq" pitchFamily="2" charset="-78"/>
              </a:rPr>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en-US" sz="2800" dirty="0" err="1">
                <a:latin typeface="Kruti Dev 016" pitchFamily="2" charset="0"/>
              </a:rPr>
              <a:t>Ekqckjd</a:t>
            </a:r>
            <a:r>
              <a:rPr lang="en-US" sz="2800" dirty="0">
                <a:latin typeface="Kruti Dev 016" pitchFamily="2" charset="0"/>
              </a:rPr>
              <a:t> </a:t>
            </a:r>
            <a:r>
              <a:rPr lang="en-US" sz="2800" dirty="0" err="1">
                <a:latin typeface="Kruti Dev 016" pitchFamily="2" charset="0"/>
              </a:rPr>
              <a:t>gS</a:t>
            </a:r>
            <a:r>
              <a:rPr lang="en-US" sz="2800" dirty="0">
                <a:latin typeface="Kruti Dev 016" pitchFamily="2" charset="0"/>
              </a:rPr>
              <a:t> </a:t>
            </a:r>
            <a:r>
              <a:rPr lang="en-US" sz="2800" dirty="0" err="1">
                <a:latin typeface="Kruti Dev 016" pitchFamily="2" charset="0"/>
              </a:rPr>
              <a:t>og</a:t>
            </a:r>
            <a:r>
              <a:rPr lang="en-US" sz="2800" dirty="0">
                <a:latin typeface="Kruti Dev 016" pitchFamily="2" charset="0"/>
              </a:rPr>
              <a:t> </a:t>
            </a:r>
            <a:r>
              <a:rPr lang="en-US" sz="2800" dirty="0" err="1">
                <a:latin typeface="Kruti Dev 016" pitchFamily="2" charset="0"/>
              </a:rPr>
              <a:t>tks</a:t>
            </a:r>
            <a:r>
              <a:rPr lang="en-US" sz="2800" dirty="0">
                <a:latin typeface="Kruti Dev 016" pitchFamily="2" charset="0"/>
              </a:rPr>
              <a:t> </a:t>
            </a:r>
            <a:r>
              <a:rPr lang="en-US" sz="2800" dirty="0" err="1">
                <a:latin typeface="Kruti Dev 016" pitchFamily="2" charset="0"/>
              </a:rPr>
              <a:t>vkidh</a:t>
            </a:r>
            <a:r>
              <a:rPr lang="en-US" sz="2800" dirty="0">
                <a:latin typeface="Kruti Dev 016" pitchFamily="2" charset="0"/>
              </a:rPr>
              <a:t> </a:t>
            </a:r>
            <a:r>
              <a:rPr lang="en-US" sz="2800" dirty="0" err="1">
                <a:latin typeface="Kruti Dev 016" pitchFamily="2" charset="0"/>
              </a:rPr>
              <a:t>lPpkbZ</a:t>
            </a:r>
            <a:r>
              <a:rPr lang="en-US" sz="2800" dirty="0">
                <a:latin typeface="Kruti Dev 016" pitchFamily="2" charset="0"/>
              </a:rPr>
              <a:t> </a:t>
            </a:r>
            <a:r>
              <a:rPr lang="en-US" sz="2800" dirty="0" err="1">
                <a:latin typeface="Kruti Dev 016" pitchFamily="2" charset="0"/>
              </a:rPr>
              <a:t>ls</a:t>
            </a:r>
            <a:r>
              <a:rPr lang="en-US" sz="2800" dirty="0">
                <a:latin typeface="Kruti Dev 016" pitchFamily="2" charset="0"/>
              </a:rPr>
              <a:t> </a:t>
            </a:r>
            <a:r>
              <a:rPr lang="en-US" sz="2800" dirty="0" err="1">
                <a:latin typeface="Kruti Dev 016" pitchFamily="2" charset="0"/>
              </a:rPr>
              <a:t>okfd</a:t>
            </a:r>
            <a:r>
              <a:rPr lang="en-US" sz="2800" dirty="0">
                <a:latin typeface="Kruti Dev 016" pitchFamily="2" charset="0"/>
              </a:rPr>
              <a:t>++Q++ </a:t>
            </a:r>
            <a:r>
              <a:rPr lang="en-US" sz="2800" dirty="0" err="1">
                <a:latin typeface="Kruti Dev 016" pitchFamily="2" charset="0"/>
              </a:rPr>
              <a:t>gks</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614460050"/>
      </p:ext>
    </p:extLst>
  </p:cSld>
  <p:clrMapOvr>
    <a:masterClrMapping/>
  </p:clrMapOvr>
  <p:transition>
    <p:fade/>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559175"/>
            <a:ext cx="10363200" cy="1470025"/>
          </a:xfrm>
        </p:spPr>
        <p:txBody>
          <a:bodyPr/>
          <a:lstStyle/>
          <a:p>
            <a:r>
              <a:rPr lang="ur-PK" sz="5200" dirty="0">
                <a:latin typeface="1 MUHAMMADI QURANIC" pitchFamily="66" charset="-78"/>
                <a:cs typeface="1 MUHAMMADI QURANIC" pitchFamily="66" charset="-78"/>
              </a:rPr>
              <a:t>وَهُدِيَ مَنِ ٱعْتَصَمَ بِكُمْ</a:t>
            </a:r>
            <a:r>
              <a:rPr lang="en-US" sz="5200" dirty="0"/>
              <a:t/>
            </a:r>
            <a:br>
              <a:rPr lang="en-US" sz="5200" dirty="0"/>
            </a:br>
            <a:r>
              <a:rPr lang="ur-PK" sz="2800" dirty="0" smtClean="0"/>
              <a:t/>
            </a:r>
            <a:br>
              <a:rPr lang="ur-PK" sz="2800" dirty="0" smtClean="0"/>
            </a:br>
            <a:r>
              <a:rPr lang="en-US" sz="2800" i="1" dirty="0" err="1" smtClean="0"/>
              <a:t>wa</a:t>
            </a:r>
            <a:r>
              <a:rPr lang="en-US" sz="2800" i="1" dirty="0" smtClean="0"/>
              <a:t> </a:t>
            </a:r>
            <a:r>
              <a:rPr lang="en-US" sz="2800" i="1" dirty="0" err="1"/>
              <a:t>hudiya</a:t>
            </a:r>
            <a:r>
              <a:rPr lang="en-US" sz="2800" i="1" dirty="0"/>
              <a:t> man </a:t>
            </a:r>
            <a:r>
              <a:rPr lang="en-US" sz="2800" i="1" dirty="0" err="1"/>
              <a:t>i`tasama</a:t>
            </a:r>
            <a:r>
              <a:rPr lang="en-US" sz="2800" i="1" dirty="0"/>
              <a:t> </a:t>
            </a:r>
            <a:r>
              <a:rPr lang="en-US" sz="2800" i="1" dirty="0" err="1"/>
              <a:t>bikum</a:t>
            </a:r>
            <a:r>
              <a:rPr lang="en-US" sz="2800" dirty="0"/>
              <a:t/>
            </a:r>
            <a:br>
              <a:rPr lang="en-US" sz="2800" dirty="0"/>
            </a:br>
            <a:r>
              <a:rPr lang="ur-PK" sz="2800" dirty="0" smtClean="0"/>
              <a:t/>
            </a:r>
            <a:br>
              <a:rPr lang="ur-PK" sz="2800" dirty="0" smtClean="0"/>
            </a:br>
            <a:r>
              <a:rPr lang="en-US" sz="2800" dirty="0" smtClean="0"/>
              <a:t>and </a:t>
            </a:r>
            <a:r>
              <a:rPr lang="en-US" sz="2800" dirty="0"/>
              <a:t>rightly guided is he who takes shelter in you</a:t>
            </a:r>
            <a:r>
              <a:rPr lang="en-US" sz="2800" dirty="0" smtClean="0"/>
              <a:t>.</a:t>
            </a:r>
            <a:r>
              <a:rPr lang="ur-PK" sz="2800" dirty="0" smtClean="0"/>
              <a:t/>
            </a:r>
            <a:br>
              <a:rPr lang="ur-PK" sz="2800" dirty="0" smtClean="0"/>
            </a:br>
            <a:r>
              <a:rPr lang="ur-PK" sz="2800" dirty="0"/>
              <a:t/>
            </a:r>
            <a:br>
              <a:rPr lang="ur-PK" sz="2800" dirty="0"/>
            </a:br>
            <a:r>
              <a:rPr lang="ur-PK" sz="2800" dirty="0">
                <a:latin typeface="Faiz Lahori Nastaleeq" pitchFamily="2" charset="-78"/>
                <a:cs typeface="Faiz Lahori Nastaleeq" pitchFamily="2" charset="-78"/>
              </a:rPr>
              <a:t>وہ جسے تم پر نگاہ ہے وہ سیدھے راستے کو تلاش کرتا </a:t>
            </a:r>
            <a:r>
              <a:rPr lang="ur-PK" sz="2800" dirty="0" smtClean="0">
                <a:latin typeface="Faiz Lahori Nastaleeq" pitchFamily="2" charset="-78"/>
                <a:cs typeface="Faiz Lahori Nastaleeq" pitchFamily="2" charset="-78"/>
              </a:rPr>
              <a:t>ہے</a:t>
            </a:r>
            <a:br>
              <a:rPr lang="ur-PK" sz="2800" dirty="0" smtClean="0">
                <a:latin typeface="Faiz Lahori Nastaleeq" pitchFamily="2" charset="-78"/>
                <a:cs typeface="Faiz Lahori Nastaleeq" pitchFamily="2" charset="-78"/>
              </a:rPr>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en-US" sz="2800" dirty="0" err="1">
                <a:latin typeface="Kruti Dev 016" pitchFamily="2" charset="0"/>
              </a:rPr>
              <a:t>Okg</a:t>
            </a:r>
            <a:r>
              <a:rPr lang="en-US" sz="2800" dirty="0">
                <a:latin typeface="Kruti Dev 016" pitchFamily="2" charset="0"/>
              </a:rPr>
              <a:t> </a:t>
            </a:r>
            <a:r>
              <a:rPr lang="en-US" sz="2800" dirty="0" err="1">
                <a:latin typeface="Kruti Dev 016" pitchFamily="2" charset="0"/>
              </a:rPr>
              <a:t>ftls</a:t>
            </a:r>
            <a:r>
              <a:rPr lang="en-US" sz="2800" dirty="0">
                <a:latin typeface="Kruti Dev 016" pitchFamily="2" charset="0"/>
              </a:rPr>
              <a:t> </a:t>
            </a:r>
            <a:r>
              <a:rPr lang="en-US" sz="2800" dirty="0" err="1">
                <a:latin typeface="Kruti Dev 016" pitchFamily="2" charset="0"/>
              </a:rPr>
              <a:t>rqe</a:t>
            </a:r>
            <a:r>
              <a:rPr lang="en-US" sz="2800" dirty="0">
                <a:latin typeface="Kruti Dev 016" pitchFamily="2" charset="0"/>
              </a:rPr>
              <a:t> </a:t>
            </a:r>
            <a:r>
              <a:rPr lang="en-US" sz="2800" dirty="0" err="1">
                <a:latin typeface="Kruti Dev 016" pitchFamily="2" charset="0"/>
              </a:rPr>
              <a:t>ij</a:t>
            </a:r>
            <a:r>
              <a:rPr lang="en-US" sz="2800" dirty="0">
                <a:latin typeface="Kruti Dev 016" pitchFamily="2" charset="0"/>
              </a:rPr>
              <a:t> </a:t>
            </a:r>
            <a:r>
              <a:rPr lang="en-US" sz="2800" dirty="0" err="1">
                <a:latin typeface="Kruti Dev 016" pitchFamily="2" charset="0"/>
              </a:rPr>
              <a:t>fuxkg</a:t>
            </a:r>
            <a:r>
              <a:rPr lang="en-US" sz="2800" dirty="0">
                <a:latin typeface="Kruti Dev 016" pitchFamily="2" charset="0"/>
              </a:rPr>
              <a:t> </a:t>
            </a:r>
            <a:r>
              <a:rPr lang="en-US" sz="2800" dirty="0" err="1">
                <a:latin typeface="Kruti Dev 016" pitchFamily="2" charset="0"/>
              </a:rPr>
              <a:t>gS</a:t>
            </a:r>
            <a:r>
              <a:rPr lang="en-US" sz="2800" dirty="0">
                <a:latin typeface="Kruti Dev 016" pitchFamily="2" charset="0"/>
              </a:rPr>
              <a:t> </a:t>
            </a:r>
            <a:r>
              <a:rPr lang="en-US" sz="2800" dirty="0" err="1">
                <a:latin typeface="Kruti Dev 016" pitchFamily="2" charset="0"/>
              </a:rPr>
              <a:t>og</a:t>
            </a:r>
            <a:r>
              <a:rPr lang="en-US" sz="2800" dirty="0">
                <a:latin typeface="Kruti Dev 016" pitchFamily="2" charset="0"/>
              </a:rPr>
              <a:t> </a:t>
            </a:r>
            <a:r>
              <a:rPr lang="en-US" sz="2800" dirty="0" err="1">
                <a:latin typeface="Kruti Dev 016" pitchFamily="2" charset="0"/>
              </a:rPr>
              <a:t>lh</a:t>
            </a:r>
            <a:r>
              <a:rPr lang="en-US" sz="2800" dirty="0">
                <a:latin typeface="Kruti Dev 016" pitchFamily="2" charset="0"/>
              </a:rPr>
              <a:t>/</a:t>
            </a:r>
            <a:r>
              <a:rPr lang="en-US" sz="2800" dirty="0" err="1">
                <a:latin typeface="Kruti Dev 016" pitchFamily="2" charset="0"/>
              </a:rPr>
              <a:t>ks</a:t>
            </a:r>
            <a:r>
              <a:rPr lang="en-US" sz="2800" dirty="0">
                <a:latin typeface="Kruti Dev 016" pitchFamily="2" charset="0"/>
              </a:rPr>
              <a:t> </a:t>
            </a:r>
            <a:r>
              <a:rPr lang="en-US" sz="2800" dirty="0" err="1">
                <a:latin typeface="Kruti Dev 016" pitchFamily="2" charset="0"/>
              </a:rPr>
              <a:t>jkLrs</a:t>
            </a:r>
            <a:r>
              <a:rPr lang="en-US" sz="2800" dirty="0">
                <a:latin typeface="Kruti Dev 016" pitchFamily="2" charset="0"/>
              </a:rPr>
              <a:t> </a:t>
            </a:r>
            <a:r>
              <a:rPr lang="en-US" sz="2800" dirty="0" err="1">
                <a:latin typeface="Kruti Dev 016" pitchFamily="2" charset="0"/>
              </a:rPr>
              <a:t>dks</a:t>
            </a:r>
            <a:r>
              <a:rPr lang="en-US" sz="2800" dirty="0">
                <a:latin typeface="Kruti Dev 016" pitchFamily="2" charset="0"/>
              </a:rPr>
              <a:t> </a:t>
            </a:r>
            <a:r>
              <a:rPr lang="en-US" sz="2800" dirty="0" err="1">
                <a:latin typeface="Kruti Dev 016" pitchFamily="2" charset="0"/>
              </a:rPr>
              <a:t>ryk’k</a:t>
            </a:r>
            <a:r>
              <a:rPr lang="en-US" sz="2800" dirty="0">
                <a:latin typeface="Kruti Dev 016" pitchFamily="2" charset="0"/>
              </a:rPr>
              <a:t> </a:t>
            </a:r>
            <a:r>
              <a:rPr lang="en-US" sz="2800" dirty="0" err="1">
                <a:latin typeface="Kruti Dev 016" pitchFamily="2" charset="0"/>
              </a:rPr>
              <a:t>djrk</a:t>
            </a:r>
            <a:r>
              <a:rPr lang="en-US" sz="2800" dirty="0">
                <a:latin typeface="Kruti Dev 016" pitchFamily="2" charset="0"/>
              </a:rPr>
              <a:t> </a:t>
            </a:r>
            <a:r>
              <a:rPr lang="en-US" sz="2800" dirty="0" err="1">
                <a:latin typeface="Kruti Dev 016" pitchFamily="2" charset="0"/>
              </a:rPr>
              <a:t>gS</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397130526"/>
      </p:ext>
    </p:extLst>
  </p:cSld>
  <p:clrMapOvr>
    <a:masterClrMapping/>
  </p:clrMapOvr>
  <p:transition>
    <p:fade/>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559175"/>
            <a:ext cx="10363200" cy="1470025"/>
          </a:xfrm>
        </p:spPr>
        <p:txBody>
          <a:bodyPr/>
          <a:lstStyle/>
          <a:p>
            <a:r>
              <a:rPr lang="ur-PK" sz="5200" dirty="0">
                <a:latin typeface="1 MUHAMMADI QURANIC" pitchFamily="66" charset="-78"/>
                <a:cs typeface="1 MUHAMMADI QURANIC" pitchFamily="66" charset="-78"/>
              </a:rPr>
              <a:t>مَنِ ٱتَّبَعَكُمْ فَٱلْجَنَّةُ مَأْوَاهُ</a:t>
            </a:r>
            <a:r>
              <a:rPr lang="en-US" sz="5200" dirty="0"/>
              <a:t/>
            </a:r>
            <a:br>
              <a:rPr lang="en-US" sz="5200" dirty="0"/>
            </a:br>
            <a:r>
              <a:rPr lang="ur-PK" sz="2800" dirty="0" smtClean="0"/>
              <a:t/>
            </a:r>
            <a:br>
              <a:rPr lang="ur-PK" sz="2800" dirty="0" smtClean="0"/>
            </a:br>
            <a:r>
              <a:rPr lang="en-US" sz="2800" i="1" dirty="0" smtClean="0"/>
              <a:t>man </a:t>
            </a:r>
            <a:r>
              <a:rPr lang="en-US" sz="2800" i="1" dirty="0" err="1"/>
              <a:t>ittaba`akum</a:t>
            </a:r>
            <a:r>
              <a:rPr lang="en-US" sz="2800" i="1" dirty="0"/>
              <a:t> </a:t>
            </a:r>
            <a:r>
              <a:rPr lang="en-US" sz="2800" i="1" dirty="0" err="1"/>
              <a:t>faljannatu</a:t>
            </a:r>
            <a:r>
              <a:rPr lang="en-US" sz="2800" i="1" dirty="0"/>
              <a:t> </a:t>
            </a:r>
            <a:r>
              <a:rPr lang="en-US" sz="2800" i="1" dirty="0" err="1" smtClean="0"/>
              <a:t>ma'wahu</a:t>
            </a:r>
            <a:r>
              <a:rPr lang="ur-PK" sz="2800" i="1" dirty="0" smtClean="0"/>
              <a:t/>
            </a:r>
            <a:br>
              <a:rPr lang="ur-PK" sz="2800" i="1" dirty="0" smtClean="0"/>
            </a:br>
            <a:r>
              <a:rPr lang="en-US" sz="2800" dirty="0"/>
              <a:t/>
            </a:r>
            <a:br>
              <a:rPr lang="en-US" sz="2800" dirty="0"/>
            </a:br>
            <a:r>
              <a:rPr lang="en-US" sz="2800" dirty="0"/>
              <a:t>As to whoever follows you, Paradise will be his abode</a:t>
            </a:r>
            <a:r>
              <a:rPr lang="en-US" sz="2800" dirty="0" smtClean="0"/>
              <a:t>.</a:t>
            </a:r>
            <a:r>
              <a:rPr lang="ur-PK" sz="2800" dirty="0" smtClean="0"/>
              <a:t/>
            </a:r>
            <a:br>
              <a:rPr lang="ur-PK" sz="2800" dirty="0" smtClean="0"/>
            </a:br>
            <a:r>
              <a:rPr lang="ur-PK" sz="2800" dirty="0"/>
              <a:t/>
            </a:r>
            <a:br>
              <a:rPr lang="ur-PK" sz="2800" dirty="0"/>
            </a:br>
            <a:r>
              <a:rPr lang="ur-PK" sz="2800" dirty="0" smtClean="0">
                <a:latin typeface="Faiz Lahori Nastaleeq" pitchFamily="2" charset="-78"/>
                <a:cs typeface="Faiz Lahori Nastaleeq" pitchFamily="2" charset="-78"/>
              </a:rPr>
              <a:t>جو </a:t>
            </a:r>
            <a:r>
              <a:rPr lang="ur-PK" sz="2800" dirty="0">
                <a:latin typeface="Faiz Lahori Nastaleeq" pitchFamily="2" charset="-78"/>
                <a:cs typeface="Faiz Lahori Nastaleeq" pitchFamily="2" charset="-78"/>
              </a:rPr>
              <a:t>تمہاری پیروی کرے گا وہ جنت میں رہے </a:t>
            </a:r>
            <a:r>
              <a:rPr lang="ur-PK" sz="2800" dirty="0" smtClean="0">
                <a:latin typeface="Faiz Lahori Nastaleeq" pitchFamily="2" charset="-78"/>
                <a:cs typeface="Faiz Lahori Nastaleeq" pitchFamily="2" charset="-78"/>
              </a:rPr>
              <a:t>گا</a:t>
            </a:r>
            <a:br>
              <a:rPr lang="ur-PK" sz="2800" dirty="0" smtClean="0">
                <a:latin typeface="Faiz Lahori Nastaleeq" pitchFamily="2" charset="-78"/>
                <a:cs typeface="Faiz Lahori Nastaleeq" pitchFamily="2" charset="-78"/>
              </a:rPr>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en-US" sz="2800" dirty="0" err="1">
                <a:latin typeface="Kruti Dev 016" pitchFamily="2" charset="0"/>
              </a:rPr>
              <a:t>Tkks</a:t>
            </a:r>
            <a:r>
              <a:rPr lang="en-US" sz="2800" dirty="0">
                <a:latin typeface="Kruti Dev 016" pitchFamily="2" charset="0"/>
              </a:rPr>
              <a:t> </a:t>
            </a:r>
            <a:r>
              <a:rPr lang="en-US" sz="2800" dirty="0" err="1">
                <a:latin typeface="Kruti Dev 016" pitchFamily="2" charset="0"/>
              </a:rPr>
              <a:t>rqEgkjh</a:t>
            </a:r>
            <a:r>
              <a:rPr lang="en-US" sz="2800" dirty="0">
                <a:latin typeface="Kruti Dev 016" pitchFamily="2" charset="0"/>
              </a:rPr>
              <a:t> </a:t>
            </a:r>
            <a:r>
              <a:rPr lang="en-US" sz="2800" dirty="0" err="1">
                <a:latin typeface="Kruti Dev 016" pitchFamily="2" charset="0"/>
              </a:rPr>
              <a:t>iSjoh</a:t>
            </a:r>
            <a:r>
              <a:rPr lang="en-US" sz="2800" dirty="0">
                <a:latin typeface="Kruti Dev 016" pitchFamily="2" charset="0"/>
              </a:rPr>
              <a:t> </a:t>
            </a:r>
            <a:r>
              <a:rPr lang="en-US" sz="2800" dirty="0" err="1">
                <a:latin typeface="Kruti Dev 016" pitchFamily="2" charset="0"/>
              </a:rPr>
              <a:t>djsxk</a:t>
            </a:r>
            <a:r>
              <a:rPr lang="en-US" sz="2800" dirty="0">
                <a:latin typeface="Kruti Dev 016" pitchFamily="2" charset="0"/>
              </a:rPr>
              <a:t> </a:t>
            </a:r>
            <a:r>
              <a:rPr lang="en-US" sz="2800" dirty="0" err="1">
                <a:latin typeface="Kruti Dev 016" pitchFamily="2" charset="0"/>
              </a:rPr>
              <a:t>og</a:t>
            </a:r>
            <a:r>
              <a:rPr lang="en-US" sz="2800" dirty="0">
                <a:latin typeface="Kruti Dev 016" pitchFamily="2" charset="0"/>
              </a:rPr>
              <a:t> </a:t>
            </a:r>
            <a:r>
              <a:rPr lang="en-US" sz="2800" dirty="0" err="1">
                <a:latin typeface="Kruti Dev 016" pitchFamily="2" charset="0"/>
              </a:rPr>
              <a:t>tUur</a:t>
            </a:r>
            <a:r>
              <a:rPr lang="en-US" sz="2800" dirty="0">
                <a:latin typeface="Kruti Dev 016" pitchFamily="2" charset="0"/>
              </a:rPr>
              <a:t> </a:t>
            </a:r>
            <a:r>
              <a:rPr lang="en-US" sz="2800" dirty="0" err="1">
                <a:latin typeface="Kruti Dev 016" pitchFamily="2" charset="0"/>
              </a:rPr>
              <a:t>esa</a:t>
            </a:r>
            <a:r>
              <a:rPr lang="en-US" sz="2800" dirty="0">
                <a:latin typeface="Kruti Dev 016" pitchFamily="2" charset="0"/>
              </a:rPr>
              <a:t> </a:t>
            </a:r>
            <a:r>
              <a:rPr lang="en-US" sz="2800" dirty="0" err="1">
                <a:latin typeface="Kruti Dev 016" pitchFamily="2" charset="0"/>
              </a:rPr>
              <a:t>jgsxk</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1868945008"/>
      </p:ext>
    </p:extLst>
  </p:cSld>
  <p:clrMapOvr>
    <a:masterClrMapping/>
  </p:clrMapOvr>
  <p:transition>
    <p:fade/>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559175"/>
            <a:ext cx="10363200" cy="1470025"/>
          </a:xfrm>
        </p:spPr>
        <p:txBody>
          <a:bodyPr/>
          <a:lstStyle/>
          <a:p>
            <a:r>
              <a:rPr lang="ur-PK" sz="5200" dirty="0">
                <a:latin typeface="1 MUHAMMADI QURANIC" pitchFamily="66" charset="-78"/>
                <a:cs typeface="1 MUHAMMADI QURANIC" pitchFamily="66" charset="-78"/>
              </a:rPr>
              <a:t>وَمَنْ خَالَفَكُمْ فَٱلنَّارُ مَثْوَاهُ</a:t>
            </a:r>
            <a:r>
              <a:rPr lang="en-US" sz="5200" dirty="0"/>
              <a:t/>
            </a:r>
            <a:br>
              <a:rPr lang="en-US" sz="5200" dirty="0"/>
            </a:br>
            <a:r>
              <a:rPr lang="ur-PK" sz="2800" dirty="0" smtClean="0"/>
              <a:t/>
            </a:r>
            <a:br>
              <a:rPr lang="ur-PK" sz="2800" dirty="0" smtClean="0"/>
            </a:br>
            <a:r>
              <a:rPr lang="en-US" sz="2800" i="1" dirty="0" err="1" smtClean="0"/>
              <a:t>wa</a:t>
            </a:r>
            <a:r>
              <a:rPr lang="en-US" sz="2800" i="1" dirty="0" smtClean="0"/>
              <a:t> </a:t>
            </a:r>
            <a:r>
              <a:rPr lang="en-US" sz="2800" i="1" dirty="0"/>
              <a:t>man </a:t>
            </a:r>
            <a:r>
              <a:rPr lang="en-US" sz="2800" i="1" dirty="0" err="1"/>
              <a:t>khalafakum</a:t>
            </a:r>
            <a:r>
              <a:rPr lang="en-US" sz="2800" i="1" dirty="0"/>
              <a:t> </a:t>
            </a:r>
            <a:r>
              <a:rPr lang="en-US" sz="2800" i="1" dirty="0" err="1"/>
              <a:t>falnnaru</a:t>
            </a:r>
            <a:r>
              <a:rPr lang="en-US" sz="2800" i="1" dirty="0"/>
              <a:t> </a:t>
            </a:r>
            <a:r>
              <a:rPr lang="en-US" sz="2800" i="1" dirty="0" err="1"/>
              <a:t>mathwahu</a:t>
            </a:r>
            <a:r>
              <a:rPr lang="en-US" sz="2800" dirty="0"/>
              <a:t/>
            </a:r>
            <a:br>
              <a:rPr lang="en-US" sz="2800" dirty="0"/>
            </a:br>
            <a:r>
              <a:rPr lang="ur-PK" sz="2800" dirty="0" smtClean="0"/>
              <a:t/>
            </a:r>
            <a:br>
              <a:rPr lang="ur-PK" sz="2800" dirty="0" smtClean="0"/>
            </a:br>
            <a:r>
              <a:rPr lang="en-US" sz="2800" dirty="0" smtClean="0"/>
              <a:t>As </a:t>
            </a:r>
            <a:r>
              <a:rPr lang="en-US" sz="2800" dirty="0"/>
              <a:t>to whoever dissents you, Hellfire will be his dwelling</a:t>
            </a:r>
            <a:r>
              <a:rPr lang="en-US" sz="2800" dirty="0" smtClean="0"/>
              <a:t>.</a:t>
            </a:r>
            <a:r>
              <a:rPr lang="ur-PK" sz="2800" dirty="0" smtClean="0"/>
              <a:t/>
            </a:r>
            <a:br>
              <a:rPr lang="ur-PK" sz="2800" dirty="0" smtClean="0"/>
            </a:br>
            <a:r>
              <a:rPr lang="ur-PK" sz="2800" dirty="0"/>
              <a:t/>
            </a:r>
            <a:br>
              <a:rPr lang="ur-PK" sz="2800" dirty="0"/>
            </a:br>
            <a:r>
              <a:rPr lang="ur-PK" sz="2800" dirty="0">
                <a:latin typeface="Faiz Lahori Nastaleeq" pitchFamily="2" charset="-78"/>
                <a:cs typeface="Faiz Lahori Nastaleeq" pitchFamily="2" charset="-78"/>
              </a:rPr>
              <a:t>اور جو تیری مخالفت کرے گا وہ جہنم میں سڑ جائے </a:t>
            </a:r>
            <a:r>
              <a:rPr lang="ur-PK" sz="2800" dirty="0" smtClean="0">
                <a:latin typeface="Faiz Lahori Nastaleeq" pitchFamily="2" charset="-78"/>
                <a:cs typeface="Faiz Lahori Nastaleeq" pitchFamily="2" charset="-78"/>
              </a:rPr>
              <a:t>گا</a:t>
            </a:r>
            <a:br>
              <a:rPr lang="ur-PK" sz="2800" dirty="0" smtClean="0">
                <a:latin typeface="Faiz Lahori Nastaleeq" pitchFamily="2" charset="-78"/>
                <a:cs typeface="Faiz Lahori Nastaleeq" pitchFamily="2" charset="-78"/>
              </a:rPr>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en-US" sz="2800" dirty="0" err="1">
                <a:latin typeface="Kruti Dev 016" pitchFamily="2" charset="0"/>
              </a:rPr>
              <a:t>vkSj</a:t>
            </a:r>
            <a:r>
              <a:rPr lang="en-US" sz="2800" dirty="0">
                <a:latin typeface="Kruti Dev 016" pitchFamily="2" charset="0"/>
              </a:rPr>
              <a:t> </a:t>
            </a:r>
            <a:r>
              <a:rPr lang="en-US" sz="2800" dirty="0" err="1">
                <a:latin typeface="Kruti Dev 016" pitchFamily="2" charset="0"/>
              </a:rPr>
              <a:t>tks</a:t>
            </a:r>
            <a:r>
              <a:rPr lang="en-US" sz="2800" dirty="0">
                <a:latin typeface="Kruti Dev 016" pitchFamily="2" charset="0"/>
              </a:rPr>
              <a:t> </a:t>
            </a:r>
            <a:r>
              <a:rPr lang="en-US" sz="2800" dirty="0" err="1">
                <a:latin typeface="Kruti Dev 016" pitchFamily="2" charset="0"/>
              </a:rPr>
              <a:t>rsjh</a:t>
            </a:r>
            <a:r>
              <a:rPr lang="en-US" sz="2800" dirty="0">
                <a:latin typeface="Kruti Dev 016" pitchFamily="2" charset="0"/>
              </a:rPr>
              <a:t> </a:t>
            </a:r>
            <a:r>
              <a:rPr lang="en-US" sz="2800" dirty="0" err="1">
                <a:latin typeface="Kruti Dev 016" pitchFamily="2" charset="0"/>
              </a:rPr>
              <a:t>eq</a:t>
            </a:r>
            <a:r>
              <a:rPr lang="en-US" sz="2800" dirty="0">
                <a:latin typeface="Kruti Dev 016" pitchFamily="2" charset="0"/>
              </a:rPr>
              <a:t>[</a:t>
            </a:r>
            <a:r>
              <a:rPr lang="en-US" sz="2800" dirty="0" err="1">
                <a:latin typeface="Kruti Dev 016" pitchFamily="2" charset="0"/>
              </a:rPr>
              <a:t>k+kfyQr</a:t>
            </a:r>
            <a:r>
              <a:rPr lang="en-US" sz="2800" dirty="0">
                <a:latin typeface="Kruti Dev 016" pitchFamily="2" charset="0"/>
              </a:rPr>
              <a:t> </a:t>
            </a:r>
            <a:r>
              <a:rPr lang="en-US" sz="2800" dirty="0" err="1">
                <a:latin typeface="Kruti Dev 016" pitchFamily="2" charset="0"/>
              </a:rPr>
              <a:t>djsxk</a:t>
            </a:r>
            <a:r>
              <a:rPr lang="en-US" sz="2800" dirty="0">
                <a:latin typeface="Kruti Dev 016" pitchFamily="2" charset="0"/>
              </a:rPr>
              <a:t> </a:t>
            </a:r>
            <a:r>
              <a:rPr lang="en-US" sz="2800" dirty="0" err="1">
                <a:latin typeface="Kruti Dev 016" pitchFamily="2" charset="0"/>
              </a:rPr>
              <a:t>og</a:t>
            </a:r>
            <a:r>
              <a:rPr lang="en-US" sz="2800" dirty="0">
                <a:latin typeface="Kruti Dev 016" pitchFamily="2" charset="0"/>
              </a:rPr>
              <a:t> </a:t>
            </a:r>
            <a:r>
              <a:rPr lang="en-US" sz="2800" dirty="0" err="1">
                <a:latin typeface="Kruti Dev 016" pitchFamily="2" charset="0"/>
              </a:rPr>
              <a:t>tgUue</a:t>
            </a:r>
            <a:r>
              <a:rPr lang="en-US" sz="2800" dirty="0">
                <a:latin typeface="Kruti Dev 016" pitchFamily="2" charset="0"/>
              </a:rPr>
              <a:t> </a:t>
            </a:r>
            <a:r>
              <a:rPr lang="en-US" sz="2800" dirty="0" err="1">
                <a:latin typeface="Kruti Dev 016" pitchFamily="2" charset="0"/>
              </a:rPr>
              <a:t>esa</a:t>
            </a:r>
            <a:r>
              <a:rPr lang="en-US" sz="2800" dirty="0">
                <a:latin typeface="Kruti Dev 016" pitchFamily="2" charset="0"/>
              </a:rPr>
              <a:t> </a:t>
            </a:r>
            <a:r>
              <a:rPr lang="en-US" sz="2800" dirty="0" err="1">
                <a:latin typeface="Kruti Dev 016" pitchFamily="2" charset="0"/>
              </a:rPr>
              <a:t>lM</a:t>
            </a:r>
            <a:r>
              <a:rPr lang="en-US" sz="2800" dirty="0" smtClean="0">
                <a:latin typeface="Kruti Dev 016" pitchFamily="2" charset="0"/>
              </a:rPr>
              <a:t>++ </a:t>
            </a:r>
            <a:r>
              <a:rPr lang="en-US" sz="2800" dirty="0" err="1">
                <a:latin typeface="Kruti Dev 016" pitchFamily="2" charset="0"/>
              </a:rPr>
              <a:t>tk,xk</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
        <p:nvSpPr>
          <p:cNvPr id="3" name="Subtitle 2"/>
          <p:cNvSpPr>
            <a:spLocks noGrp="1"/>
          </p:cNvSpPr>
          <p:nvPr>
            <p:ph type="subTitle" idx="1"/>
          </p:nvPr>
        </p:nvSpPr>
        <p:spPr>
          <a:xfrm>
            <a:off x="1828800" y="4648200"/>
            <a:ext cx="8534400" cy="990600"/>
          </a:xfrm>
        </p:spPr>
        <p:txBody>
          <a:bodyPr/>
          <a:lstStyle/>
          <a:p>
            <a:r>
              <a:rPr lang="ur-PK" dirty="0">
                <a:latin typeface="Faiz Lahori Nastaleeq" pitchFamily="2" charset="-78"/>
                <a:cs typeface="Faiz Lahori Nastaleeq" pitchFamily="2" charset="-78"/>
              </a:rPr>
              <a:t/>
            </a:r>
            <a:br>
              <a:rPr lang="ur-PK" dirty="0">
                <a:latin typeface="Faiz Lahori Nastaleeq" pitchFamily="2" charset="-78"/>
                <a:cs typeface="Faiz Lahori Nastaleeq" pitchFamily="2" charset="-78"/>
              </a:rPr>
            </a:br>
            <a:endParaRPr lang="en-US" dirty="0">
              <a:latin typeface="Faiz Lahori Nastaleeq" pitchFamily="2" charset="-78"/>
              <a:cs typeface="Faiz Lahori Nastaleeq" pitchFamily="2" charset="-78"/>
            </a:endParaRPr>
          </a:p>
        </p:txBody>
      </p:sp>
    </p:spTree>
    <p:extLst>
      <p:ext uri="{BB962C8B-B14F-4D97-AF65-F5344CB8AC3E}">
        <p14:creationId xmlns:p14="http://schemas.microsoft.com/office/powerpoint/2010/main" xmlns="" val="2499556278"/>
      </p:ext>
    </p:extLst>
  </p:cSld>
  <p:clrMapOvr>
    <a:masterClrMapping/>
  </p:clrMapOvr>
  <p:transition>
    <p:fade/>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711575"/>
            <a:ext cx="10363200" cy="1470025"/>
          </a:xfrm>
        </p:spPr>
        <p:txBody>
          <a:bodyPr/>
          <a:lstStyle/>
          <a:p>
            <a:r>
              <a:rPr lang="ur-PK" sz="5200" dirty="0">
                <a:latin typeface="1 MUHAMMADI QURANIC" pitchFamily="66" charset="-78"/>
                <a:cs typeface="1 MUHAMMADI QURANIC" pitchFamily="66" charset="-78"/>
              </a:rPr>
              <a:t>وَمَنْ جَحَدَكُمْ كَافِرٌ</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a:t>man </a:t>
            </a:r>
            <a:r>
              <a:rPr lang="en-US" sz="2800" i="1" dirty="0" err="1"/>
              <a:t>jahadakum</a:t>
            </a:r>
            <a:r>
              <a:rPr lang="en-US" sz="2800" i="1" dirty="0"/>
              <a:t> </a:t>
            </a:r>
            <a:r>
              <a:rPr lang="en-US" sz="2800" i="1" dirty="0" err="1"/>
              <a:t>kafirun</a:t>
            </a:r>
            <a:r>
              <a:rPr lang="en-US" sz="2800" dirty="0"/>
              <a:t/>
            </a:r>
            <a:br>
              <a:rPr lang="en-US" sz="2800" dirty="0"/>
            </a:br>
            <a:r>
              <a:rPr lang="en-US" sz="2800" dirty="0" smtClean="0"/>
              <a:t/>
            </a:r>
            <a:br>
              <a:rPr lang="en-US" sz="2800" dirty="0" smtClean="0"/>
            </a:br>
            <a:r>
              <a:rPr lang="en-US" sz="2800" dirty="0" smtClean="0"/>
              <a:t>He </a:t>
            </a:r>
            <a:r>
              <a:rPr lang="en-US" sz="2800" dirty="0"/>
              <a:t>who denies you is unbeliever</a:t>
            </a:r>
            <a:r>
              <a:rPr lang="en-US" sz="2800" dirty="0" smtClean="0"/>
              <a:t>,</a:t>
            </a:r>
            <a:br>
              <a:rPr lang="en-US" sz="2800" dirty="0" smtClean="0"/>
            </a:br>
            <a:r>
              <a:rPr lang="en-US" sz="2800" dirty="0"/>
              <a:t/>
            </a:r>
            <a:br>
              <a:rPr lang="en-US" sz="2800" dirty="0"/>
            </a:br>
            <a:r>
              <a:rPr lang="ur-PK" sz="2800" dirty="0">
                <a:latin typeface="Faiz Lahori Nastaleeq" pitchFamily="2" charset="-78"/>
                <a:cs typeface="Faiz Lahori Nastaleeq" pitchFamily="2" charset="-78"/>
              </a:rPr>
              <a:t>جو آپ کو حقیقت میں نہیں کہتا ہے وہ ایمان سے دستبردار ہوجاتا </a:t>
            </a:r>
            <a:r>
              <a:rPr lang="ur-PK" sz="2800" dirty="0" smtClean="0">
                <a:latin typeface="Faiz Lahori Nastaleeq" pitchFamily="2" charset="-78"/>
                <a:cs typeface="Faiz Lahori Nastaleeq" pitchFamily="2" charset="-78"/>
              </a:rPr>
              <a:t>ہے</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a:latin typeface="Kruti Dev 016" pitchFamily="2" charset="0"/>
              </a:rPr>
              <a:t>Tkks</a:t>
            </a:r>
            <a:r>
              <a:rPr lang="en-US" sz="2800" dirty="0">
                <a:latin typeface="Kruti Dev 016" pitchFamily="2" charset="0"/>
              </a:rPr>
              <a:t> </a:t>
            </a:r>
            <a:r>
              <a:rPr lang="en-US" sz="2800" dirty="0" err="1">
                <a:latin typeface="Kruti Dev 016" pitchFamily="2" charset="0"/>
              </a:rPr>
              <a:t>vkidks</a:t>
            </a:r>
            <a:r>
              <a:rPr lang="en-US" sz="2800" dirty="0">
                <a:latin typeface="Kruti Dev 016" pitchFamily="2" charset="0"/>
              </a:rPr>
              <a:t> </a:t>
            </a:r>
            <a:r>
              <a:rPr lang="en-US" sz="2800" dirty="0" err="1">
                <a:latin typeface="Kruti Dev 016" pitchFamily="2" charset="0"/>
              </a:rPr>
              <a:t>gd+hd+r</a:t>
            </a:r>
            <a:r>
              <a:rPr lang="en-US" sz="2800" dirty="0">
                <a:latin typeface="Kruti Dev 016" pitchFamily="2" charset="0"/>
              </a:rPr>
              <a:t> </a:t>
            </a:r>
            <a:r>
              <a:rPr lang="en-US" sz="2800" dirty="0" err="1">
                <a:latin typeface="Kruti Dev 016" pitchFamily="2" charset="0"/>
              </a:rPr>
              <a:t>esa</a:t>
            </a:r>
            <a:r>
              <a:rPr lang="en-US" sz="2800" dirty="0">
                <a:latin typeface="Kruti Dev 016" pitchFamily="2" charset="0"/>
              </a:rPr>
              <a:t> </a:t>
            </a:r>
            <a:r>
              <a:rPr lang="en-US" sz="2800" dirty="0" err="1">
                <a:latin typeface="Kruti Dev 016" pitchFamily="2" charset="0"/>
              </a:rPr>
              <a:t>ugha</a:t>
            </a:r>
            <a:r>
              <a:rPr lang="en-US" sz="2800" dirty="0">
                <a:latin typeface="Kruti Dev 016" pitchFamily="2" charset="0"/>
              </a:rPr>
              <a:t> </a:t>
            </a:r>
            <a:r>
              <a:rPr lang="en-US" sz="2800" dirty="0" err="1">
                <a:latin typeface="Kruti Dev 016" pitchFamily="2" charset="0"/>
              </a:rPr>
              <a:t>dgrk</a:t>
            </a:r>
            <a:r>
              <a:rPr lang="en-US" sz="2800" dirty="0">
                <a:latin typeface="Kruti Dev 016" pitchFamily="2" charset="0"/>
              </a:rPr>
              <a:t> </a:t>
            </a:r>
            <a:r>
              <a:rPr lang="en-US" sz="2800" dirty="0" err="1">
                <a:latin typeface="Kruti Dev 016" pitchFamily="2" charset="0"/>
              </a:rPr>
              <a:t>gS</a:t>
            </a:r>
            <a:r>
              <a:rPr lang="en-US" sz="2800" dirty="0">
                <a:latin typeface="Kruti Dev 016" pitchFamily="2" charset="0"/>
              </a:rPr>
              <a:t> </a:t>
            </a:r>
            <a:r>
              <a:rPr lang="en-US" sz="2800" dirty="0" err="1">
                <a:latin typeface="Kruti Dev 016" pitchFamily="2" charset="0"/>
              </a:rPr>
              <a:t>og</a:t>
            </a:r>
            <a:r>
              <a:rPr lang="en-US" sz="2800" dirty="0">
                <a:latin typeface="Kruti Dev 016" pitchFamily="2" charset="0"/>
              </a:rPr>
              <a:t> </a:t>
            </a:r>
            <a:r>
              <a:rPr lang="en-US" sz="2800" dirty="0" err="1">
                <a:latin typeface="Kruti Dev 016" pitchFamily="2" charset="0"/>
              </a:rPr>
              <a:t>bZeku</a:t>
            </a:r>
            <a:r>
              <a:rPr lang="en-US" sz="2800" dirty="0">
                <a:latin typeface="Kruti Dev 016" pitchFamily="2" charset="0"/>
              </a:rPr>
              <a:t> </a:t>
            </a:r>
            <a:r>
              <a:rPr lang="en-US" sz="2800" dirty="0" err="1">
                <a:latin typeface="Kruti Dev 016" pitchFamily="2" charset="0"/>
              </a:rPr>
              <a:t>ls</a:t>
            </a:r>
            <a:r>
              <a:rPr lang="en-US" sz="2800" dirty="0">
                <a:latin typeface="Kruti Dev 016" pitchFamily="2" charset="0"/>
              </a:rPr>
              <a:t> </a:t>
            </a:r>
            <a:r>
              <a:rPr lang="en-US" sz="2800" dirty="0" err="1">
                <a:latin typeface="Kruti Dev 016" pitchFamily="2" charset="0"/>
              </a:rPr>
              <a:t>nLrcjnkj</a:t>
            </a:r>
            <a:r>
              <a:rPr lang="en-US" sz="2800" dirty="0">
                <a:latin typeface="Kruti Dev 016" pitchFamily="2" charset="0"/>
              </a:rPr>
              <a:t> </a:t>
            </a:r>
            <a:r>
              <a:rPr lang="en-US" sz="2800" dirty="0" err="1">
                <a:latin typeface="Kruti Dev 016" pitchFamily="2" charset="0"/>
              </a:rPr>
              <a:t>gks</a:t>
            </a:r>
            <a:r>
              <a:rPr lang="en-US" sz="2800" dirty="0">
                <a:latin typeface="Kruti Dev 016" pitchFamily="2" charset="0"/>
              </a:rPr>
              <a:t> </a:t>
            </a:r>
            <a:r>
              <a:rPr lang="en-US" sz="2800" dirty="0" err="1">
                <a:latin typeface="Kruti Dev 016" pitchFamily="2" charset="0"/>
              </a:rPr>
              <a:t>tk,xk</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en-US" sz="2800" dirty="0"/>
              <a:t/>
            </a:r>
            <a:br>
              <a:rPr lang="en-US" sz="2800" dirty="0"/>
            </a:br>
            <a:endParaRPr lang="en-US" sz="2800" dirty="0"/>
          </a:p>
        </p:txBody>
      </p:sp>
    </p:spTree>
    <p:extLst>
      <p:ext uri="{BB962C8B-B14F-4D97-AF65-F5344CB8AC3E}">
        <p14:creationId xmlns:p14="http://schemas.microsoft.com/office/powerpoint/2010/main" xmlns="" val="99297514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482975"/>
            <a:ext cx="10363200" cy="1470025"/>
          </a:xfrm>
        </p:spPr>
        <p:txBody>
          <a:bodyPr/>
          <a:lstStyle/>
          <a:p>
            <a:r>
              <a:rPr lang="ur-PK" sz="5200" dirty="0">
                <a:latin typeface="1 MUHAMMADI QURANIC" pitchFamily="66" charset="-78"/>
                <a:cs typeface="1 MUHAMMADI QURANIC" pitchFamily="66" charset="-78"/>
              </a:rPr>
              <a:t>وَأَبْوَابَ </a:t>
            </a:r>
            <a:r>
              <a:rPr lang="ur-PK" sz="5200" dirty="0" smtClean="0">
                <a:latin typeface="1 MUHAMMADI QURANIC" pitchFamily="66" charset="-78"/>
                <a:cs typeface="1 MUHAMMADI QURANIC" pitchFamily="66" charset="-78"/>
              </a:rPr>
              <a:t>ٱلْإِيْـمَانِ</a:t>
            </a:r>
            <a:r>
              <a:rPr lang="en-US" sz="5200" dirty="0">
                <a:latin typeface="1 MUHAMMADI QURANIC" pitchFamily="66" charset="-78"/>
                <a:cs typeface="1 MUHAMMADI QURANIC" pitchFamily="66" charset="-78"/>
              </a:rPr>
              <a:t/>
            </a:r>
            <a:br>
              <a:rPr lang="en-US" sz="5200" dirty="0">
                <a:latin typeface="1 MUHAMMADI QURANIC" pitchFamily="66" charset="-78"/>
                <a:cs typeface="1 MUHAMMADI QURANIC" pitchFamily="66" charset="-78"/>
              </a:rPr>
            </a:br>
            <a:r>
              <a:rPr lang="en-US" sz="2800" dirty="0" smtClean="0">
                <a:latin typeface="1 MUHAMMADI QURANIC" pitchFamily="66" charset="-78"/>
                <a:cs typeface="1 MUHAMMADI QURANIC" pitchFamily="66" charset="-78"/>
              </a:rPr>
              <a:t/>
            </a:r>
            <a:br>
              <a:rPr lang="en-US" sz="2800" dirty="0" smtClean="0">
                <a:latin typeface="1 MUHAMMADI QURANIC" pitchFamily="66" charset="-78"/>
                <a:cs typeface="1 MUHAMMADI QURANIC" pitchFamily="66" charset="-78"/>
              </a:rPr>
            </a:br>
            <a:r>
              <a:rPr lang="en-US" sz="2800" i="1" dirty="0" err="1" smtClean="0"/>
              <a:t>wa</a:t>
            </a:r>
            <a:r>
              <a:rPr lang="en-US" sz="2800" i="1" dirty="0" smtClean="0"/>
              <a:t> </a:t>
            </a:r>
            <a:r>
              <a:rPr lang="en-US" sz="2800" i="1" dirty="0" err="1"/>
              <a:t>abwaba</a:t>
            </a:r>
            <a:r>
              <a:rPr lang="en-US" sz="2800" i="1" dirty="0"/>
              <a:t> al-</a:t>
            </a:r>
            <a:r>
              <a:rPr lang="en-US" sz="2800" i="1" dirty="0" err="1"/>
              <a:t>imani</a:t>
            </a:r>
            <a:r>
              <a:rPr lang="en-US" sz="2800" dirty="0"/>
              <a:t/>
            </a:r>
            <a:br>
              <a:rPr lang="en-US" sz="2800" dirty="0"/>
            </a:br>
            <a:r>
              <a:rPr lang="en-US" sz="2800" dirty="0" smtClean="0"/>
              <a:t/>
            </a:r>
            <a:br>
              <a:rPr lang="en-US" sz="2800" dirty="0" smtClean="0"/>
            </a:br>
            <a:r>
              <a:rPr lang="en-US" sz="2800" dirty="0" smtClean="0"/>
              <a:t>doors </a:t>
            </a:r>
            <a:r>
              <a:rPr lang="en-US" sz="2800" dirty="0"/>
              <a:t>to true faith</a:t>
            </a:r>
            <a:r>
              <a:rPr lang="en-US" sz="2800" dirty="0" smtClean="0"/>
              <a:t>,</a:t>
            </a:r>
            <a:br>
              <a:rPr lang="en-US" sz="2800" dirty="0" smtClean="0"/>
            </a:br>
            <a:r>
              <a:rPr lang="en-US" sz="2800" dirty="0" smtClean="0"/>
              <a:t/>
            </a:r>
            <a:br>
              <a:rPr lang="en-US" sz="2800" dirty="0" smtClean="0"/>
            </a:br>
            <a:r>
              <a:rPr lang="ur-PK" sz="2800" dirty="0">
                <a:latin typeface="Faiz Lahori Nastaleeq" pitchFamily="2" charset="-78"/>
                <a:cs typeface="Faiz Lahori Nastaleeq" pitchFamily="2" charset="-78"/>
              </a:rPr>
              <a:t>ایمان کے دروازے</a:t>
            </a:r>
            <a:r>
              <a:rPr lang="en-US" sz="2800" dirty="0">
                <a:latin typeface="Faiz Lahori Nastaleeq" pitchFamily="2" charset="-78"/>
                <a:cs typeface="Faiz Lahori Nastaleeq" pitchFamily="2" charset="-78"/>
              </a:rPr>
              <a:t/>
            </a:r>
            <a:br>
              <a:rPr lang="en-US" sz="2800" dirty="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bZeku</a:t>
            </a:r>
            <a:r>
              <a:rPr lang="en-US" sz="2800" dirty="0" smtClean="0">
                <a:latin typeface="Kruti Dev 016" pitchFamily="2" charset="0"/>
              </a:rPr>
              <a:t> </a:t>
            </a:r>
            <a:r>
              <a:rPr lang="en-US" sz="2800" dirty="0">
                <a:latin typeface="Kruti Dev 016" pitchFamily="2" charset="0"/>
              </a:rPr>
              <a:t>ds </a:t>
            </a:r>
            <a:r>
              <a:rPr lang="en-US" sz="2800" dirty="0" err="1" smtClean="0">
                <a:latin typeface="Kruti Dev 016" pitchFamily="2" charset="0"/>
              </a:rPr>
              <a:t>njokt+s</a:t>
            </a:r>
            <a:r>
              <a:rPr lang="en-US" sz="2800" dirty="0" smtClean="0">
                <a:latin typeface="Kruti Dev 016" pitchFamily="2" charset="0"/>
              </a:rPr>
              <a:t>+</a:t>
            </a:r>
            <a:br>
              <a:rPr lang="en-US" sz="2800" dirty="0" smtClean="0">
                <a:latin typeface="Kruti Dev 016" pitchFamily="2" charset="0"/>
              </a:rPr>
            </a:br>
            <a:r>
              <a:rPr lang="en-US" sz="2800" dirty="0" smtClean="0">
                <a:latin typeface="Kruti Dev 016" pitchFamily="2" charset="0"/>
              </a:rPr>
              <a:t/>
            </a:r>
            <a:br>
              <a:rPr lang="en-US" sz="2800" dirty="0" smtClean="0">
                <a:latin typeface="Kruti Dev 016" pitchFamily="2" charset="0"/>
              </a:rPr>
            </a:br>
            <a:r>
              <a:rPr lang="en-US" sz="2800" dirty="0" smtClean="0">
                <a:latin typeface="LMG-Arun" pitchFamily="2" charset="0"/>
                <a:cs typeface="Arial" charset="0"/>
              </a:rPr>
              <a:t>.DFDGF NZJFHFVM4 </a:t>
            </a:r>
            <a:r>
              <a:rPr lang="en-US" sz="2800" b="1" dirty="0" smtClean="0">
                <a:latin typeface="LMG-Arun" pitchFamily="2" charset="0"/>
                <a:ea typeface="MS Mincho" pitchFamily="49" charset="-128"/>
                <a:cs typeface="Arial" charset="0"/>
              </a:rPr>
              <a:t/>
            </a:r>
            <a:br>
              <a:rPr lang="en-US" sz="2800" b="1" dirty="0" smtClean="0">
                <a:latin typeface="LMG-Arun" pitchFamily="2" charset="0"/>
                <a:ea typeface="MS Mincho" pitchFamily="49" charset="-128"/>
                <a:cs typeface="Arial" charset="0"/>
              </a:rPr>
            </a:br>
            <a:r>
              <a:rPr lang="en-US" sz="2800" dirty="0"/>
              <a:t/>
            </a:r>
            <a:br>
              <a:rPr lang="en-US" sz="2800" dirty="0"/>
            </a:br>
            <a:endParaRPr lang="en-US" sz="2800" dirty="0"/>
          </a:p>
        </p:txBody>
      </p:sp>
    </p:spTree>
    <p:extLst>
      <p:ext uri="{BB962C8B-B14F-4D97-AF65-F5344CB8AC3E}">
        <p14:creationId xmlns:p14="http://schemas.microsoft.com/office/powerpoint/2010/main" xmlns="" val="1994917775"/>
      </p:ext>
    </p:extLst>
  </p:cSld>
  <p:clrMapOvr>
    <a:masterClrMapping/>
  </p:clrMapOvr>
  <p:transition>
    <p:fade/>
  </p:transition>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787775"/>
            <a:ext cx="10363200" cy="1470025"/>
          </a:xfrm>
        </p:spPr>
        <p:txBody>
          <a:bodyPr/>
          <a:lstStyle/>
          <a:p>
            <a:r>
              <a:rPr lang="ur-PK" sz="5200" dirty="0">
                <a:latin typeface="1 MUHAMMADI QURANIC" pitchFamily="66" charset="-78"/>
                <a:cs typeface="1 MUHAMMADI QURANIC" pitchFamily="66" charset="-78"/>
              </a:rPr>
              <a:t>وَمَنْ حَارَبَكُمْ مُشْرِكٌ</a:t>
            </a:r>
            <a:r>
              <a:rPr lang="en-US" sz="5200" dirty="0">
                <a:latin typeface="1 MUHAMMADI QURANIC" pitchFamily="66" charset="-78"/>
                <a:cs typeface="1 MUHAMMADI QURANIC" pitchFamily="66" charset="-78"/>
              </a:rPr>
              <a:t/>
            </a:r>
            <a:br>
              <a:rPr lang="en-US" sz="5200" dirty="0">
                <a:latin typeface="1 MUHAMMADI QURANIC" pitchFamily="66" charset="-78"/>
                <a:cs typeface="1 MUHAMMADI QURANIC" pitchFamily="66" charset="-78"/>
              </a:rPr>
            </a:br>
            <a:r>
              <a:rPr lang="en-US" sz="2800" dirty="0" smtClean="0">
                <a:latin typeface="1 MUHAMMADI QURANIC" pitchFamily="66" charset="-78"/>
                <a:cs typeface="1 MUHAMMADI QURANIC" pitchFamily="66" charset="-78"/>
              </a:rPr>
              <a:t/>
            </a:r>
            <a:br>
              <a:rPr lang="en-US" sz="2800" dirty="0" smtClean="0">
                <a:latin typeface="1 MUHAMMADI QURANIC" pitchFamily="66" charset="-78"/>
                <a:cs typeface="1 MUHAMMADI QURANIC" pitchFamily="66" charset="-78"/>
              </a:rPr>
            </a:br>
            <a:r>
              <a:rPr lang="en-US" sz="2800" i="1" dirty="0" err="1" smtClean="0"/>
              <a:t>wa</a:t>
            </a:r>
            <a:r>
              <a:rPr lang="en-US" sz="2800" i="1" dirty="0" smtClean="0"/>
              <a:t> </a:t>
            </a:r>
            <a:r>
              <a:rPr lang="en-US" sz="2800" i="1" dirty="0"/>
              <a:t>man </a:t>
            </a:r>
            <a:r>
              <a:rPr lang="en-US" sz="2800" i="1" dirty="0" err="1"/>
              <a:t>harabakum</a:t>
            </a:r>
            <a:r>
              <a:rPr lang="en-US" sz="2800" i="1" dirty="0"/>
              <a:t> </a:t>
            </a:r>
            <a:r>
              <a:rPr lang="en-US" sz="2800" i="1" dirty="0" err="1"/>
              <a:t>mushrikun</a:t>
            </a:r>
            <a:r>
              <a:rPr lang="en-US" sz="2800" dirty="0"/>
              <a:t/>
            </a:r>
            <a:br>
              <a:rPr lang="en-US" sz="2800" dirty="0"/>
            </a:br>
            <a:r>
              <a:rPr lang="en-US" sz="2800" dirty="0" smtClean="0"/>
              <a:t/>
            </a:r>
            <a:br>
              <a:rPr lang="en-US" sz="2800" dirty="0" smtClean="0"/>
            </a:br>
            <a:r>
              <a:rPr lang="en-US" sz="2800" dirty="0" smtClean="0"/>
              <a:t>he </a:t>
            </a:r>
            <a:r>
              <a:rPr lang="en-US" sz="2800" dirty="0"/>
              <a:t>who makes war against you is polytheist</a:t>
            </a:r>
            <a:r>
              <a:rPr lang="en-US" sz="2800" dirty="0" smtClean="0"/>
              <a:t>,</a:t>
            </a:r>
            <a:br>
              <a:rPr lang="en-US" sz="2800" dirty="0" smtClean="0"/>
            </a:br>
            <a:r>
              <a:rPr lang="en-US" sz="2800" dirty="0"/>
              <a:t/>
            </a:r>
            <a:br>
              <a:rPr lang="en-US" sz="2800" dirty="0"/>
            </a:br>
            <a:r>
              <a:rPr lang="ur-PK" sz="2800" dirty="0">
                <a:latin typeface="Faiz Lahori Nastaleeq" pitchFamily="2" charset="-78"/>
                <a:cs typeface="Faiz Lahori Nastaleeq" pitchFamily="2" charset="-78"/>
              </a:rPr>
              <a:t>وہ جو آپ کے خلاف جنگ کرتا ہے اتنا ہی مشرک کی طرح برا </a:t>
            </a:r>
            <a:r>
              <a:rPr lang="ur-PK" sz="2800" dirty="0" smtClean="0">
                <a:latin typeface="Faiz Lahori Nastaleeq" pitchFamily="2" charset="-78"/>
                <a:cs typeface="Faiz Lahori Nastaleeq" pitchFamily="2" charset="-78"/>
              </a:rPr>
              <a:t>ہے</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a:latin typeface="Faiz Lahori Nastaleeq" pitchFamily="2" charset="-78"/>
                <a:cs typeface="Faiz Lahori Nastaleeq" pitchFamily="2" charset="-78"/>
              </a:rPr>
              <a:t/>
            </a:r>
            <a:br>
              <a:rPr lang="en-US" sz="2800" dirty="0">
                <a:latin typeface="Faiz Lahori Nastaleeq" pitchFamily="2" charset="-78"/>
                <a:cs typeface="Faiz Lahori Nastaleeq" pitchFamily="2" charset="-78"/>
              </a:rPr>
            </a:br>
            <a:r>
              <a:rPr lang="en-US" sz="2800" dirty="0" err="1">
                <a:latin typeface="Kruti Dev 016" pitchFamily="2" charset="0"/>
              </a:rPr>
              <a:t>Tkks</a:t>
            </a:r>
            <a:r>
              <a:rPr lang="en-US" sz="2800" dirty="0">
                <a:latin typeface="Kruti Dev 016" pitchFamily="2" charset="0"/>
              </a:rPr>
              <a:t> </a:t>
            </a:r>
            <a:r>
              <a:rPr lang="en-US" sz="2800" dirty="0" err="1">
                <a:latin typeface="Kruti Dev 016" pitchFamily="2" charset="0"/>
              </a:rPr>
              <a:t>vkids</a:t>
            </a:r>
            <a:r>
              <a:rPr lang="en-US" sz="2800" dirty="0">
                <a:latin typeface="Kruti Dev 016" pitchFamily="2" charset="0"/>
              </a:rPr>
              <a:t> f[</a:t>
            </a:r>
            <a:r>
              <a:rPr lang="en-US" sz="2800" dirty="0" err="1">
                <a:latin typeface="Kruti Dev 016" pitchFamily="2" charset="0"/>
              </a:rPr>
              <a:t>k+ykQ</a:t>
            </a:r>
            <a:r>
              <a:rPr lang="en-US" sz="2800" dirty="0">
                <a:latin typeface="Kruti Dev 016" pitchFamily="2" charset="0"/>
              </a:rPr>
              <a:t> tax </a:t>
            </a:r>
            <a:r>
              <a:rPr lang="en-US" sz="2800" dirty="0" err="1">
                <a:latin typeface="Kruti Dev 016" pitchFamily="2" charset="0"/>
              </a:rPr>
              <a:t>djrk</a:t>
            </a:r>
            <a:r>
              <a:rPr lang="en-US" sz="2800" dirty="0">
                <a:latin typeface="Kruti Dev 016" pitchFamily="2" charset="0"/>
              </a:rPr>
              <a:t> </a:t>
            </a:r>
            <a:r>
              <a:rPr lang="en-US" sz="2800" dirty="0" err="1">
                <a:latin typeface="Kruti Dev 016" pitchFamily="2" charset="0"/>
              </a:rPr>
              <a:t>gS</a:t>
            </a:r>
            <a:r>
              <a:rPr lang="en-US" sz="2800" dirty="0">
                <a:latin typeface="Kruti Dev 016" pitchFamily="2" charset="0"/>
              </a:rPr>
              <a:t> </a:t>
            </a:r>
            <a:r>
              <a:rPr lang="en-US" sz="2800" dirty="0" err="1">
                <a:latin typeface="Kruti Dev 016" pitchFamily="2" charset="0"/>
              </a:rPr>
              <a:t>mruk</a:t>
            </a:r>
            <a:r>
              <a:rPr lang="en-US" sz="2800" dirty="0">
                <a:latin typeface="Kruti Dev 016" pitchFamily="2" charset="0"/>
              </a:rPr>
              <a:t> </a:t>
            </a:r>
            <a:r>
              <a:rPr lang="en-US" sz="2800" dirty="0" err="1">
                <a:latin typeface="Kruti Dev 016" pitchFamily="2" charset="0"/>
              </a:rPr>
              <a:t>gh</a:t>
            </a:r>
            <a:r>
              <a:rPr lang="en-US" sz="2800" dirty="0">
                <a:latin typeface="Kruti Dev 016" pitchFamily="2" charset="0"/>
              </a:rPr>
              <a:t> </a:t>
            </a:r>
            <a:r>
              <a:rPr lang="en-US" sz="2800" dirty="0" err="1">
                <a:latin typeface="Kruti Dev 016" pitchFamily="2" charset="0"/>
              </a:rPr>
              <a:t>eq’kfjd</a:t>
            </a:r>
            <a:r>
              <a:rPr lang="en-US" sz="2800" dirty="0">
                <a:latin typeface="Kruti Dev 016" pitchFamily="2" charset="0"/>
              </a:rPr>
              <a:t> dh </a:t>
            </a:r>
            <a:r>
              <a:rPr lang="en-US" sz="2800" dirty="0" err="1">
                <a:latin typeface="Kruti Dev 016" pitchFamily="2" charset="0"/>
              </a:rPr>
              <a:t>rjg</a:t>
            </a:r>
            <a:r>
              <a:rPr lang="en-US" sz="2800" dirty="0">
                <a:latin typeface="Kruti Dev 016" pitchFamily="2" charset="0"/>
              </a:rPr>
              <a:t> </a:t>
            </a:r>
            <a:r>
              <a:rPr lang="en-US" sz="2800" dirty="0" err="1">
                <a:latin typeface="Kruti Dev 016" pitchFamily="2" charset="0"/>
              </a:rPr>
              <a:t>cqjk</a:t>
            </a:r>
            <a:r>
              <a:rPr lang="en-US" sz="2800" dirty="0">
                <a:latin typeface="Kruti Dev 016" pitchFamily="2" charset="0"/>
              </a:rPr>
              <a:t> </a:t>
            </a:r>
            <a:r>
              <a:rPr lang="en-US" sz="2800" dirty="0" err="1">
                <a:latin typeface="Kruti Dev 016" pitchFamily="2" charset="0"/>
              </a:rPr>
              <a:t>gS</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en-US" sz="2800" dirty="0"/>
              <a:t/>
            </a:r>
            <a:br>
              <a:rPr lang="en-US" sz="2800" dirty="0"/>
            </a:br>
            <a:endParaRPr lang="en-US" sz="2800" dirty="0"/>
          </a:p>
        </p:txBody>
      </p:sp>
    </p:spTree>
    <p:extLst>
      <p:ext uri="{BB962C8B-B14F-4D97-AF65-F5344CB8AC3E}">
        <p14:creationId xmlns:p14="http://schemas.microsoft.com/office/powerpoint/2010/main" xmlns="" val="757238668"/>
      </p:ext>
    </p:extLst>
  </p:cSld>
  <p:clrMapOvr>
    <a:masterClrMapping/>
  </p:clrMapOvr>
  <p:transition>
    <p:fade/>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711575"/>
            <a:ext cx="10363200" cy="1470025"/>
          </a:xfrm>
        </p:spPr>
        <p:txBody>
          <a:bodyPr/>
          <a:lstStyle/>
          <a:p>
            <a:r>
              <a:rPr lang="ur-PK" sz="5200" dirty="0">
                <a:latin typeface="1 MUHAMMADI QURANIC" pitchFamily="66" charset="-78"/>
                <a:cs typeface="1 MUHAMMADI QURANIC" pitchFamily="66" charset="-78"/>
              </a:rPr>
              <a:t>وَمَنْ رَدَّ عَلَيْكُمْ فِي أَسْفَلِ دَرْكٍ مِنَ ٱلْجَحِيمِ</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a:t>man </a:t>
            </a:r>
            <a:r>
              <a:rPr lang="en-US" sz="2800" i="1" dirty="0" err="1"/>
              <a:t>radda</a:t>
            </a:r>
            <a:r>
              <a:rPr lang="en-US" sz="2800" i="1" dirty="0"/>
              <a:t> `</a:t>
            </a:r>
            <a:r>
              <a:rPr lang="en-US" sz="2800" i="1" dirty="0" err="1"/>
              <a:t>alaykum</a:t>
            </a:r>
            <a:r>
              <a:rPr lang="en-US" sz="2800" i="1" dirty="0"/>
              <a:t> fi </a:t>
            </a:r>
            <a:r>
              <a:rPr lang="en-US" sz="2800" i="1" dirty="0" err="1"/>
              <a:t>asfali</a:t>
            </a:r>
            <a:r>
              <a:rPr lang="en-US" sz="2800" i="1" dirty="0"/>
              <a:t> </a:t>
            </a:r>
            <a:r>
              <a:rPr lang="en-US" sz="2800" i="1" dirty="0" err="1"/>
              <a:t>darakin</a:t>
            </a:r>
            <a:r>
              <a:rPr lang="en-US" sz="2800" i="1" dirty="0"/>
              <a:t> min </a:t>
            </a:r>
            <a:r>
              <a:rPr lang="en-US" sz="2800" i="1" dirty="0" err="1"/>
              <a:t>aljahimi</a:t>
            </a:r>
            <a:r>
              <a:rPr lang="en-US" sz="2800" dirty="0"/>
              <a:t/>
            </a:r>
            <a:br>
              <a:rPr lang="en-US" sz="2800" dirty="0"/>
            </a:br>
            <a:r>
              <a:rPr lang="en-US" sz="2800" dirty="0" smtClean="0"/>
              <a:t/>
            </a:r>
            <a:br>
              <a:rPr lang="en-US" sz="2800" dirty="0" smtClean="0"/>
            </a:br>
            <a:r>
              <a:rPr lang="en-US" sz="2600" dirty="0" smtClean="0"/>
              <a:t>and </a:t>
            </a:r>
            <a:r>
              <a:rPr lang="en-US" sz="2600" dirty="0"/>
              <a:t>he who objects to you will be in the lowest tier of the burning fire</a:t>
            </a:r>
            <a:r>
              <a:rPr lang="en-US" sz="2800" dirty="0" smtClean="0"/>
              <a:t>.</a:t>
            </a:r>
            <a:br>
              <a:rPr lang="en-US" sz="2800" dirty="0" smtClean="0"/>
            </a:br>
            <a:r>
              <a:rPr lang="en-US" sz="2800" dirty="0"/>
              <a:t/>
            </a:r>
            <a:br>
              <a:rPr lang="en-US" sz="2800" dirty="0"/>
            </a:br>
            <a:r>
              <a:rPr lang="ur-PK" sz="2800" dirty="0">
                <a:latin typeface="Faiz Lahori Nastaleeq" pitchFamily="2" charset="-78"/>
                <a:cs typeface="Faiz Lahori Nastaleeq" pitchFamily="2" charset="-78"/>
              </a:rPr>
              <a:t>جو آپ کو ترک کرے گا وہ اپنے آپ کو جلتی ہوئی آگ کے نچلے درجے میں پائے </a:t>
            </a:r>
            <a:r>
              <a:rPr lang="ur-PK" sz="2800" dirty="0" smtClean="0">
                <a:latin typeface="Faiz Lahori Nastaleeq" pitchFamily="2" charset="-78"/>
                <a:cs typeface="Faiz Lahori Nastaleeq" pitchFamily="2" charset="-78"/>
              </a:rPr>
              <a:t>گا</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a:latin typeface="Faiz Lahori Nastaleeq" pitchFamily="2" charset="-78"/>
                <a:cs typeface="Faiz Lahori Nastaleeq" pitchFamily="2" charset="-78"/>
              </a:rPr>
              <a:t/>
            </a:r>
            <a:br>
              <a:rPr lang="en-US" sz="2800" dirty="0">
                <a:latin typeface="Faiz Lahori Nastaleeq" pitchFamily="2" charset="-78"/>
                <a:cs typeface="Faiz Lahori Nastaleeq" pitchFamily="2" charset="-78"/>
              </a:rPr>
            </a:br>
            <a:r>
              <a:rPr lang="en-US" sz="2800" dirty="0" err="1">
                <a:latin typeface="Kruti Dev 016" pitchFamily="2" charset="0"/>
              </a:rPr>
              <a:t>Tkks</a:t>
            </a:r>
            <a:r>
              <a:rPr lang="en-US" sz="2800" dirty="0">
                <a:latin typeface="Kruti Dev 016" pitchFamily="2" charset="0"/>
              </a:rPr>
              <a:t> </a:t>
            </a:r>
            <a:r>
              <a:rPr lang="en-US" sz="2800" dirty="0" err="1">
                <a:latin typeface="Kruti Dev 016" pitchFamily="2" charset="0"/>
              </a:rPr>
              <a:t>vkidks</a:t>
            </a:r>
            <a:r>
              <a:rPr lang="en-US" sz="2800" dirty="0">
                <a:latin typeface="Kruti Dev 016" pitchFamily="2" charset="0"/>
              </a:rPr>
              <a:t> </a:t>
            </a:r>
            <a:r>
              <a:rPr lang="en-US" sz="2800" dirty="0" err="1">
                <a:latin typeface="Kruti Dev 016" pitchFamily="2" charset="0"/>
              </a:rPr>
              <a:t>rdZ</a:t>
            </a:r>
            <a:r>
              <a:rPr lang="en-US" sz="2800" dirty="0">
                <a:latin typeface="Kruti Dev 016" pitchFamily="2" charset="0"/>
              </a:rPr>
              <a:t> </a:t>
            </a:r>
            <a:r>
              <a:rPr lang="en-US" sz="2800" dirty="0" err="1">
                <a:latin typeface="Kruti Dev 016" pitchFamily="2" charset="0"/>
              </a:rPr>
              <a:t>djsxk</a:t>
            </a:r>
            <a:r>
              <a:rPr lang="en-US" sz="2800" dirty="0">
                <a:latin typeface="Kruti Dev 016" pitchFamily="2" charset="0"/>
              </a:rPr>
              <a:t> </a:t>
            </a:r>
            <a:r>
              <a:rPr lang="en-US" sz="2800" dirty="0" err="1">
                <a:latin typeface="Kruti Dev 016" pitchFamily="2" charset="0"/>
              </a:rPr>
              <a:t>og</a:t>
            </a:r>
            <a:r>
              <a:rPr lang="en-US" sz="2800" dirty="0">
                <a:latin typeface="Kruti Dev 016" pitchFamily="2" charset="0"/>
              </a:rPr>
              <a:t> </a:t>
            </a:r>
            <a:r>
              <a:rPr lang="en-US" sz="2800" dirty="0" err="1">
                <a:latin typeface="Kruti Dev 016" pitchFamily="2" charset="0"/>
              </a:rPr>
              <a:t>vius</a:t>
            </a:r>
            <a:r>
              <a:rPr lang="en-US" sz="2800" dirty="0">
                <a:latin typeface="Kruti Dev 016" pitchFamily="2" charset="0"/>
              </a:rPr>
              <a:t> </a:t>
            </a:r>
            <a:r>
              <a:rPr lang="en-US" sz="2800" dirty="0" err="1">
                <a:latin typeface="Kruti Dev 016" pitchFamily="2" charset="0"/>
              </a:rPr>
              <a:t>vkidks</a:t>
            </a:r>
            <a:r>
              <a:rPr lang="en-US" sz="2800" dirty="0">
                <a:latin typeface="Kruti Dev 016" pitchFamily="2" charset="0"/>
              </a:rPr>
              <a:t> </a:t>
            </a:r>
            <a:r>
              <a:rPr lang="en-US" sz="2800" dirty="0" err="1">
                <a:latin typeface="Kruti Dev 016" pitchFamily="2" charset="0"/>
              </a:rPr>
              <a:t>tyrh</a:t>
            </a:r>
            <a:r>
              <a:rPr lang="en-US" sz="2800" dirty="0">
                <a:latin typeface="Kruti Dev 016" pitchFamily="2" charset="0"/>
              </a:rPr>
              <a:t> </a:t>
            </a:r>
            <a:r>
              <a:rPr lang="en-US" sz="2800" dirty="0" err="1">
                <a:latin typeface="Kruti Dev 016" pitchFamily="2" charset="0"/>
              </a:rPr>
              <a:t>gqbZ</a:t>
            </a:r>
            <a:r>
              <a:rPr lang="en-US" sz="2800" dirty="0">
                <a:latin typeface="Kruti Dev 016" pitchFamily="2" charset="0"/>
              </a:rPr>
              <a:t> </a:t>
            </a:r>
            <a:r>
              <a:rPr lang="en-US" sz="2800" dirty="0" err="1">
                <a:latin typeface="Kruti Dev 016" pitchFamily="2" charset="0"/>
              </a:rPr>
              <a:t>vkx</a:t>
            </a:r>
            <a:r>
              <a:rPr lang="en-US" sz="2800" dirty="0">
                <a:latin typeface="Kruti Dev 016" pitchFamily="2" charset="0"/>
              </a:rPr>
              <a:t> ds </a:t>
            </a:r>
            <a:r>
              <a:rPr lang="en-US" sz="2800" dirty="0" err="1">
                <a:latin typeface="Kruti Dev 016" pitchFamily="2" charset="0"/>
              </a:rPr>
              <a:t>uhps</a:t>
            </a:r>
            <a:r>
              <a:rPr lang="en-US" sz="2800" dirty="0">
                <a:latin typeface="Kruti Dev 016" pitchFamily="2" charset="0"/>
              </a:rPr>
              <a:t> </a:t>
            </a:r>
            <a:r>
              <a:rPr lang="en-US" sz="2800" dirty="0" err="1">
                <a:latin typeface="Kruti Dev 016" pitchFamily="2" charset="0"/>
              </a:rPr>
              <a:t>ntsZ</a:t>
            </a:r>
            <a:r>
              <a:rPr lang="en-US" sz="2800" dirty="0">
                <a:latin typeface="Kruti Dev 016" pitchFamily="2" charset="0"/>
              </a:rPr>
              <a:t> </a:t>
            </a:r>
            <a:r>
              <a:rPr lang="en-US" sz="2800" dirty="0" err="1">
                <a:latin typeface="Kruti Dev 016" pitchFamily="2" charset="0"/>
              </a:rPr>
              <a:t>esa</a:t>
            </a:r>
            <a:r>
              <a:rPr lang="en-US" sz="2800" dirty="0">
                <a:latin typeface="Kruti Dev 016" pitchFamily="2" charset="0"/>
              </a:rPr>
              <a:t> </a:t>
            </a:r>
            <a:r>
              <a:rPr lang="en-US" sz="2800" dirty="0" err="1">
                <a:latin typeface="Kruti Dev 016" pitchFamily="2" charset="0"/>
              </a:rPr>
              <a:t>ik,xk</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3015889208"/>
      </p:ext>
    </p:extLst>
  </p:cSld>
  <p:clrMapOvr>
    <a:masterClrMapping/>
  </p:clrMapOvr>
  <p:transition>
    <p:fade/>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559175"/>
            <a:ext cx="10363200" cy="1470025"/>
          </a:xfrm>
        </p:spPr>
        <p:txBody>
          <a:bodyPr/>
          <a:lstStyle/>
          <a:p>
            <a:r>
              <a:rPr lang="ur-PK" sz="5200" dirty="0">
                <a:latin typeface="1 MUHAMMADI QURANIC" pitchFamily="66" charset="-78"/>
                <a:cs typeface="1 MUHAMMADI QURANIC" pitchFamily="66" charset="-78"/>
              </a:rPr>
              <a:t>أَشْهَدُ أَنَّ هٰذَا سَابِقٌ لَكُمْ فِيمَا مَضَىٰ</a:t>
            </a:r>
            <a:r>
              <a:rPr lang="en-US" sz="5200" dirty="0"/>
              <a:t/>
            </a:r>
            <a:br>
              <a:rPr lang="en-US" sz="5200" dirty="0"/>
            </a:br>
            <a:r>
              <a:rPr lang="en-US" sz="2800" dirty="0" smtClean="0"/>
              <a:t/>
            </a:r>
            <a:br>
              <a:rPr lang="en-US" sz="2800" dirty="0" smtClean="0"/>
            </a:br>
            <a:r>
              <a:rPr lang="en-US" sz="2800" i="1" dirty="0" err="1" smtClean="0"/>
              <a:t>ashhadu</a:t>
            </a:r>
            <a:r>
              <a:rPr lang="en-US" sz="2800" i="1" dirty="0" smtClean="0"/>
              <a:t> </a:t>
            </a:r>
            <a:r>
              <a:rPr lang="en-US" sz="2800" i="1" dirty="0" err="1"/>
              <a:t>anna</a:t>
            </a:r>
            <a:r>
              <a:rPr lang="en-US" sz="2800" i="1" dirty="0"/>
              <a:t> </a:t>
            </a:r>
            <a:r>
              <a:rPr lang="en-US" sz="2800" i="1" dirty="0" err="1"/>
              <a:t>hadha</a:t>
            </a:r>
            <a:r>
              <a:rPr lang="en-US" sz="2800" i="1" dirty="0"/>
              <a:t> </a:t>
            </a:r>
            <a:r>
              <a:rPr lang="en-US" sz="2800" i="1" dirty="0" err="1"/>
              <a:t>sabiqun</a:t>
            </a:r>
            <a:r>
              <a:rPr lang="en-US" sz="2800" i="1" dirty="0"/>
              <a:t> </a:t>
            </a:r>
            <a:r>
              <a:rPr lang="en-US" sz="2800" i="1" dirty="0" err="1"/>
              <a:t>lakum</a:t>
            </a:r>
            <a:r>
              <a:rPr lang="en-US" sz="2800" i="1" dirty="0"/>
              <a:t> </a:t>
            </a:r>
            <a:r>
              <a:rPr lang="en-US" sz="2800" i="1" dirty="0" err="1"/>
              <a:t>fima</a:t>
            </a:r>
            <a:r>
              <a:rPr lang="en-US" sz="2800" i="1" dirty="0"/>
              <a:t> </a:t>
            </a:r>
            <a:r>
              <a:rPr lang="en-US" sz="2800" i="1" dirty="0" err="1"/>
              <a:t>mada</a:t>
            </a:r>
            <a:r>
              <a:rPr lang="en-US" sz="2800" dirty="0"/>
              <a:t/>
            </a:r>
            <a:br>
              <a:rPr lang="en-US" sz="2800" dirty="0"/>
            </a:br>
            <a:r>
              <a:rPr lang="en-US" sz="2800" dirty="0" smtClean="0"/>
              <a:t/>
            </a:r>
            <a:br>
              <a:rPr lang="en-US" sz="2800" dirty="0" smtClean="0"/>
            </a:br>
            <a:r>
              <a:rPr lang="en-US" sz="2800" dirty="0" smtClean="0"/>
              <a:t>I </a:t>
            </a:r>
            <a:r>
              <a:rPr lang="en-US" sz="2800" dirty="0"/>
              <a:t>bear witness that all the previous was pre-decided for </a:t>
            </a:r>
            <a:r>
              <a:rPr lang="en-US" sz="2800" dirty="0" smtClean="0"/>
              <a:t>you</a:t>
            </a:r>
            <a:br>
              <a:rPr lang="en-US" sz="2800" dirty="0" smtClean="0"/>
            </a:br>
            <a:r>
              <a:rPr lang="en-US" sz="2800" dirty="0"/>
              <a:t/>
            </a:r>
            <a:br>
              <a:rPr lang="en-US" sz="2800" dirty="0"/>
            </a:br>
            <a:r>
              <a:rPr lang="ur-PK" sz="2800" dirty="0">
                <a:latin typeface="Faiz Lahori Nastaleeq" pitchFamily="2" charset="-78"/>
                <a:cs typeface="Faiz Lahori Nastaleeq" pitchFamily="2" charset="-78"/>
              </a:rPr>
              <a:t>میں گواہی دیتا ہوں کہ پچھلا سب آپ کے لئے پہلے سے طے شدہ </a:t>
            </a:r>
            <a:r>
              <a:rPr lang="ur-PK" sz="2800" dirty="0" smtClean="0">
                <a:latin typeface="Faiz Lahori Nastaleeq" pitchFamily="2" charset="-78"/>
                <a:cs typeface="Faiz Lahori Nastaleeq" pitchFamily="2" charset="-78"/>
              </a:rPr>
              <a:t>تھا</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a:latin typeface="Faiz Lahori Nastaleeq" pitchFamily="2" charset="-78"/>
                <a:cs typeface="Faiz Lahori Nastaleeq" pitchFamily="2" charset="-78"/>
              </a:rPr>
              <a:t/>
            </a:r>
            <a:br>
              <a:rPr lang="en-US" sz="2800" dirty="0">
                <a:latin typeface="Faiz Lahori Nastaleeq" pitchFamily="2" charset="-78"/>
                <a:cs typeface="Faiz Lahori Nastaleeq" pitchFamily="2" charset="-78"/>
              </a:rPr>
            </a:br>
            <a:r>
              <a:rPr lang="en-US" sz="2800" dirty="0" err="1">
                <a:latin typeface="Kruti Dev 016" pitchFamily="2" charset="0"/>
              </a:rPr>
              <a:t>eSa</a:t>
            </a:r>
            <a:r>
              <a:rPr lang="en-US" sz="2800" dirty="0">
                <a:latin typeface="Kruti Dev 016" pitchFamily="2" charset="0"/>
              </a:rPr>
              <a:t> </a:t>
            </a:r>
            <a:r>
              <a:rPr lang="en-US" sz="2800" dirty="0" err="1">
                <a:latin typeface="Kruti Dev 016" pitchFamily="2" charset="0"/>
              </a:rPr>
              <a:t>xokgh</a:t>
            </a:r>
            <a:r>
              <a:rPr lang="en-US" sz="2800" dirty="0">
                <a:latin typeface="Kruti Dev 016" pitchFamily="2" charset="0"/>
              </a:rPr>
              <a:t> </a:t>
            </a:r>
            <a:r>
              <a:rPr lang="en-US" sz="2800" dirty="0" err="1">
                <a:latin typeface="Kruti Dev 016" pitchFamily="2" charset="0"/>
              </a:rPr>
              <a:t>nsrk</a:t>
            </a:r>
            <a:r>
              <a:rPr lang="en-US" sz="2800" dirty="0">
                <a:latin typeface="Kruti Dev 016" pitchFamily="2" charset="0"/>
              </a:rPr>
              <a:t> </a:t>
            </a:r>
            <a:r>
              <a:rPr lang="en-US" sz="2800" dirty="0" err="1">
                <a:latin typeface="Kruti Dev 016" pitchFamily="2" charset="0"/>
              </a:rPr>
              <a:t>gw</a:t>
            </a:r>
            <a:r>
              <a:rPr lang="en-US" sz="2800" dirty="0">
                <a:latin typeface="Kruti Dev 016" pitchFamily="2" charset="0"/>
              </a:rPr>
              <a:t>¡ </a:t>
            </a:r>
            <a:r>
              <a:rPr lang="en-US" sz="2800" dirty="0" err="1">
                <a:latin typeface="Kruti Dev 016" pitchFamily="2" charset="0"/>
              </a:rPr>
              <a:t>fiNyk</a:t>
            </a:r>
            <a:r>
              <a:rPr lang="en-US" sz="2800" dirty="0">
                <a:latin typeface="Kruti Dev 016" pitchFamily="2" charset="0"/>
              </a:rPr>
              <a:t> </a:t>
            </a:r>
            <a:r>
              <a:rPr lang="en-US" sz="2800" dirty="0" err="1">
                <a:latin typeface="Kruti Dev 016" pitchFamily="2" charset="0"/>
              </a:rPr>
              <a:t>lc</a:t>
            </a:r>
            <a:r>
              <a:rPr lang="en-US" sz="2800" dirty="0">
                <a:latin typeface="Kruti Dev 016" pitchFamily="2" charset="0"/>
              </a:rPr>
              <a:t> </a:t>
            </a:r>
            <a:r>
              <a:rPr lang="en-US" sz="2800" dirty="0" err="1">
                <a:latin typeface="Kruti Dev 016" pitchFamily="2" charset="0"/>
              </a:rPr>
              <a:t>vkids</a:t>
            </a:r>
            <a:r>
              <a:rPr lang="en-US" sz="2800" dirty="0">
                <a:latin typeface="Kruti Dev 016" pitchFamily="2" charset="0"/>
              </a:rPr>
              <a:t> </a:t>
            </a:r>
            <a:r>
              <a:rPr lang="en-US" sz="2800" dirty="0" err="1">
                <a:latin typeface="Kruti Dev 016" pitchFamily="2" charset="0"/>
              </a:rPr>
              <a:t>fy</a:t>
            </a:r>
            <a:r>
              <a:rPr lang="en-US" sz="2800" dirty="0">
                <a:latin typeface="Kruti Dev 016" pitchFamily="2" charset="0"/>
              </a:rPr>
              <a:t>, </a:t>
            </a:r>
            <a:r>
              <a:rPr lang="en-US" sz="2800" dirty="0" err="1">
                <a:latin typeface="Kruti Dev 016" pitchFamily="2" charset="0"/>
              </a:rPr>
              <a:t>igys</a:t>
            </a:r>
            <a:r>
              <a:rPr lang="en-US" sz="2800" dirty="0">
                <a:latin typeface="Kruti Dev 016" pitchFamily="2" charset="0"/>
              </a:rPr>
              <a:t> </a:t>
            </a:r>
            <a:r>
              <a:rPr lang="en-US" sz="2800" dirty="0" err="1">
                <a:latin typeface="Kruti Dev 016" pitchFamily="2" charset="0"/>
              </a:rPr>
              <a:t>ls</a:t>
            </a:r>
            <a:r>
              <a:rPr lang="en-US" sz="2800" dirty="0">
                <a:latin typeface="Kruti Dev 016" pitchFamily="2" charset="0"/>
              </a:rPr>
              <a:t> </a:t>
            </a:r>
            <a:r>
              <a:rPr lang="en-US" sz="2800" dirty="0" smtClean="0">
                <a:latin typeface="Kruti Dev 016" pitchFamily="2" charset="0"/>
              </a:rPr>
              <a:t>r;’</a:t>
            </a:r>
            <a:r>
              <a:rPr lang="en-US" sz="2800" dirty="0" err="1" smtClean="0">
                <a:latin typeface="Kruti Dev 016" pitchFamily="2" charset="0"/>
              </a:rPr>
              <a:t>kqnk</a:t>
            </a:r>
            <a:r>
              <a:rPr lang="en-US" sz="2800" dirty="0" smtClean="0">
                <a:latin typeface="Kruti Dev 016" pitchFamily="2" charset="0"/>
              </a:rPr>
              <a:t> </a:t>
            </a:r>
            <a:r>
              <a:rPr lang="en-US" sz="2800" dirty="0" err="1">
                <a:latin typeface="Kruti Dev 016" pitchFamily="2" charset="0"/>
              </a:rPr>
              <a:t>Fkk</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1526458078"/>
      </p:ext>
    </p:extLst>
  </p:cSld>
  <p:clrMapOvr>
    <a:masterClrMapping/>
  </p:clrMapOvr>
  <p:transition>
    <p:fade/>
  </p:transition>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711575"/>
            <a:ext cx="10363200" cy="1470025"/>
          </a:xfrm>
        </p:spPr>
        <p:txBody>
          <a:bodyPr/>
          <a:lstStyle/>
          <a:p>
            <a:r>
              <a:rPr lang="ur-PK" sz="5200" dirty="0">
                <a:latin typeface="1 MUHAMMADI QURANIC" pitchFamily="66" charset="-78"/>
                <a:cs typeface="1 MUHAMMADI QURANIC" pitchFamily="66" charset="-78"/>
              </a:rPr>
              <a:t>وَجَارٍ لَكُمْ فِيمَا بَقِيَ</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err="1"/>
              <a:t>jarin</a:t>
            </a:r>
            <a:r>
              <a:rPr lang="en-US" sz="2800" i="1" dirty="0"/>
              <a:t> </a:t>
            </a:r>
            <a:r>
              <a:rPr lang="en-US" sz="2800" i="1" dirty="0" err="1"/>
              <a:t>lakum</a:t>
            </a:r>
            <a:r>
              <a:rPr lang="en-US" sz="2800" i="1" dirty="0"/>
              <a:t> </a:t>
            </a:r>
            <a:r>
              <a:rPr lang="en-US" sz="2800" i="1" dirty="0" err="1"/>
              <a:t>fima</a:t>
            </a:r>
            <a:r>
              <a:rPr lang="en-US" sz="2800" i="1" dirty="0"/>
              <a:t> </a:t>
            </a:r>
            <a:r>
              <a:rPr lang="en-US" sz="2800" i="1" dirty="0" err="1"/>
              <a:t>baqiya</a:t>
            </a:r>
            <a:r>
              <a:rPr lang="en-US" sz="2800" dirty="0"/>
              <a:t/>
            </a:r>
            <a:br>
              <a:rPr lang="en-US" sz="2800" dirty="0"/>
            </a:br>
            <a:r>
              <a:rPr lang="en-US" sz="2800" dirty="0" smtClean="0"/>
              <a:t/>
            </a:r>
            <a:br>
              <a:rPr lang="en-US" sz="2800" dirty="0" smtClean="0"/>
            </a:br>
            <a:r>
              <a:rPr lang="en-US" sz="2800" dirty="0" smtClean="0"/>
              <a:t>and </a:t>
            </a:r>
            <a:r>
              <a:rPr lang="en-US" sz="2800" dirty="0"/>
              <a:t>it will continue in the future</a:t>
            </a:r>
            <a:r>
              <a:rPr lang="en-US" sz="2800" dirty="0" smtClean="0"/>
              <a:t>;</a:t>
            </a:r>
            <a:br>
              <a:rPr lang="en-US" sz="2800" dirty="0" smtClean="0"/>
            </a:br>
            <a:r>
              <a:rPr lang="en-US" sz="2800" dirty="0"/>
              <a:t/>
            </a:r>
            <a:br>
              <a:rPr lang="en-US" sz="2800" dirty="0"/>
            </a:br>
            <a:r>
              <a:rPr lang="ur-PK" sz="2800" dirty="0">
                <a:latin typeface="Faiz Lahori Nastaleeq" pitchFamily="2" charset="-78"/>
                <a:cs typeface="Faiz Lahori Nastaleeq" pitchFamily="2" charset="-78"/>
              </a:rPr>
              <a:t>اور آئندہ بھی یہی ہوتا رہے </a:t>
            </a:r>
            <a:r>
              <a:rPr lang="ur-PK" sz="2800" dirty="0" smtClean="0">
                <a:latin typeface="Faiz Lahori Nastaleeq" pitchFamily="2" charset="-78"/>
                <a:cs typeface="Faiz Lahori Nastaleeq" pitchFamily="2" charset="-78"/>
              </a:rPr>
              <a:t>گا</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a:latin typeface="Faiz Lahori Nastaleeq" pitchFamily="2" charset="-78"/>
                <a:cs typeface="Faiz Lahori Nastaleeq" pitchFamily="2" charset="-78"/>
              </a:rPr>
              <a:t/>
            </a:r>
            <a:br>
              <a:rPr lang="en-US" sz="2800" dirty="0">
                <a:latin typeface="Faiz Lahori Nastaleeq" pitchFamily="2" charset="-78"/>
                <a:cs typeface="Faiz Lahori Nastaleeq" pitchFamily="2" charset="-78"/>
              </a:rPr>
            </a:br>
            <a:r>
              <a:rPr lang="en-US" sz="2800" dirty="0" err="1">
                <a:latin typeface="Kruti Dev 016" pitchFamily="2" charset="0"/>
              </a:rPr>
              <a:t>vkSj</a:t>
            </a:r>
            <a:r>
              <a:rPr lang="en-US" sz="2800" dirty="0">
                <a:latin typeface="Kruti Dev 016" pitchFamily="2" charset="0"/>
              </a:rPr>
              <a:t> </a:t>
            </a:r>
            <a:r>
              <a:rPr lang="en-US" sz="2800" dirty="0" err="1">
                <a:latin typeface="Kruti Dev 016" pitchFamily="2" charset="0"/>
              </a:rPr>
              <a:t>vkbZUnk</a:t>
            </a:r>
            <a:r>
              <a:rPr lang="en-US" sz="2800" dirty="0">
                <a:latin typeface="Kruti Dev 016" pitchFamily="2" charset="0"/>
              </a:rPr>
              <a:t> </a:t>
            </a:r>
            <a:r>
              <a:rPr lang="en-US" sz="2800" dirty="0" err="1">
                <a:latin typeface="Kruti Dev 016" pitchFamily="2" charset="0"/>
              </a:rPr>
              <a:t>Hkh</a:t>
            </a:r>
            <a:r>
              <a:rPr lang="en-US" sz="2800" dirty="0">
                <a:latin typeface="Kruti Dev 016" pitchFamily="2" charset="0"/>
              </a:rPr>
              <a:t> ;</a:t>
            </a:r>
            <a:r>
              <a:rPr lang="en-US" sz="2800" dirty="0" err="1">
                <a:latin typeface="Kruti Dev 016" pitchFamily="2" charset="0"/>
              </a:rPr>
              <a:t>gh</a:t>
            </a:r>
            <a:r>
              <a:rPr lang="en-US" sz="2800" dirty="0">
                <a:latin typeface="Kruti Dev 016" pitchFamily="2" charset="0"/>
              </a:rPr>
              <a:t> </a:t>
            </a:r>
            <a:r>
              <a:rPr lang="en-US" sz="2800" dirty="0" err="1">
                <a:latin typeface="Kruti Dev 016" pitchFamily="2" charset="0"/>
              </a:rPr>
              <a:t>gksrk</a:t>
            </a:r>
            <a:r>
              <a:rPr lang="en-US" sz="2800" dirty="0">
                <a:latin typeface="Kruti Dev 016" pitchFamily="2" charset="0"/>
              </a:rPr>
              <a:t> </a:t>
            </a:r>
            <a:r>
              <a:rPr lang="en-US" sz="2800" dirty="0" err="1">
                <a:latin typeface="Kruti Dev 016" pitchFamily="2" charset="0"/>
              </a:rPr>
              <a:t>jgsxk</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en-US" sz="2800" dirty="0"/>
              <a:t/>
            </a:r>
            <a:br>
              <a:rPr lang="en-US" sz="2800" dirty="0"/>
            </a:br>
            <a:endParaRPr lang="en-US" sz="2800" dirty="0"/>
          </a:p>
        </p:txBody>
      </p:sp>
      <p:sp>
        <p:nvSpPr>
          <p:cNvPr id="3" name="Subtitle 2"/>
          <p:cNvSpPr>
            <a:spLocks noGrp="1"/>
          </p:cNvSpPr>
          <p:nvPr>
            <p:ph type="subTitle" idx="1"/>
          </p:nvPr>
        </p:nvSpPr>
        <p:spPr/>
        <p:txBody>
          <a:bodyPr/>
          <a:lstStyle/>
          <a:p>
            <a:r>
              <a:rPr lang="ur-PK" dirty="0">
                <a:latin typeface="Faiz Lahori Nastaleeq" pitchFamily="2" charset="-78"/>
                <a:cs typeface="Faiz Lahori Nastaleeq" pitchFamily="2" charset="-78"/>
              </a:rPr>
              <a:t/>
            </a:r>
            <a:br>
              <a:rPr lang="ur-PK" dirty="0">
                <a:latin typeface="Faiz Lahori Nastaleeq" pitchFamily="2" charset="-78"/>
                <a:cs typeface="Faiz Lahori Nastaleeq" pitchFamily="2" charset="-78"/>
              </a:rPr>
            </a:br>
            <a:endParaRPr lang="en-US" dirty="0">
              <a:latin typeface="Faiz Lahori Nastaleeq" pitchFamily="2" charset="-78"/>
              <a:cs typeface="Faiz Lahori Nastaleeq" pitchFamily="2" charset="-78"/>
            </a:endParaRPr>
          </a:p>
        </p:txBody>
      </p:sp>
    </p:spTree>
    <p:extLst>
      <p:ext uri="{BB962C8B-B14F-4D97-AF65-F5344CB8AC3E}">
        <p14:creationId xmlns:p14="http://schemas.microsoft.com/office/powerpoint/2010/main" xmlns="" val="1091273852"/>
      </p:ext>
    </p:extLst>
  </p:cSld>
  <p:clrMapOvr>
    <a:masterClrMapping/>
  </p:clrMapOvr>
  <p:transition>
    <p:fade/>
  </p:transition>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482975"/>
            <a:ext cx="10363200" cy="1470025"/>
          </a:xfrm>
        </p:spPr>
        <p:txBody>
          <a:bodyPr/>
          <a:lstStyle/>
          <a:p>
            <a:r>
              <a:rPr lang="ur-PK" sz="5200" dirty="0">
                <a:latin typeface="1 MUHAMMADI QURANIC" pitchFamily="66" charset="-78"/>
                <a:cs typeface="1 MUHAMMADI QURANIC" pitchFamily="66" charset="-78"/>
              </a:rPr>
              <a:t>وَأَنَّ أَرْوَاحَكُمْ وَنُورَكُمْ</a:t>
            </a:r>
            <a:r>
              <a:rPr lang="en-US" sz="5200" dirty="0">
                <a:latin typeface="1 MUHAMMADI QURANIC" pitchFamily="66" charset="-78"/>
                <a:cs typeface="1 MUHAMMADI QURANIC" pitchFamily="66" charset="-78"/>
              </a:rPr>
              <a:t/>
            </a:r>
            <a:br>
              <a:rPr lang="en-US" sz="5200" dirty="0">
                <a:latin typeface="1 MUHAMMADI QURANIC" pitchFamily="66" charset="-78"/>
                <a:cs typeface="1 MUHAMMADI QURANIC" pitchFamily="66" charset="-78"/>
              </a:rPr>
            </a:br>
            <a:r>
              <a:rPr lang="en-US" sz="2800" dirty="0" smtClean="0">
                <a:latin typeface="1 MUHAMMADI QURANIC" pitchFamily="66" charset="-78"/>
                <a:cs typeface="1 MUHAMMADI QURANIC" pitchFamily="66" charset="-78"/>
              </a:rPr>
              <a:t/>
            </a:r>
            <a:br>
              <a:rPr lang="en-US" sz="2800" dirty="0" smtClean="0">
                <a:latin typeface="1 MUHAMMADI QURANIC" pitchFamily="66" charset="-78"/>
                <a:cs typeface="1 MUHAMMADI QURANIC" pitchFamily="66" charset="-78"/>
              </a:rPr>
            </a:br>
            <a:r>
              <a:rPr lang="en-US" sz="2800" i="1" dirty="0" err="1" smtClean="0"/>
              <a:t>wa</a:t>
            </a:r>
            <a:r>
              <a:rPr lang="en-US" sz="2800" i="1" dirty="0" smtClean="0"/>
              <a:t> </a:t>
            </a:r>
            <a:r>
              <a:rPr lang="en-US" sz="2800" i="1" dirty="0" err="1"/>
              <a:t>anna</a:t>
            </a:r>
            <a:r>
              <a:rPr lang="en-US" sz="2800" i="1" dirty="0"/>
              <a:t> </a:t>
            </a:r>
            <a:r>
              <a:rPr lang="en-US" sz="2800" i="1" dirty="0" err="1"/>
              <a:t>arwahakum</a:t>
            </a:r>
            <a:r>
              <a:rPr lang="en-US" sz="2800" i="1" dirty="0"/>
              <a:t> </a:t>
            </a:r>
            <a:r>
              <a:rPr lang="en-US" sz="2800" i="1" dirty="0" err="1"/>
              <a:t>wa</a:t>
            </a:r>
            <a:r>
              <a:rPr lang="en-US" sz="2800" i="1" dirty="0"/>
              <a:t> </a:t>
            </a:r>
            <a:r>
              <a:rPr lang="en-US" sz="2800" i="1" dirty="0" err="1"/>
              <a:t>nurakum</a:t>
            </a:r>
            <a:r>
              <a:rPr lang="en-US" sz="2800" dirty="0"/>
              <a:t/>
            </a:r>
            <a:br>
              <a:rPr lang="en-US" sz="2800" dirty="0"/>
            </a:br>
            <a:r>
              <a:rPr lang="en-US" sz="2800" dirty="0" smtClean="0"/>
              <a:t/>
            </a:r>
            <a:br>
              <a:rPr lang="en-US" sz="2800" dirty="0" smtClean="0"/>
            </a:br>
            <a:r>
              <a:rPr lang="en-US" sz="2800" dirty="0" smtClean="0"/>
              <a:t>and </a:t>
            </a:r>
            <a:r>
              <a:rPr lang="en-US" sz="2800" dirty="0"/>
              <a:t>that your souls, your light</a:t>
            </a:r>
            <a:r>
              <a:rPr lang="en-US" sz="2800" dirty="0" smtClean="0"/>
              <a:t>,</a:t>
            </a:r>
            <a:br>
              <a:rPr lang="en-US" sz="2800" dirty="0" smtClean="0"/>
            </a:br>
            <a:r>
              <a:rPr lang="en-US" sz="2800" dirty="0"/>
              <a:t/>
            </a:r>
            <a:br>
              <a:rPr lang="en-US" sz="2800" dirty="0"/>
            </a:br>
            <a:r>
              <a:rPr lang="ur-PK" sz="2800" dirty="0">
                <a:latin typeface="Faiz Lahori Nastaleeq" pitchFamily="2" charset="-78"/>
                <a:cs typeface="Faiz Lahori Nastaleeq" pitchFamily="2" charset="-78"/>
              </a:rPr>
              <a:t>آپ کی روحیں ، نور</a:t>
            </a:r>
            <a:r>
              <a:rPr lang="en-US" sz="2800" dirty="0">
                <a:latin typeface="Faiz Lahori Nastaleeq" pitchFamily="2" charset="-78"/>
                <a:cs typeface="Faiz Lahori Nastaleeq" pitchFamily="2" charset="-78"/>
              </a:rPr>
              <a:t/>
            </a:r>
            <a:br>
              <a:rPr lang="en-US" sz="2800" dirty="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a:latin typeface="Kruti Dev 016" pitchFamily="2" charset="0"/>
              </a:rPr>
              <a:t>vkidh</a:t>
            </a:r>
            <a:r>
              <a:rPr lang="en-US" sz="2800" dirty="0">
                <a:latin typeface="Kruti Dev 016" pitchFamily="2" charset="0"/>
              </a:rPr>
              <a:t> :</a:t>
            </a:r>
            <a:r>
              <a:rPr lang="en-US" sz="2800" dirty="0" err="1">
                <a:latin typeface="Kruti Dev 016" pitchFamily="2" charset="0"/>
              </a:rPr>
              <a:t>gsa</a:t>
            </a:r>
            <a:r>
              <a:rPr lang="en-US" sz="2800" dirty="0">
                <a:latin typeface="Kruti Dev 016" pitchFamily="2" charset="0"/>
              </a:rPr>
              <a:t>] </a:t>
            </a:r>
            <a:r>
              <a:rPr lang="en-US" sz="2800" dirty="0" err="1">
                <a:latin typeface="Kruti Dev 016" pitchFamily="2" charset="0"/>
              </a:rPr>
              <a:t>uwj</a:t>
            </a:r>
            <a:r>
              <a:rPr lang="en-US" sz="2800" dirty="0"/>
              <a:t/>
            </a:r>
            <a:br>
              <a:rPr lang="en-US" sz="2800" dirty="0"/>
            </a:br>
            <a:endParaRPr lang="en-US" sz="2800" dirty="0"/>
          </a:p>
        </p:txBody>
      </p:sp>
    </p:spTree>
    <p:extLst>
      <p:ext uri="{BB962C8B-B14F-4D97-AF65-F5344CB8AC3E}">
        <p14:creationId xmlns:p14="http://schemas.microsoft.com/office/powerpoint/2010/main" xmlns="" val="192244935"/>
      </p:ext>
    </p:extLst>
  </p:cSld>
  <p:clrMapOvr>
    <a:masterClrMapping/>
  </p:clrMapOvr>
  <p:transition>
    <p:fade/>
  </p:transition>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787775"/>
            <a:ext cx="10363200" cy="1470025"/>
          </a:xfrm>
        </p:spPr>
        <p:txBody>
          <a:bodyPr/>
          <a:lstStyle/>
          <a:p>
            <a:r>
              <a:rPr lang="ur-PK" sz="5200" dirty="0" smtClean="0">
                <a:latin typeface="1 MUHAMMADI QURANIC" pitchFamily="66" charset="-78"/>
                <a:cs typeface="1 MUHAMMADI QURANIC" pitchFamily="66" charset="-78"/>
              </a:rPr>
              <a:t>وَطِيْنَتَكُمْ </a:t>
            </a:r>
            <a:r>
              <a:rPr lang="ur-PK" sz="5200" dirty="0">
                <a:latin typeface="1 MUHAMMADI QURANIC" pitchFamily="66" charset="-78"/>
                <a:cs typeface="1 MUHAMMADI QURANIC" pitchFamily="66" charset="-78"/>
              </a:rPr>
              <a:t>وَاحِدَةٌ</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err="1"/>
              <a:t>tinatakum</a:t>
            </a:r>
            <a:r>
              <a:rPr lang="en-US" sz="2800" i="1" dirty="0"/>
              <a:t> </a:t>
            </a:r>
            <a:r>
              <a:rPr lang="en-US" sz="2800" i="1" dirty="0" err="1"/>
              <a:t>wahidatun</a:t>
            </a:r>
            <a:r>
              <a:rPr lang="en-US" sz="2800" dirty="0"/>
              <a:t/>
            </a:r>
            <a:br>
              <a:rPr lang="en-US" sz="2800" dirty="0"/>
            </a:br>
            <a:r>
              <a:rPr lang="en-US" sz="2800" dirty="0" smtClean="0"/>
              <a:t/>
            </a:r>
            <a:br>
              <a:rPr lang="en-US" sz="2800" dirty="0" smtClean="0"/>
            </a:br>
            <a:r>
              <a:rPr lang="en-US" sz="2800" dirty="0" smtClean="0"/>
              <a:t>and </a:t>
            </a:r>
            <a:r>
              <a:rPr lang="en-US" sz="2800" dirty="0"/>
              <a:t>your form are the same</a:t>
            </a:r>
            <a:r>
              <a:rPr lang="en-US" sz="2800" dirty="0" smtClean="0"/>
              <a:t>;</a:t>
            </a:r>
            <a:br>
              <a:rPr lang="en-US" sz="2800" dirty="0" smtClean="0"/>
            </a:br>
            <a:r>
              <a:rPr lang="en-US" sz="2800" dirty="0"/>
              <a:t/>
            </a:r>
            <a:br>
              <a:rPr lang="en-US" sz="2800" dirty="0"/>
            </a:br>
            <a:r>
              <a:rPr lang="ur-PK" sz="2800" dirty="0">
                <a:latin typeface="Faiz Lahori Nastaleeq" pitchFamily="2" charset="-78"/>
                <a:cs typeface="Faiz Lahori Nastaleeq" pitchFamily="2" charset="-78"/>
              </a:rPr>
              <a:t>اور شکل ایک ہی مٹی سے بنی </a:t>
            </a:r>
            <a:r>
              <a:rPr lang="ur-PK" sz="2800" dirty="0" smtClean="0">
                <a:latin typeface="Faiz Lahori Nastaleeq" pitchFamily="2" charset="-78"/>
                <a:cs typeface="Faiz Lahori Nastaleeq" pitchFamily="2" charset="-78"/>
              </a:rPr>
              <a:t>ہیں</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a:latin typeface="Faiz Lahori Nastaleeq" pitchFamily="2" charset="-78"/>
                <a:cs typeface="Faiz Lahori Nastaleeq" pitchFamily="2" charset="-78"/>
              </a:rPr>
              <a:t/>
            </a:r>
            <a:br>
              <a:rPr lang="en-US" sz="2800" dirty="0">
                <a:latin typeface="Faiz Lahori Nastaleeq" pitchFamily="2" charset="-78"/>
                <a:cs typeface="Faiz Lahori Nastaleeq" pitchFamily="2" charset="-78"/>
              </a:rPr>
            </a:br>
            <a:r>
              <a:rPr lang="en-US" sz="2800" dirty="0" err="1">
                <a:latin typeface="Kruti Dev 016" pitchFamily="2" charset="0"/>
              </a:rPr>
              <a:t>vkSj</a:t>
            </a:r>
            <a:r>
              <a:rPr lang="en-US" sz="2800" dirty="0">
                <a:latin typeface="Kruti Dev 016" pitchFamily="2" charset="0"/>
              </a:rPr>
              <a:t> ‘</a:t>
            </a:r>
            <a:r>
              <a:rPr lang="en-US" sz="2800" dirty="0" err="1">
                <a:latin typeface="Kruti Dev 016" pitchFamily="2" charset="0"/>
              </a:rPr>
              <a:t>kDy</a:t>
            </a:r>
            <a:r>
              <a:rPr lang="en-US" sz="2800" dirty="0">
                <a:latin typeface="Kruti Dev 016" pitchFamily="2" charset="0"/>
              </a:rPr>
              <a:t> ,d </a:t>
            </a:r>
            <a:r>
              <a:rPr lang="en-US" sz="2800" dirty="0" err="1">
                <a:latin typeface="Kruti Dev 016" pitchFamily="2" charset="0"/>
              </a:rPr>
              <a:t>gh</a:t>
            </a:r>
            <a:r>
              <a:rPr lang="en-US" sz="2800" dirty="0">
                <a:latin typeface="Kruti Dev 016" pitchFamily="2" charset="0"/>
              </a:rPr>
              <a:t> </a:t>
            </a:r>
            <a:r>
              <a:rPr lang="en-US" sz="2800" dirty="0" err="1">
                <a:latin typeface="Kruti Dev 016" pitchFamily="2" charset="0"/>
              </a:rPr>
              <a:t>feV~Vh</a:t>
            </a:r>
            <a:r>
              <a:rPr lang="en-US" sz="2800" dirty="0">
                <a:latin typeface="Kruti Dev 016" pitchFamily="2" charset="0"/>
              </a:rPr>
              <a:t> </a:t>
            </a:r>
            <a:r>
              <a:rPr lang="en-US" sz="2800" dirty="0" err="1">
                <a:latin typeface="Kruti Dev 016" pitchFamily="2" charset="0"/>
              </a:rPr>
              <a:t>ls</a:t>
            </a:r>
            <a:r>
              <a:rPr lang="en-US" sz="2800" dirty="0">
                <a:latin typeface="Kruti Dev 016" pitchFamily="2" charset="0"/>
              </a:rPr>
              <a:t> </a:t>
            </a:r>
            <a:r>
              <a:rPr lang="en-US" sz="2800" dirty="0" err="1">
                <a:latin typeface="Kruti Dev 016" pitchFamily="2" charset="0"/>
              </a:rPr>
              <a:t>cus</a:t>
            </a:r>
            <a:r>
              <a:rPr lang="en-US" sz="2800" dirty="0">
                <a:latin typeface="Kruti Dev 016" pitchFamily="2" charset="0"/>
              </a:rPr>
              <a:t> </a:t>
            </a:r>
            <a:r>
              <a:rPr lang="en-US" sz="2800" dirty="0" err="1">
                <a:latin typeface="Kruti Dev 016" pitchFamily="2" charset="0"/>
              </a:rPr>
              <a:t>gSa</a:t>
            </a:r>
            <a:r>
              <a:rPr lang="en-US" sz="2800" dirty="0"/>
              <a:t/>
            </a:r>
            <a:br>
              <a:rPr lang="en-US" sz="2800" dirty="0"/>
            </a:br>
            <a:r>
              <a:rPr lang="en-US" sz="2800" dirty="0">
                <a:latin typeface="Faiz Lahori Nastaleeq" pitchFamily="2" charset="-78"/>
                <a:cs typeface="Faiz Lahori Nastaleeq" pitchFamily="2" charset="-78"/>
              </a:rPr>
              <a:t/>
            </a:r>
            <a:br>
              <a:rPr lang="en-US" sz="2800" dirty="0">
                <a:latin typeface="Faiz Lahori Nastaleeq" pitchFamily="2" charset="-78"/>
                <a:cs typeface="Faiz Lahori Nastaleeq" pitchFamily="2" charset="-78"/>
              </a:rPr>
            </a:br>
            <a:r>
              <a:rPr lang="en-US" sz="2800" dirty="0"/>
              <a:t/>
            </a:r>
            <a:br>
              <a:rPr lang="en-US" sz="2800" dirty="0"/>
            </a:br>
            <a:endParaRPr lang="en-US" sz="2800" dirty="0"/>
          </a:p>
        </p:txBody>
      </p:sp>
    </p:spTree>
    <p:extLst>
      <p:ext uri="{BB962C8B-B14F-4D97-AF65-F5344CB8AC3E}">
        <p14:creationId xmlns:p14="http://schemas.microsoft.com/office/powerpoint/2010/main" xmlns="" val="449333564"/>
      </p:ext>
    </p:extLst>
  </p:cSld>
  <p:clrMapOvr>
    <a:masterClrMapping/>
  </p:clrMapOvr>
  <p:transition>
    <p:fade/>
  </p:transition>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635375"/>
            <a:ext cx="10363200" cy="1470025"/>
          </a:xfrm>
        </p:spPr>
        <p:txBody>
          <a:bodyPr/>
          <a:lstStyle/>
          <a:p>
            <a:r>
              <a:rPr lang="ur-PK" sz="5200" dirty="0">
                <a:latin typeface="1 MUHAMMADI QURANIC" pitchFamily="66" charset="-78"/>
                <a:cs typeface="1 MUHAMMADI QURANIC" pitchFamily="66" charset="-78"/>
              </a:rPr>
              <a:t>طَابَتْ وَطَهُرَتْ</a:t>
            </a:r>
            <a:r>
              <a:rPr lang="en-US" sz="5200" dirty="0">
                <a:latin typeface="1 MUHAMMADI QURANIC" pitchFamily="66" charset="-78"/>
                <a:cs typeface="1 MUHAMMADI QURANIC" pitchFamily="66" charset="-78"/>
              </a:rPr>
              <a:t/>
            </a:r>
            <a:br>
              <a:rPr lang="en-US" sz="5200" dirty="0">
                <a:latin typeface="1 MUHAMMADI QURANIC" pitchFamily="66" charset="-78"/>
                <a:cs typeface="1 MUHAMMADI QURANIC" pitchFamily="66" charset="-78"/>
              </a:rPr>
            </a:br>
            <a:r>
              <a:rPr lang="ur-PK" sz="2800" dirty="0" smtClean="0"/>
              <a:t/>
            </a:r>
            <a:br>
              <a:rPr lang="ur-PK" sz="2800" dirty="0" smtClean="0"/>
            </a:br>
            <a:r>
              <a:rPr lang="en-US" sz="2800" i="1" dirty="0" err="1" smtClean="0"/>
              <a:t>tabat</a:t>
            </a:r>
            <a:r>
              <a:rPr lang="en-US" sz="2800" i="1" dirty="0" smtClean="0"/>
              <a:t> </a:t>
            </a:r>
            <a:r>
              <a:rPr lang="en-US" sz="2800" i="1" dirty="0" err="1"/>
              <a:t>wa</a:t>
            </a:r>
            <a:r>
              <a:rPr lang="en-US" sz="2800" i="1" dirty="0"/>
              <a:t> </a:t>
            </a:r>
            <a:r>
              <a:rPr lang="en-US" sz="2800" i="1" dirty="0" err="1"/>
              <a:t>tahurat</a:t>
            </a:r>
            <a:r>
              <a:rPr lang="en-US" sz="2800" dirty="0"/>
              <a:t/>
            </a:r>
            <a:br>
              <a:rPr lang="en-US" sz="2800" dirty="0"/>
            </a:br>
            <a:r>
              <a:rPr lang="ur-PK" sz="2800" dirty="0" smtClean="0"/>
              <a:t/>
            </a:r>
            <a:br>
              <a:rPr lang="ur-PK" sz="2800" dirty="0" smtClean="0"/>
            </a:br>
            <a:r>
              <a:rPr lang="en-US" sz="2800" dirty="0" smtClean="0"/>
              <a:t>blessed </a:t>
            </a:r>
            <a:r>
              <a:rPr lang="en-US" sz="2800" dirty="0"/>
              <a:t>and purified</a:t>
            </a:r>
            <a:r>
              <a:rPr lang="en-US" sz="2800" dirty="0" smtClean="0"/>
              <a:t>,</a:t>
            </a:r>
            <a:r>
              <a:rPr lang="ur-PK" sz="2800" dirty="0" smtClean="0"/>
              <a:t/>
            </a:r>
            <a:br>
              <a:rPr lang="ur-PK" sz="2800" dirty="0" smtClean="0"/>
            </a:br>
            <a:r>
              <a:rPr lang="ur-PK" sz="2800" dirty="0"/>
              <a:t/>
            </a:r>
            <a:br>
              <a:rPr lang="ur-PK" sz="2800" dirty="0"/>
            </a:br>
            <a:r>
              <a:rPr lang="ur-PK" sz="2800" dirty="0">
                <a:latin typeface="Faiz Lahori Nastaleeq" pitchFamily="2" charset="-78"/>
                <a:cs typeface="Faiz Lahori Nastaleeq" pitchFamily="2" charset="-78"/>
              </a:rPr>
              <a:t>وہ مکمل طور پر خالص </a:t>
            </a: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en-US" sz="2800" dirty="0" err="1">
                <a:latin typeface="Kruti Dev 016" pitchFamily="2" charset="0"/>
              </a:rPr>
              <a:t>Okg</a:t>
            </a:r>
            <a:r>
              <a:rPr lang="en-US" sz="2800" dirty="0">
                <a:latin typeface="Kruti Dev 016" pitchFamily="2" charset="0"/>
              </a:rPr>
              <a:t> </a:t>
            </a:r>
            <a:r>
              <a:rPr lang="en-US" sz="2800" dirty="0" err="1">
                <a:latin typeface="Kruti Dev 016" pitchFamily="2" charset="0"/>
              </a:rPr>
              <a:t>eqdEey</a:t>
            </a:r>
            <a:r>
              <a:rPr lang="en-US" sz="2800" dirty="0">
                <a:latin typeface="Kruti Dev 016" pitchFamily="2" charset="0"/>
              </a:rPr>
              <a:t> </a:t>
            </a:r>
            <a:r>
              <a:rPr lang="en-US" sz="2800" dirty="0" err="1">
                <a:latin typeface="Kruti Dev 016" pitchFamily="2" charset="0"/>
              </a:rPr>
              <a:t>rkSj</a:t>
            </a:r>
            <a:r>
              <a:rPr lang="en-US" sz="2800" dirty="0">
                <a:latin typeface="Kruti Dev 016" pitchFamily="2" charset="0"/>
              </a:rPr>
              <a:t> </a:t>
            </a:r>
            <a:r>
              <a:rPr lang="en-US" sz="2800" dirty="0" err="1">
                <a:latin typeface="Kruti Dev 016" pitchFamily="2" charset="0"/>
              </a:rPr>
              <a:t>ij</a:t>
            </a:r>
            <a:r>
              <a:rPr lang="en-US" sz="2800" dirty="0">
                <a:latin typeface="Kruti Dev 016" pitchFamily="2" charset="0"/>
              </a:rPr>
              <a:t> [k++</a:t>
            </a:r>
            <a:r>
              <a:rPr lang="en-US" sz="2800" dirty="0" err="1">
                <a:latin typeface="Kruti Dev 016" pitchFamily="2" charset="0"/>
              </a:rPr>
              <a:t>kfyl</a:t>
            </a:r>
            <a:r>
              <a:rPr lang="en-US" sz="2800" dirty="0">
                <a:latin typeface="Kruti Dev 016" pitchFamily="2" charset="0"/>
              </a:rPr>
              <a:t> </a:t>
            </a:r>
            <a:r>
              <a:rPr lang="en-US" sz="2800" dirty="0"/>
              <a:t/>
            </a:r>
            <a:br>
              <a:rPr lang="en-US" sz="2800" dirty="0"/>
            </a:br>
            <a:r>
              <a:rPr lang="en-US" sz="2800" dirty="0">
                <a:latin typeface="Faiz Lahori Nastaleeq" pitchFamily="2" charset="-78"/>
                <a:cs typeface="Faiz Lahori Nastaleeq" pitchFamily="2" charset="-78"/>
              </a:rPr>
              <a:t/>
            </a:r>
            <a:br>
              <a:rPr lang="en-US"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3456693073"/>
      </p:ext>
    </p:extLst>
  </p:cSld>
  <p:clrMapOvr>
    <a:masterClrMapping/>
  </p:clrMapOvr>
  <p:transition>
    <p:fade/>
  </p:transition>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635375"/>
            <a:ext cx="10363200" cy="1470025"/>
          </a:xfrm>
        </p:spPr>
        <p:txBody>
          <a:bodyPr/>
          <a:lstStyle/>
          <a:p>
            <a:r>
              <a:rPr lang="ur-PK" sz="5200" dirty="0">
                <a:latin typeface="1 MUHAMMADI QURANIC" pitchFamily="66" charset="-78"/>
                <a:cs typeface="1 MUHAMMADI QURANIC" pitchFamily="66" charset="-78"/>
              </a:rPr>
              <a:t>بَعْضُهَا مِنْ بَعْضٍ</a:t>
            </a:r>
            <a:r>
              <a:rPr lang="en-US" sz="5200" dirty="0"/>
              <a:t/>
            </a:r>
            <a:br>
              <a:rPr lang="en-US" sz="5200" dirty="0"/>
            </a:br>
            <a:r>
              <a:rPr lang="en-US" sz="2800" dirty="0" smtClean="0"/>
              <a:t/>
            </a:r>
            <a:br>
              <a:rPr lang="en-US" sz="2800" dirty="0" smtClean="0"/>
            </a:br>
            <a:r>
              <a:rPr lang="en-US" sz="2800" i="1" dirty="0" err="1" smtClean="0"/>
              <a:t>ba`duha</a:t>
            </a:r>
            <a:r>
              <a:rPr lang="en-US" sz="2800" i="1" dirty="0" smtClean="0"/>
              <a:t> </a:t>
            </a:r>
            <a:r>
              <a:rPr lang="en-US" sz="2800" i="1" dirty="0"/>
              <a:t>min </a:t>
            </a:r>
            <a:r>
              <a:rPr lang="en-US" sz="2800" i="1" dirty="0" err="1"/>
              <a:t>ba`din</a:t>
            </a:r>
            <a:r>
              <a:rPr lang="en-US" sz="2800" dirty="0"/>
              <a:t/>
            </a:r>
            <a:br>
              <a:rPr lang="en-US" sz="2800" dirty="0"/>
            </a:br>
            <a:r>
              <a:rPr lang="en-US" sz="2800" dirty="0" smtClean="0"/>
              <a:t/>
            </a:r>
            <a:br>
              <a:rPr lang="en-US" sz="2800" dirty="0" smtClean="0"/>
            </a:br>
            <a:r>
              <a:rPr lang="en-US" sz="2800" dirty="0" smtClean="0"/>
              <a:t>and </a:t>
            </a:r>
            <a:r>
              <a:rPr lang="en-US" sz="2800" dirty="0"/>
              <a:t>one of the other</a:t>
            </a:r>
            <a:r>
              <a:rPr lang="en-US" sz="2800" dirty="0" smtClean="0"/>
              <a:t>.</a:t>
            </a:r>
            <a:br>
              <a:rPr lang="en-US" sz="2800" dirty="0" smtClean="0"/>
            </a:br>
            <a:r>
              <a:rPr lang="en-US" sz="2800" dirty="0"/>
              <a:t/>
            </a:r>
            <a:br>
              <a:rPr lang="en-US" sz="2800" dirty="0"/>
            </a:br>
            <a:r>
              <a:rPr lang="ur-PK" sz="2800" dirty="0">
                <a:latin typeface="Faiz Lahori Nastaleeq" pitchFamily="2" charset="-78"/>
                <a:cs typeface="Faiz Lahori Nastaleeq" pitchFamily="2" charset="-78"/>
              </a:rPr>
              <a:t> اور ناقابل فہم </a:t>
            </a:r>
            <a:r>
              <a:rPr lang="ur-PK" sz="2800" dirty="0" smtClean="0">
                <a:latin typeface="Faiz Lahori Nastaleeq" pitchFamily="2" charset="-78"/>
                <a:cs typeface="Faiz Lahori Nastaleeq" pitchFamily="2" charset="-78"/>
              </a:rPr>
              <a:t>ہیں</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a:latin typeface="Faiz Lahori Nastaleeq" pitchFamily="2" charset="-78"/>
                <a:cs typeface="Faiz Lahori Nastaleeq" pitchFamily="2" charset="-78"/>
              </a:rPr>
              <a:t/>
            </a:r>
            <a:br>
              <a:rPr lang="en-US" sz="2800" dirty="0">
                <a:latin typeface="Faiz Lahori Nastaleeq" pitchFamily="2" charset="-78"/>
                <a:cs typeface="Faiz Lahori Nastaleeq" pitchFamily="2" charset="-78"/>
              </a:rPr>
            </a:br>
            <a:r>
              <a:rPr lang="en-US" sz="2800" dirty="0" err="1">
                <a:latin typeface="Kruti Dev 016" pitchFamily="2" charset="0"/>
              </a:rPr>
              <a:t>vkSj</a:t>
            </a:r>
            <a:r>
              <a:rPr lang="en-US" sz="2800" dirty="0">
                <a:latin typeface="Kruti Dev 016" pitchFamily="2" charset="0"/>
              </a:rPr>
              <a:t> </a:t>
            </a:r>
            <a:r>
              <a:rPr lang="en-US" sz="2800" dirty="0" err="1">
                <a:latin typeface="Kruti Dev 016" pitchFamily="2" charset="0"/>
              </a:rPr>
              <a:t>ukd</a:t>
            </a:r>
            <a:r>
              <a:rPr lang="en-US" sz="2800" dirty="0">
                <a:latin typeface="Kruti Dev 016" pitchFamily="2" charset="0"/>
              </a:rPr>
              <a:t>++</a:t>
            </a:r>
            <a:r>
              <a:rPr lang="en-US" sz="2800" dirty="0" err="1">
                <a:latin typeface="Kruti Dev 016" pitchFamily="2" charset="0"/>
              </a:rPr>
              <a:t>kfcys</a:t>
            </a:r>
            <a:r>
              <a:rPr lang="en-US" sz="2800" dirty="0">
                <a:latin typeface="Kruti Dev 016" pitchFamily="2" charset="0"/>
              </a:rPr>
              <a:t> </a:t>
            </a:r>
            <a:r>
              <a:rPr lang="en-US" sz="2800" dirty="0" err="1">
                <a:latin typeface="Kruti Dev 016" pitchFamily="2" charset="0"/>
              </a:rPr>
              <a:t>Q+ge</a:t>
            </a:r>
            <a:r>
              <a:rPr lang="en-US" sz="2800" dirty="0">
                <a:latin typeface="Kruti Dev 016" pitchFamily="2" charset="0"/>
              </a:rPr>
              <a:t> </a:t>
            </a:r>
            <a:r>
              <a:rPr lang="en-US" sz="2800" dirty="0" err="1">
                <a:latin typeface="Kruti Dev 016" pitchFamily="2" charset="0"/>
              </a:rPr>
              <a:t>gSa</a:t>
            </a:r>
            <a:r>
              <a:rPr lang="en-US" sz="2800" dirty="0"/>
              <a:t/>
            </a:r>
            <a:br>
              <a:rPr lang="en-US" sz="2800" dirty="0"/>
            </a:br>
            <a:r>
              <a:rPr lang="en-US" sz="2800" dirty="0">
                <a:latin typeface="Faiz Lahori Nastaleeq" pitchFamily="2" charset="-78"/>
                <a:cs typeface="Faiz Lahori Nastaleeq" pitchFamily="2" charset="-78"/>
              </a:rPr>
              <a:t/>
            </a:r>
            <a:br>
              <a:rPr lang="en-US" sz="2800" dirty="0">
                <a:latin typeface="Faiz Lahori Nastaleeq" pitchFamily="2" charset="-78"/>
                <a:cs typeface="Faiz Lahori Nastaleeq" pitchFamily="2" charset="-78"/>
              </a:rPr>
            </a:br>
            <a:endParaRPr lang="en-US" sz="2800" dirty="0"/>
          </a:p>
        </p:txBody>
      </p:sp>
      <p:sp>
        <p:nvSpPr>
          <p:cNvPr id="4" name="Rectangle 3"/>
          <p:cNvSpPr/>
          <p:nvPr/>
        </p:nvSpPr>
        <p:spPr>
          <a:xfrm>
            <a:off x="1981200" y="5715000"/>
            <a:ext cx="7162800" cy="461665"/>
          </a:xfrm>
          <a:prstGeom prst="rect">
            <a:avLst/>
          </a:prstGeom>
        </p:spPr>
        <p:txBody>
          <a:bodyPr wrap="square">
            <a:spAutoFit/>
          </a:bodyPr>
          <a:lstStyle/>
          <a:p>
            <a:pPr algn="ctr"/>
            <a:endParaRPr lang="en-US" sz="2400" dirty="0">
              <a:solidFill>
                <a:srgbClr val="000066"/>
              </a:solidFill>
            </a:endParaRPr>
          </a:p>
        </p:txBody>
      </p:sp>
    </p:spTree>
    <p:extLst>
      <p:ext uri="{BB962C8B-B14F-4D97-AF65-F5344CB8AC3E}">
        <p14:creationId xmlns:p14="http://schemas.microsoft.com/office/powerpoint/2010/main" xmlns="" val="595632774"/>
      </p:ext>
    </p:extLst>
  </p:cSld>
  <p:clrMapOvr>
    <a:masterClrMapping/>
  </p:clrMapOvr>
  <p:transition>
    <p:fade/>
  </p:transition>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482975"/>
            <a:ext cx="10363200" cy="1470025"/>
          </a:xfrm>
        </p:spPr>
        <p:txBody>
          <a:bodyPr/>
          <a:lstStyle/>
          <a:p>
            <a:r>
              <a:rPr lang="ur-PK" sz="5200" dirty="0">
                <a:latin typeface="1 MUHAMMADI QURANIC" pitchFamily="66" charset="-78"/>
                <a:cs typeface="1 MUHAMMADI QURANIC" pitchFamily="66" charset="-78"/>
              </a:rPr>
              <a:t>خَلَقَكُمُ </a:t>
            </a:r>
            <a:r>
              <a:rPr lang="ur-PK" sz="5200" dirty="0" smtClean="0">
                <a:latin typeface="1 MUHAMMADI QURANIC" pitchFamily="66" charset="-78"/>
                <a:cs typeface="1 MUHAMMADI QURANIC" pitchFamily="66" charset="-78"/>
              </a:rPr>
              <a:t>ٱللہَ  أَنْوَارًا</a:t>
            </a:r>
            <a:r>
              <a:rPr lang="en-US" sz="5200" dirty="0"/>
              <a:t/>
            </a:r>
            <a:br>
              <a:rPr lang="en-US" sz="5200" dirty="0"/>
            </a:br>
            <a:r>
              <a:rPr lang="en-US" sz="2800" dirty="0" smtClean="0"/>
              <a:t/>
            </a:r>
            <a:br>
              <a:rPr lang="en-US" sz="2800" dirty="0" smtClean="0"/>
            </a:br>
            <a:r>
              <a:rPr lang="en-US" sz="2800" i="1" dirty="0" err="1" smtClean="0"/>
              <a:t>khalaqakum</a:t>
            </a:r>
            <a:r>
              <a:rPr lang="en-US" sz="2800" i="1" dirty="0" smtClean="0"/>
              <a:t> </a:t>
            </a:r>
            <a:r>
              <a:rPr lang="en-US" sz="2800" i="1" dirty="0" err="1"/>
              <a:t>allahu</a:t>
            </a:r>
            <a:r>
              <a:rPr lang="en-US" sz="2800" i="1" dirty="0"/>
              <a:t> </a:t>
            </a:r>
            <a:r>
              <a:rPr lang="en-US" sz="2800" i="1" dirty="0" err="1"/>
              <a:t>anwaran</a:t>
            </a:r>
            <a:r>
              <a:rPr lang="en-US" sz="2800" dirty="0"/>
              <a:t/>
            </a:r>
            <a:br>
              <a:rPr lang="en-US" sz="2800" dirty="0"/>
            </a:br>
            <a:r>
              <a:rPr lang="en-US" sz="2800" dirty="0" smtClean="0"/>
              <a:t/>
            </a:r>
            <a:br>
              <a:rPr lang="en-US" sz="2800" dirty="0" smtClean="0"/>
            </a:br>
            <a:r>
              <a:rPr lang="en-US" sz="2800" dirty="0" smtClean="0"/>
              <a:t>Allah </a:t>
            </a:r>
            <a:r>
              <a:rPr lang="en-US" sz="2800" dirty="0"/>
              <a:t>created you as lights</a:t>
            </a:r>
            <a:r>
              <a:rPr lang="en-US" sz="2800" dirty="0" smtClean="0"/>
              <a:t>;</a:t>
            </a:r>
            <a:br>
              <a:rPr lang="en-US" sz="2800" dirty="0" smtClean="0"/>
            </a:br>
            <a:r>
              <a:rPr lang="en-US" sz="2800" dirty="0"/>
              <a:t/>
            </a:r>
            <a:br>
              <a:rPr lang="en-US" sz="2800" dirty="0"/>
            </a:br>
            <a:r>
              <a:rPr lang="ur-PK" sz="2800" dirty="0">
                <a:latin typeface="Faiz Lahori Nastaleeq" pitchFamily="2" charset="-78"/>
                <a:cs typeface="Faiz Lahori Nastaleeq" pitchFamily="2" charset="-78"/>
              </a:rPr>
              <a:t>اللہ نے آپ کو نور کی شکل میں پیدا </a:t>
            </a:r>
            <a:r>
              <a:rPr lang="ur-PK" sz="2800" dirty="0" smtClean="0">
                <a:latin typeface="Faiz Lahori Nastaleeq" pitchFamily="2" charset="-78"/>
                <a:cs typeface="Faiz Lahori Nastaleeq" pitchFamily="2" charset="-78"/>
              </a:rPr>
              <a:t>کیا</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a:latin typeface="Faiz Lahori Nastaleeq" pitchFamily="2" charset="-78"/>
                <a:cs typeface="Faiz Lahori Nastaleeq" pitchFamily="2" charset="-78"/>
              </a:rPr>
              <a:t/>
            </a:r>
            <a:br>
              <a:rPr lang="en-US" sz="2800" dirty="0">
                <a:latin typeface="Faiz Lahori Nastaleeq" pitchFamily="2" charset="-78"/>
                <a:cs typeface="Faiz Lahori Nastaleeq" pitchFamily="2" charset="-78"/>
              </a:rPr>
            </a:br>
            <a:r>
              <a:rPr lang="en-US" sz="2800" dirty="0" err="1">
                <a:latin typeface="Kruti Dev 016" pitchFamily="2" charset="0"/>
              </a:rPr>
              <a:t>vYykg</a:t>
            </a:r>
            <a:r>
              <a:rPr lang="en-US" sz="2800" dirty="0">
                <a:latin typeface="Kruti Dev 016" pitchFamily="2" charset="0"/>
              </a:rPr>
              <a:t> us </a:t>
            </a:r>
            <a:r>
              <a:rPr lang="en-US" sz="2800" dirty="0" err="1">
                <a:latin typeface="Kruti Dev 016" pitchFamily="2" charset="0"/>
              </a:rPr>
              <a:t>vkidks</a:t>
            </a:r>
            <a:r>
              <a:rPr lang="en-US" sz="2800" dirty="0">
                <a:latin typeface="Kruti Dev 016" pitchFamily="2" charset="0"/>
              </a:rPr>
              <a:t> </a:t>
            </a:r>
            <a:r>
              <a:rPr lang="en-US" sz="2800" dirty="0" err="1">
                <a:latin typeface="Kruti Dev 016" pitchFamily="2" charset="0"/>
              </a:rPr>
              <a:t>uwj</a:t>
            </a:r>
            <a:r>
              <a:rPr lang="en-US" sz="2800" dirty="0">
                <a:latin typeface="Kruti Dev 016" pitchFamily="2" charset="0"/>
              </a:rPr>
              <a:t> dh ‘</a:t>
            </a:r>
            <a:r>
              <a:rPr lang="en-US" sz="2800" dirty="0" err="1">
                <a:latin typeface="Kruti Dev 016" pitchFamily="2" charset="0"/>
              </a:rPr>
              <a:t>kDy</a:t>
            </a:r>
            <a:r>
              <a:rPr lang="en-US" sz="2800" dirty="0">
                <a:latin typeface="Kruti Dev 016" pitchFamily="2" charset="0"/>
              </a:rPr>
              <a:t> </a:t>
            </a:r>
            <a:r>
              <a:rPr lang="en-US" sz="2800" dirty="0" err="1">
                <a:latin typeface="Kruti Dev 016" pitchFamily="2" charset="0"/>
              </a:rPr>
              <a:t>esa</a:t>
            </a:r>
            <a:r>
              <a:rPr lang="en-US" sz="2800" dirty="0">
                <a:latin typeface="Kruti Dev 016" pitchFamily="2" charset="0"/>
              </a:rPr>
              <a:t> </a:t>
            </a:r>
            <a:r>
              <a:rPr lang="en-US" sz="2800" dirty="0" err="1">
                <a:latin typeface="Kruti Dev 016" pitchFamily="2" charset="0"/>
              </a:rPr>
              <a:t>iSnk</a:t>
            </a:r>
            <a:r>
              <a:rPr lang="en-US" sz="2800" dirty="0">
                <a:latin typeface="Kruti Dev 016" pitchFamily="2" charset="0"/>
              </a:rPr>
              <a:t> </a:t>
            </a:r>
            <a:r>
              <a:rPr lang="en-US" sz="2800" dirty="0" err="1">
                <a:latin typeface="Kruti Dev 016" pitchFamily="2" charset="0"/>
              </a:rPr>
              <a:t>fd;k</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633915573"/>
      </p:ext>
    </p:extLst>
  </p:cSld>
  <p:clrMapOvr>
    <a:masterClrMapping/>
  </p:clrMapOvr>
  <p:transition>
    <p:fade/>
  </p:transition>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559175"/>
            <a:ext cx="10363200" cy="1470025"/>
          </a:xfrm>
        </p:spPr>
        <p:txBody>
          <a:bodyPr/>
          <a:lstStyle/>
          <a:p>
            <a:r>
              <a:rPr lang="ur-PK" sz="5200" dirty="0">
                <a:latin typeface="1 MUHAMMADI QURANIC" pitchFamily="66" charset="-78"/>
                <a:cs typeface="1 MUHAMMADI QURANIC" pitchFamily="66" charset="-78"/>
              </a:rPr>
              <a:t>فَجَعَلَكُمْ بِعَرْشِهِ مُحْدِقِينَ</a:t>
            </a:r>
            <a:r>
              <a:rPr lang="en-US" sz="5200" dirty="0"/>
              <a:t/>
            </a:r>
            <a:br>
              <a:rPr lang="en-US" sz="5200" dirty="0"/>
            </a:br>
            <a:r>
              <a:rPr lang="ur-PK" sz="2800" dirty="0" smtClean="0"/>
              <a:t/>
            </a:r>
            <a:br>
              <a:rPr lang="ur-PK" sz="2800" dirty="0" smtClean="0"/>
            </a:br>
            <a:r>
              <a:rPr lang="en-US" sz="2800" i="1" dirty="0" err="1" smtClean="0"/>
              <a:t>faja`alakum</a:t>
            </a:r>
            <a:r>
              <a:rPr lang="en-US" sz="2800" i="1" dirty="0" smtClean="0"/>
              <a:t> </a:t>
            </a:r>
            <a:r>
              <a:rPr lang="en-US" sz="2800" i="1" dirty="0" err="1"/>
              <a:t>bi`arshihi</a:t>
            </a:r>
            <a:r>
              <a:rPr lang="en-US" sz="2800" i="1" dirty="0"/>
              <a:t> </a:t>
            </a:r>
            <a:r>
              <a:rPr lang="en-US" sz="2800" i="1" dirty="0" err="1"/>
              <a:t>muhdiqina</a:t>
            </a:r>
            <a:r>
              <a:rPr lang="en-US" sz="2800" dirty="0"/>
              <a:t/>
            </a:r>
            <a:br>
              <a:rPr lang="en-US" sz="2800" dirty="0"/>
            </a:br>
            <a:r>
              <a:rPr lang="ur-PK" sz="2800" dirty="0" smtClean="0"/>
              <a:t/>
            </a:r>
            <a:br>
              <a:rPr lang="ur-PK" sz="2800" dirty="0" smtClean="0"/>
            </a:br>
            <a:r>
              <a:rPr lang="en-US" sz="2800" dirty="0" smtClean="0"/>
              <a:t>He </a:t>
            </a:r>
            <a:r>
              <a:rPr lang="en-US" sz="2800" dirty="0"/>
              <a:t>then made you observe from His </a:t>
            </a:r>
            <a:r>
              <a:rPr lang="en-US" sz="2800" dirty="0" smtClean="0"/>
              <a:t>Throne</a:t>
            </a:r>
            <a:r>
              <a:rPr lang="ur-PK" sz="2800" dirty="0" smtClean="0"/>
              <a:t/>
            </a:r>
            <a:br>
              <a:rPr lang="ur-PK" sz="2800" dirty="0" smtClean="0"/>
            </a:br>
            <a:r>
              <a:rPr lang="ur-PK" sz="2800" dirty="0" smtClean="0"/>
              <a:t/>
            </a:r>
            <a:br>
              <a:rPr lang="ur-PK" sz="2800" dirty="0" smtClean="0"/>
            </a:br>
            <a:r>
              <a:rPr lang="ur-PK" sz="2800" dirty="0">
                <a:latin typeface="Faiz Lahori Nastaleeq" pitchFamily="2" charset="-78"/>
                <a:cs typeface="Faiz Lahori Nastaleeq" pitchFamily="2" charset="-78"/>
              </a:rPr>
              <a:t>پھر آپ کو اپنے عرش کے ساتھ قربت </a:t>
            </a:r>
            <a:r>
              <a:rPr lang="ur-PK" sz="2800" dirty="0" smtClean="0">
                <a:latin typeface="Faiz Lahori Nastaleeq" pitchFamily="2" charset="-78"/>
                <a:cs typeface="Faiz Lahori Nastaleeq" pitchFamily="2" charset="-78"/>
              </a:rPr>
              <a:t>رکھے</a:t>
            </a:r>
            <a:br>
              <a:rPr lang="ur-PK" sz="2800" dirty="0" smtClean="0">
                <a:latin typeface="Faiz Lahori Nastaleeq" pitchFamily="2" charset="-78"/>
                <a:cs typeface="Faiz Lahori Nastaleeq" pitchFamily="2" charset="-78"/>
              </a:rPr>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en-US" sz="2800" dirty="0" err="1">
                <a:latin typeface="Kruti Dev 016" pitchFamily="2" charset="0"/>
              </a:rPr>
              <a:t>fQj</a:t>
            </a:r>
            <a:r>
              <a:rPr lang="en-US" sz="2800" dirty="0">
                <a:latin typeface="Kruti Dev 016" pitchFamily="2" charset="0"/>
              </a:rPr>
              <a:t> </a:t>
            </a:r>
            <a:r>
              <a:rPr lang="en-US" sz="2800" dirty="0" err="1">
                <a:latin typeface="Kruti Dev 016" pitchFamily="2" charset="0"/>
              </a:rPr>
              <a:t>vkidks</a:t>
            </a:r>
            <a:r>
              <a:rPr lang="en-US" sz="2800" dirty="0">
                <a:latin typeface="Kruti Dev 016" pitchFamily="2" charset="0"/>
              </a:rPr>
              <a:t> </a:t>
            </a:r>
            <a:r>
              <a:rPr lang="en-US" sz="2800" dirty="0" err="1">
                <a:latin typeface="Kruti Dev 016" pitchFamily="2" charset="0"/>
              </a:rPr>
              <a:t>vius</a:t>
            </a:r>
            <a:r>
              <a:rPr lang="en-US" sz="2800" dirty="0">
                <a:latin typeface="Kruti Dev 016" pitchFamily="2" charset="0"/>
              </a:rPr>
              <a:t> </a:t>
            </a:r>
            <a:r>
              <a:rPr lang="en-US" sz="2800" dirty="0" err="1">
                <a:latin typeface="Kruti Dev 016" pitchFamily="2" charset="0"/>
              </a:rPr>
              <a:t>v’kZ</a:t>
            </a:r>
            <a:r>
              <a:rPr lang="en-US" sz="2800" dirty="0">
                <a:latin typeface="Kruti Dev 016" pitchFamily="2" charset="0"/>
              </a:rPr>
              <a:t> ds </a:t>
            </a:r>
            <a:r>
              <a:rPr lang="en-US" sz="2800" dirty="0" err="1">
                <a:latin typeface="Kruti Dev 016" pitchFamily="2" charset="0"/>
              </a:rPr>
              <a:t>lkFk</a:t>
            </a:r>
            <a:r>
              <a:rPr lang="en-US" sz="2800" dirty="0">
                <a:latin typeface="Kruti Dev 016" pitchFamily="2" charset="0"/>
              </a:rPr>
              <a:t> d++</a:t>
            </a:r>
            <a:r>
              <a:rPr lang="en-US" sz="2800" dirty="0" err="1">
                <a:latin typeface="Kruti Dev 016" pitchFamily="2" charset="0"/>
              </a:rPr>
              <a:t>qjcr</a:t>
            </a:r>
            <a:r>
              <a:rPr lang="en-US" sz="2800" dirty="0">
                <a:latin typeface="Kruti Dev 016" pitchFamily="2" charset="0"/>
              </a:rPr>
              <a:t> j[</a:t>
            </a:r>
            <a:r>
              <a:rPr lang="en-US" sz="2800" dirty="0" err="1">
                <a:latin typeface="Kruti Dev 016" pitchFamily="2" charset="0"/>
              </a:rPr>
              <a:t>ks</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
        <p:nvSpPr>
          <p:cNvPr id="3" name="Subtitle 2"/>
          <p:cNvSpPr>
            <a:spLocks noGrp="1"/>
          </p:cNvSpPr>
          <p:nvPr>
            <p:ph type="subTitle" idx="1"/>
          </p:nvPr>
        </p:nvSpPr>
        <p:spPr>
          <a:xfrm>
            <a:off x="1828800" y="4114800"/>
            <a:ext cx="8534400" cy="1524000"/>
          </a:xfrm>
        </p:spPr>
        <p:txBody>
          <a:bodyPr/>
          <a:lstStyle/>
          <a:p>
            <a:r>
              <a:rPr lang="ur-PK" dirty="0">
                <a:latin typeface="Faiz Lahori Nastaleeq" pitchFamily="2" charset="-78"/>
                <a:cs typeface="Faiz Lahori Nastaleeq" pitchFamily="2" charset="-78"/>
              </a:rPr>
              <a:t/>
            </a:r>
            <a:br>
              <a:rPr lang="ur-PK" dirty="0">
                <a:latin typeface="Faiz Lahori Nastaleeq" pitchFamily="2" charset="-78"/>
                <a:cs typeface="Faiz Lahori Nastaleeq" pitchFamily="2" charset="-78"/>
              </a:rPr>
            </a:br>
            <a:endParaRPr lang="en-US" dirty="0">
              <a:latin typeface="Faiz Lahori Nastaleeq" pitchFamily="2" charset="-78"/>
              <a:cs typeface="Faiz Lahori Nastaleeq" pitchFamily="2" charset="-78"/>
            </a:endParaRPr>
          </a:p>
        </p:txBody>
      </p:sp>
    </p:spTree>
    <p:extLst>
      <p:ext uri="{BB962C8B-B14F-4D97-AF65-F5344CB8AC3E}">
        <p14:creationId xmlns:p14="http://schemas.microsoft.com/office/powerpoint/2010/main" xmlns="" val="292692138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52800"/>
            <a:ext cx="10363200" cy="1470025"/>
          </a:xfrm>
        </p:spPr>
        <p:txBody>
          <a:bodyPr/>
          <a:lstStyle/>
          <a:p>
            <a:r>
              <a:rPr lang="ur-PK" sz="5200" dirty="0">
                <a:latin typeface="1 MUHAMMADI QURANIC" pitchFamily="66" charset="-78"/>
                <a:cs typeface="1 MUHAMMADI QURANIC" pitchFamily="66" charset="-78"/>
              </a:rPr>
              <a:t>وَأُمَنَاءَ ٱلرَّحْمٰنِ</a:t>
            </a:r>
            <a:r>
              <a:rPr lang="en-US" sz="5200" dirty="0">
                <a:latin typeface="1 MUHAMMADI QURANIC" pitchFamily="66" charset="-78"/>
                <a:cs typeface="1 MUHAMMADI QURANIC" pitchFamily="66" charset="-78"/>
              </a:rPr>
              <a:t/>
            </a:r>
            <a:br>
              <a:rPr lang="en-US" sz="5200" dirty="0">
                <a:latin typeface="1 MUHAMMADI QURANIC" pitchFamily="66" charset="-78"/>
                <a:cs typeface="1 MUHAMMADI QURANIC" pitchFamily="66" charset="-78"/>
              </a:rPr>
            </a:br>
            <a:r>
              <a:rPr lang="en-US" sz="2800" dirty="0" smtClean="0">
                <a:latin typeface="1 MUHAMMADI QURANIC" pitchFamily="66" charset="-78"/>
                <a:cs typeface="1 MUHAMMADI QURANIC" pitchFamily="66" charset="-78"/>
              </a:rPr>
              <a:t/>
            </a:r>
            <a:br>
              <a:rPr lang="en-US" sz="2800" dirty="0" smtClean="0">
                <a:latin typeface="1 MUHAMMADI QURANIC" pitchFamily="66" charset="-78"/>
                <a:cs typeface="1 MUHAMMADI QURANIC" pitchFamily="66" charset="-78"/>
              </a:rPr>
            </a:br>
            <a:r>
              <a:rPr lang="en-US" sz="2800" i="1" dirty="0" err="1" smtClean="0"/>
              <a:t>wa</a:t>
            </a:r>
            <a:r>
              <a:rPr lang="en-US" sz="2800" i="1" dirty="0" smtClean="0"/>
              <a:t> </a:t>
            </a:r>
            <a:r>
              <a:rPr lang="en-US" sz="2800" i="1" dirty="0" err="1"/>
              <a:t>umana'a</a:t>
            </a:r>
            <a:r>
              <a:rPr lang="en-US" sz="2800" i="1" dirty="0"/>
              <a:t> </a:t>
            </a:r>
            <a:r>
              <a:rPr lang="en-US" sz="2800" i="1" dirty="0" err="1"/>
              <a:t>alrrahmani</a:t>
            </a:r>
            <a:r>
              <a:rPr lang="en-US" sz="2800" dirty="0"/>
              <a:t/>
            </a:r>
            <a:br>
              <a:rPr lang="en-US" sz="2800" dirty="0"/>
            </a:br>
            <a:r>
              <a:rPr lang="en-US" sz="2800" dirty="0" smtClean="0"/>
              <a:t/>
            </a:r>
            <a:br>
              <a:rPr lang="en-US" sz="2800" dirty="0" smtClean="0"/>
            </a:br>
            <a:r>
              <a:rPr lang="en-US" sz="2800" dirty="0" smtClean="0"/>
              <a:t>trustees </a:t>
            </a:r>
            <a:r>
              <a:rPr lang="en-US" sz="2800" dirty="0"/>
              <a:t>of the All-beneficent (Allah</a:t>
            </a:r>
            <a:r>
              <a:rPr lang="en-US" sz="2800" dirty="0" smtClean="0"/>
              <a:t>),</a:t>
            </a:r>
            <a:br>
              <a:rPr lang="en-US" sz="2800" dirty="0" smtClean="0"/>
            </a:br>
            <a:r>
              <a:rPr lang="en-US" sz="2800" dirty="0" smtClean="0"/>
              <a:t/>
            </a:r>
            <a:br>
              <a:rPr lang="en-US" sz="2800" dirty="0" smtClean="0"/>
            </a:br>
            <a:r>
              <a:rPr lang="ur-PK" sz="2800" dirty="0">
                <a:latin typeface="Faiz Lahori Nastaleeq" pitchFamily="2" charset="-78"/>
                <a:cs typeface="Faiz Lahori Nastaleeq" pitchFamily="2" charset="-78"/>
              </a:rPr>
              <a:t>اللہ سبحانہ وتعالی کے امانتوں پر</a:t>
            </a:r>
            <a:r>
              <a:rPr lang="en-US" sz="2800" dirty="0">
                <a:latin typeface="Faiz Lahori Nastaleeq" pitchFamily="2" charset="-78"/>
                <a:cs typeface="Faiz Lahori Nastaleeq" pitchFamily="2" charset="-78"/>
              </a:rPr>
              <a:t/>
            </a:r>
            <a:br>
              <a:rPr lang="en-US" sz="2800" dirty="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vYykg</a:t>
            </a:r>
            <a:r>
              <a:rPr lang="en-US" sz="2800" dirty="0" smtClean="0">
                <a:latin typeface="Kruti Dev 016" pitchFamily="2" charset="0"/>
              </a:rPr>
              <a:t> </a:t>
            </a:r>
            <a:r>
              <a:rPr lang="en-US" sz="2800" dirty="0" err="1">
                <a:latin typeface="Kruti Dev 016" pitchFamily="2" charset="0"/>
              </a:rPr>
              <a:t>lqCgkugq</a:t>
            </a:r>
            <a:r>
              <a:rPr lang="en-US" sz="2800" dirty="0">
                <a:latin typeface="Kruti Dev 016" pitchFamily="2" charset="0"/>
              </a:rPr>
              <a:t> o </a:t>
            </a:r>
            <a:r>
              <a:rPr lang="en-US" sz="2800" dirty="0" err="1">
                <a:latin typeface="Kruti Dev 016" pitchFamily="2" charset="0"/>
              </a:rPr>
              <a:t>rvkyk</a:t>
            </a:r>
            <a:r>
              <a:rPr lang="en-US" sz="2800" dirty="0">
                <a:latin typeface="Kruti Dev 016" pitchFamily="2" charset="0"/>
              </a:rPr>
              <a:t> ds </a:t>
            </a:r>
            <a:r>
              <a:rPr lang="en-US" sz="2800" dirty="0" err="1">
                <a:latin typeface="Kruti Dev 016" pitchFamily="2" charset="0"/>
              </a:rPr>
              <a:t>vekurksa</a:t>
            </a:r>
            <a:r>
              <a:rPr lang="en-US" sz="2800" dirty="0">
                <a:latin typeface="Kruti Dev 016" pitchFamily="2" charset="0"/>
              </a:rPr>
              <a:t> </a:t>
            </a:r>
            <a:r>
              <a:rPr lang="en-US" sz="2800" dirty="0" err="1" smtClean="0">
                <a:latin typeface="Kruti Dev 016" pitchFamily="2" charset="0"/>
              </a:rPr>
              <a:t>ij</a:t>
            </a:r>
            <a:r>
              <a:rPr lang="en-US" sz="2800" dirty="0" smtClean="0">
                <a:latin typeface="Kruti Dev 016" pitchFamily="2" charset="0"/>
              </a:rPr>
              <a:t/>
            </a:r>
            <a:br>
              <a:rPr lang="en-US" sz="2800" dirty="0" smtClean="0">
                <a:latin typeface="Kruti Dev 016" pitchFamily="2" charset="0"/>
              </a:rPr>
            </a:br>
            <a:r>
              <a:rPr lang="en-US" sz="2800" dirty="0" smtClean="0">
                <a:latin typeface="Kruti Dev 016" pitchFamily="2" charset="0"/>
              </a:rPr>
              <a:t/>
            </a:r>
            <a:br>
              <a:rPr lang="en-US" sz="2800" dirty="0" smtClean="0">
                <a:latin typeface="Kruti Dev 016" pitchFamily="2" charset="0"/>
              </a:rPr>
            </a:br>
            <a:r>
              <a:rPr lang="en-US" sz="2800" dirty="0" smtClean="0">
                <a:latin typeface="LMG-Arun" pitchFamily="2" charset="0"/>
                <a:cs typeface="Arial" charset="0"/>
              </a:rPr>
              <a:t> ZC[DFGGF VDFGNFZM </a:t>
            </a:r>
            <a:r>
              <a:rPr lang="en-US" sz="2800" dirty="0"/>
              <a:t/>
            </a:r>
            <a:br>
              <a:rPr lang="en-US" sz="2800" dirty="0"/>
            </a:br>
            <a:endParaRPr lang="en-US" sz="2800" dirty="0"/>
          </a:p>
        </p:txBody>
      </p:sp>
    </p:spTree>
    <p:extLst>
      <p:ext uri="{BB962C8B-B14F-4D97-AF65-F5344CB8AC3E}">
        <p14:creationId xmlns:p14="http://schemas.microsoft.com/office/powerpoint/2010/main" xmlns="" val="2422943438"/>
      </p:ext>
    </p:extLst>
  </p:cSld>
  <p:clrMapOvr>
    <a:masterClrMapping/>
  </p:clrMapOvr>
  <p:transition>
    <p:fade/>
  </p:transition>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482975"/>
            <a:ext cx="10363200" cy="1470025"/>
          </a:xfrm>
        </p:spPr>
        <p:txBody>
          <a:bodyPr/>
          <a:lstStyle/>
          <a:p>
            <a:r>
              <a:rPr lang="ur-PK" sz="5200" dirty="0">
                <a:latin typeface="1 MUHAMMADI QURANIC" pitchFamily="66" charset="-78"/>
                <a:cs typeface="1 MUHAMMADI QURANIC" pitchFamily="66" charset="-78"/>
              </a:rPr>
              <a:t>حَتَّىٰ مَنَّ عَلَيْنَا بِكُمْ</a:t>
            </a:r>
            <a:r>
              <a:rPr lang="en-US" sz="5200" dirty="0"/>
              <a:t/>
            </a:r>
            <a:br>
              <a:rPr lang="en-US" sz="5200" dirty="0"/>
            </a:br>
            <a:r>
              <a:rPr lang="ur-PK" sz="2800" dirty="0" smtClean="0"/>
              <a:t/>
            </a:r>
            <a:br>
              <a:rPr lang="ur-PK" sz="2800" dirty="0" smtClean="0"/>
            </a:br>
            <a:r>
              <a:rPr lang="en-US" sz="2800" i="1" dirty="0" err="1" smtClean="0"/>
              <a:t>hatta</a:t>
            </a:r>
            <a:r>
              <a:rPr lang="en-US" sz="2800" i="1" dirty="0" smtClean="0"/>
              <a:t> </a:t>
            </a:r>
            <a:r>
              <a:rPr lang="en-US" sz="2800" i="1" dirty="0"/>
              <a:t>manna `</a:t>
            </a:r>
            <a:r>
              <a:rPr lang="en-US" sz="2800" i="1" dirty="0" err="1"/>
              <a:t>alayna</a:t>
            </a:r>
            <a:r>
              <a:rPr lang="en-US" sz="2800" i="1" dirty="0"/>
              <a:t> </a:t>
            </a:r>
            <a:r>
              <a:rPr lang="en-US" sz="2800" i="1" dirty="0" err="1" smtClean="0"/>
              <a:t>bikum</a:t>
            </a:r>
            <a:r>
              <a:rPr lang="ur-PK" sz="2800" i="1" dirty="0" smtClean="0"/>
              <a:t/>
            </a:r>
            <a:br>
              <a:rPr lang="ur-PK" sz="2800" i="1" dirty="0" smtClean="0"/>
            </a:br>
            <a:r>
              <a:rPr lang="en-US" sz="2800" dirty="0"/>
              <a:t/>
            </a:r>
            <a:br>
              <a:rPr lang="en-US" sz="2800" dirty="0"/>
            </a:br>
            <a:r>
              <a:rPr lang="en-US" sz="2800" dirty="0"/>
              <a:t>until He endued us with the favor of your existence (among us</a:t>
            </a:r>
            <a:r>
              <a:rPr lang="en-US" sz="2800" dirty="0" smtClean="0"/>
              <a:t>)</a:t>
            </a:r>
            <a:r>
              <a:rPr lang="ur-PK" sz="2800" dirty="0" smtClean="0"/>
              <a:t/>
            </a:r>
            <a:br>
              <a:rPr lang="ur-PK" sz="2800" dirty="0" smtClean="0"/>
            </a:br>
            <a:r>
              <a:rPr lang="ur-PK" sz="2800" dirty="0"/>
              <a:t/>
            </a:r>
            <a:br>
              <a:rPr lang="ur-PK" sz="2800" dirty="0"/>
            </a:br>
            <a:r>
              <a:rPr lang="ur-PK" sz="2800" dirty="0">
                <a:latin typeface="Faiz Lahori Nastaleeq" pitchFamily="2" charset="-78"/>
                <a:cs typeface="Faiz Lahori Nastaleeq" pitchFamily="2" charset="-78"/>
              </a:rPr>
              <a:t>یہاں تک کہ آپ کو ہمارے لئے احسان کے طور پر اس دنیا میں اتارا </a:t>
            </a:r>
            <a:r>
              <a:rPr lang="ur-PK" sz="2800" dirty="0" smtClean="0">
                <a:latin typeface="Faiz Lahori Nastaleeq" pitchFamily="2" charset="-78"/>
                <a:cs typeface="Faiz Lahori Nastaleeq" pitchFamily="2" charset="-78"/>
              </a:rPr>
              <a:t>گیا</a:t>
            </a:r>
            <a:br>
              <a:rPr lang="ur-PK" sz="2800" dirty="0" smtClean="0">
                <a:latin typeface="Faiz Lahori Nastaleeq" pitchFamily="2" charset="-78"/>
                <a:cs typeface="Faiz Lahori Nastaleeq" pitchFamily="2" charset="-78"/>
              </a:rPr>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en-US" sz="2800" dirty="0">
                <a:latin typeface="Kruti Dev 016" pitchFamily="2" charset="0"/>
              </a:rPr>
              <a:t>;</a:t>
            </a:r>
            <a:r>
              <a:rPr lang="en-US" sz="2800" dirty="0" err="1">
                <a:latin typeface="Kruti Dev 016" pitchFamily="2" charset="0"/>
              </a:rPr>
              <a:t>gk</a:t>
            </a:r>
            <a:r>
              <a:rPr lang="en-US" sz="2800" dirty="0">
                <a:latin typeface="Kruti Dev 016" pitchFamily="2" charset="0"/>
              </a:rPr>
              <a:t>¡ </a:t>
            </a:r>
            <a:r>
              <a:rPr lang="en-US" sz="2800" dirty="0" err="1">
                <a:latin typeface="Kruti Dev 016" pitchFamily="2" charset="0"/>
              </a:rPr>
              <a:t>rd</a:t>
            </a:r>
            <a:r>
              <a:rPr lang="en-US" sz="2800" dirty="0">
                <a:latin typeface="Kruti Dev 016" pitchFamily="2" charset="0"/>
              </a:rPr>
              <a:t> </a:t>
            </a:r>
            <a:r>
              <a:rPr lang="en-US" sz="2800" dirty="0" err="1">
                <a:latin typeface="Kruti Dev 016" pitchFamily="2" charset="0"/>
              </a:rPr>
              <a:t>fd</a:t>
            </a:r>
            <a:r>
              <a:rPr lang="en-US" sz="2800" dirty="0">
                <a:latin typeface="Kruti Dev 016" pitchFamily="2" charset="0"/>
              </a:rPr>
              <a:t> </a:t>
            </a:r>
            <a:r>
              <a:rPr lang="en-US" sz="2800" dirty="0" err="1">
                <a:latin typeface="Kruti Dev 016" pitchFamily="2" charset="0"/>
              </a:rPr>
              <a:t>vkidk</a:t>
            </a:r>
            <a:r>
              <a:rPr lang="en-US" sz="2800" dirty="0">
                <a:latin typeface="Kruti Dev 016" pitchFamily="2" charset="0"/>
              </a:rPr>
              <a:t> </a:t>
            </a:r>
            <a:r>
              <a:rPr lang="en-US" sz="2800" dirty="0" err="1">
                <a:latin typeface="Kruti Dev 016" pitchFamily="2" charset="0"/>
              </a:rPr>
              <a:t>gekjs</a:t>
            </a:r>
            <a:r>
              <a:rPr lang="en-US" sz="2800" dirty="0">
                <a:latin typeface="Kruti Dev 016" pitchFamily="2" charset="0"/>
              </a:rPr>
              <a:t> </a:t>
            </a:r>
            <a:r>
              <a:rPr lang="en-US" sz="2800" dirty="0" err="1">
                <a:latin typeface="Kruti Dev 016" pitchFamily="2" charset="0"/>
              </a:rPr>
              <a:t>fy</a:t>
            </a:r>
            <a:r>
              <a:rPr lang="en-US" sz="2800" dirty="0">
                <a:latin typeface="Kruti Dev 016" pitchFamily="2" charset="0"/>
              </a:rPr>
              <a:t>, ,</a:t>
            </a:r>
            <a:r>
              <a:rPr lang="en-US" sz="2800" dirty="0" err="1">
                <a:latin typeface="Kruti Dev 016" pitchFamily="2" charset="0"/>
              </a:rPr>
              <a:t>glku</a:t>
            </a:r>
            <a:r>
              <a:rPr lang="en-US" sz="2800" dirty="0">
                <a:latin typeface="Kruti Dev 016" pitchFamily="2" charset="0"/>
              </a:rPr>
              <a:t> ds </a:t>
            </a:r>
            <a:r>
              <a:rPr lang="en-US" sz="2800" dirty="0" err="1">
                <a:latin typeface="Kruti Dev 016" pitchFamily="2" charset="0"/>
              </a:rPr>
              <a:t>rkSj</a:t>
            </a:r>
            <a:r>
              <a:rPr lang="en-US" sz="2800" dirty="0">
                <a:latin typeface="Kruti Dev 016" pitchFamily="2" charset="0"/>
              </a:rPr>
              <a:t> </a:t>
            </a:r>
            <a:r>
              <a:rPr lang="en-US" sz="2800" dirty="0" err="1">
                <a:latin typeface="Kruti Dev 016" pitchFamily="2" charset="0"/>
              </a:rPr>
              <a:t>ij</a:t>
            </a:r>
            <a:r>
              <a:rPr lang="en-US" sz="2800" dirty="0">
                <a:latin typeface="Kruti Dev 016" pitchFamily="2" charset="0"/>
              </a:rPr>
              <a:t> </a:t>
            </a:r>
            <a:r>
              <a:rPr lang="en-US" sz="2800" dirty="0" err="1">
                <a:latin typeface="Kruti Dev 016" pitchFamily="2" charset="0"/>
              </a:rPr>
              <a:t>bl</a:t>
            </a:r>
            <a:r>
              <a:rPr lang="en-US" sz="2800" dirty="0">
                <a:latin typeface="Kruti Dev 016" pitchFamily="2" charset="0"/>
              </a:rPr>
              <a:t> </a:t>
            </a:r>
            <a:r>
              <a:rPr lang="en-US" sz="2800" dirty="0" err="1">
                <a:latin typeface="Kruti Dev 016" pitchFamily="2" charset="0"/>
              </a:rPr>
              <a:t>nqfu;k</a:t>
            </a:r>
            <a:r>
              <a:rPr lang="en-US" sz="2800" dirty="0">
                <a:latin typeface="Kruti Dev 016" pitchFamily="2" charset="0"/>
              </a:rPr>
              <a:t> </a:t>
            </a:r>
            <a:r>
              <a:rPr lang="en-US" sz="2800" dirty="0" err="1">
                <a:latin typeface="Kruti Dev 016" pitchFamily="2" charset="0"/>
              </a:rPr>
              <a:t>esa</a:t>
            </a:r>
            <a:r>
              <a:rPr lang="en-US" sz="2800" dirty="0">
                <a:latin typeface="Kruti Dev 016" pitchFamily="2" charset="0"/>
              </a:rPr>
              <a:t> </a:t>
            </a:r>
            <a:r>
              <a:rPr lang="en-US" sz="2800" dirty="0" err="1">
                <a:latin typeface="Kruti Dev 016" pitchFamily="2" charset="0"/>
              </a:rPr>
              <a:t>mrkjk</a:t>
            </a:r>
            <a:r>
              <a:rPr lang="en-US" sz="2800" dirty="0">
                <a:latin typeface="Kruti Dev 016" pitchFamily="2" charset="0"/>
              </a:rPr>
              <a:t> </a:t>
            </a:r>
            <a:r>
              <a:rPr lang="en-US" sz="2800" dirty="0" err="1">
                <a:latin typeface="Kruti Dev 016" pitchFamily="2" charset="0"/>
              </a:rPr>
              <a:t>x;k</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196075172"/>
      </p:ext>
    </p:extLst>
  </p:cSld>
  <p:clrMapOvr>
    <a:masterClrMapping/>
  </p:clrMapOvr>
  <p:transition>
    <p:fade/>
  </p:transition>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635375"/>
            <a:ext cx="10363200" cy="1470025"/>
          </a:xfrm>
        </p:spPr>
        <p:txBody>
          <a:bodyPr/>
          <a:lstStyle/>
          <a:p>
            <a:r>
              <a:rPr lang="ur-PK" sz="5200" dirty="0">
                <a:latin typeface="1 MUHAMMADI QURANIC" pitchFamily="66" charset="-78"/>
                <a:cs typeface="1 MUHAMMADI QURANIC" pitchFamily="66" charset="-78"/>
              </a:rPr>
              <a:t>فَجَعَلَكُمْ فِي بُيُوتٍ</a:t>
            </a:r>
            <a:r>
              <a:rPr lang="en-US" sz="5200" dirty="0"/>
              <a:t/>
            </a:r>
            <a:br>
              <a:rPr lang="en-US" sz="5200" dirty="0"/>
            </a:br>
            <a:r>
              <a:rPr lang="ur-PK" dirty="0" smtClean="0"/>
              <a:t/>
            </a:r>
            <a:br>
              <a:rPr lang="ur-PK" dirty="0" smtClean="0"/>
            </a:br>
            <a:r>
              <a:rPr lang="en-US" sz="2800" i="1" dirty="0" err="1" smtClean="0"/>
              <a:t>faja`alakum</a:t>
            </a:r>
            <a:r>
              <a:rPr lang="en-US" sz="2800" i="1" dirty="0" smtClean="0"/>
              <a:t> </a:t>
            </a:r>
            <a:r>
              <a:rPr lang="en-US" sz="2800" i="1" dirty="0"/>
              <a:t>fi </a:t>
            </a:r>
            <a:r>
              <a:rPr lang="en-US" sz="2800" i="1" dirty="0" err="1"/>
              <a:t>buyutin</a:t>
            </a:r>
            <a:r>
              <a:rPr lang="en-US" sz="2800" dirty="0"/>
              <a:t/>
            </a:r>
            <a:br>
              <a:rPr lang="en-US" sz="2800" dirty="0"/>
            </a:br>
            <a:r>
              <a:rPr lang="ur-PK" sz="2800" dirty="0" smtClean="0"/>
              <a:t/>
            </a:r>
            <a:br>
              <a:rPr lang="ur-PK" sz="2800" dirty="0" smtClean="0"/>
            </a:br>
            <a:r>
              <a:rPr lang="en-US" sz="2800" dirty="0" smtClean="0"/>
              <a:t>and </a:t>
            </a:r>
            <a:r>
              <a:rPr lang="en-US" sz="2800" dirty="0"/>
              <a:t>then placed you in </a:t>
            </a:r>
            <a:r>
              <a:rPr lang="en-US" sz="2800" dirty="0" smtClean="0"/>
              <a:t>houses</a:t>
            </a:r>
            <a:r>
              <a:rPr lang="ur-PK" sz="2800" dirty="0" smtClean="0"/>
              <a:t/>
            </a:r>
            <a:br>
              <a:rPr lang="ur-PK" sz="2800" dirty="0" smtClean="0"/>
            </a:br>
            <a:r>
              <a:rPr lang="ur-PK" sz="2800" dirty="0"/>
              <a:t/>
            </a:r>
            <a:br>
              <a:rPr lang="ur-PK" sz="2800" dirty="0"/>
            </a:br>
            <a:r>
              <a:rPr lang="ur-PK" sz="2800" dirty="0">
                <a:latin typeface="Faiz Lahori Nastaleeq" pitchFamily="2" charset="-78"/>
                <a:cs typeface="Faiz Lahori Nastaleeq" pitchFamily="2" charset="-78"/>
              </a:rPr>
              <a:t>اللہ کے گھروں میں آپ </a:t>
            </a:r>
            <a:r>
              <a:rPr lang="ur-PK" sz="2800" dirty="0" smtClean="0">
                <a:latin typeface="Faiz Lahori Nastaleeq" pitchFamily="2" charset="-78"/>
                <a:cs typeface="Faiz Lahori Nastaleeq" pitchFamily="2" charset="-78"/>
              </a:rPr>
              <a:t>کو</a:t>
            </a:r>
            <a:br>
              <a:rPr lang="ur-PK" sz="2800" dirty="0" smtClean="0">
                <a:latin typeface="Faiz Lahori Nastaleeq" pitchFamily="2" charset="-78"/>
                <a:cs typeface="Faiz Lahori Nastaleeq" pitchFamily="2" charset="-78"/>
              </a:rPr>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en-US" sz="2800" dirty="0" err="1">
                <a:latin typeface="Kruti Dev 016" pitchFamily="2" charset="0"/>
              </a:rPr>
              <a:t>vYykg</a:t>
            </a:r>
            <a:r>
              <a:rPr lang="en-US" sz="2800" dirty="0">
                <a:latin typeface="Kruti Dev 016" pitchFamily="2" charset="0"/>
              </a:rPr>
              <a:t> ds ?</a:t>
            </a:r>
            <a:r>
              <a:rPr lang="en-US" sz="2800" dirty="0" err="1">
                <a:latin typeface="Kruti Dev 016" pitchFamily="2" charset="0"/>
              </a:rPr>
              <a:t>kjksa</a:t>
            </a:r>
            <a:r>
              <a:rPr lang="en-US" sz="2800" dirty="0">
                <a:latin typeface="Kruti Dev 016" pitchFamily="2" charset="0"/>
              </a:rPr>
              <a:t> </a:t>
            </a:r>
            <a:r>
              <a:rPr lang="en-US" sz="2800" dirty="0" err="1">
                <a:latin typeface="Kruti Dev 016" pitchFamily="2" charset="0"/>
              </a:rPr>
              <a:t>esa</a:t>
            </a:r>
            <a:r>
              <a:rPr lang="en-US" sz="2800" dirty="0">
                <a:latin typeface="Kruti Dev 016" pitchFamily="2" charset="0"/>
              </a:rPr>
              <a:t> </a:t>
            </a:r>
            <a:r>
              <a:rPr lang="en-US" sz="2800" dirty="0" err="1">
                <a:latin typeface="Kruti Dev 016" pitchFamily="2" charset="0"/>
              </a:rPr>
              <a:t>vkidks</a:t>
            </a:r>
            <a:r>
              <a:rPr lang="en-US" sz="2800" dirty="0"/>
              <a:t/>
            </a:r>
            <a:br>
              <a:rPr lang="en-US" sz="2800" dirty="0"/>
            </a:br>
            <a:r>
              <a:rPr lang="en-US" sz="2800" dirty="0">
                <a:latin typeface="Faiz Lahori Nastaleeq" pitchFamily="2" charset="-78"/>
                <a:cs typeface="Faiz Lahori Nastaleeq" pitchFamily="2" charset="-78"/>
              </a:rPr>
              <a:t/>
            </a:r>
            <a:br>
              <a:rPr lang="en-US"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3930033182"/>
      </p:ext>
    </p:extLst>
  </p:cSld>
  <p:clrMapOvr>
    <a:masterClrMapping/>
  </p:clrMapOvr>
  <p:transition>
    <p:fade/>
  </p:transition>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559175"/>
            <a:ext cx="10363200" cy="1470025"/>
          </a:xfrm>
        </p:spPr>
        <p:txBody>
          <a:bodyPr/>
          <a:lstStyle/>
          <a:p>
            <a:r>
              <a:rPr lang="ur-PK" sz="5200" dirty="0">
                <a:latin typeface="1 MUHAMMADI QURANIC" pitchFamily="66" charset="-78"/>
                <a:cs typeface="1 MUHAMMADI QURANIC" pitchFamily="66" charset="-78"/>
              </a:rPr>
              <a:t>أَذِنَ </a:t>
            </a:r>
            <a:r>
              <a:rPr lang="ur-PK" sz="5200" dirty="0" smtClean="0">
                <a:latin typeface="1 MUHAMMADI QURANIC" pitchFamily="66" charset="-78"/>
                <a:cs typeface="1 MUHAMMADI QURANIC" pitchFamily="66" charset="-78"/>
              </a:rPr>
              <a:t>ٱللہُ  </a:t>
            </a:r>
            <a:r>
              <a:rPr lang="ur-PK" sz="5200" dirty="0">
                <a:latin typeface="1 MUHAMMADI QURANIC" pitchFamily="66" charset="-78"/>
                <a:cs typeface="1 MUHAMMADI QURANIC" pitchFamily="66" charset="-78"/>
              </a:rPr>
              <a:t>أَنْ تُرْفَعَ</a:t>
            </a:r>
            <a:r>
              <a:rPr lang="en-US" sz="5200" dirty="0"/>
              <a:t/>
            </a:r>
            <a:br>
              <a:rPr lang="en-US" sz="5200" dirty="0"/>
            </a:br>
            <a:r>
              <a:rPr lang="ur-PK" sz="2800" dirty="0" smtClean="0"/>
              <a:t/>
            </a:r>
            <a:br>
              <a:rPr lang="ur-PK" sz="2800" dirty="0" smtClean="0"/>
            </a:br>
            <a:r>
              <a:rPr lang="en-US" sz="2800" i="1" dirty="0" err="1" smtClean="0"/>
              <a:t>adhina</a:t>
            </a:r>
            <a:r>
              <a:rPr lang="en-US" sz="2800" i="1" dirty="0" smtClean="0"/>
              <a:t> </a:t>
            </a:r>
            <a:r>
              <a:rPr lang="en-US" sz="2800" i="1" dirty="0" err="1"/>
              <a:t>allahu</a:t>
            </a:r>
            <a:r>
              <a:rPr lang="en-US" sz="2800" i="1" dirty="0"/>
              <a:t> an </a:t>
            </a:r>
            <a:r>
              <a:rPr lang="en-US" sz="2800" i="1" dirty="0" err="1"/>
              <a:t>turfa`a</a:t>
            </a:r>
            <a:r>
              <a:rPr lang="en-US" sz="2800" dirty="0"/>
              <a:t/>
            </a:r>
            <a:br>
              <a:rPr lang="en-US" sz="2800" dirty="0"/>
            </a:br>
            <a:r>
              <a:rPr lang="ur-PK" sz="2800" dirty="0" smtClean="0"/>
              <a:t/>
            </a:r>
            <a:br>
              <a:rPr lang="ur-PK" sz="2800" dirty="0" smtClean="0"/>
            </a:br>
            <a:r>
              <a:rPr lang="en-US" sz="2800" dirty="0" smtClean="0"/>
              <a:t>that </a:t>
            </a:r>
            <a:r>
              <a:rPr lang="en-US" sz="2800" dirty="0"/>
              <a:t>He allowed to be </a:t>
            </a:r>
            <a:r>
              <a:rPr lang="en-US" sz="2800" dirty="0" smtClean="0"/>
              <a:t>raised</a:t>
            </a:r>
            <a:r>
              <a:rPr lang="ur-PK" sz="2800" dirty="0" smtClean="0"/>
              <a:t/>
            </a:r>
            <a:br>
              <a:rPr lang="ur-PK" sz="2800" dirty="0" smtClean="0"/>
            </a:br>
            <a:r>
              <a:rPr lang="ur-PK" sz="2800" dirty="0"/>
              <a:t/>
            </a:r>
            <a:br>
              <a:rPr lang="ur-PK" sz="2800" dirty="0"/>
            </a:br>
            <a:r>
              <a:rPr lang="ur-PK" sz="2800" dirty="0">
                <a:latin typeface="Faiz Lahori Nastaleeq" pitchFamily="2" charset="-78"/>
                <a:cs typeface="Faiz Lahori Nastaleeq" pitchFamily="2" charset="-78"/>
              </a:rPr>
              <a:t> آپ کو بلند آواز میں اس کے نام کی تلفظ </a:t>
            </a: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en-US" sz="2800" dirty="0" err="1">
                <a:latin typeface="Kruti Dev 016" pitchFamily="2" charset="0"/>
              </a:rPr>
              <a:t>vkidks</a:t>
            </a:r>
            <a:r>
              <a:rPr lang="en-US" sz="2800" dirty="0">
                <a:latin typeface="Kruti Dev 016" pitchFamily="2" charset="0"/>
              </a:rPr>
              <a:t> </a:t>
            </a:r>
            <a:r>
              <a:rPr lang="en-US" sz="2800" dirty="0" err="1">
                <a:latin typeface="Kruti Dev 016" pitchFamily="2" charset="0"/>
              </a:rPr>
              <a:t>cqyUn</a:t>
            </a:r>
            <a:r>
              <a:rPr lang="en-US" sz="2800" dirty="0">
                <a:latin typeface="Kruti Dev 016" pitchFamily="2" charset="0"/>
              </a:rPr>
              <a:t> </a:t>
            </a:r>
            <a:r>
              <a:rPr lang="en-US" sz="2800" dirty="0" err="1">
                <a:latin typeface="Kruti Dev 016" pitchFamily="2" charset="0"/>
              </a:rPr>
              <a:t>vkokt</a:t>
            </a:r>
            <a:r>
              <a:rPr lang="en-US" sz="2800" dirty="0">
                <a:latin typeface="Kruti Dev 016" pitchFamily="2" charset="0"/>
              </a:rPr>
              <a:t>+ </a:t>
            </a:r>
            <a:r>
              <a:rPr lang="en-US" sz="2800" dirty="0" err="1">
                <a:latin typeface="Kruti Dev 016" pitchFamily="2" charset="0"/>
              </a:rPr>
              <a:t>esa</a:t>
            </a:r>
            <a:r>
              <a:rPr lang="en-US" sz="2800" dirty="0">
                <a:latin typeface="Kruti Dev 016" pitchFamily="2" charset="0"/>
              </a:rPr>
              <a:t> </a:t>
            </a:r>
            <a:r>
              <a:rPr lang="en-US" sz="2800" dirty="0" err="1">
                <a:latin typeface="Kruti Dev 016" pitchFamily="2" charset="0"/>
              </a:rPr>
              <a:t>mlds</a:t>
            </a:r>
            <a:r>
              <a:rPr lang="en-US" sz="2800" dirty="0">
                <a:latin typeface="Kruti Dev 016" pitchFamily="2" charset="0"/>
              </a:rPr>
              <a:t> </a:t>
            </a:r>
            <a:r>
              <a:rPr lang="en-US" sz="2800" dirty="0" err="1">
                <a:latin typeface="Kruti Dev 016" pitchFamily="2" charset="0"/>
              </a:rPr>
              <a:t>uke</a:t>
            </a:r>
            <a:r>
              <a:rPr lang="en-US" sz="2800" dirty="0">
                <a:latin typeface="Kruti Dev 016" pitchFamily="2" charset="0"/>
              </a:rPr>
              <a:t> </a:t>
            </a:r>
            <a:r>
              <a:rPr lang="en-US" sz="2800" dirty="0" err="1">
                <a:latin typeface="Kruti Dev 016" pitchFamily="2" charset="0"/>
              </a:rPr>
              <a:t>dk</a:t>
            </a:r>
            <a:r>
              <a:rPr lang="en-US" sz="2800" dirty="0">
                <a:latin typeface="Kruti Dev 016" pitchFamily="2" charset="0"/>
              </a:rPr>
              <a:t> </a:t>
            </a:r>
            <a:r>
              <a:rPr lang="en-US" sz="2800" dirty="0" err="1">
                <a:latin typeface="Kruti Dev 016" pitchFamily="2" charset="0"/>
              </a:rPr>
              <a:t>ry</a:t>
            </a:r>
            <a:r>
              <a:rPr lang="en-US" sz="2800" dirty="0">
                <a:latin typeface="Kruti Dev 016" pitchFamily="2" charset="0"/>
              </a:rPr>
              <a:t>¶+</a:t>
            </a:r>
            <a:r>
              <a:rPr lang="en-US" sz="2800" dirty="0" err="1">
                <a:latin typeface="Kruti Dev 016" pitchFamily="2" charset="0"/>
              </a:rPr>
              <a:t>Q+qt</a:t>
            </a:r>
            <a:r>
              <a:rPr lang="en-US" sz="2800" dirty="0">
                <a:latin typeface="Kruti Dev 016" pitchFamily="2" charset="0"/>
              </a:rPr>
              <a:t>+ </a:t>
            </a:r>
            <a:r>
              <a:rPr lang="en-US" sz="2800" dirty="0"/>
              <a:t/>
            </a:r>
            <a:br>
              <a:rPr lang="en-US" sz="2800" dirty="0"/>
            </a:br>
            <a:r>
              <a:rPr lang="en-US" sz="2800" dirty="0">
                <a:latin typeface="Faiz Lahori Nastaleeq" pitchFamily="2" charset="-78"/>
                <a:cs typeface="Faiz Lahori Nastaleeq" pitchFamily="2" charset="-78"/>
              </a:rPr>
              <a:t/>
            </a:r>
            <a:br>
              <a:rPr lang="en-US"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673399475"/>
      </p:ext>
    </p:extLst>
  </p:cSld>
  <p:clrMapOvr>
    <a:masterClrMapping/>
  </p:clrMapOvr>
  <p:transition>
    <p:fade/>
  </p:transition>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635375"/>
            <a:ext cx="10363200" cy="1470025"/>
          </a:xfrm>
        </p:spPr>
        <p:txBody>
          <a:bodyPr/>
          <a:lstStyle/>
          <a:p>
            <a:r>
              <a:rPr lang="ur-PK" sz="5200" dirty="0">
                <a:latin typeface="1 MUHAMMADI QURANIC" pitchFamily="66" charset="-78"/>
                <a:cs typeface="1 MUHAMMADI QURANIC" pitchFamily="66" charset="-78"/>
              </a:rPr>
              <a:t>وَيُذْكَرَ فِيهَا ٱسْمُهُ</a:t>
            </a:r>
            <a:r>
              <a:rPr lang="en-US" sz="5200" dirty="0"/>
              <a:t/>
            </a:r>
            <a:br>
              <a:rPr lang="en-US" sz="5200" dirty="0"/>
            </a:br>
            <a:r>
              <a:rPr lang="ur-PK" sz="2800" dirty="0" smtClean="0"/>
              <a:t/>
            </a:r>
            <a:br>
              <a:rPr lang="ur-PK" sz="2800" dirty="0" smtClean="0"/>
            </a:br>
            <a:r>
              <a:rPr lang="en-US" sz="2800" i="1" dirty="0" err="1" smtClean="0"/>
              <a:t>wa</a:t>
            </a:r>
            <a:r>
              <a:rPr lang="en-US" sz="2800" i="1" dirty="0" smtClean="0"/>
              <a:t> </a:t>
            </a:r>
            <a:r>
              <a:rPr lang="en-US" sz="2800" i="1" dirty="0" err="1"/>
              <a:t>yudhkara</a:t>
            </a:r>
            <a:r>
              <a:rPr lang="en-US" sz="2800" i="1" dirty="0"/>
              <a:t> </a:t>
            </a:r>
            <a:r>
              <a:rPr lang="en-US" sz="2800" i="1" dirty="0" err="1"/>
              <a:t>fiha</a:t>
            </a:r>
            <a:r>
              <a:rPr lang="en-US" sz="2800" i="1" dirty="0"/>
              <a:t> </a:t>
            </a:r>
            <a:r>
              <a:rPr lang="en-US" sz="2800" i="1" dirty="0" err="1"/>
              <a:t>ismuhu</a:t>
            </a:r>
            <a:r>
              <a:rPr lang="en-US" sz="2800" dirty="0"/>
              <a:t/>
            </a:r>
            <a:br>
              <a:rPr lang="en-US" sz="2800" dirty="0"/>
            </a:br>
            <a:r>
              <a:rPr lang="ur-PK" sz="2800" dirty="0" smtClean="0"/>
              <a:t/>
            </a:r>
            <a:br>
              <a:rPr lang="ur-PK" sz="2800" dirty="0" smtClean="0"/>
            </a:br>
            <a:r>
              <a:rPr lang="en-US" sz="2800" dirty="0" smtClean="0"/>
              <a:t>and </a:t>
            </a:r>
            <a:r>
              <a:rPr lang="en-US" sz="2800" dirty="0"/>
              <a:t>to have His Name mentioned therein</a:t>
            </a:r>
            <a:r>
              <a:rPr lang="en-US" sz="2800" dirty="0" smtClean="0"/>
              <a:t>.</a:t>
            </a:r>
            <a:r>
              <a:rPr lang="ur-PK" sz="2800" dirty="0" smtClean="0"/>
              <a:t/>
            </a:r>
            <a:br>
              <a:rPr lang="ur-PK" sz="2800" dirty="0" smtClean="0"/>
            </a:br>
            <a:r>
              <a:rPr lang="ur-PK" sz="2800" dirty="0"/>
              <a:t/>
            </a:r>
            <a:br>
              <a:rPr lang="ur-PK" sz="2800" dirty="0"/>
            </a:br>
            <a:r>
              <a:rPr lang="ur-PK" sz="2800" dirty="0">
                <a:latin typeface="Faiz Lahori Nastaleeq" pitchFamily="2" charset="-78"/>
                <a:cs typeface="Faiz Lahori Nastaleeq" pitchFamily="2" charset="-78"/>
              </a:rPr>
              <a:t> تعریف کرنے کی اجازت </a:t>
            </a:r>
            <a:r>
              <a:rPr lang="ur-PK" sz="2800" dirty="0" smtClean="0">
                <a:latin typeface="Faiz Lahori Nastaleeq" pitchFamily="2" charset="-78"/>
                <a:cs typeface="Faiz Lahori Nastaleeq" pitchFamily="2" charset="-78"/>
              </a:rPr>
              <a:t>دی</a:t>
            </a:r>
            <a:br>
              <a:rPr lang="ur-PK" sz="2800" dirty="0" smtClean="0">
                <a:latin typeface="Faiz Lahori Nastaleeq" pitchFamily="2" charset="-78"/>
                <a:cs typeface="Faiz Lahori Nastaleeq" pitchFamily="2" charset="-78"/>
              </a:rPr>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en-US" sz="2800" dirty="0" err="1">
                <a:latin typeface="Kruti Dev 016" pitchFamily="2" charset="0"/>
              </a:rPr>
              <a:t>rkjhQ</a:t>
            </a:r>
            <a:r>
              <a:rPr lang="en-US" sz="2800" dirty="0">
                <a:latin typeface="Kruti Dev 016" pitchFamily="2" charset="0"/>
              </a:rPr>
              <a:t>+ </a:t>
            </a:r>
            <a:r>
              <a:rPr lang="en-US" sz="2800" dirty="0" err="1">
                <a:latin typeface="Kruti Dev 016" pitchFamily="2" charset="0"/>
              </a:rPr>
              <a:t>djus</a:t>
            </a:r>
            <a:r>
              <a:rPr lang="en-US" sz="2800" dirty="0">
                <a:latin typeface="Kruti Dev 016" pitchFamily="2" charset="0"/>
              </a:rPr>
              <a:t> dh </a:t>
            </a:r>
            <a:r>
              <a:rPr lang="en-US" sz="2800" dirty="0" err="1">
                <a:latin typeface="Kruti Dev 016" pitchFamily="2" charset="0"/>
              </a:rPr>
              <a:t>btkt</a:t>
            </a:r>
            <a:r>
              <a:rPr lang="en-US" sz="2800" dirty="0">
                <a:latin typeface="Kruti Dev 016" pitchFamily="2" charset="0"/>
              </a:rPr>
              <a:t>++r </a:t>
            </a:r>
            <a:r>
              <a:rPr lang="en-US" sz="2800" dirty="0" err="1">
                <a:latin typeface="Kruti Dev 016" pitchFamily="2" charset="0"/>
              </a:rPr>
              <a:t>nh</a:t>
            </a:r>
            <a:r>
              <a:rPr lang="en-US" sz="2800" dirty="0"/>
              <a:t/>
            </a:r>
            <a:br>
              <a:rPr lang="en-US" sz="2800" dirty="0"/>
            </a:br>
            <a:r>
              <a:rPr lang="en-US" sz="2800" dirty="0">
                <a:latin typeface="Faiz Lahori Nastaleeq" pitchFamily="2" charset="-78"/>
                <a:cs typeface="Faiz Lahori Nastaleeq" pitchFamily="2" charset="-78"/>
              </a:rPr>
              <a:t/>
            </a:r>
            <a:br>
              <a:rPr lang="en-US"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2160352776"/>
      </p:ext>
    </p:extLst>
  </p:cSld>
  <p:clrMapOvr>
    <a:masterClrMapping/>
  </p:clrMapOvr>
  <p:transition>
    <p:fade/>
  </p:transition>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559175"/>
            <a:ext cx="10363200" cy="1470025"/>
          </a:xfrm>
        </p:spPr>
        <p:txBody>
          <a:bodyPr/>
          <a:lstStyle/>
          <a:p>
            <a:r>
              <a:rPr lang="ur-PK" sz="5200" dirty="0">
                <a:latin typeface="1 MUHAMMADI QURANIC" pitchFamily="66" charset="-78"/>
                <a:cs typeface="1 MUHAMMADI QURANIC" pitchFamily="66" charset="-78"/>
              </a:rPr>
              <a:t>وَجَعَلَ صَلَوَاتِنَا عَلَيْكُمْ</a:t>
            </a:r>
            <a:r>
              <a:rPr lang="en-US" sz="5200" dirty="0"/>
              <a:t/>
            </a:r>
            <a:br>
              <a:rPr lang="en-US" sz="5200" dirty="0"/>
            </a:br>
            <a:r>
              <a:rPr lang="ur-PK" sz="2800" dirty="0" smtClean="0"/>
              <a:t/>
            </a:r>
            <a:br>
              <a:rPr lang="ur-PK" sz="2800" dirty="0" smtClean="0"/>
            </a:br>
            <a:r>
              <a:rPr lang="en-US" sz="2800" i="1" dirty="0" err="1" smtClean="0"/>
              <a:t>wa</a:t>
            </a:r>
            <a:r>
              <a:rPr lang="en-US" sz="2800" i="1" dirty="0" smtClean="0"/>
              <a:t> </a:t>
            </a:r>
            <a:r>
              <a:rPr lang="en-US" sz="2800" i="1" dirty="0" err="1"/>
              <a:t>ja`ala</a:t>
            </a:r>
            <a:r>
              <a:rPr lang="en-US" sz="2800" i="1" dirty="0"/>
              <a:t> </a:t>
            </a:r>
            <a:r>
              <a:rPr lang="en-US" sz="2800" i="1" dirty="0" err="1"/>
              <a:t>salatana</a:t>
            </a:r>
            <a:r>
              <a:rPr lang="en-US" sz="2800" i="1" dirty="0"/>
              <a:t> `</a:t>
            </a:r>
            <a:r>
              <a:rPr lang="en-US" sz="2800" i="1" dirty="0" err="1"/>
              <a:t>alaykum</a:t>
            </a:r>
            <a:r>
              <a:rPr lang="en-US" sz="2800" dirty="0"/>
              <a:t/>
            </a:r>
            <a:br>
              <a:rPr lang="en-US" sz="2800" dirty="0"/>
            </a:br>
            <a:r>
              <a:rPr lang="ur-PK" sz="2800" dirty="0" smtClean="0"/>
              <a:t/>
            </a:r>
            <a:br>
              <a:rPr lang="ur-PK" sz="2800" dirty="0" smtClean="0"/>
            </a:br>
            <a:r>
              <a:rPr lang="en-US" sz="2800" dirty="0" smtClean="0"/>
              <a:t>He </a:t>
            </a:r>
            <a:r>
              <a:rPr lang="en-US" sz="2800" dirty="0"/>
              <a:t>also decided our invocation of blessings upon </a:t>
            </a:r>
            <a:r>
              <a:rPr lang="en-US" sz="2800" dirty="0" smtClean="0"/>
              <a:t>you</a:t>
            </a:r>
            <a:r>
              <a:rPr lang="ur-PK" sz="2800" dirty="0" smtClean="0"/>
              <a:t/>
            </a:r>
            <a:br>
              <a:rPr lang="ur-PK" sz="2800" dirty="0" smtClean="0"/>
            </a:br>
            <a:r>
              <a:rPr lang="ur-PK" sz="2800" dirty="0"/>
              <a:t/>
            </a:r>
            <a:br>
              <a:rPr lang="ur-PK" sz="2800" dirty="0"/>
            </a:br>
            <a:r>
              <a:rPr lang="ur-PK" sz="2800" dirty="0">
                <a:latin typeface="Faiz Lahori Nastaleeq" pitchFamily="2" charset="-78"/>
                <a:cs typeface="Faiz Lahori Nastaleeq" pitchFamily="2" charset="-78"/>
              </a:rPr>
              <a:t>انہوں نے یہ بھی فیصلہ کیا کہ ہم آپ پر درود </a:t>
            </a:r>
            <a:r>
              <a:rPr lang="ur-PK" sz="2800" dirty="0" smtClean="0">
                <a:latin typeface="Faiz Lahori Nastaleeq" pitchFamily="2" charset="-78"/>
                <a:cs typeface="Faiz Lahori Nastaleeq" pitchFamily="2" charset="-78"/>
              </a:rPr>
              <a:t>بھیجیں</a:t>
            </a:r>
            <a:br>
              <a:rPr lang="ur-PK" sz="2800" dirty="0" smtClean="0">
                <a:latin typeface="Faiz Lahori Nastaleeq" pitchFamily="2" charset="-78"/>
                <a:cs typeface="Faiz Lahori Nastaleeq" pitchFamily="2" charset="-78"/>
              </a:rPr>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en-US" sz="2800" dirty="0" err="1">
                <a:latin typeface="Kruti Dev 016" pitchFamily="2" charset="0"/>
              </a:rPr>
              <a:t>mUgksaus</a:t>
            </a:r>
            <a:r>
              <a:rPr lang="en-US" sz="2800" dirty="0">
                <a:latin typeface="Kruti Dev 016" pitchFamily="2" charset="0"/>
              </a:rPr>
              <a:t> ;g </a:t>
            </a:r>
            <a:r>
              <a:rPr lang="en-US" sz="2800" dirty="0" err="1">
                <a:latin typeface="Kruti Dev 016" pitchFamily="2" charset="0"/>
              </a:rPr>
              <a:t>Hkh</a:t>
            </a:r>
            <a:r>
              <a:rPr lang="en-US" sz="2800" dirty="0">
                <a:latin typeface="Kruti Dev 016" pitchFamily="2" charset="0"/>
              </a:rPr>
              <a:t> </a:t>
            </a:r>
            <a:r>
              <a:rPr lang="en-US" sz="2800" dirty="0" err="1">
                <a:latin typeface="Kruti Dev 016" pitchFamily="2" charset="0"/>
              </a:rPr>
              <a:t>QSlyk</a:t>
            </a:r>
            <a:r>
              <a:rPr lang="en-US" sz="2800" dirty="0">
                <a:latin typeface="Kruti Dev 016" pitchFamily="2" charset="0"/>
              </a:rPr>
              <a:t> </a:t>
            </a:r>
            <a:r>
              <a:rPr lang="en-US" sz="2800" dirty="0" err="1">
                <a:latin typeface="Kruti Dev 016" pitchFamily="2" charset="0"/>
              </a:rPr>
              <a:t>fd;k</a:t>
            </a:r>
            <a:r>
              <a:rPr lang="en-US" sz="2800" dirty="0">
                <a:latin typeface="Kruti Dev 016" pitchFamily="2" charset="0"/>
              </a:rPr>
              <a:t> </a:t>
            </a:r>
            <a:r>
              <a:rPr lang="en-US" sz="2800" dirty="0" err="1">
                <a:latin typeface="Kruti Dev 016" pitchFamily="2" charset="0"/>
              </a:rPr>
              <a:t>fd</a:t>
            </a:r>
            <a:r>
              <a:rPr lang="en-US" sz="2800" dirty="0">
                <a:latin typeface="Kruti Dev 016" pitchFamily="2" charset="0"/>
              </a:rPr>
              <a:t> </a:t>
            </a:r>
            <a:r>
              <a:rPr lang="en-US" sz="2800" dirty="0" err="1">
                <a:latin typeface="Kruti Dev 016" pitchFamily="2" charset="0"/>
              </a:rPr>
              <a:t>vki</a:t>
            </a:r>
            <a:r>
              <a:rPr lang="en-US" sz="2800" dirty="0">
                <a:latin typeface="Kruti Dev 016" pitchFamily="2" charset="0"/>
              </a:rPr>
              <a:t> </a:t>
            </a:r>
            <a:r>
              <a:rPr lang="en-US" sz="2800" dirty="0" err="1">
                <a:latin typeface="Kruti Dev 016" pitchFamily="2" charset="0"/>
              </a:rPr>
              <a:t>ij</a:t>
            </a:r>
            <a:r>
              <a:rPr lang="en-US" sz="2800" dirty="0">
                <a:latin typeface="Kruti Dev 016" pitchFamily="2" charset="0"/>
              </a:rPr>
              <a:t> </a:t>
            </a:r>
            <a:r>
              <a:rPr lang="en-US" sz="2800" dirty="0" err="1">
                <a:latin typeface="Kruti Dev 016" pitchFamily="2" charset="0"/>
              </a:rPr>
              <a:t>nw:n</a:t>
            </a:r>
            <a:r>
              <a:rPr lang="en-US" sz="2800" dirty="0">
                <a:latin typeface="Kruti Dev 016" pitchFamily="2" charset="0"/>
              </a:rPr>
              <a:t> </a:t>
            </a:r>
            <a:r>
              <a:rPr lang="en-US" sz="2800" dirty="0" err="1">
                <a:latin typeface="Kruti Dev 016" pitchFamily="2" charset="0"/>
              </a:rPr>
              <a:t>Hkstsa</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
        <p:nvSpPr>
          <p:cNvPr id="3" name="Subtitle 2"/>
          <p:cNvSpPr>
            <a:spLocks noGrp="1"/>
          </p:cNvSpPr>
          <p:nvPr>
            <p:ph type="subTitle" idx="1"/>
          </p:nvPr>
        </p:nvSpPr>
        <p:spPr>
          <a:xfrm>
            <a:off x="1828800" y="4648200"/>
            <a:ext cx="8534400" cy="1752600"/>
          </a:xfrm>
        </p:spPr>
        <p:txBody>
          <a:bodyPr/>
          <a:lstStyle/>
          <a:p>
            <a:r>
              <a:rPr lang="ur-PK" dirty="0">
                <a:latin typeface="Faiz Lahori Nastaleeq" pitchFamily="2" charset="-78"/>
                <a:cs typeface="Faiz Lahori Nastaleeq" pitchFamily="2" charset="-78"/>
              </a:rPr>
              <a:t/>
            </a:r>
            <a:br>
              <a:rPr lang="ur-PK" dirty="0">
                <a:latin typeface="Faiz Lahori Nastaleeq" pitchFamily="2" charset="-78"/>
                <a:cs typeface="Faiz Lahori Nastaleeq" pitchFamily="2" charset="-78"/>
              </a:rPr>
            </a:br>
            <a:endParaRPr lang="en-US" dirty="0">
              <a:latin typeface="Faiz Lahori Nastaleeq" pitchFamily="2" charset="-78"/>
              <a:cs typeface="Faiz Lahori Nastaleeq" pitchFamily="2" charset="-78"/>
            </a:endParaRPr>
          </a:p>
        </p:txBody>
      </p:sp>
    </p:spTree>
    <p:extLst>
      <p:ext uri="{BB962C8B-B14F-4D97-AF65-F5344CB8AC3E}">
        <p14:creationId xmlns:p14="http://schemas.microsoft.com/office/powerpoint/2010/main" xmlns="" val="1520883454"/>
      </p:ext>
    </p:extLst>
  </p:cSld>
  <p:clrMapOvr>
    <a:masterClrMapping/>
  </p:clrMapOvr>
  <p:transition>
    <p:fade/>
  </p:transition>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559175"/>
            <a:ext cx="10363200" cy="1470025"/>
          </a:xfrm>
        </p:spPr>
        <p:txBody>
          <a:bodyPr/>
          <a:lstStyle/>
          <a:p>
            <a:r>
              <a:rPr lang="ur-PK" sz="5200" dirty="0">
                <a:latin typeface="1 MUHAMMADI QURANIC" pitchFamily="66" charset="-78"/>
                <a:cs typeface="1 MUHAMMADI QURANIC" pitchFamily="66" charset="-78"/>
              </a:rPr>
              <a:t>وَمَا خَصَّنَا بِهِ مِنْ </a:t>
            </a:r>
            <a:r>
              <a:rPr lang="ur-PK" sz="5200" dirty="0" smtClean="0">
                <a:latin typeface="1 MUHAMMADI QURANIC" pitchFamily="66" charset="-78"/>
                <a:cs typeface="1 MUHAMMADI QURANIC" pitchFamily="66" charset="-78"/>
              </a:rPr>
              <a:t>وِلَايَتِكُمْ</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a:t>ma </a:t>
            </a:r>
            <a:r>
              <a:rPr lang="en-US" sz="2800" i="1" dirty="0" err="1"/>
              <a:t>khassana</a:t>
            </a:r>
            <a:r>
              <a:rPr lang="en-US" sz="2800" i="1" dirty="0"/>
              <a:t> </a:t>
            </a:r>
            <a:r>
              <a:rPr lang="en-US" sz="2800" i="1" dirty="0" err="1"/>
              <a:t>bihi</a:t>
            </a:r>
            <a:r>
              <a:rPr lang="en-US" sz="2800" i="1" dirty="0"/>
              <a:t> min </a:t>
            </a:r>
            <a:r>
              <a:rPr lang="en-US" sz="2800" i="1" dirty="0" err="1"/>
              <a:t>wilayatikum</a:t>
            </a:r>
            <a:r>
              <a:rPr lang="en-US" sz="2800" dirty="0"/>
              <a:t/>
            </a:r>
            <a:br>
              <a:rPr lang="en-US" sz="2800" dirty="0"/>
            </a:br>
            <a:r>
              <a:rPr lang="en-US" sz="2800" dirty="0" smtClean="0"/>
              <a:t/>
            </a:r>
            <a:br>
              <a:rPr lang="en-US" sz="2800" dirty="0" smtClean="0"/>
            </a:br>
            <a:r>
              <a:rPr lang="en-US" sz="2800" dirty="0" smtClean="0"/>
              <a:t>and </a:t>
            </a:r>
            <a:r>
              <a:rPr lang="en-US" sz="2800" dirty="0"/>
              <a:t>our loyalty to </a:t>
            </a:r>
            <a:r>
              <a:rPr lang="en-US" sz="2800" dirty="0" smtClean="0"/>
              <a:t>you</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اور آپ کے ساتھ ہماری وفاداری</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vkSj</a:t>
            </a:r>
            <a:r>
              <a:rPr lang="en-US" sz="2800" dirty="0" smtClean="0">
                <a:latin typeface="Kruti Dev 016" pitchFamily="2" charset="0"/>
              </a:rPr>
              <a:t> </a:t>
            </a:r>
            <a:r>
              <a:rPr lang="en-US" sz="2800" dirty="0" err="1" smtClean="0">
                <a:latin typeface="Kruti Dev 016" pitchFamily="2" charset="0"/>
              </a:rPr>
              <a:t>vkids</a:t>
            </a:r>
            <a:r>
              <a:rPr lang="en-US" sz="2800" dirty="0" smtClean="0">
                <a:latin typeface="Kruti Dev 016" pitchFamily="2" charset="0"/>
              </a:rPr>
              <a:t> </a:t>
            </a:r>
            <a:r>
              <a:rPr lang="en-US" sz="2800" dirty="0" err="1" smtClean="0">
                <a:latin typeface="Kruti Dev 016" pitchFamily="2" charset="0"/>
              </a:rPr>
              <a:t>lkFk</a:t>
            </a:r>
            <a:r>
              <a:rPr lang="en-US" sz="2800" dirty="0" smtClean="0">
                <a:latin typeface="Kruti Dev 016" pitchFamily="2" charset="0"/>
              </a:rPr>
              <a:t> </a:t>
            </a:r>
            <a:r>
              <a:rPr lang="en-US" sz="2800" dirty="0" err="1" smtClean="0">
                <a:latin typeface="Kruti Dev 016" pitchFamily="2" charset="0"/>
              </a:rPr>
              <a:t>gekjh</a:t>
            </a:r>
            <a:r>
              <a:rPr lang="en-US" sz="2800" dirty="0" smtClean="0">
                <a:latin typeface="Kruti Dev 016" pitchFamily="2" charset="0"/>
              </a:rPr>
              <a:t> </a:t>
            </a:r>
            <a:r>
              <a:rPr lang="en-US" sz="2800" dirty="0" err="1" smtClean="0">
                <a:latin typeface="Kruti Dev 016" pitchFamily="2" charset="0"/>
              </a:rPr>
              <a:t>oQ+knkjh</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3317449158"/>
      </p:ext>
    </p:extLst>
  </p:cSld>
  <p:clrMapOvr>
    <a:masterClrMapping/>
  </p:clrMapOvr>
  <p:transition>
    <p:fade/>
  </p:transition>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505200"/>
            <a:ext cx="10363200" cy="1470025"/>
          </a:xfrm>
        </p:spPr>
        <p:txBody>
          <a:bodyPr/>
          <a:lstStyle/>
          <a:p>
            <a:r>
              <a:rPr lang="ur-PK" sz="5200" dirty="0" smtClean="0">
                <a:latin typeface="1 MUHAMMADI QURANIC" pitchFamily="66" charset="-78"/>
                <a:cs typeface="1 MUHAMMADI QURANIC" pitchFamily="66" charset="-78"/>
              </a:rPr>
              <a:t>طِيْبًا لِخَلْقِنَا</a:t>
            </a:r>
            <a:r>
              <a:rPr lang="en-US" sz="5200" dirty="0"/>
              <a:t/>
            </a:r>
            <a:br>
              <a:rPr lang="en-US" sz="5200" dirty="0"/>
            </a:br>
            <a:r>
              <a:rPr lang="ur-PK" sz="2800" dirty="0" smtClean="0"/>
              <a:t/>
            </a:r>
            <a:br>
              <a:rPr lang="ur-PK" sz="2800" dirty="0" smtClean="0"/>
            </a:br>
            <a:r>
              <a:rPr lang="en-US" sz="2800" i="1" dirty="0" err="1" smtClean="0"/>
              <a:t>tiban</a:t>
            </a:r>
            <a:r>
              <a:rPr lang="en-US" sz="2800" i="1" dirty="0" smtClean="0"/>
              <a:t> </a:t>
            </a:r>
            <a:r>
              <a:rPr lang="en-US" sz="2800" i="1" dirty="0" err="1"/>
              <a:t>likhalqina</a:t>
            </a:r>
            <a:r>
              <a:rPr lang="en-US" sz="2800" dirty="0"/>
              <a:t/>
            </a:r>
            <a:br>
              <a:rPr lang="en-US" sz="2800" dirty="0"/>
            </a:br>
            <a:r>
              <a:rPr lang="en-US" sz="2800" dirty="0" smtClean="0"/>
              <a:t/>
            </a:r>
            <a:br>
              <a:rPr lang="en-US" sz="2800" dirty="0" smtClean="0"/>
            </a:br>
            <a:r>
              <a:rPr lang="en-US" sz="2800" dirty="0" smtClean="0"/>
              <a:t>to </a:t>
            </a:r>
            <a:r>
              <a:rPr lang="en-US" sz="2800" dirty="0"/>
              <a:t>be immaculacy of our creation</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ہماری تخلیق کا مطلق ہونا ،</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gekjh</a:t>
            </a:r>
            <a:r>
              <a:rPr lang="en-US" sz="2800" dirty="0" smtClean="0">
                <a:latin typeface="Kruti Dev 016" pitchFamily="2" charset="0"/>
              </a:rPr>
              <a:t> r[+</a:t>
            </a:r>
            <a:r>
              <a:rPr lang="en-US" sz="2800" dirty="0" err="1" smtClean="0">
                <a:latin typeface="Kruti Dev 016" pitchFamily="2" charset="0"/>
              </a:rPr>
              <a:t>yhd</a:t>
            </a:r>
            <a:r>
              <a:rPr lang="en-US" sz="2800" dirty="0" smtClean="0">
                <a:latin typeface="Kruti Dev 016" pitchFamily="2" charset="0"/>
              </a:rPr>
              <a:t>+ </a:t>
            </a:r>
            <a:r>
              <a:rPr lang="en-US" sz="2800" dirty="0" err="1" smtClean="0">
                <a:latin typeface="Kruti Dev 016" pitchFamily="2" charset="0"/>
              </a:rPr>
              <a:t>dk</a:t>
            </a:r>
            <a:r>
              <a:rPr lang="en-US" sz="2800" dirty="0" smtClean="0">
                <a:latin typeface="Kruti Dev 016" pitchFamily="2" charset="0"/>
              </a:rPr>
              <a:t> </a:t>
            </a:r>
            <a:r>
              <a:rPr lang="en-US" sz="2800" dirty="0" err="1" smtClean="0">
                <a:latin typeface="Kruti Dev 016" pitchFamily="2" charset="0"/>
              </a:rPr>
              <a:t>eqrkfyd</a:t>
            </a:r>
            <a:r>
              <a:rPr lang="en-US" sz="2800" dirty="0" smtClean="0">
                <a:latin typeface="Kruti Dev 016" pitchFamily="2" charset="0"/>
              </a:rPr>
              <a:t>+ </a:t>
            </a:r>
            <a:r>
              <a:rPr lang="en-US" sz="2800" dirty="0" err="1" smtClean="0">
                <a:latin typeface="Kruti Dev 016" pitchFamily="2" charset="0"/>
              </a:rPr>
              <a:t>gksuk</a:t>
            </a:r>
            <a:r>
              <a:rPr lang="en-US" sz="2800" dirty="0" smtClean="0">
                <a:latin typeface="Kruti Dev 016" pitchFamily="2" charset="0"/>
              </a:rPr>
              <a:t>]</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3198902885"/>
      </p:ext>
    </p:extLst>
  </p:cSld>
  <p:clrMapOvr>
    <a:masterClrMapping/>
  </p:clrMapOvr>
  <p:transition>
    <p:fade/>
  </p:transition>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635375"/>
            <a:ext cx="10363200" cy="1470025"/>
          </a:xfrm>
        </p:spPr>
        <p:txBody>
          <a:bodyPr/>
          <a:lstStyle/>
          <a:p>
            <a:r>
              <a:rPr lang="ur-PK" sz="5200" dirty="0">
                <a:latin typeface="1 MUHAMMADI QURANIC" pitchFamily="66" charset="-78"/>
                <a:cs typeface="1 MUHAMMADI QURANIC" pitchFamily="66" charset="-78"/>
              </a:rPr>
              <a:t>وَطَهَارَةً لأَنْفُسِنَا</a:t>
            </a:r>
            <a:r>
              <a:rPr lang="en-US" sz="2800" dirty="0"/>
              <a:t/>
            </a:r>
            <a:br>
              <a:rPr lang="en-US" sz="2800" dirty="0"/>
            </a:br>
            <a:r>
              <a:rPr lang="en-US" sz="2800" dirty="0" smtClean="0"/>
              <a:t/>
            </a:r>
            <a:br>
              <a:rPr lang="en-US" sz="2800" dirty="0" smtClean="0"/>
            </a:br>
            <a:r>
              <a:rPr lang="en-US" sz="2800" i="1" dirty="0" err="1" smtClean="0"/>
              <a:t>wa</a:t>
            </a:r>
            <a:r>
              <a:rPr lang="en-US" sz="2800" i="1" dirty="0" smtClean="0"/>
              <a:t> </a:t>
            </a:r>
            <a:r>
              <a:rPr lang="en-US" sz="2800" i="1" dirty="0" err="1"/>
              <a:t>taharatan</a:t>
            </a:r>
            <a:r>
              <a:rPr lang="en-US" sz="2800" i="1" dirty="0"/>
              <a:t> </a:t>
            </a:r>
            <a:r>
              <a:rPr lang="en-US" sz="2800" i="1" dirty="0" err="1"/>
              <a:t>li'anfusina</a:t>
            </a:r>
            <a:r>
              <a:rPr lang="en-US" sz="2800" dirty="0"/>
              <a:t/>
            </a:r>
            <a:br>
              <a:rPr lang="en-US" sz="2800" dirty="0"/>
            </a:br>
            <a:r>
              <a:rPr lang="en-US" sz="2800" dirty="0" smtClean="0"/>
              <a:t/>
            </a:r>
            <a:br>
              <a:rPr lang="en-US" sz="2800" dirty="0" smtClean="0"/>
            </a:br>
            <a:r>
              <a:rPr lang="en-US" sz="2800" dirty="0" smtClean="0"/>
              <a:t>purity </a:t>
            </a:r>
            <a:r>
              <a:rPr lang="en-US" sz="2800" dirty="0"/>
              <a:t>of our souls</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ہماری روحوں کی پاکیزگی</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gekjh</a:t>
            </a:r>
            <a:r>
              <a:rPr lang="en-US" sz="2800" dirty="0" smtClean="0">
                <a:latin typeface="Kruti Dev 016" pitchFamily="2" charset="0"/>
              </a:rPr>
              <a:t> :</a:t>
            </a:r>
            <a:r>
              <a:rPr lang="en-US" sz="2800" dirty="0" err="1" smtClean="0">
                <a:latin typeface="Kruti Dev 016" pitchFamily="2" charset="0"/>
              </a:rPr>
              <a:t>gksa</a:t>
            </a:r>
            <a:r>
              <a:rPr lang="en-US" sz="2800" dirty="0" smtClean="0">
                <a:latin typeface="Kruti Dev 016" pitchFamily="2" charset="0"/>
              </a:rPr>
              <a:t> dh </a:t>
            </a:r>
            <a:r>
              <a:rPr lang="en-US" sz="2800" dirty="0" err="1" smtClean="0">
                <a:latin typeface="Kruti Dev 016" pitchFamily="2" charset="0"/>
              </a:rPr>
              <a:t>ikdht</a:t>
            </a:r>
            <a:r>
              <a:rPr lang="en-US" sz="2800" dirty="0" smtClean="0">
                <a:latin typeface="Kruti Dev 016" pitchFamily="2" charset="0"/>
              </a:rPr>
              <a:t>++</a:t>
            </a:r>
            <a:r>
              <a:rPr lang="en-US" sz="2800" dirty="0" err="1" smtClean="0">
                <a:latin typeface="Kruti Dev 016" pitchFamily="2" charset="0"/>
              </a:rPr>
              <a:t>xh</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609867695"/>
      </p:ext>
    </p:extLst>
  </p:cSld>
  <p:clrMapOvr>
    <a:masterClrMapping/>
  </p:clrMapOvr>
  <p:transition>
    <p:fade/>
  </p:transition>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559175"/>
            <a:ext cx="10363200" cy="1470025"/>
          </a:xfrm>
        </p:spPr>
        <p:txBody>
          <a:bodyPr/>
          <a:lstStyle/>
          <a:p>
            <a:r>
              <a:rPr lang="ur-PK" sz="5200" dirty="0">
                <a:latin typeface="1 MUHAMMADI QURANIC" pitchFamily="66" charset="-78"/>
                <a:cs typeface="1 MUHAMMADI QURANIC" pitchFamily="66" charset="-78"/>
              </a:rPr>
              <a:t>وَتَزْكِيَةً لَنَا</a:t>
            </a:r>
            <a:r>
              <a:rPr lang="en-US" sz="2800" dirty="0"/>
              <a:t/>
            </a:r>
            <a:br>
              <a:rPr lang="en-US" sz="2800" dirty="0"/>
            </a:br>
            <a:r>
              <a:rPr lang="en-US" sz="2800" dirty="0" smtClean="0"/>
              <a:t/>
            </a:r>
            <a:br>
              <a:rPr lang="en-US" sz="2800" dirty="0" smtClean="0"/>
            </a:br>
            <a:r>
              <a:rPr lang="en-US" sz="2800" i="1" dirty="0" err="1" smtClean="0"/>
              <a:t>wa</a:t>
            </a:r>
            <a:r>
              <a:rPr lang="en-US" sz="2800" i="1" dirty="0" smtClean="0"/>
              <a:t> </a:t>
            </a:r>
            <a:r>
              <a:rPr lang="en-US" sz="2800" i="1" dirty="0" err="1"/>
              <a:t>tazkiyatan</a:t>
            </a:r>
            <a:r>
              <a:rPr lang="en-US" sz="2800" i="1" dirty="0"/>
              <a:t> </a:t>
            </a:r>
            <a:r>
              <a:rPr lang="en-US" sz="2800" i="1" dirty="0" err="1"/>
              <a:t>lana</a:t>
            </a:r>
            <a:r>
              <a:rPr lang="en-US" sz="2800" dirty="0"/>
              <a:t/>
            </a:r>
            <a:br>
              <a:rPr lang="en-US" sz="2800" dirty="0"/>
            </a:br>
            <a:r>
              <a:rPr lang="en-US" sz="2800" dirty="0" smtClean="0"/>
              <a:t/>
            </a:r>
            <a:br>
              <a:rPr lang="en-US" sz="2800" dirty="0" smtClean="0"/>
            </a:br>
            <a:r>
              <a:rPr lang="en-US" sz="2800" dirty="0" smtClean="0"/>
              <a:t>refinement </a:t>
            </a:r>
            <a:r>
              <a:rPr lang="en-US" sz="2800" dirty="0"/>
              <a:t>of our manners</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ہمارے آداب کی تطہیر ،</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gekjs</a:t>
            </a:r>
            <a:r>
              <a:rPr lang="en-US" sz="2800" dirty="0" smtClean="0">
                <a:latin typeface="Kruti Dev 016" pitchFamily="2" charset="0"/>
              </a:rPr>
              <a:t> </a:t>
            </a:r>
            <a:r>
              <a:rPr lang="en-US" sz="2800" dirty="0" err="1" smtClean="0">
                <a:latin typeface="Kruti Dev 016" pitchFamily="2" charset="0"/>
              </a:rPr>
              <a:t>vknkc</a:t>
            </a:r>
            <a:r>
              <a:rPr lang="en-US" sz="2800" dirty="0" smtClean="0">
                <a:latin typeface="Kruti Dev 016" pitchFamily="2" charset="0"/>
              </a:rPr>
              <a:t> dh </a:t>
            </a:r>
            <a:r>
              <a:rPr lang="en-US" sz="2800" dirty="0" err="1" smtClean="0">
                <a:latin typeface="Kruti Dev 016" pitchFamily="2" charset="0"/>
              </a:rPr>
              <a:t>rrghj</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3741224108"/>
      </p:ext>
    </p:extLst>
  </p:cSld>
  <p:clrMapOvr>
    <a:masterClrMapping/>
  </p:clrMapOvr>
  <p:transition>
    <p:fade/>
  </p:transition>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635375"/>
            <a:ext cx="10363200" cy="1470025"/>
          </a:xfrm>
        </p:spPr>
        <p:txBody>
          <a:bodyPr/>
          <a:lstStyle/>
          <a:p>
            <a:r>
              <a:rPr lang="ur-PK" sz="5200" dirty="0">
                <a:latin typeface="1 MUHAMMADI QURANIC" pitchFamily="66" charset="-78"/>
                <a:cs typeface="1 MUHAMMADI QURANIC" pitchFamily="66" charset="-78"/>
              </a:rPr>
              <a:t>وَكَفَّارَةً لِذُنُوبِنَا</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err="1"/>
              <a:t>kaffaratan</a:t>
            </a:r>
            <a:r>
              <a:rPr lang="en-US" sz="2800" i="1" dirty="0"/>
              <a:t> </a:t>
            </a:r>
            <a:r>
              <a:rPr lang="en-US" sz="2800" i="1" dirty="0" err="1"/>
              <a:t>lidhunubina</a:t>
            </a:r>
            <a:r>
              <a:rPr lang="en-US" sz="2800" dirty="0"/>
              <a:t/>
            </a:r>
            <a:br>
              <a:rPr lang="en-US" sz="2800" dirty="0"/>
            </a:br>
            <a:r>
              <a:rPr lang="en-US" sz="2800" dirty="0" smtClean="0"/>
              <a:t/>
            </a:r>
            <a:br>
              <a:rPr lang="en-US" sz="2800" dirty="0" smtClean="0"/>
            </a:br>
            <a:r>
              <a:rPr lang="en-US" sz="2800" dirty="0" smtClean="0"/>
              <a:t>and </a:t>
            </a:r>
            <a:r>
              <a:rPr lang="en-US" sz="2800" dirty="0"/>
              <a:t>forgiveness of our sins</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اور ہمارے گناہوں کی معافی</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vkSj</a:t>
            </a:r>
            <a:r>
              <a:rPr lang="en-US" sz="2800" dirty="0" smtClean="0">
                <a:latin typeface="Kruti Dev 016" pitchFamily="2" charset="0"/>
              </a:rPr>
              <a:t> </a:t>
            </a:r>
            <a:r>
              <a:rPr lang="en-US" sz="2800" dirty="0" err="1" smtClean="0">
                <a:latin typeface="Kruti Dev 016" pitchFamily="2" charset="0"/>
              </a:rPr>
              <a:t>gekjs</a:t>
            </a:r>
            <a:r>
              <a:rPr lang="en-US" sz="2800" dirty="0" smtClean="0">
                <a:latin typeface="Kruti Dev 016" pitchFamily="2" charset="0"/>
              </a:rPr>
              <a:t> </a:t>
            </a:r>
            <a:r>
              <a:rPr lang="en-US" sz="2800" dirty="0" err="1" smtClean="0">
                <a:latin typeface="Kruti Dev 016" pitchFamily="2" charset="0"/>
              </a:rPr>
              <a:t>xqukgksa</a:t>
            </a:r>
            <a:r>
              <a:rPr lang="en-US" sz="2800" dirty="0" smtClean="0">
                <a:latin typeface="Kruti Dev 016" pitchFamily="2" charset="0"/>
              </a:rPr>
              <a:t> dh </a:t>
            </a:r>
            <a:r>
              <a:rPr lang="en-US" sz="2800" dirty="0" err="1" smtClean="0">
                <a:latin typeface="Kruti Dev 016" pitchFamily="2" charset="0"/>
              </a:rPr>
              <a:t>ekQ</a:t>
            </a:r>
            <a:r>
              <a:rPr lang="en-US" sz="2800" dirty="0" smtClean="0">
                <a:latin typeface="Kruti Dev 016" pitchFamily="2" charset="0"/>
              </a:rPr>
              <a:t>+++h</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151626025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xmlns="" id="{A4505492-E5D1-D045-942E-5CA5BAB2FF53}"/>
              </a:ext>
            </a:extLst>
          </p:cNvPr>
          <p:cNvSpPr>
            <a:spLocks noChangeArrowheads="1"/>
          </p:cNvSpPr>
          <p:nvPr/>
        </p:nvSpPr>
        <p:spPr bwMode="auto">
          <a:xfrm>
            <a:off x="643247" y="2215369"/>
            <a:ext cx="9970323" cy="341632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a:r>
              <a:rPr lang="en-US" sz="2400" dirty="0" smtClean="0">
                <a:solidFill>
                  <a:srgbClr val="000000"/>
                </a:solidFill>
                <a:latin typeface="Transliteration Verdana" pitchFamily="34" charset="0"/>
              </a:rPr>
              <a:t>`</a:t>
            </a:r>
            <a:r>
              <a:rPr lang="en-US" sz="2400" dirty="0" err="1">
                <a:solidFill>
                  <a:srgbClr val="000000"/>
                </a:solidFill>
                <a:latin typeface="Transliteration Verdana" pitchFamily="34" charset="0"/>
              </a:rPr>
              <a:t>All¡mah</a:t>
            </a:r>
            <a:r>
              <a:rPr lang="en-US" sz="2400" dirty="0">
                <a:solidFill>
                  <a:srgbClr val="000000"/>
                </a:solidFill>
                <a:latin typeface="Transliteration Verdana" pitchFamily="34" charset="0"/>
              </a:rPr>
              <a:t> al-</a:t>
            </a:r>
            <a:r>
              <a:rPr lang="en-US" sz="2400" dirty="0" err="1">
                <a:solidFill>
                  <a:srgbClr val="000000"/>
                </a:solidFill>
                <a:latin typeface="Transliteration Verdana" pitchFamily="34" charset="0"/>
              </a:rPr>
              <a:t>Majlis</a:t>
            </a:r>
            <a:r>
              <a:rPr lang="en-US" sz="2400" dirty="0">
                <a:solidFill>
                  <a:srgbClr val="000000"/>
                </a:solidFill>
                <a:latin typeface="Transliteration Verdana" pitchFamily="34" charset="0"/>
              </a:rPr>
              <a:t>¢, </a:t>
            </a:r>
            <a:r>
              <a:rPr lang="en-US" sz="2400" dirty="0" smtClean="0">
                <a:solidFill>
                  <a:srgbClr val="000000"/>
                </a:solidFill>
                <a:latin typeface="Transliteration Verdana" pitchFamily="34" charset="0"/>
              </a:rPr>
              <a:t>states that this </a:t>
            </a:r>
            <a:r>
              <a:rPr lang="en-US" sz="2400" dirty="0">
                <a:solidFill>
                  <a:srgbClr val="000000"/>
                </a:solidFill>
                <a:latin typeface="Transliteration Verdana" pitchFamily="34" charset="0"/>
              </a:rPr>
              <a:t>form of </a:t>
            </a:r>
            <a:r>
              <a:rPr lang="en-US" sz="2400" dirty="0" err="1">
                <a:solidFill>
                  <a:srgbClr val="000000"/>
                </a:solidFill>
                <a:latin typeface="Transliteration Verdana" pitchFamily="34" charset="0"/>
              </a:rPr>
              <a:t>ziy¡rah</a:t>
            </a:r>
            <a:r>
              <a:rPr lang="en-US" sz="2400" dirty="0">
                <a:solidFill>
                  <a:srgbClr val="000000"/>
                </a:solidFill>
                <a:latin typeface="Transliteration Verdana" pitchFamily="34" charset="0"/>
              </a:rPr>
              <a:t> is considered the most sublime comprehensive forms in text, chain of authority, eloquence, and lucidity.</a:t>
            </a:r>
          </a:p>
          <a:p>
            <a:pPr algn="ctr"/>
            <a:endParaRPr lang="en-US" sz="2400" dirty="0">
              <a:solidFill>
                <a:srgbClr val="000000"/>
              </a:solidFill>
              <a:latin typeface="Transliteration Verdana" pitchFamily="34" charset="0"/>
            </a:endParaRPr>
          </a:p>
          <a:p>
            <a:pPr algn="ctr"/>
            <a:r>
              <a:rPr lang="en-US" sz="2400" dirty="0">
                <a:solidFill>
                  <a:srgbClr val="000000"/>
                </a:solidFill>
                <a:latin typeface="Transliteration Verdana" pitchFamily="34" charset="0"/>
              </a:rPr>
              <a:t>M£s¡ ibn `</a:t>
            </a:r>
            <a:r>
              <a:rPr lang="en-US" sz="2400" dirty="0" err="1">
                <a:solidFill>
                  <a:srgbClr val="000000"/>
                </a:solidFill>
                <a:latin typeface="Transliteration Verdana" pitchFamily="34" charset="0"/>
              </a:rPr>
              <a:t>Abdull¡h</a:t>
            </a:r>
            <a:r>
              <a:rPr lang="en-US" sz="2400" dirty="0">
                <a:solidFill>
                  <a:srgbClr val="000000"/>
                </a:solidFill>
                <a:latin typeface="Transliteration Verdana" pitchFamily="34" charset="0"/>
              </a:rPr>
              <a:t> al-</a:t>
            </a:r>
            <a:r>
              <a:rPr lang="en-US" sz="2400" dirty="0" err="1">
                <a:solidFill>
                  <a:srgbClr val="000000"/>
                </a:solidFill>
                <a:latin typeface="Transliteration Verdana" pitchFamily="34" charset="0"/>
              </a:rPr>
              <a:t>Nakha</a:t>
            </a:r>
            <a:r>
              <a:rPr lang="en-US" sz="2400" dirty="0">
                <a:solidFill>
                  <a:srgbClr val="000000"/>
                </a:solidFill>
                <a:latin typeface="Transliteration Verdana" pitchFamily="34" charset="0"/>
              </a:rPr>
              <a:t>`¢ is reported to have asked Imam `Al¢ al-</a:t>
            </a:r>
            <a:r>
              <a:rPr lang="en-US" sz="2400" dirty="0" err="1">
                <a:solidFill>
                  <a:srgbClr val="000000"/>
                </a:solidFill>
                <a:latin typeface="Transliteration Verdana" pitchFamily="34" charset="0"/>
              </a:rPr>
              <a:t>Naq</a:t>
            </a:r>
            <a:r>
              <a:rPr lang="en-US" sz="2400" dirty="0">
                <a:solidFill>
                  <a:srgbClr val="000000"/>
                </a:solidFill>
                <a:latin typeface="Transliteration Verdana" pitchFamily="34" charset="0"/>
              </a:rPr>
              <a:t>¢ </a:t>
            </a:r>
            <a:r>
              <a:rPr lang="en-US" sz="2400" dirty="0" err="1">
                <a:solidFill>
                  <a:srgbClr val="000000"/>
                </a:solidFill>
                <a:latin typeface="Transliteration Verdana" pitchFamily="34" charset="0"/>
              </a:rPr>
              <a:t>al-H¡d</a:t>
            </a:r>
            <a:r>
              <a:rPr lang="en-US" sz="2400" dirty="0">
                <a:solidFill>
                  <a:srgbClr val="000000"/>
                </a:solidFill>
                <a:latin typeface="Transliteration Verdana" pitchFamily="34" charset="0"/>
              </a:rPr>
              <a:t>¢ </a:t>
            </a:r>
            <a:r>
              <a:rPr lang="en-US" sz="2400" dirty="0" smtClean="0">
                <a:solidFill>
                  <a:srgbClr val="000000"/>
                </a:solidFill>
                <a:latin typeface="Transliteration Verdana" pitchFamily="34" charset="0"/>
              </a:rPr>
              <a:t>(as), </a:t>
            </a:r>
            <a:r>
              <a:rPr lang="en-US" sz="2400" dirty="0">
                <a:solidFill>
                  <a:srgbClr val="000000"/>
                </a:solidFill>
                <a:latin typeface="Transliteration Verdana" pitchFamily="34" charset="0"/>
              </a:rPr>
              <a:t>saying, “O son of Allah’s Messenger! Please teach me a comprehensively eloquent </a:t>
            </a:r>
            <a:r>
              <a:rPr lang="en-US" sz="2400" dirty="0" err="1" smtClean="0">
                <a:solidFill>
                  <a:srgbClr val="000000"/>
                </a:solidFill>
                <a:latin typeface="Transliteration Verdana" pitchFamily="34" charset="0"/>
              </a:rPr>
              <a:t>ziyarah</a:t>
            </a:r>
            <a:r>
              <a:rPr lang="en-US" sz="2400" dirty="0" smtClean="0">
                <a:solidFill>
                  <a:srgbClr val="000000"/>
                </a:solidFill>
                <a:latin typeface="Transliteration Verdana" pitchFamily="34" charset="0"/>
              </a:rPr>
              <a:t> </a:t>
            </a:r>
            <a:r>
              <a:rPr lang="en-US" sz="2400" dirty="0">
                <a:solidFill>
                  <a:srgbClr val="000000"/>
                </a:solidFill>
                <a:latin typeface="Transliteration Verdana" pitchFamily="34" charset="0"/>
              </a:rPr>
              <a:t>that I may say whenever I visit any of you (i.e. the Holy Imams).” The Imam </a:t>
            </a:r>
            <a:r>
              <a:rPr lang="en-US" sz="2400" dirty="0" smtClean="0">
                <a:solidFill>
                  <a:srgbClr val="000000"/>
                </a:solidFill>
                <a:latin typeface="Transliteration Verdana" pitchFamily="34" charset="0"/>
              </a:rPr>
              <a:t>(as) </a:t>
            </a:r>
            <a:r>
              <a:rPr lang="en-US" sz="2400" dirty="0">
                <a:solidFill>
                  <a:srgbClr val="000000"/>
                </a:solidFill>
                <a:latin typeface="Transliteration Verdana" pitchFamily="34" charset="0"/>
              </a:rPr>
              <a:t>therefore instructed </a:t>
            </a:r>
            <a:r>
              <a:rPr lang="en-US" sz="2400" dirty="0" smtClean="0">
                <a:solidFill>
                  <a:srgbClr val="000000"/>
                </a:solidFill>
                <a:latin typeface="Transliteration Verdana" pitchFamily="34" charset="0"/>
              </a:rPr>
              <a:t>this </a:t>
            </a:r>
            <a:r>
              <a:rPr lang="en-US" sz="2400" dirty="0" err="1" smtClean="0">
                <a:solidFill>
                  <a:srgbClr val="000000"/>
                </a:solidFill>
                <a:latin typeface="Transliteration Verdana" pitchFamily="34" charset="0"/>
              </a:rPr>
              <a:t>ziyarah</a:t>
            </a:r>
            <a:endParaRPr lang="en-US" sz="2400" dirty="0">
              <a:solidFill>
                <a:srgbClr val="000000"/>
              </a:solidFill>
              <a:latin typeface="Transliteration Verdana" pitchFamily="34" charset="0"/>
            </a:endParaRPr>
          </a:p>
        </p:txBody>
      </p:sp>
    </p:spTree>
    <p:extLst>
      <p:ext uri="{BB962C8B-B14F-4D97-AF65-F5344CB8AC3E}">
        <p14:creationId xmlns:p14="http://schemas.microsoft.com/office/powerpoint/2010/main" xmlns="" val="382441509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406775"/>
            <a:ext cx="10363200" cy="1470025"/>
          </a:xfrm>
        </p:spPr>
        <p:txBody>
          <a:bodyPr/>
          <a:lstStyle/>
          <a:p>
            <a:r>
              <a:rPr lang="ur-PK" sz="5200" dirty="0">
                <a:latin typeface="1 MUHAMMADI QURANIC" pitchFamily="66" charset="-78"/>
                <a:cs typeface="1 MUHAMMADI QURANIC" pitchFamily="66" charset="-78"/>
              </a:rPr>
              <a:t>وَسُلاَلَةَ ٱلنَّبِيِّينَ</a:t>
            </a:r>
            <a:r>
              <a:rPr lang="en-US" sz="5200" dirty="0">
                <a:latin typeface="1 MUHAMMADI QURANIC" pitchFamily="66" charset="-78"/>
                <a:cs typeface="1 MUHAMMADI QURANIC" pitchFamily="66" charset="-78"/>
              </a:rPr>
              <a:t/>
            </a:r>
            <a:br>
              <a:rPr lang="en-US" sz="5200" dirty="0">
                <a:latin typeface="1 MUHAMMADI QURANIC" pitchFamily="66" charset="-78"/>
                <a:cs typeface="1 MUHAMMADI QURANIC" pitchFamily="66" charset="-78"/>
              </a:rPr>
            </a:br>
            <a:r>
              <a:rPr lang="en-US" sz="2800" dirty="0" smtClean="0">
                <a:latin typeface="1 MUHAMMADI QURANIC" pitchFamily="66" charset="-78"/>
                <a:cs typeface="1 MUHAMMADI QURANIC" pitchFamily="66" charset="-78"/>
              </a:rPr>
              <a:t/>
            </a:r>
            <a:br>
              <a:rPr lang="en-US" sz="2800" dirty="0" smtClean="0">
                <a:latin typeface="1 MUHAMMADI QURANIC" pitchFamily="66" charset="-78"/>
                <a:cs typeface="1 MUHAMMADI QURANIC" pitchFamily="66" charset="-78"/>
              </a:rPr>
            </a:br>
            <a:r>
              <a:rPr lang="en-US" sz="2800" i="1" dirty="0" err="1" smtClean="0"/>
              <a:t>wa</a:t>
            </a:r>
            <a:r>
              <a:rPr lang="en-US" sz="2800" i="1" dirty="0" smtClean="0"/>
              <a:t> </a:t>
            </a:r>
            <a:r>
              <a:rPr lang="en-US" sz="2800" i="1" dirty="0" err="1"/>
              <a:t>sulalata</a:t>
            </a:r>
            <a:r>
              <a:rPr lang="en-US" sz="2800" i="1" dirty="0"/>
              <a:t> </a:t>
            </a:r>
            <a:r>
              <a:rPr lang="en-US" sz="2800" i="1" dirty="0" err="1"/>
              <a:t>alnnabiyyina</a:t>
            </a:r>
            <a:r>
              <a:rPr lang="en-US" sz="2800" dirty="0"/>
              <a:t/>
            </a:r>
            <a:br>
              <a:rPr lang="en-US" sz="2800" dirty="0"/>
            </a:br>
            <a:r>
              <a:rPr lang="en-US" sz="2800" dirty="0" smtClean="0"/>
              <a:t/>
            </a:r>
            <a:br>
              <a:rPr lang="en-US" sz="2800" dirty="0" smtClean="0"/>
            </a:br>
            <a:r>
              <a:rPr lang="en-US" sz="2800" dirty="0" smtClean="0"/>
              <a:t>descendants </a:t>
            </a:r>
            <a:r>
              <a:rPr lang="en-US" sz="2800" dirty="0"/>
              <a:t>of the Prophets</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انبیاء </a:t>
            </a:r>
            <a:r>
              <a:rPr lang="ur-PK" sz="2800" dirty="0">
                <a:latin typeface="Faiz Lahori Nastaleeq" pitchFamily="2" charset="-78"/>
                <a:cs typeface="Faiz Lahori Nastaleeq" pitchFamily="2" charset="-78"/>
              </a:rPr>
              <a:t>کی معزز </a:t>
            </a:r>
            <a:r>
              <a:rPr lang="ur-PK" sz="2800" dirty="0" smtClean="0">
                <a:latin typeface="Faiz Lahori Nastaleeq" pitchFamily="2" charset="-78"/>
                <a:cs typeface="Faiz Lahori Nastaleeq" pitchFamily="2" charset="-78"/>
              </a:rPr>
              <a:t>اولاد</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vfEc;k</a:t>
            </a:r>
            <a:r>
              <a:rPr lang="en-US" sz="2800" dirty="0" smtClean="0">
                <a:latin typeface="Kruti Dev 016" pitchFamily="2" charset="0"/>
              </a:rPr>
              <a:t> </a:t>
            </a:r>
            <a:r>
              <a:rPr lang="en-US" sz="2800" dirty="0" err="1">
                <a:latin typeface="Kruti Dev 016" pitchFamily="2" charset="0"/>
              </a:rPr>
              <a:t>vŒlŒ</a:t>
            </a:r>
            <a:r>
              <a:rPr lang="en-US" sz="2800" dirty="0">
                <a:latin typeface="Kruti Dev 016" pitchFamily="2" charset="0"/>
              </a:rPr>
              <a:t> dh </a:t>
            </a:r>
            <a:r>
              <a:rPr lang="en-US" sz="2800" dirty="0" err="1">
                <a:latin typeface="Kruti Dev 016" pitchFamily="2" charset="0"/>
              </a:rPr>
              <a:t>eksvfT+t+t</a:t>
            </a:r>
            <a:r>
              <a:rPr lang="en-US" sz="2800" dirty="0">
                <a:latin typeface="Kruti Dev 016" pitchFamily="2" charset="0"/>
              </a:rPr>
              <a:t>+ </a:t>
            </a:r>
            <a:r>
              <a:rPr lang="en-US" sz="2800" dirty="0" err="1" smtClean="0">
                <a:latin typeface="Kruti Dev 016" pitchFamily="2" charset="0"/>
              </a:rPr>
              <a:t>vkSykn</a:t>
            </a:r>
            <a:r>
              <a:rPr lang="en-US" sz="2800" dirty="0" smtClean="0">
                <a:latin typeface="Kruti Dev 016" pitchFamily="2" charset="0"/>
              </a:rPr>
              <a:t/>
            </a:r>
            <a:br>
              <a:rPr lang="en-US" sz="2800" dirty="0" smtClean="0">
                <a:latin typeface="Kruti Dev 016" pitchFamily="2" charset="0"/>
              </a:rPr>
            </a:br>
            <a:r>
              <a:rPr lang="en-US" sz="2800" dirty="0" smtClean="0">
                <a:latin typeface="Kruti Dev 016" pitchFamily="2" charset="0"/>
              </a:rPr>
              <a:t/>
            </a:r>
            <a:br>
              <a:rPr lang="en-US" sz="2800" dirty="0" smtClean="0">
                <a:latin typeface="Kruti Dev 016" pitchFamily="2" charset="0"/>
              </a:rPr>
            </a:br>
            <a:r>
              <a:rPr lang="en-US" sz="2800" dirty="0" smtClean="0">
                <a:latin typeface="LMG-Arun" pitchFamily="2" charset="0"/>
                <a:cs typeface="Arial" charset="0"/>
              </a:rPr>
              <a:t>GALVMGF J\XHM4 </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1028472750"/>
      </p:ext>
    </p:extLst>
  </p:cSld>
  <p:clrMapOvr>
    <a:masterClrMapping/>
  </p:clrMapOvr>
  <p:transition>
    <p:fade/>
  </p:transition>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57600"/>
            <a:ext cx="10744200" cy="1470025"/>
          </a:xfrm>
        </p:spPr>
        <p:txBody>
          <a:bodyPr/>
          <a:lstStyle/>
          <a:p>
            <a:r>
              <a:rPr lang="ur-PK" sz="5200" dirty="0">
                <a:latin typeface="1 MUHAMMADI QURANIC" pitchFamily="66" charset="-78"/>
                <a:cs typeface="1 MUHAMMADI QURANIC" pitchFamily="66" charset="-78"/>
              </a:rPr>
              <a:t>فَكُنَّا عِنْدَهُ مُسَلِّمِينَ بِفَضْلِكُمْ</a:t>
            </a:r>
            <a:r>
              <a:rPr lang="en-US" sz="5200" dirty="0"/>
              <a:t/>
            </a:r>
            <a:br>
              <a:rPr lang="en-US" sz="5200" dirty="0"/>
            </a:br>
            <a:r>
              <a:rPr lang="en-US" sz="2800" dirty="0" smtClean="0"/>
              <a:t/>
            </a:r>
            <a:br>
              <a:rPr lang="en-US" sz="2800" dirty="0" smtClean="0"/>
            </a:br>
            <a:r>
              <a:rPr lang="en-US" sz="2800" i="1" dirty="0" err="1" smtClean="0"/>
              <a:t>fakunna</a:t>
            </a:r>
            <a:r>
              <a:rPr lang="en-US" sz="2800" i="1" dirty="0" smtClean="0"/>
              <a:t> </a:t>
            </a:r>
            <a:r>
              <a:rPr lang="en-US" sz="2800" i="1" dirty="0"/>
              <a:t>`</a:t>
            </a:r>
            <a:r>
              <a:rPr lang="en-US" sz="2800" i="1" dirty="0" err="1"/>
              <a:t>indahu</a:t>
            </a:r>
            <a:r>
              <a:rPr lang="en-US" sz="2800" i="1" dirty="0"/>
              <a:t> </a:t>
            </a:r>
            <a:r>
              <a:rPr lang="en-US" sz="2800" i="1" dirty="0" err="1"/>
              <a:t>musallimina</a:t>
            </a:r>
            <a:r>
              <a:rPr lang="en-US" sz="2800" i="1" dirty="0"/>
              <a:t> </a:t>
            </a:r>
            <a:r>
              <a:rPr lang="en-US" sz="2800" i="1" dirty="0" err="1"/>
              <a:t>bifadlikum</a:t>
            </a:r>
            <a:r>
              <a:rPr lang="en-US" sz="2800" dirty="0"/>
              <a:t/>
            </a:r>
            <a:br>
              <a:rPr lang="en-US" sz="2800" dirty="0"/>
            </a:br>
            <a:r>
              <a:rPr lang="en-US" sz="2800" dirty="0" smtClean="0"/>
              <a:t/>
            </a:r>
            <a:br>
              <a:rPr lang="en-US" sz="2800" dirty="0" smtClean="0"/>
            </a:br>
            <a:r>
              <a:rPr lang="en-US" sz="2600" dirty="0" smtClean="0"/>
              <a:t>We </a:t>
            </a:r>
            <a:r>
              <a:rPr lang="en-US" sz="2600" dirty="0"/>
              <a:t>have thus become, with Him, of those believing in your </a:t>
            </a:r>
            <a:r>
              <a:rPr lang="en-US" sz="2600" dirty="0" smtClean="0"/>
              <a:t>precedence</a:t>
            </a:r>
            <a:r>
              <a:rPr lang="en-US" sz="2800" dirty="0" smtClean="0"/>
              <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اس طرح ہم اس کے ساتھ ان لوگوں کے بن گئے جو آپ کی ترجیح پر یقین رکھتے ہیں</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bl</a:t>
            </a:r>
            <a:r>
              <a:rPr lang="en-US" sz="2800" dirty="0" smtClean="0">
                <a:latin typeface="Kruti Dev 016" pitchFamily="2" charset="0"/>
              </a:rPr>
              <a:t> </a:t>
            </a:r>
            <a:r>
              <a:rPr lang="en-US" sz="2800" dirty="0" err="1" smtClean="0">
                <a:latin typeface="Kruti Dev 016" pitchFamily="2" charset="0"/>
              </a:rPr>
              <a:t>rjg</a:t>
            </a:r>
            <a:r>
              <a:rPr lang="en-US" sz="2800" dirty="0" smtClean="0">
                <a:latin typeface="Kruti Dev 016" pitchFamily="2" charset="0"/>
              </a:rPr>
              <a:t> </a:t>
            </a:r>
            <a:r>
              <a:rPr lang="en-US" sz="2800" dirty="0" err="1" smtClean="0">
                <a:latin typeface="Kruti Dev 016" pitchFamily="2" charset="0"/>
              </a:rPr>
              <a:t>ge</a:t>
            </a:r>
            <a:r>
              <a:rPr lang="en-US" sz="2800" dirty="0" smtClean="0">
                <a:latin typeface="Kruti Dev 016" pitchFamily="2" charset="0"/>
              </a:rPr>
              <a:t> </a:t>
            </a:r>
            <a:r>
              <a:rPr lang="en-US" sz="2800" dirty="0" err="1" smtClean="0">
                <a:latin typeface="Kruti Dev 016" pitchFamily="2" charset="0"/>
              </a:rPr>
              <a:t>mlds</a:t>
            </a:r>
            <a:r>
              <a:rPr lang="en-US" sz="2800" dirty="0" smtClean="0">
                <a:latin typeface="Kruti Dev 016" pitchFamily="2" charset="0"/>
              </a:rPr>
              <a:t> </a:t>
            </a:r>
            <a:r>
              <a:rPr lang="en-US" sz="2800" dirty="0" err="1" smtClean="0">
                <a:latin typeface="Kruti Dev 016" pitchFamily="2" charset="0"/>
              </a:rPr>
              <a:t>lkFk</a:t>
            </a:r>
            <a:r>
              <a:rPr lang="en-US" sz="2800" dirty="0" smtClean="0">
                <a:latin typeface="Kruti Dev 016" pitchFamily="2" charset="0"/>
              </a:rPr>
              <a:t> mu </a:t>
            </a:r>
            <a:r>
              <a:rPr lang="en-US" sz="2800" dirty="0" err="1" smtClean="0">
                <a:latin typeface="Kruti Dev 016" pitchFamily="2" charset="0"/>
              </a:rPr>
              <a:t>yksxksa</a:t>
            </a:r>
            <a:r>
              <a:rPr lang="en-US" sz="2800" dirty="0" smtClean="0">
                <a:latin typeface="Kruti Dev 016" pitchFamily="2" charset="0"/>
              </a:rPr>
              <a:t> </a:t>
            </a:r>
            <a:r>
              <a:rPr lang="en-US" sz="2800" dirty="0" err="1" smtClean="0">
                <a:latin typeface="Kruti Dev 016" pitchFamily="2" charset="0"/>
              </a:rPr>
              <a:t>ds</a:t>
            </a:r>
            <a:r>
              <a:rPr lang="en-US" sz="2800" dirty="0" smtClean="0">
                <a:latin typeface="Kruti Dev 016" pitchFamily="2" charset="0"/>
              </a:rPr>
              <a:t> cu x, </a:t>
            </a:r>
            <a:r>
              <a:rPr lang="en-US" sz="2800" dirty="0" err="1" smtClean="0">
                <a:latin typeface="Kruti Dev 016" pitchFamily="2" charset="0"/>
              </a:rPr>
              <a:t>tks</a:t>
            </a:r>
            <a:r>
              <a:rPr lang="en-US" sz="2800" dirty="0" smtClean="0">
                <a:latin typeface="Kruti Dev 016" pitchFamily="2" charset="0"/>
              </a:rPr>
              <a:t> </a:t>
            </a:r>
            <a:r>
              <a:rPr lang="en-US" sz="2800" dirty="0" err="1" smtClean="0">
                <a:latin typeface="Kruti Dev 016" pitchFamily="2" charset="0"/>
              </a:rPr>
              <a:t>vkidh</a:t>
            </a:r>
            <a:r>
              <a:rPr lang="en-US" sz="2800" dirty="0" smtClean="0">
                <a:latin typeface="Kruti Dev 016" pitchFamily="2" charset="0"/>
              </a:rPr>
              <a:t> </a:t>
            </a:r>
            <a:r>
              <a:rPr lang="en-US" sz="2800" dirty="0" err="1" smtClean="0">
                <a:latin typeface="Kruti Dev 016" pitchFamily="2" charset="0"/>
              </a:rPr>
              <a:t>rjD</a:t>
            </a:r>
            <a:r>
              <a:rPr lang="en-US" sz="2800" dirty="0" smtClean="0">
                <a:latin typeface="Kruti Dev 016" pitchFamily="2" charset="0"/>
              </a:rPr>
              <a:t>++d++h </a:t>
            </a:r>
            <a:r>
              <a:rPr lang="en-US" sz="2800" dirty="0" err="1" smtClean="0">
                <a:latin typeface="Kruti Dev 016" pitchFamily="2" charset="0"/>
              </a:rPr>
              <a:t>ij</a:t>
            </a:r>
            <a:r>
              <a:rPr lang="en-US" sz="2800" dirty="0" smtClean="0">
                <a:latin typeface="Kruti Dev 016" pitchFamily="2" charset="0"/>
              </a:rPr>
              <a:t> ;</a:t>
            </a:r>
            <a:r>
              <a:rPr lang="en-US" sz="2800" dirty="0" err="1" smtClean="0">
                <a:latin typeface="Kruti Dev 016" pitchFamily="2" charset="0"/>
              </a:rPr>
              <a:t>d+hu</a:t>
            </a:r>
            <a:r>
              <a:rPr lang="en-US" sz="2800" dirty="0" smtClean="0">
                <a:latin typeface="Kruti Dev 016" pitchFamily="2" charset="0"/>
              </a:rPr>
              <a:t> j[</a:t>
            </a:r>
            <a:r>
              <a:rPr lang="en-US" sz="2800" dirty="0" err="1" smtClean="0">
                <a:latin typeface="Kruti Dev 016" pitchFamily="2" charset="0"/>
              </a:rPr>
              <a:t>krs</a:t>
            </a:r>
            <a:r>
              <a:rPr lang="en-US" sz="2800" dirty="0" smtClean="0">
                <a:latin typeface="Kruti Dev 016" pitchFamily="2" charset="0"/>
              </a:rPr>
              <a:t> </a:t>
            </a:r>
            <a:r>
              <a:rPr lang="en-US" sz="2800" dirty="0" err="1" smtClean="0">
                <a:latin typeface="Kruti Dev 016" pitchFamily="2" charset="0"/>
              </a:rPr>
              <a:t>gS</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2550713332"/>
      </p:ext>
    </p:extLst>
  </p:cSld>
  <p:clrMapOvr>
    <a:masterClrMapping/>
  </p:clrMapOvr>
  <p:transition>
    <p:fade/>
  </p:transition>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635375"/>
            <a:ext cx="10363200" cy="1470025"/>
          </a:xfrm>
        </p:spPr>
        <p:txBody>
          <a:bodyPr/>
          <a:lstStyle/>
          <a:p>
            <a:r>
              <a:rPr lang="ur-PK" sz="5200" dirty="0">
                <a:latin typeface="1 MUHAMMADI QURANIC" pitchFamily="66" charset="-78"/>
                <a:cs typeface="1 MUHAMMADI QURANIC" pitchFamily="66" charset="-78"/>
              </a:rPr>
              <a:t>وَمَعْرُوفِينَ بِتَصْدِيقِنَا إِيَّاكُمْ</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err="1"/>
              <a:t>ma`rufina</a:t>
            </a:r>
            <a:r>
              <a:rPr lang="en-US" sz="2800" i="1" dirty="0"/>
              <a:t> </a:t>
            </a:r>
            <a:r>
              <a:rPr lang="en-US" sz="2800" i="1" dirty="0" err="1"/>
              <a:t>bitasdiqina</a:t>
            </a:r>
            <a:r>
              <a:rPr lang="en-US" sz="2800" i="1" dirty="0"/>
              <a:t> </a:t>
            </a:r>
            <a:r>
              <a:rPr lang="en-US" sz="2800" i="1" dirty="0" err="1"/>
              <a:t>iyyakum</a:t>
            </a:r>
            <a:r>
              <a:rPr lang="en-US" sz="2800" dirty="0"/>
              <a:t/>
            </a:r>
            <a:br>
              <a:rPr lang="en-US" sz="2800" dirty="0"/>
            </a:br>
            <a:r>
              <a:rPr lang="en-US" sz="2800" dirty="0" smtClean="0"/>
              <a:t/>
            </a:r>
            <a:br>
              <a:rPr lang="en-US" sz="2800" dirty="0" smtClean="0"/>
            </a:br>
            <a:r>
              <a:rPr lang="en-US" sz="2800" dirty="0" smtClean="0"/>
              <a:t>and </a:t>
            </a:r>
            <a:r>
              <a:rPr lang="en-US" sz="2800" dirty="0"/>
              <a:t>of those known for their giving credence to you</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اور ان لوگوں میں سے جو آپ کو اعتبار دلاتے ہیں۔</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vkSj</a:t>
            </a:r>
            <a:r>
              <a:rPr lang="en-US" sz="2800" dirty="0" smtClean="0">
                <a:latin typeface="Kruti Dev 016" pitchFamily="2" charset="0"/>
              </a:rPr>
              <a:t> mu </a:t>
            </a:r>
            <a:r>
              <a:rPr lang="en-US" sz="2800" dirty="0" err="1" smtClean="0">
                <a:latin typeface="Kruti Dev 016" pitchFamily="2" charset="0"/>
              </a:rPr>
              <a:t>yksxksa</a:t>
            </a:r>
            <a:r>
              <a:rPr lang="en-US" sz="2800" dirty="0" smtClean="0">
                <a:latin typeface="Kruti Dev 016" pitchFamily="2" charset="0"/>
              </a:rPr>
              <a:t> </a:t>
            </a:r>
            <a:r>
              <a:rPr lang="en-US" sz="2800" dirty="0" err="1" smtClean="0">
                <a:latin typeface="Kruti Dev 016" pitchFamily="2" charset="0"/>
              </a:rPr>
              <a:t>esa</a:t>
            </a:r>
            <a:r>
              <a:rPr lang="en-US" sz="2800" dirty="0" smtClean="0">
                <a:latin typeface="Kruti Dev 016" pitchFamily="2" charset="0"/>
              </a:rPr>
              <a:t> </a:t>
            </a:r>
            <a:r>
              <a:rPr lang="en-US" sz="2800" dirty="0" err="1" smtClean="0">
                <a:latin typeface="Kruti Dev 016" pitchFamily="2" charset="0"/>
              </a:rPr>
              <a:t>ls</a:t>
            </a:r>
            <a:r>
              <a:rPr lang="en-US" sz="2800" dirty="0" smtClean="0">
                <a:latin typeface="Kruti Dev 016" pitchFamily="2" charset="0"/>
              </a:rPr>
              <a:t> </a:t>
            </a:r>
            <a:r>
              <a:rPr lang="en-US" sz="2800" dirty="0" err="1" smtClean="0">
                <a:latin typeface="Kruti Dev 016" pitchFamily="2" charset="0"/>
              </a:rPr>
              <a:t>tks</a:t>
            </a:r>
            <a:r>
              <a:rPr lang="en-US" sz="2800" dirty="0" smtClean="0">
                <a:latin typeface="Kruti Dev 016" pitchFamily="2" charset="0"/>
              </a:rPr>
              <a:t> </a:t>
            </a:r>
            <a:r>
              <a:rPr lang="en-US" sz="2800" dirty="0" err="1" smtClean="0">
                <a:latin typeface="Kruti Dev 016" pitchFamily="2" charset="0"/>
              </a:rPr>
              <a:t>vkidks</a:t>
            </a:r>
            <a:r>
              <a:rPr lang="en-US" sz="2800" dirty="0" smtClean="0">
                <a:latin typeface="Kruti Dev 016" pitchFamily="2" charset="0"/>
              </a:rPr>
              <a:t> ,</a:t>
            </a:r>
            <a:r>
              <a:rPr lang="en-US" sz="2800" dirty="0" err="1" smtClean="0">
                <a:latin typeface="Kruti Dev 016" pitchFamily="2" charset="0"/>
              </a:rPr>
              <a:t>srckj</a:t>
            </a:r>
            <a:r>
              <a:rPr lang="en-US" sz="2800" dirty="0" smtClean="0">
                <a:latin typeface="Kruti Dev 016" pitchFamily="2" charset="0"/>
              </a:rPr>
              <a:t> </a:t>
            </a:r>
            <a:r>
              <a:rPr lang="en-US" sz="2800" dirty="0" err="1" smtClean="0">
                <a:latin typeface="Kruti Dev 016" pitchFamily="2" charset="0"/>
              </a:rPr>
              <a:t>fnykrs</a:t>
            </a:r>
            <a:r>
              <a:rPr lang="en-US" sz="2800" dirty="0" smtClean="0">
                <a:latin typeface="Kruti Dev 016" pitchFamily="2" charset="0"/>
              </a:rPr>
              <a:t> </a:t>
            </a:r>
            <a:r>
              <a:rPr lang="en-US" sz="2800" dirty="0" err="1" smtClean="0">
                <a:latin typeface="Kruti Dev 016" pitchFamily="2" charset="0"/>
              </a:rPr>
              <a:t>gS</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911812685"/>
      </p:ext>
    </p:extLst>
  </p:cSld>
  <p:clrMapOvr>
    <a:masterClrMapping/>
  </p:clrMapOvr>
  <p:transition>
    <p:fade/>
  </p:transition>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35375"/>
            <a:ext cx="10744200" cy="1470025"/>
          </a:xfrm>
        </p:spPr>
        <p:txBody>
          <a:bodyPr/>
          <a:lstStyle/>
          <a:p>
            <a:r>
              <a:rPr lang="ur-PK" sz="5200" dirty="0">
                <a:latin typeface="1 MUHAMMADI QURANIC" pitchFamily="66" charset="-78"/>
                <a:cs typeface="1 MUHAMMADI QURANIC" pitchFamily="66" charset="-78"/>
              </a:rPr>
              <a:t>فَبَلَغَ </a:t>
            </a:r>
            <a:r>
              <a:rPr lang="ur-PK" sz="5200" dirty="0" smtClean="0">
                <a:latin typeface="1 MUHAMMADI QURANIC" pitchFamily="66" charset="-78"/>
                <a:cs typeface="1 MUHAMMADI QURANIC" pitchFamily="66" charset="-78"/>
              </a:rPr>
              <a:t>ٱللہُ  </a:t>
            </a:r>
            <a:r>
              <a:rPr lang="ur-PK" sz="5200" dirty="0">
                <a:latin typeface="1 MUHAMMADI QURANIC" pitchFamily="66" charset="-78"/>
                <a:cs typeface="1 MUHAMMADI QURANIC" pitchFamily="66" charset="-78"/>
              </a:rPr>
              <a:t>بِكُمْ أَشْرَفَ مَحَلِّ ٱلْمُكَرَّمِينَ</a:t>
            </a:r>
            <a:r>
              <a:rPr lang="en-US" sz="5200" dirty="0"/>
              <a:t/>
            </a:r>
            <a:br>
              <a:rPr lang="en-US" sz="5200" dirty="0"/>
            </a:br>
            <a:r>
              <a:rPr lang="en-US" sz="2800" dirty="0" smtClean="0"/>
              <a:t/>
            </a:r>
            <a:br>
              <a:rPr lang="en-US" sz="2800" dirty="0" smtClean="0"/>
            </a:br>
            <a:r>
              <a:rPr lang="en-US" sz="2800" i="1" dirty="0" err="1" smtClean="0"/>
              <a:t>fabalagha</a:t>
            </a:r>
            <a:r>
              <a:rPr lang="en-US" sz="2800" i="1" dirty="0" smtClean="0"/>
              <a:t> </a:t>
            </a:r>
            <a:r>
              <a:rPr lang="en-US" sz="2800" i="1" dirty="0" err="1"/>
              <a:t>allahu</a:t>
            </a:r>
            <a:r>
              <a:rPr lang="en-US" sz="2800" i="1" dirty="0"/>
              <a:t> </a:t>
            </a:r>
            <a:r>
              <a:rPr lang="en-US" sz="2800" i="1" dirty="0" err="1"/>
              <a:t>bikum</a:t>
            </a:r>
            <a:r>
              <a:rPr lang="en-US" sz="2800" i="1" dirty="0"/>
              <a:t> </a:t>
            </a:r>
            <a:r>
              <a:rPr lang="en-US" sz="2800" i="1" dirty="0" err="1"/>
              <a:t>ashrafa</a:t>
            </a:r>
            <a:r>
              <a:rPr lang="en-US" sz="2800" i="1" dirty="0"/>
              <a:t> </a:t>
            </a:r>
            <a:r>
              <a:rPr lang="en-US" sz="2800" i="1" dirty="0" err="1"/>
              <a:t>mahalli</a:t>
            </a:r>
            <a:r>
              <a:rPr lang="en-US" sz="2800" i="1" dirty="0"/>
              <a:t> </a:t>
            </a:r>
            <a:r>
              <a:rPr lang="en-US" sz="2800" i="1" dirty="0" err="1"/>
              <a:t>almukarramina</a:t>
            </a:r>
            <a:r>
              <a:rPr lang="en-US" sz="2800" dirty="0"/>
              <a:t/>
            </a:r>
            <a:br>
              <a:rPr lang="en-US" sz="2800" dirty="0"/>
            </a:br>
            <a:r>
              <a:rPr lang="en-US" sz="2800" dirty="0" smtClean="0"/>
              <a:t/>
            </a:r>
            <a:br>
              <a:rPr lang="en-US" sz="2800" dirty="0" smtClean="0"/>
            </a:br>
            <a:r>
              <a:rPr lang="en-US" sz="2800" dirty="0" smtClean="0"/>
              <a:t>Thus</a:t>
            </a:r>
            <a:r>
              <a:rPr lang="en-US" sz="2800" dirty="0"/>
              <a:t>, Allah has raised you to the most principled place of the honored ones</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اس طرح ، اللہ نے آپ کو اعزاز والے مقام کے لئے سب سے اہم مقام پر پہنچایا ،</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Kruti Dev 016" pitchFamily="2" charset="0"/>
              </a:rPr>
              <a:t>ml </a:t>
            </a:r>
            <a:r>
              <a:rPr lang="en-US" sz="2800" dirty="0" err="1" smtClean="0">
                <a:latin typeface="Kruti Dev 016" pitchFamily="2" charset="0"/>
              </a:rPr>
              <a:t>rjg</a:t>
            </a:r>
            <a:r>
              <a:rPr lang="en-US" sz="2800" dirty="0" smtClean="0">
                <a:latin typeface="Kruti Dev 016" pitchFamily="2" charset="0"/>
              </a:rPr>
              <a:t>] </a:t>
            </a:r>
            <a:r>
              <a:rPr lang="en-US" sz="2800" dirty="0" err="1" smtClean="0">
                <a:latin typeface="Kruti Dev 016" pitchFamily="2" charset="0"/>
              </a:rPr>
              <a:t>vYykg</a:t>
            </a:r>
            <a:r>
              <a:rPr lang="en-US" sz="2800" dirty="0" smtClean="0">
                <a:latin typeface="Kruti Dev 016" pitchFamily="2" charset="0"/>
              </a:rPr>
              <a:t> us </a:t>
            </a:r>
            <a:r>
              <a:rPr lang="en-US" sz="2800" dirty="0" err="1" smtClean="0">
                <a:latin typeface="Kruti Dev 016" pitchFamily="2" charset="0"/>
              </a:rPr>
              <a:t>vkidks</a:t>
            </a:r>
            <a:r>
              <a:rPr lang="en-US" sz="2800" dirty="0" smtClean="0">
                <a:latin typeface="Kruti Dev 016" pitchFamily="2" charset="0"/>
              </a:rPr>
              <a:t> ,</a:t>
            </a:r>
            <a:r>
              <a:rPr lang="en-US" sz="2800" dirty="0" err="1" smtClean="0">
                <a:latin typeface="Kruti Dev 016" pitchFamily="2" charset="0"/>
              </a:rPr>
              <a:t>st+kt</a:t>
            </a:r>
            <a:r>
              <a:rPr lang="en-US" sz="2800" dirty="0" smtClean="0">
                <a:latin typeface="Kruti Dev 016" pitchFamily="2" charset="0"/>
              </a:rPr>
              <a:t>+ </a:t>
            </a:r>
            <a:r>
              <a:rPr lang="en-US" sz="2800" dirty="0" err="1" smtClean="0">
                <a:latin typeface="Kruti Dev 016" pitchFamily="2" charset="0"/>
              </a:rPr>
              <a:t>okys</a:t>
            </a:r>
            <a:r>
              <a:rPr lang="en-US" sz="2800" dirty="0" smtClean="0">
                <a:latin typeface="Kruti Dev 016" pitchFamily="2" charset="0"/>
              </a:rPr>
              <a:t> </a:t>
            </a:r>
            <a:r>
              <a:rPr lang="en-US" sz="2800" dirty="0" err="1" smtClean="0">
                <a:latin typeface="Kruti Dev 016" pitchFamily="2" charset="0"/>
              </a:rPr>
              <a:t>eqd+ke</a:t>
            </a:r>
            <a:r>
              <a:rPr lang="en-US" sz="2800" dirty="0" smtClean="0">
                <a:latin typeface="Kruti Dev 016" pitchFamily="2" charset="0"/>
              </a:rPr>
              <a:t> </a:t>
            </a:r>
            <a:r>
              <a:rPr lang="en-US" sz="2800" dirty="0" err="1" smtClean="0">
                <a:latin typeface="Kruti Dev 016" pitchFamily="2" charset="0"/>
              </a:rPr>
              <a:t>ds</a:t>
            </a:r>
            <a:r>
              <a:rPr lang="en-US" sz="2800" dirty="0" smtClean="0">
                <a:latin typeface="Kruti Dev 016" pitchFamily="2" charset="0"/>
              </a:rPr>
              <a:t> </a:t>
            </a:r>
            <a:r>
              <a:rPr lang="en-US" sz="2800" dirty="0" err="1" smtClean="0">
                <a:latin typeface="Kruti Dev 016" pitchFamily="2" charset="0"/>
              </a:rPr>
              <a:t>fy</a:t>
            </a:r>
            <a:r>
              <a:rPr lang="en-US" sz="2800" dirty="0" smtClean="0">
                <a:latin typeface="Kruti Dev 016" pitchFamily="2" charset="0"/>
              </a:rPr>
              <a:t>, </a:t>
            </a:r>
            <a:r>
              <a:rPr lang="en-US" sz="2800" dirty="0" err="1" smtClean="0">
                <a:latin typeface="Kruti Dev 016" pitchFamily="2" charset="0"/>
              </a:rPr>
              <a:t>lcls</a:t>
            </a:r>
            <a:r>
              <a:rPr lang="en-US" sz="2800" dirty="0" smtClean="0">
                <a:latin typeface="Kruti Dev 016" pitchFamily="2" charset="0"/>
              </a:rPr>
              <a:t> </a:t>
            </a:r>
            <a:r>
              <a:rPr lang="en-US" sz="2800" dirty="0" err="1" smtClean="0">
                <a:latin typeface="Kruti Dev 016" pitchFamily="2" charset="0"/>
              </a:rPr>
              <a:t>vge</a:t>
            </a:r>
            <a:r>
              <a:rPr lang="en-US" sz="2800" dirty="0" smtClean="0">
                <a:latin typeface="Kruti Dev 016" pitchFamily="2" charset="0"/>
              </a:rPr>
              <a:t> </a:t>
            </a:r>
            <a:r>
              <a:rPr lang="en-US" sz="2800" dirty="0" err="1" smtClean="0">
                <a:latin typeface="Kruti Dev 016" pitchFamily="2" charset="0"/>
              </a:rPr>
              <a:t>ed+ke</a:t>
            </a:r>
            <a:r>
              <a:rPr lang="en-US" sz="2800" dirty="0" smtClean="0">
                <a:latin typeface="Kruti Dev 016" pitchFamily="2" charset="0"/>
              </a:rPr>
              <a:t> </a:t>
            </a:r>
            <a:r>
              <a:rPr lang="en-US" sz="2800" dirty="0" err="1" smtClean="0">
                <a:latin typeface="Kruti Dev 016" pitchFamily="2" charset="0"/>
              </a:rPr>
              <a:t>ij</a:t>
            </a:r>
            <a:r>
              <a:rPr lang="en-US" sz="2800" dirty="0" smtClean="0">
                <a:latin typeface="Kruti Dev 016" pitchFamily="2" charset="0"/>
              </a:rPr>
              <a:t> </a:t>
            </a:r>
            <a:r>
              <a:rPr lang="en-US" sz="2800" dirty="0" err="1" smtClean="0">
                <a:latin typeface="Kruti Dev 016" pitchFamily="2" charset="0"/>
              </a:rPr>
              <a:t>igq¡pk;k</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1280751409"/>
      </p:ext>
    </p:extLst>
  </p:cSld>
  <p:clrMapOvr>
    <a:masterClrMapping/>
  </p:clrMapOvr>
  <p:transition>
    <p:fade/>
  </p:transition>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635375"/>
            <a:ext cx="10363200" cy="1470025"/>
          </a:xfrm>
        </p:spPr>
        <p:txBody>
          <a:bodyPr/>
          <a:lstStyle/>
          <a:p>
            <a:r>
              <a:rPr lang="ur-PK" sz="5200" dirty="0">
                <a:latin typeface="1 MUHAMMADI QURANIC" pitchFamily="66" charset="-78"/>
                <a:cs typeface="1 MUHAMMADI QURANIC" pitchFamily="66" charset="-78"/>
              </a:rPr>
              <a:t>وَأَعْلَىٰ مَنَازِلِ ٱلْمُقَرَّبِينَ</a:t>
            </a:r>
            <a:r>
              <a:rPr lang="en-US" sz="2800" dirty="0"/>
              <a:t/>
            </a:r>
            <a:br>
              <a:rPr lang="en-US" sz="2800" dirty="0"/>
            </a:br>
            <a:r>
              <a:rPr lang="ur-PK" sz="2800" dirty="0" smtClean="0"/>
              <a:t/>
            </a:r>
            <a:br>
              <a:rPr lang="ur-PK" sz="2800" dirty="0" smtClean="0"/>
            </a:br>
            <a:r>
              <a:rPr lang="en-US" sz="2800" i="1" dirty="0" err="1" smtClean="0"/>
              <a:t>wa</a:t>
            </a:r>
            <a:r>
              <a:rPr lang="en-US" sz="2800" i="1" dirty="0" smtClean="0"/>
              <a:t> </a:t>
            </a:r>
            <a:r>
              <a:rPr lang="en-US" sz="2800" i="1" dirty="0" err="1"/>
              <a:t>a`la</a:t>
            </a:r>
            <a:r>
              <a:rPr lang="en-US" sz="2800" i="1" dirty="0"/>
              <a:t> </a:t>
            </a:r>
            <a:r>
              <a:rPr lang="en-US" sz="2800" i="1" dirty="0" err="1"/>
              <a:t>manazili</a:t>
            </a:r>
            <a:r>
              <a:rPr lang="en-US" sz="2800" i="1" dirty="0"/>
              <a:t> </a:t>
            </a:r>
            <a:r>
              <a:rPr lang="en-US" sz="2800" i="1" dirty="0" err="1"/>
              <a:t>almuqarrabina</a:t>
            </a:r>
            <a:r>
              <a:rPr lang="en-US" sz="2800" dirty="0"/>
              <a:t/>
            </a:r>
            <a:br>
              <a:rPr lang="en-US" sz="2800" dirty="0"/>
            </a:br>
            <a:r>
              <a:rPr lang="ur-PK" sz="2800" dirty="0" smtClean="0"/>
              <a:t/>
            </a:r>
            <a:br>
              <a:rPr lang="ur-PK" sz="2800" dirty="0" smtClean="0"/>
            </a:br>
            <a:r>
              <a:rPr lang="en-US" sz="2800" dirty="0" smtClean="0"/>
              <a:t>the </a:t>
            </a:r>
            <a:r>
              <a:rPr lang="en-US" sz="2800" dirty="0"/>
              <a:t>highest station of those drawn near to Him</a:t>
            </a:r>
            <a:r>
              <a:rPr lang="en-US" sz="2800" dirty="0" smtClean="0"/>
              <a:t>,</a:t>
            </a:r>
            <a:r>
              <a:rPr lang="ur-PK" sz="2800" dirty="0" smtClean="0"/>
              <a:t/>
            </a:r>
            <a:br>
              <a:rPr lang="ur-PK" sz="2800" dirty="0" smtClean="0"/>
            </a:br>
            <a:r>
              <a:rPr lang="ur-PK" sz="2800" dirty="0" smtClean="0"/>
              <a:t/>
            </a:r>
            <a:br>
              <a:rPr lang="ur-PK" sz="2800" dirty="0" smtClean="0"/>
            </a:br>
            <a:r>
              <a:rPr lang="ur-PK" sz="2800" dirty="0" smtClean="0">
                <a:latin typeface="Faiz Lahori Nastaleeq" pitchFamily="2" charset="-78"/>
                <a:cs typeface="Faiz Lahori Nastaleeq" pitchFamily="2" charset="-78"/>
              </a:rPr>
              <a:t>اس کے قریب آنے والوں کا اعلی مقام</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mlds</a:t>
            </a:r>
            <a:r>
              <a:rPr lang="en-US" sz="2800" dirty="0" smtClean="0">
                <a:latin typeface="Kruti Dev 016" pitchFamily="2" charset="0"/>
              </a:rPr>
              <a:t> d++</a:t>
            </a:r>
            <a:r>
              <a:rPr lang="en-US" sz="2800" dirty="0" err="1" smtClean="0">
                <a:latin typeface="Kruti Dev 016" pitchFamily="2" charset="0"/>
              </a:rPr>
              <a:t>jhc</a:t>
            </a:r>
            <a:r>
              <a:rPr lang="en-US" sz="2800" dirty="0" smtClean="0">
                <a:latin typeface="Kruti Dev 016" pitchFamily="2" charset="0"/>
              </a:rPr>
              <a:t> </a:t>
            </a:r>
            <a:r>
              <a:rPr lang="en-US" sz="2800" dirty="0" err="1" smtClean="0">
                <a:latin typeface="Kruti Dev 016" pitchFamily="2" charset="0"/>
              </a:rPr>
              <a:t>vkus</a:t>
            </a:r>
            <a:r>
              <a:rPr lang="en-US" sz="2800" dirty="0" smtClean="0">
                <a:latin typeface="Kruti Dev 016" pitchFamily="2" charset="0"/>
              </a:rPr>
              <a:t> </a:t>
            </a:r>
            <a:r>
              <a:rPr lang="en-US" sz="2800" dirty="0" err="1" smtClean="0">
                <a:latin typeface="Kruti Dev 016" pitchFamily="2" charset="0"/>
              </a:rPr>
              <a:t>okyksa</a:t>
            </a:r>
            <a:r>
              <a:rPr lang="en-US" sz="2800" dirty="0" smtClean="0">
                <a:latin typeface="Kruti Dev 016" pitchFamily="2" charset="0"/>
              </a:rPr>
              <a:t> </a:t>
            </a:r>
            <a:r>
              <a:rPr lang="en-US" sz="2800" dirty="0" err="1" smtClean="0">
                <a:latin typeface="Kruti Dev 016" pitchFamily="2" charset="0"/>
              </a:rPr>
              <a:t>dk</a:t>
            </a:r>
            <a:r>
              <a:rPr lang="en-US" sz="2800" dirty="0" smtClean="0">
                <a:latin typeface="Kruti Dev 016" pitchFamily="2" charset="0"/>
              </a:rPr>
              <a:t> </a:t>
            </a:r>
            <a:r>
              <a:rPr lang="en-US" sz="2800" dirty="0" err="1" smtClean="0">
                <a:latin typeface="Kruti Dev 016" pitchFamily="2" charset="0"/>
              </a:rPr>
              <a:t>vkyh</a:t>
            </a:r>
            <a:r>
              <a:rPr lang="en-US" sz="2800" dirty="0" smtClean="0">
                <a:latin typeface="Kruti Dev 016" pitchFamily="2" charset="0"/>
              </a:rPr>
              <a:t> </a:t>
            </a:r>
            <a:r>
              <a:rPr lang="en-US" sz="2800" dirty="0" err="1" smtClean="0">
                <a:latin typeface="Kruti Dev 016" pitchFamily="2" charset="0"/>
              </a:rPr>
              <a:t>ed+ke</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4076476282"/>
      </p:ext>
    </p:extLst>
  </p:cSld>
  <p:clrMapOvr>
    <a:masterClrMapping/>
  </p:clrMapOvr>
  <p:transition>
    <p:fade/>
  </p:transition>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711575"/>
            <a:ext cx="10363200" cy="1470025"/>
          </a:xfrm>
        </p:spPr>
        <p:txBody>
          <a:bodyPr/>
          <a:lstStyle/>
          <a:p>
            <a:r>
              <a:rPr lang="ur-PK" sz="5200" dirty="0">
                <a:latin typeface="1 MUHAMMADI QURANIC" pitchFamily="66" charset="-78"/>
                <a:cs typeface="1 MUHAMMADI QURANIC" pitchFamily="66" charset="-78"/>
              </a:rPr>
              <a:t>وَأَرْفَعَ دَرَجَاتِ ٱلْمُرْسَلِينَ</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err="1"/>
              <a:t>arfa`a</a:t>
            </a:r>
            <a:r>
              <a:rPr lang="en-US" sz="2800" i="1" dirty="0"/>
              <a:t> </a:t>
            </a:r>
            <a:r>
              <a:rPr lang="en-US" sz="2800" i="1" dirty="0" err="1"/>
              <a:t>darajati</a:t>
            </a:r>
            <a:r>
              <a:rPr lang="en-US" sz="2800" i="1" dirty="0"/>
              <a:t> </a:t>
            </a:r>
            <a:r>
              <a:rPr lang="en-US" sz="2800" i="1" dirty="0" err="1"/>
              <a:t>almursalina</a:t>
            </a:r>
            <a:r>
              <a:rPr lang="en-US" sz="2800" dirty="0"/>
              <a:t/>
            </a:r>
            <a:br>
              <a:rPr lang="en-US" sz="2800" dirty="0"/>
            </a:br>
            <a:r>
              <a:rPr lang="en-US" sz="2800" dirty="0" smtClean="0"/>
              <a:t/>
            </a:r>
            <a:br>
              <a:rPr lang="en-US" sz="2800" dirty="0" smtClean="0"/>
            </a:br>
            <a:r>
              <a:rPr lang="en-US" sz="2800" dirty="0" smtClean="0"/>
              <a:t>and </a:t>
            </a:r>
            <a:r>
              <a:rPr lang="en-US" sz="2800" dirty="0"/>
              <a:t>the loftiest ranks of the </a:t>
            </a:r>
            <a:r>
              <a:rPr lang="en-US" sz="2800" dirty="0" smtClean="0"/>
              <a:t>Messengers</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اور پیغمبروں کی بلند و بالا صفیں</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vkSj</a:t>
            </a:r>
            <a:r>
              <a:rPr lang="en-US" sz="2800" dirty="0" smtClean="0">
                <a:latin typeface="Kruti Dev 016" pitchFamily="2" charset="0"/>
              </a:rPr>
              <a:t> </a:t>
            </a:r>
            <a:r>
              <a:rPr lang="en-US" sz="2800" dirty="0" err="1" smtClean="0">
                <a:latin typeface="Kruti Dev 016" pitchFamily="2" charset="0"/>
              </a:rPr>
              <a:t>iSx</a:t>
            </a:r>
            <a:r>
              <a:rPr lang="en-US" sz="2800" dirty="0" smtClean="0">
                <a:latin typeface="Kruti Dev 016" pitchFamily="2" charset="0"/>
              </a:rPr>
              <a:t>++</a:t>
            </a:r>
            <a:r>
              <a:rPr lang="en-US" sz="2800" dirty="0" err="1" smtClean="0">
                <a:latin typeface="Kruti Dev 016" pitchFamily="2" charset="0"/>
              </a:rPr>
              <a:t>Ecjksa</a:t>
            </a:r>
            <a:r>
              <a:rPr lang="en-US" sz="2800" dirty="0" smtClean="0">
                <a:latin typeface="Kruti Dev 016" pitchFamily="2" charset="0"/>
              </a:rPr>
              <a:t> dh </a:t>
            </a:r>
            <a:r>
              <a:rPr lang="en-US" sz="2800" dirty="0" err="1" smtClean="0">
                <a:latin typeface="Kruti Dev 016" pitchFamily="2" charset="0"/>
              </a:rPr>
              <a:t>cqyUn</a:t>
            </a:r>
            <a:r>
              <a:rPr lang="en-US" sz="2800" dirty="0" smtClean="0">
                <a:latin typeface="Kruti Dev 016" pitchFamily="2" charset="0"/>
              </a:rPr>
              <a:t> </a:t>
            </a:r>
            <a:r>
              <a:rPr lang="en-US" sz="2800" dirty="0" err="1" smtClean="0">
                <a:latin typeface="Kruti Dev 016" pitchFamily="2" charset="0"/>
              </a:rPr>
              <a:t>ckyk</a:t>
            </a:r>
            <a:r>
              <a:rPr lang="en-US" sz="2800" dirty="0" smtClean="0">
                <a:latin typeface="Kruti Dev 016" pitchFamily="2" charset="0"/>
              </a:rPr>
              <a:t> </a:t>
            </a:r>
            <a:r>
              <a:rPr lang="en-US" sz="2800" dirty="0" err="1" smtClean="0">
                <a:latin typeface="Kruti Dev 016" pitchFamily="2" charset="0"/>
              </a:rPr>
              <a:t>lQ</a:t>
            </a:r>
            <a:r>
              <a:rPr lang="en-US" sz="2800" dirty="0" smtClean="0">
                <a:latin typeface="Kruti Dev 016" pitchFamily="2" charset="0"/>
              </a:rPr>
              <a:t>+++</a:t>
            </a:r>
            <a:r>
              <a:rPr lang="en-US" sz="2800" dirty="0" err="1" smtClean="0">
                <a:latin typeface="Kruti Dev 016" pitchFamily="2" charset="0"/>
              </a:rPr>
              <a:t>sa</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3949055028"/>
      </p:ext>
    </p:extLst>
  </p:cSld>
  <p:clrMapOvr>
    <a:masterClrMapping/>
  </p:clrMapOvr>
  <p:transition>
    <p:fade/>
  </p:transition>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940175"/>
            <a:ext cx="10363200" cy="1470025"/>
          </a:xfrm>
        </p:spPr>
        <p:txBody>
          <a:bodyPr/>
          <a:lstStyle/>
          <a:p>
            <a:r>
              <a:rPr lang="ur-PK" sz="5200" dirty="0">
                <a:latin typeface="1 MUHAMMADI QURANIC" pitchFamily="66" charset="-78"/>
                <a:cs typeface="1 MUHAMMADI QURANIC" pitchFamily="66" charset="-78"/>
              </a:rPr>
              <a:t>حَيْثُ لَا يَلْحَقُهُ </a:t>
            </a:r>
            <a:r>
              <a:rPr lang="ur-PK" sz="5200" dirty="0" smtClean="0">
                <a:latin typeface="1 MUHAMMADI QURANIC" pitchFamily="66" charset="-78"/>
                <a:cs typeface="1 MUHAMMADI QURANIC" pitchFamily="66" charset="-78"/>
              </a:rPr>
              <a:t>لَاحِقٌ</a:t>
            </a:r>
            <a:r>
              <a:rPr lang="en-US" sz="5200" dirty="0"/>
              <a:t/>
            </a:r>
            <a:br>
              <a:rPr lang="en-US" sz="5200" dirty="0"/>
            </a:br>
            <a:r>
              <a:rPr lang="en-US" sz="2800" dirty="0" smtClean="0"/>
              <a:t/>
            </a:r>
            <a:br>
              <a:rPr lang="en-US" sz="2800" dirty="0" smtClean="0"/>
            </a:br>
            <a:r>
              <a:rPr lang="en-US" sz="2800" i="1" dirty="0" err="1" smtClean="0"/>
              <a:t>haythu</a:t>
            </a:r>
            <a:r>
              <a:rPr lang="en-US" sz="2800" i="1" dirty="0" smtClean="0"/>
              <a:t> </a:t>
            </a:r>
            <a:r>
              <a:rPr lang="en-US" sz="2800" i="1" dirty="0"/>
              <a:t>la </a:t>
            </a:r>
            <a:r>
              <a:rPr lang="en-US" sz="2800" i="1" dirty="0" err="1"/>
              <a:t>yalhaquhu</a:t>
            </a:r>
            <a:r>
              <a:rPr lang="en-US" sz="2800" i="1" dirty="0"/>
              <a:t> </a:t>
            </a:r>
            <a:r>
              <a:rPr lang="en-US" sz="2800" i="1" dirty="0" err="1"/>
              <a:t>lahiqun</a:t>
            </a:r>
            <a:r>
              <a:rPr lang="en-US" sz="2800" dirty="0"/>
              <a:t/>
            </a:r>
            <a:br>
              <a:rPr lang="en-US" sz="2800" dirty="0"/>
            </a:br>
            <a:r>
              <a:rPr lang="en-US" sz="2800" dirty="0" smtClean="0"/>
              <a:t/>
            </a:r>
            <a:br>
              <a:rPr lang="en-US" sz="2800" dirty="0" smtClean="0"/>
            </a:br>
            <a:r>
              <a:rPr lang="en-US" sz="2800" dirty="0" smtClean="0"/>
              <a:t>where </a:t>
            </a:r>
            <a:r>
              <a:rPr lang="en-US" sz="2800" dirty="0"/>
              <a:t>none can ever reach you</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جہاں کبھی کوئی آپ تک نہیں پہنچ سکتا ،</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tgk</a:t>
            </a:r>
            <a:r>
              <a:rPr lang="en-US" sz="2800" dirty="0" smtClean="0">
                <a:latin typeface="Kruti Dev 016" pitchFamily="2" charset="0"/>
              </a:rPr>
              <a:t>¡ </a:t>
            </a:r>
            <a:r>
              <a:rPr lang="en-US" sz="2800" dirty="0" err="1" smtClean="0">
                <a:latin typeface="Kruti Dev 016" pitchFamily="2" charset="0"/>
              </a:rPr>
              <a:t>dHkh</a:t>
            </a:r>
            <a:r>
              <a:rPr lang="en-US" sz="2800" dirty="0" smtClean="0">
                <a:latin typeface="Kruti Dev 016" pitchFamily="2" charset="0"/>
              </a:rPr>
              <a:t> </a:t>
            </a:r>
            <a:r>
              <a:rPr lang="en-US" sz="2800" dirty="0" err="1" smtClean="0">
                <a:latin typeface="Kruti Dev 016" pitchFamily="2" charset="0"/>
              </a:rPr>
              <a:t>dksbZ</a:t>
            </a:r>
            <a:r>
              <a:rPr lang="en-US" sz="2800" dirty="0" smtClean="0">
                <a:latin typeface="Kruti Dev 016" pitchFamily="2" charset="0"/>
              </a:rPr>
              <a:t> </a:t>
            </a:r>
            <a:r>
              <a:rPr lang="en-US" sz="2800" dirty="0" err="1" smtClean="0">
                <a:latin typeface="Kruti Dev 016" pitchFamily="2" charset="0"/>
              </a:rPr>
              <a:t>vki</a:t>
            </a:r>
            <a:r>
              <a:rPr lang="en-US" sz="2800" dirty="0" smtClean="0">
                <a:latin typeface="Kruti Dev 016" pitchFamily="2" charset="0"/>
              </a:rPr>
              <a:t> rd </a:t>
            </a:r>
            <a:r>
              <a:rPr lang="en-US" sz="2800" dirty="0" err="1" smtClean="0">
                <a:latin typeface="Kruti Dev 016" pitchFamily="2" charset="0"/>
              </a:rPr>
              <a:t>ugha</a:t>
            </a:r>
            <a:r>
              <a:rPr lang="en-US" sz="2800" dirty="0" smtClean="0">
                <a:latin typeface="Kruti Dev 016" pitchFamily="2" charset="0"/>
              </a:rPr>
              <a:t> </a:t>
            </a:r>
            <a:r>
              <a:rPr lang="en-US" sz="2800" dirty="0" err="1" smtClean="0">
                <a:latin typeface="Kruti Dev 016" pitchFamily="2" charset="0"/>
              </a:rPr>
              <a:t>igq¡p</a:t>
            </a:r>
            <a:r>
              <a:rPr lang="en-US" sz="2800" dirty="0" smtClean="0">
                <a:latin typeface="Kruti Dev 016" pitchFamily="2" charset="0"/>
              </a:rPr>
              <a:t> </a:t>
            </a:r>
            <a:r>
              <a:rPr lang="en-US" sz="2800" dirty="0" err="1" smtClean="0">
                <a:latin typeface="Kruti Dev 016" pitchFamily="2" charset="0"/>
              </a:rPr>
              <a:t>ldk</a:t>
            </a:r>
            <a:r>
              <a:rPr lang="en-US" sz="2800" dirty="0" smtClean="0">
                <a:latin typeface="Kruti Dev 016" pitchFamily="2" charset="0"/>
              </a:rPr>
              <a:t>]</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1164812640"/>
      </p:ext>
    </p:extLst>
  </p:cSld>
  <p:clrMapOvr>
    <a:masterClrMapping/>
  </p:clrMapOvr>
  <p:transition>
    <p:fade/>
  </p:transition>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505200"/>
            <a:ext cx="10363200" cy="1470025"/>
          </a:xfrm>
        </p:spPr>
        <p:txBody>
          <a:bodyPr/>
          <a:lstStyle/>
          <a:p>
            <a:r>
              <a:rPr lang="ur-PK" sz="5200" dirty="0" smtClean="0">
                <a:latin typeface="1 MUHAMMADI QURANIC" pitchFamily="66" charset="-78"/>
                <a:cs typeface="1 MUHAMMADI QURANIC" pitchFamily="66" charset="-78"/>
              </a:rPr>
              <a:t>وَلَايَفُوقُهُ </a:t>
            </a:r>
            <a:r>
              <a:rPr lang="ur-PK" sz="5200" dirty="0">
                <a:latin typeface="1 MUHAMMADI QURANIC" pitchFamily="66" charset="-78"/>
                <a:cs typeface="1 MUHAMMADI QURANIC" pitchFamily="66" charset="-78"/>
              </a:rPr>
              <a:t>فَائِقٌ</a:t>
            </a:r>
            <a:r>
              <a:rPr lang="en-US" sz="5200" dirty="0"/>
              <a:t/>
            </a:r>
            <a:br>
              <a:rPr lang="en-US" sz="5200" dirty="0"/>
            </a:br>
            <a:r>
              <a:rPr lang="ur-PK" sz="2800" dirty="0" smtClean="0"/>
              <a:t/>
            </a:r>
            <a:br>
              <a:rPr lang="ur-PK" sz="2800" dirty="0" smtClean="0"/>
            </a:br>
            <a:r>
              <a:rPr lang="en-US" sz="2800" i="1" dirty="0" err="1" smtClean="0"/>
              <a:t>wa</a:t>
            </a:r>
            <a:r>
              <a:rPr lang="en-US" sz="2800" i="1" dirty="0" smtClean="0"/>
              <a:t> </a:t>
            </a:r>
            <a:r>
              <a:rPr lang="en-US" sz="2800" i="1" dirty="0"/>
              <a:t>la </a:t>
            </a:r>
            <a:r>
              <a:rPr lang="en-US" sz="2800" i="1" dirty="0" err="1"/>
              <a:t>yafuquhu</a:t>
            </a:r>
            <a:r>
              <a:rPr lang="en-US" sz="2800" i="1" dirty="0"/>
              <a:t> </a:t>
            </a:r>
            <a:r>
              <a:rPr lang="en-US" sz="2800" i="1" dirty="0" err="1"/>
              <a:t>fa'iqun</a:t>
            </a:r>
            <a:r>
              <a:rPr lang="en-US" sz="2800" dirty="0"/>
              <a:t/>
            </a:r>
            <a:br>
              <a:rPr lang="en-US" sz="2800" dirty="0"/>
            </a:br>
            <a:r>
              <a:rPr lang="ur-PK" sz="2800" dirty="0" smtClean="0"/>
              <a:t/>
            </a:r>
            <a:br>
              <a:rPr lang="ur-PK" sz="2800" dirty="0" smtClean="0"/>
            </a:br>
            <a:r>
              <a:rPr lang="en-US" sz="2800" dirty="0" smtClean="0"/>
              <a:t>nor </a:t>
            </a:r>
            <a:r>
              <a:rPr lang="en-US" sz="2800" dirty="0"/>
              <a:t>can anyone ever surpass you</a:t>
            </a:r>
            <a:r>
              <a:rPr lang="en-US" sz="2800" dirty="0" smtClean="0"/>
              <a:t>,</a:t>
            </a:r>
            <a:r>
              <a:rPr lang="ur-PK" sz="2800" dirty="0" smtClean="0"/>
              <a:t/>
            </a:r>
            <a:br>
              <a:rPr lang="ur-PK" sz="2800" dirty="0" smtClean="0"/>
            </a:br>
            <a:r>
              <a:rPr lang="ur-PK" sz="2800" dirty="0" smtClean="0"/>
              <a:t/>
            </a:r>
            <a:br>
              <a:rPr lang="ur-PK" sz="2800" dirty="0" smtClean="0"/>
            </a:br>
            <a:r>
              <a:rPr lang="ur-PK" sz="2800" dirty="0" smtClean="0">
                <a:latin typeface="Faiz Lahori Nastaleeq" pitchFamily="2" charset="-78"/>
                <a:cs typeface="Faiz Lahori Nastaleeq" pitchFamily="2" charset="-78"/>
              </a:rPr>
              <a:t>نہ ہی کوئی آپ کو پیچھے چھوڑ سکتا ہے</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smtClean="0">
                <a:latin typeface="Kruti Dev 016" pitchFamily="2" charset="0"/>
              </a:rPr>
              <a:t>u </a:t>
            </a:r>
            <a:r>
              <a:rPr lang="en-US" sz="2800" dirty="0" err="1" smtClean="0">
                <a:latin typeface="Kruti Dev 016" pitchFamily="2" charset="0"/>
              </a:rPr>
              <a:t>gh</a:t>
            </a:r>
            <a:r>
              <a:rPr lang="en-US" sz="2800" dirty="0" smtClean="0">
                <a:latin typeface="Kruti Dev 016" pitchFamily="2" charset="0"/>
              </a:rPr>
              <a:t> </a:t>
            </a:r>
            <a:r>
              <a:rPr lang="en-US" sz="2800" dirty="0" err="1" smtClean="0">
                <a:latin typeface="Kruti Dev 016" pitchFamily="2" charset="0"/>
              </a:rPr>
              <a:t>dksbZ</a:t>
            </a:r>
            <a:r>
              <a:rPr lang="en-US" sz="2800" dirty="0" smtClean="0">
                <a:latin typeface="Kruti Dev 016" pitchFamily="2" charset="0"/>
              </a:rPr>
              <a:t> </a:t>
            </a:r>
            <a:r>
              <a:rPr lang="en-US" sz="2800" dirty="0" err="1" smtClean="0">
                <a:latin typeface="Kruti Dev 016" pitchFamily="2" charset="0"/>
              </a:rPr>
              <a:t>vkidks</a:t>
            </a:r>
            <a:r>
              <a:rPr lang="en-US" sz="2800" dirty="0" smtClean="0">
                <a:latin typeface="Kruti Dev 016" pitchFamily="2" charset="0"/>
              </a:rPr>
              <a:t> </a:t>
            </a:r>
            <a:r>
              <a:rPr lang="en-US" sz="2800" dirty="0" err="1" smtClean="0">
                <a:latin typeface="Kruti Dev 016" pitchFamily="2" charset="0"/>
              </a:rPr>
              <a:t>ihNs</a:t>
            </a:r>
            <a:r>
              <a:rPr lang="en-US" sz="2800" dirty="0" smtClean="0">
                <a:latin typeface="Kruti Dev 016" pitchFamily="2" charset="0"/>
              </a:rPr>
              <a:t> </a:t>
            </a:r>
            <a:r>
              <a:rPr lang="en-US" sz="2800" dirty="0" err="1" smtClean="0">
                <a:latin typeface="Kruti Dev 016" pitchFamily="2" charset="0"/>
              </a:rPr>
              <a:t>NksM</a:t>
            </a:r>
            <a:r>
              <a:rPr lang="en-US" sz="2800" dirty="0" smtClean="0">
                <a:latin typeface="Kruti Dev 016" pitchFamily="2" charset="0"/>
              </a:rPr>
              <a:t>+ </a:t>
            </a:r>
            <a:r>
              <a:rPr lang="en-US" sz="2800" dirty="0" err="1" smtClean="0">
                <a:latin typeface="Kruti Dev 016" pitchFamily="2" charset="0"/>
              </a:rPr>
              <a:t>ldrk</a:t>
            </a:r>
            <a:r>
              <a:rPr lang="en-US" sz="2800" dirty="0" smtClean="0">
                <a:latin typeface="Kruti Dev 016" pitchFamily="2" charset="0"/>
              </a:rPr>
              <a:t> </a:t>
            </a:r>
            <a:r>
              <a:rPr lang="en-US" sz="2800" dirty="0" err="1" smtClean="0">
                <a:latin typeface="Kruti Dev 016" pitchFamily="2" charset="0"/>
              </a:rPr>
              <a:t>gS</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2983678213"/>
      </p:ext>
    </p:extLst>
  </p:cSld>
  <p:clrMapOvr>
    <a:masterClrMapping/>
  </p:clrMapOvr>
  <p:transition>
    <p:fade/>
  </p:transition>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038600"/>
            <a:ext cx="10363200" cy="1470025"/>
          </a:xfrm>
        </p:spPr>
        <p:txBody>
          <a:bodyPr/>
          <a:lstStyle/>
          <a:p>
            <a:r>
              <a:rPr lang="ur-PK" sz="5200" dirty="0" smtClean="0">
                <a:latin typeface="1 MUHAMMADI QURANIC" pitchFamily="66" charset="-78"/>
                <a:cs typeface="1 MUHAMMADI QURANIC" pitchFamily="66" charset="-78"/>
              </a:rPr>
              <a:t>وَلَا </a:t>
            </a:r>
            <a:r>
              <a:rPr lang="ur-PK" sz="5200" dirty="0">
                <a:latin typeface="1 MUHAMMADI QURANIC" pitchFamily="66" charset="-78"/>
                <a:cs typeface="1 MUHAMMADI QURANIC" pitchFamily="66" charset="-78"/>
              </a:rPr>
              <a:t>يَسْبِقُهُ سَابِقٌ</a:t>
            </a:r>
            <a:r>
              <a:rPr lang="en-US" sz="5200" dirty="0"/>
              <a:t/>
            </a:r>
            <a:br>
              <a:rPr lang="en-US" sz="5200" dirty="0"/>
            </a:br>
            <a:r>
              <a:rPr lang="ur-PK" sz="2800" dirty="0" smtClean="0"/>
              <a:t/>
            </a:r>
            <a:br>
              <a:rPr lang="ur-PK" sz="2800" dirty="0" smtClean="0"/>
            </a:br>
            <a:r>
              <a:rPr lang="en-US" sz="2800" i="1" dirty="0" err="1" smtClean="0"/>
              <a:t>wa</a:t>
            </a:r>
            <a:r>
              <a:rPr lang="en-US" sz="2800" i="1" dirty="0" smtClean="0"/>
              <a:t> </a:t>
            </a:r>
            <a:r>
              <a:rPr lang="en-US" sz="2800" i="1" dirty="0"/>
              <a:t>la </a:t>
            </a:r>
            <a:r>
              <a:rPr lang="en-US" sz="2800" i="1" dirty="0" err="1"/>
              <a:t>yasbiquhu</a:t>
            </a:r>
            <a:r>
              <a:rPr lang="en-US" sz="2800" i="1" dirty="0"/>
              <a:t> </a:t>
            </a:r>
            <a:r>
              <a:rPr lang="en-US" sz="2800" i="1" dirty="0" err="1"/>
              <a:t>sabiqun</a:t>
            </a:r>
            <a:r>
              <a:rPr lang="en-US" sz="2800" dirty="0"/>
              <a:t/>
            </a:r>
            <a:br>
              <a:rPr lang="en-US" sz="2800" dirty="0"/>
            </a:br>
            <a:r>
              <a:rPr lang="ur-PK" sz="2800" dirty="0" smtClean="0"/>
              <a:t/>
            </a:r>
            <a:br>
              <a:rPr lang="ur-PK" sz="2800" dirty="0" smtClean="0"/>
            </a:br>
            <a:r>
              <a:rPr lang="en-US" sz="2800" dirty="0" smtClean="0"/>
              <a:t>nor </a:t>
            </a:r>
            <a:r>
              <a:rPr lang="en-US" sz="2800" dirty="0"/>
              <a:t>can anyone ever precede you</a:t>
            </a:r>
            <a:r>
              <a:rPr lang="en-US" sz="2800" dirty="0" smtClean="0"/>
              <a:t>,</a:t>
            </a:r>
            <a:r>
              <a:rPr lang="ur-PK" sz="2800" dirty="0" smtClean="0"/>
              <a:t/>
            </a:r>
            <a:br>
              <a:rPr lang="ur-PK" sz="2800" dirty="0" smtClean="0"/>
            </a:br>
            <a:r>
              <a:rPr lang="ur-PK" sz="2800" dirty="0" smtClean="0"/>
              <a:t/>
            </a:r>
            <a:br>
              <a:rPr lang="ur-PK" sz="2800" dirty="0" smtClean="0"/>
            </a:br>
            <a:r>
              <a:rPr lang="ur-PK" sz="2800" dirty="0" smtClean="0">
                <a:latin typeface="Faiz Lahori Nastaleeq" pitchFamily="2" charset="-78"/>
                <a:cs typeface="Faiz Lahori Nastaleeq" pitchFamily="2" charset="-78"/>
              </a:rPr>
              <a:t>نہ ہی کوئی آپ سے پہلے ہوسکتا ہے</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smtClean="0">
                <a:latin typeface="Kruti Dev 016" pitchFamily="2" charset="0"/>
              </a:rPr>
              <a:t>u </a:t>
            </a:r>
            <a:r>
              <a:rPr lang="en-US" sz="2800" dirty="0" err="1" smtClean="0">
                <a:latin typeface="Kruti Dev 016" pitchFamily="2" charset="0"/>
              </a:rPr>
              <a:t>gh</a:t>
            </a:r>
            <a:r>
              <a:rPr lang="en-US" sz="2800" dirty="0" smtClean="0">
                <a:latin typeface="Kruti Dev 016" pitchFamily="2" charset="0"/>
              </a:rPr>
              <a:t> </a:t>
            </a:r>
            <a:r>
              <a:rPr lang="en-US" sz="2800" dirty="0" err="1" smtClean="0">
                <a:latin typeface="Kruti Dev 016" pitchFamily="2" charset="0"/>
              </a:rPr>
              <a:t>dksbZ</a:t>
            </a:r>
            <a:r>
              <a:rPr lang="en-US" sz="2800" dirty="0" smtClean="0">
                <a:latin typeface="Kruti Dev 016" pitchFamily="2" charset="0"/>
              </a:rPr>
              <a:t> </a:t>
            </a:r>
            <a:r>
              <a:rPr lang="en-US" sz="2800" dirty="0" err="1" smtClean="0">
                <a:latin typeface="Kruti Dev 016" pitchFamily="2" charset="0"/>
              </a:rPr>
              <a:t>vkils</a:t>
            </a:r>
            <a:r>
              <a:rPr lang="en-US" sz="2800" dirty="0" smtClean="0">
                <a:latin typeface="Kruti Dev 016" pitchFamily="2" charset="0"/>
              </a:rPr>
              <a:t> </a:t>
            </a:r>
            <a:r>
              <a:rPr lang="en-US" sz="2800" dirty="0" err="1" smtClean="0">
                <a:latin typeface="Kruti Dev 016" pitchFamily="2" charset="0"/>
              </a:rPr>
              <a:t>igys</a:t>
            </a:r>
            <a:r>
              <a:rPr lang="en-US" sz="2800" dirty="0" smtClean="0">
                <a:latin typeface="Kruti Dev 016" pitchFamily="2" charset="0"/>
              </a:rPr>
              <a:t> </a:t>
            </a:r>
            <a:r>
              <a:rPr lang="en-US" sz="2800" dirty="0" err="1" smtClean="0">
                <a:latin typeface="Kruti Dev 016" pitchFamily="2" charset="0"/>
              </a:rPr>
              <a:t>gks</a:t>
            </a:r>
            <a:r>
              <a:rPr lang="en-US" sz="2800" dirty="0" smtClean="0">
                <a:latin typeface="Kruti Dev 016" pitchFamily="2" charset="0"/>
              </a:rPr>
              <a:t> </a:t>
            </a:r>
            <a:r>
              <a:rPr lang="en-US" sz="2800" dirty="0" err="1" smtClean="0">
                <a:latin typeface="Kruti Dev 016" pitchFamily="2" charset="0"/>
              </a:rPr>
              <a:t>ldrk</a:t>
            </a:r>
            <a:r>
              <a:rPr lang="en-US" sz="2800" dirty="0" smtClean="0">
                <a:latin typeface="Kruti Dev 016" pitchFamily="2" charset="0"/>
              </a:rPr>
              <a:t> </a:t>
            </a:r>
            <a:r>
              <a:rPr lang="en-US" sz="2800" dirty="0" err="1" smtClean="0">
                <a:latin typeface="Kruti Dev 016" pitchFamily="2" charset="0"/>
              </a:rPr>
              <a:t>gS</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1918207228"/>
      </p:ext>
    </p:extLst>
  </p:cSld>
  <p:clrMapOvr>
    <a:masterClrMapping/>
  </p:clrMapOvr>
  <p:transition>
    <p:fade/>
  </p:transition>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092575"/>
            <a:ext cx="10363200" cy="1470025"/>
          </a:xfrm>
        </p:spPr>
        <p:txBody>
          <a:bodyPr/>
          <a:lstStyle/>
          <a:p>
            <a:r>
              <a:rPr lang="ur-PK" sz="5200" dirty="0" smtClean="0">
                <a:latin typeface="1 MUHAMMADI QURANIC" pitchFamily="66" charset="-78"/>
                <a:cs typeface="1 MUHAMMADI QURANIC" pitchFamily="66" charset="-78"/>
              </a:rPr>
              <a:t>وَلَا </a:t>
            </a:r>
            <a:r>
              <a:rPr lang="ur-PK" sz="5200" dirty="0">
                <a:latin typeface="1 MUHAMMADI QURANIC" pitchFamily="66" charset="-78"/>
                <a:cs typeface="1 MUHAMMADI QURANIC" pitchFamily="66" charset="-78"/>
              </a:rPr>
              <a:t>يَطْمَعُ فِي إِدْرَاكِهِ طَامِعٌ</a:t>
            </a:r>
            <a:r>
              <a:rPr lang="en-US" sz="2800" dirty="0"/>
              <a:t/>
            </a:r>
            <a:br>
              <a:rPr lang="en-US" sz="2800" dirty="0"/>
            </a:br>
            <a:r>
              <a:rPr lang="ur-PK" sz="2800" dirty="0" smtClean="0"/>
              <a:t/>
            </a:r>
            <a:br>
              <a:rPr lang="ur-PK" sz="2800" dirty="0" smtClean="0"/>
            </a:br>
            <a:r>
              <a:rPr lang="en-US" sz="2800" i="1" dirty="0" err="1" smtClean="0"/>
              <a:t>wa</a:t>
            </a:r>
            <a:r>
              <a:rPr lang="en-US" sz="2800" i="1" dirty="0" smtClean="0"/>
              <a:t> </a:t>
            </a:r>
            <a:r>
              <a:rPr lang="en-US" sz="2800" i="1" dirty="0"/>
              <a:t>la </a:t>
            </a:r>
            <a:r>
              <a:rPr lang="en-US" sz="2800" i="1" dirty="0" err="1"/>
              <a:t>yatma`u</a:t>
            </a:r>
            <a:r>
              <a:rPr lang="en-US" sz="2800" i="1" dirty="0"/>
              <a:t> fi </a:t>
            </a:r>
            <a:r>
              <a:rPr lang="en-US" sz="2800" i="1" dirty="0" err="1"/>
              <a:t>idrakihi</a:t>
            </a:r>
            <a:r>
              <a:rPr lang="en-US" sz="2800" i="1" dirty="0"/>
              <a:t> </a:t>
            </a:r>
            <a:r>
              <a:rPr lang="en-US" sz="2800" i="1" dirty="0" err="1"/>
              <a:t>tami`un</a:t>
            </a:r>
            <a:r>
              <a:rPr lang="en-US" sz="2800" dirty="0"/>
              <a:t/>
            </a:r>
            <a:br>
              <a:rPr lang="en-US" sz="2800" dirty="0"/>
            </a:br>
            <a:r>
              <a:rPr lang="ur-PK" sz="2800" dirty="0" smtClean="0"/>
              <a:t/>
            </a:r>
            <a:br>
              <a:rPr lang="ur-PK" sz="2800" dirty="0" smtClean="0"/>
            </a:br>
            <a:r>
              <a:rPr lang="en-US" sz="2800" dirty="0" smtClean="0"/>
              <a:t>no </a:t>
            </a:r>
            <a:r>
              <a:rPr lang="en-US" sz="2800" dirty="0"/>
              <a:t>can anyone ever look forward to reaching your positions</a:t>
            </a:r>
            <a:r>
              <a:rPr lang="en-US" sz="2800" dirty="0" smtClean="0"/>
              <a:t>;</a:t>
            </a:r>
            <a:r>
              <a:rPr lang="ur-PK" sz="2800" dirty="0" smtClean="0"/>
              <a:t/>
            </a:r>
            <a:br>
              <a:rPr lang="ur-PK" sz="2800" dirty="0" smtClean="0"/>
            </a:br>
            <a:r>
              <a:rPr lang="ur-PK" sz="2800" dirty="0" smtClean="0"/>
              <a:t/>
            </a:r>
            <a:br>
              <a:rPr lang="ur-PK" sz="2800" dirty="0" smtClean="0"/>
            </a:br>
            <a:r>
              <a:rPr lang="ur-PK" sz="2800" dirty="0" smtClean="0">
                <a:latin typeface="Faiz Lahori Nastaleeq" pitchFamily="2" charset="-78"/>
                <a:cs typeface="Faiz Lahori Nastaleeq" pitchFamily="2" charset="-78"/>
              </a:rPr>
              <a:t>کوئی بھی آپ کے عہدوں تک پہنچنے کے منتظر نہیں ہے</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dksbZ</a:t>
            </a:r>
            <a:r>
              <a:rPr lang="en-US" sz="2800" dirty="0" smtClean="0">
                <a:latin typeface="Kruti Dev 016" pitchFamily="2" charset="0"/>
              </a:rPr>
              <a:t> </a:t>
            </a:r>
            <a:r>
              <a:rPr lang="en-US" sz="2800" dirty="0" err="1" smtClean="0">
                <a:latin typeface="Kruti Dev 016" pitchFamily="2" charset="0"/>
              </a:rPr>
              <a:t>Hkh</a:t>
            </a:r>
            <a:r>
              <a:rPr lang="en-US" sz="2800" dirty="0" smtClean="0">
                <a:latin typeface="Kruti Dev 016" pitchFamily="2" charset="0"/>
              </a:rPr>
              <a:t> </a:t>
            </a:r>
            <a:r>
              <a:rPr lang="en-US" sz="2800" dirty="0" err="1" smtClean="0">
                <a:latin typeface="Kruti Dev 016" pitchFamily="2" charset="0"/>
              </a:rPr>
              <a:t>vkids</a:t>
            </a:r>
            <a:r>
              <a:rPr lang="en-US" sz="2800" dirty="0" smtClean="0">
                <a:latin typeface="Kruti Dev 016" pitchFamily="2" charset="0"/>
              </a:rPr>
              <a:t> </a:t>
            </a:r>
            <a:r>
              <a:rPr lang="en-US" sz="2800" dirty="0" err="1" smtClean="0">
                <a:latin typeface="Kruti Dev 016" pitchFamily="2" charset="0"/>
              </a:rPr>
              <a:t>vksgns</a:t>
            </a:r>
            <a:r>
              <a:rPr lang="en-US" sz="2800" dirty="0" smtClean="0">
                <a:latin typeface="Kruti Dev 016" pitchFamily="2" charset="0"/>
              </a:rPr>
              <a:t> rd </a:t>
            </a:r>
            <a:r>
              <a:rPr lang="en-US" sz="2800" dirty="0" err="1" smtClean="0">
                <a:latin typeface="Kruti Dev 016" pitchFamily="2" charset="0"/>
              </a:rPr>
              <a:t>igq¡pus</a:t>
            </a:r>
            <a:r>
              <a:rPr lang="en-US" sz="2800" dirty="0" smtClean="0">
                <a:latin typeface="Kruti Dev 016" pitchFamily="2" charset="0"/>
              </a:rPr>
              <a:t> </a:t>
            </a:r>
            <a:r>
              <a:rPr lang="en-US" sz="2800" dirty="0" err="1" smtClean="0">
                <a:latin typeface="Kruti Dev 016" pitchFamily="2" charset="0"/>
              </a:rPr>
              <a:t>ds</a:t>
            </a:r>
            <a:r>
              <a:rPr lang="en-US" sz="2800" dirty="0" smtClean="0">
                <a:latin typeface="Kruti Dev 016" pitchFamily="2" charset="0"/>
              </a:rPr>
              <a:t> </a:t>
            </a:r>
            <a:r>
              <a:rPr lang="en-US" sz="2800" dirty="0" err="1" smtClean="0">
                <a:latin typeface="Kruti Dev 016" pitchFamily="2" charset="0"/>
              </a:rPr>
              <a:t>eqUrt+j</a:t>
            </a:r>
            <a:r>
              <a:rPr lang="en-US" sz="2800" dirty="0" smtClean="0">
                <a:latin typeface="Kruti Dev 016" pitchFamily="2" charset="0"/>
              </a:rPr>
              <a:t> </a:t>
            </a:r>
            <a:r>
              <a:rPr lang="en-US" sz="2800" dirty="0" err="1" smtClean="0">
                <a:latin typeface="Kruti Dev 016" pitchFamily="2" charset="0"/>
              </a:rPr>
              <a:t>ugha</a:t>
            </a:r>
            <a:r>
              <a:rPr lang="en-US" sz="2800" dirty="0" smtClean="0">
                <a:latin typeface="Kruti Dev 016" pitchFamily="2" charset="0"/>
              </a:rPr>
              <a:t> </a:t>
            </a:r>
            <a:r>
              <a:rPr lang="en-US" sz="2800" dirty="0" err="1" smtClean="0">
                <a:latin typeface="Kruti Dev 016" pitchFamily="2" charset="0"/>
              </a:rPr>
              <a:t>gS</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3621656600"/>
      </p:ext>
    </p:extLst>
  </p:cSld>
  <p:clrMapOvr>
    <a:masterClrMapping/>
  </p:clrMapOvr>
  <p:transition>
    <p:fade/>
  </p:transition>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092575"/>
            <a:ext cx="10363200" cy="1470025"/>
          </a:xfrm>
        </p:spPr>
        <p:txBody>
          <a:bodyPr/>
          <a:lstStyle/>
          <a:p>
            <a:r>
              <a:rPr lang="ur-PK" sz="5200" dirty="0">
                <a:latin typeface="1 MUHAMMADI QURANIC" pitchFamily="66" charset="-78"/>
                <a:cs typeface="1 MUHAMMADI QURANIC" pitchFamily="66" charset="-78"/>
              </a:rPr>
              <a:t>حَتَّىٰ لَا يَبْقَىٰ مَلَكٌ مُقَرَّبٌ</a:t>
            </a:r>
            <a:r>
              <a:rPr lang="en-US" sz="5200" dirty="0"/>
              <a:t/>
            </a:r>
            <a:br>
              <a:rPr lang="en-US" sz="5200" dirty="0"/>
            </a:br>
            <a:r>
              <a:rPr lang="ur-PK" sz="2800" dirty="0" smtClean="0"/>
              <a:t/>
            </a:r>
            <a:br>
              <a:rPr lang="ur-PK" sz="2800" dirty="0" smtClean="0"/>
            </a:br>
            <a:r>
              <a:rPr lang="en-US" sz="2800" i="1" dirty="0" err="1" smtClean="0"/>
              <a:t>hatta</a:t>
            </a:r>
            <a:r>
              <a:rPr lang="en-US" sz="2800" i="1" dirty="0" smtClean="0"/>
              <a:t> </a:t>
            </a:r>
            <a:r>
              <a:rPr lang="en-US" sz="2800" i="1" dirty="0"/>
              <a:t>la </a:t>
            </a:r>
            <a:r>
              <a:rPr lang="en-US" sz="2800" i="1" dirty="0" err="1"/>
              <a:t>yabqa</a:t>
            </a:r>
            <a:r>
              <a:rPr lang="en-US" sz="2800" i="1" dirty="0"/>
              <a:t> </a:t>
            </a:r>
            <a:r>
              <a:rPr lang="en-US" sz="2800" i="1" dirty="0" err="1"/>
              <a:t>malakun</a:t>
            </a:r>
            <a:r>
              <a:rPr lang="en-US" sz="2800" i="1" dirty="0"/>
              <a:t> </a:t>
            </a:r>
            <a:r>
              <a:rPr lang="en-US" sz="2800" i="1" dirty="0" err="1"/>
              <a:t>muqarrabun</a:t>
            </a:r>
            <a:r>
              <a:rPr lang="en-US" sz="2800" dirty="0"/>
              <a:t/>
            </a:r>
            <a:br>
              <a:rPr lang="en-US" sz="2800" dirty="0"/>
            </a:br>
            <a:r>
              <a:rPr lang="ur-PK" sz="2800" dirty="0" smtClean="0"/>
              <a:t/>
            </a:r>
            <a:br>
              <a:rPr lang="ur-PK" sz="2800" dirty="0" smtClean="0"/>
            </a:br>
            <a:r>
              <a:rPr lang="en-US" sz="2800" dirty="0" smtClean="0"/>
              <a:t>therefore</a:t>
            </a:r>
            <a:r>
              <a:rPr lang="en-US" sz="2800" dirty="0"/>
              <a:t>, no archangel</a:t>
            </a:r>
            <a:r>
              <a:rPr lang="en-US" sz="2800" dirty="0" smtClean="0"/>
              <a:t>,</a:t>
            </a:r>
            <a:r>
              <a:rPr lang="ur-PK" sz="2800" dirty="0" smtClean="0"/>
              <a:t/>
            </a:r>
            <a:br>
              <a:rPr lang="ur-PK" sz="2800" dirty="0" smtClean="0"/>
            </a:br>
            <a:r>
              <a:rPr lang="ur-PK" sz="2800" dirty="0" smtClean="0"/>
              <a:t/>
            </a:r>
            <a:br>
              <a:rPr lang="ur-PK" sz="2800" dirty="0" smtClean="0"/>
            </a:br>
            <a:r>
              <a:rPr lang="ur-PK" sz="2800" dirty="0" smtClean="0">
                <a:latin typeface="Faiz Lahori Nastaleeq" pitchFamily="2" charset="-78"/>
                <a:cs typeface="Faiz Lahori Nastaleeq" pitchFamily="2" charset="-78"/>
              </a:rPr>
              <a:t>یہاں تک کہ پسندیدہ فرشتہ بھی اس کے لئے گئے تھے</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smtClean="0">
                <a:latin typeface="Kruti Dev 016" pitchFamily="2" charset="0"/>
              </a:rPr>
              <a:t>;</a:t>
            </a:r>
            <a:r>
              <a:rPr lang="en-US" sz="2800" dirty="0" err="1" smtClean="0">
                <a:latin typeface="Kruti Dev 016" pitchFamily="2" charset="0"/>
              </a:rPr>
              <a:t>gk</a:t>
            </a:r>
            <a:r>
              <a:rPr lang="en-US" sz="2800" dirty="0" smtClean="0">
                <a:latin typeface="Kruti Dev 016" pitchFamily="2" charset="0"/>
              </a:rPr>
              <a:t>¡ rd </a:t>
            </a:r>
            <a:r>
              <a:rPr lang="en-US" sz="2800" dirty="0" err="1" smtClean="0">
                <a:latin typeface="Kruti Dev 016" pitchFamily="2" charset="0"/>
              </a:rPr>
              <a:t>fd</a:t>
            </a:r>
            <a:r>
              <a:rPr lang="en-US" sz="2800" dirty="0" smtClean="0">
                <a:latin typeface="Kruti Dev 016" pitchFamily="2" charset="0"/>
              </a:rPr>
              <a:t> </a:t>
            </a:r>
            <a:r>
              <a:rPr lang="en-US" sz="2800" dirty="0" err="1" smtClean="0">
                <a:latin typeface="Kruti Dev 016" pitchFamily="2" charset="0"/>
              </a:rPr>
              <a:t>ilUnhnk</a:t>
            </a:r>
            <a:r>
              <a:rPr lang="en-US" sz="2800" dirty="0" smtClean="0">
                <a:latin typeface="Kruti Dev 016" pitchFamily="2" charset="0"/>
              </a:rPr>
              <a:t> </a:t>
            </a:r>
            <a:r>
              <a:rPr lang="en-US" sz="2800" dirty="0" err="1" smtClean="0">
                <a:latin typeface="Kruti Dev 016" pitchFamily="2" charset="0"/>
              </a:rPr>
              <a:t>Q+fj’rs</a:t>
            </a:r>
            <a:r>
              <a:rPr lang="en-US" sz="2800" dirty="0" smtClean="0">
                <a:latin typeface="Kruti Dev 016" pitchFamily="2" charset="0"/>
              </a:rPr>
              <a:t> </a:t>
            </a:r>
            <a:r>
              <a:rPr lang="en-US" sz="2800" dirty="0" err="1" smtClean="0">
                <a:latin typeface="Kruti Dev 016" pitchFamily="2" charset="0"/>
              </a:rPr>
              <a:t>Hkh</a:t>
            </a:r>
            <a:r>
              <a:rPr lang="en-US" sz="2800" dirty="0" smtClean="0">
                <a:latin typeface="Kruti Dev 016" pitchFamily="2" charset="0"/>
              </a:rPr>
              <a:t> </a:t>
            </a:r>
            <a:r>
              <a:rPr lang="en-US" sz="2800" dirty="0" err="1" smtClean="0">
                <a:latin typeface="Kruti Dev 016" pitchFamily="2" charset="0"/>
              </a:rPr>
              <a:t>mlds</a:t>
            </a:r>
            <a:r>
              <a:rPr lang="en-US" sz="2800" dirty="0" smtClean="0">
                <a:latin typeface="Kruti Dev 016" pitchFamily="2" charset="0"/>
              </a:rPr>
              <a:t> </a:t>
            </a:r>
            <a:r>
              <a:rPr lang="en-US" sz="2800" dirty="0" err="1" smtClean="0">
                <a:latin typeface="Kruti Dev 016" pitchFamily="2" charset="0"/>
              </a:rPr>
              <a:t>fy</a:t>
            </a:r>
            <a:r>
              <a:rPr lang="en-US" sz="2800" dirty="0" smtClean="0">
                <a:latin typeface="Kruti Dev 016" pitchFamily="2" charset="0"/>
              </a:rPr>
              <a:t>, x, </a:t>
            </a:r>
            <a:r>
              <a:rPr lang="en-US" sz="2800" dirty="0" err="1" smtClean="0">
                <a:latin typeface="Kruti Dev 016" pitchFamily="2" charset="0"/>
              </a:rPr>
              <a:t>Fks</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17741927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819400"/>
            <a:ext cx="10363200" cy="1470025"/>
          </a:xfrm>
        </p:spPr>
        <p:txBody>
          <a:bodyPr/>
          <a:lstStyle/>
          <a:p>
            <a:r>
              <a:rPr lang="ur-PK" sz="5200" dirty="0">
                <a:latin typeface="1 MUHAMMADI QURANIC" pitchFamily="66" charset="-78"/>
                <a:cs typeface="1 MUHAMMADI QURANIC" pitchFamily="66" charset="-78"/>
              </a:rPr>
              <a:t>وَصَفْوَةَ ٱلْمُرْسَلِينَ</a:t>
            </a:r>
            <a:r>
              <a:rPr lang="en-US" sz="5200" dirty="0">
                <a:latin typeface="1 MUHAMMADI QURANIC" pitchFamily="66" charset="-78"/>
                <a:cs typeface="1 MUHAMMADI QURANIC" pitchFamily="66" charset="-78"/>
              </a:rPr>
              <a:t/>
            </a:r>
            <a:br>
              <a:rPr lang="en-US" sz="5200" dirty="0">
                <a:latin typeface="1 MUHAMMADI QURANIC" pitchFamily="66" charset="-78"/>
                <a:cs typeface="1 MUHAMMADI QURANIC" pitchFamily="66" charset="-78"/>
              </a:rPr>
            </a:br>
            <a:r>
              <a:rPr lang="en-US" sz="2800" dirty="0" smtClean="0">
                <a:latin typeface="1 MUHAMMADI QURANIC" pitchFamily="66" charset="-78"/>
                <a:cs typeface="1 MUHAMMADI QURANIC" pitchFamily="66" charset="-78"/>
              </a:rPr>
              <a:t/>
            </a:r>
            <a:br>
              <a:rPr lang="en-US" sz="2800" dirty="0" smtClean="0">
                <a:latin typeface="1 MUHAMMADI QURANIC" pitchFamily="66" charset="-78"/>
                <a:cs typeface="1 MUHAMMADI QURANIC" pitchFamily="66" charset="-78"/>
              </a:rPr>
            </a:br>
            <a:r>
              <a:rPr lang="en-US" sz="2800" i="1" dirty="0" err="1" smtClean="0"/>
              <a:t>wa</a:t>
            </a:r>
            <a:r>
              <a:rPr lang="en-US" sz="2800" i="1" dirty="0" smtClean="0"/>
              <a:t> </a:t>
            </a:r>
            <a:r>
              <a:rPr lang="en-US" sz="2800" i="1" dirty="0" err="1"/>
              <a:t>safwata</a:t>
            </a:r>
            <a:r>
              <a:rPr lang="en-US" sz="2800" i="1" dirty="0"/>
              <a:t> </a:t>
            </a:r>
            <a:r>
              <a:rPr lang="en-US" sz="2800" i="1" dirty="0" err="1"/>
              <a:t>almursalina</a:t>
            </a:r>
            <a:r>
              <a:rPr lang="en-US" sz="2800" dirty="0"/>
              <a:t/>
            </a:r>
            <a:br>
              <a:rPr lang="en-US" sz="2800" dirty="0"/>
            </a:br>
            <a:r>
              <a:rPr lang="en-US" sz="2800" dirty="0" smtClean="0"/>
              <a:t/>
            </a:r>
            <a:br>
              <a:rPr lang="en-US" sz="2800" dirty="0" smtClean="0"/>
            </a:br>
            <a:r>
              <a:rPr lang="en-US" sz="2800" dirty="0" smtClean="0"/>
              <a:t>choice </a:t>
            </a:r>
            <a:r>
              <a:rPr lang="en-US" sz="2800" dirty="0"/>
              <a:t>of the Messengers</a:t>
            </a:r>
            <a:r>
              <a:rPr lang="en-US" sz="2800" dirty="0" smtClean="0"/>
              <a:t>,</a:t>
            </a:r>
            <a:br>
              <a:rPr lang="en-US" sz="2800" dirty="0" smtClean="0"/>
            </a:br>
            <a:r>
              <a:rPr lang="en-US" sz="2800" dirty="0" smtClean="0"/>
              <a:t/>
            </a:r>
            <a:br>
              <a:rPr lang="en-US" sz="2800" dirty="0" smtClean="0"/>
            </a:br>
            <a:r>
              <a:rPr lang="ur-PK" sz="2800" dirty="0">
                <a:latin typeface="Faiz Lahori Nastaleeq" pitchFamily="2" charset="-78"/>
                <a:cs typeface="Faiz Lahori Nastaleeq" pitchFamily="2" charset="-78"/>
              </a:rPr>
              <a:t>پیغمبروں کی منتخب </a:t>
            </a:r>
            <a:r>
              <a:rPr lang="ur-PK" sz="2800" dirty="0" smtClean="0">
                <a:latin typeface="Faiz Lahori Nastaleeq" pitchFamily="2" charset="-78"/>
                <a:cs typeface="Faiz Lahori Nastaleeq" pitchFamily="2" charset="-78"/>
              </a:rPr>
              <a:t>اولاد</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a:latin typeface="Faiz Lahori Nastaleeq" pitchFamily="2" charset="-78"/>
                <a:cs typeface="Faiz Lahori Nastaleeq" pitchFamily="2" charset="-78"/>
              </a:rPr>
              <a:t/>
            </a:r>
            <a:br>
              <a:rPr lang="en-US" sz="2800" dirty="0">
                <a:latin typeface="Faiz Lahori Nastaleeq" pitchFamily="2" charset="-78"/>
                <a:cs typeface="Faiz Lahori Nastaleeq" pitchFamily="2" charset="-78"/>
              </a:rPr>
            </a:br>
            <a:r>
              <a:rPr lang="en-US" sz="2800" dirty="0" err="1">
                <a:latin typeface="Kruti Dev 016" pitchFamily="2" charset="0"/>
              </a:rPr>
              <a:t>iSx+Ecjksa</a:t>
            </a:r>
            <a:r>
              <a:rPr lang="en-US" sz="2800" dirty="0">
                <a:latin typeface="Kruti Dev 016" pitchFamily="2" charset="0"/>
              </a:rPr>
              <a:t> dh </a:t>
            </a:r>
            <a:r>
              <a:rPr lang="en-US" sz="2800" dirty="0" err="1">
                <a:latin typeface="Kruti Dev 016" pitchFamily="2" charset="0"/>
              </a:rPr>
              <a:t>eqUr</a:t>
            </a:r>
            <a:r>
              <a:rPr lang="en-US" sz="2800" dirty="0">
                <a:latin typeface="Kruti Dev 016" pitchFamily="2" charset="0"/>
              </a:rPr>
              <a:t>[</a:t>
            </a:r>
            <a:r>
              <a:rPr lang="en-US" sz="2800" dirty="0" err="1">
                <a:latin typeface="Kruti Dev 016" pitchFamily="2" charset="0"/>
              </a:rPr>
              <a:t>k+c</a:t>
            </a:r>
            <a:r>
              <a:rPr lang="en-US" sz="2800" dirty="0">
                <a:latin typeface="Kruti Dev 016" pitchFamily="2" charset="0"/>
              </a:rPr>
              <a:t> </a:t>
            </a:r>
            <a:r>
              <a:rPr lang="en-US" sz="2800" dirty="0" err="1">
                <a:latin typeface="Kruti Dev 016" pitchFamily="2" charset="0"/>
              </a:rPr>
              <a:t>vkSykn</a:t>
            </a:r>
            <a:r>
              <a:rPr lang="en-US" sz="2800" dirty="0"/>
              <a:t/>
            </a:r>
            <a:br>
              <a:rPr lang="en-US" sz="2800" dirty="0"/>
            </a:br>
            <a:endParaRPr lang="en-US" sz="2800" dirty="0"/>
          </a:p>
        </p:txBody>
      </p:sp>
      <p:sp>
        <p:nvSpPr>
          <p:cNvPr id="3" name="Subtitle 2"/>
          <p:cNvSpPr>
            <a:spLocks noGrp="1"/>
          </p:cNvSpPr>
          <p:nvPr>
            <p:ph type="subTitle" idx="1"/>
          </p:nvPr>
        </p:nvSpPr>
        <p:spPr>
          <a:xfrm>
            <a:off x="1828800" y="3657600"/>
            <a:ext cx="8534400" cy="1752600"/>
          </a:xfrm>
        </p:spPr>
        <p:txBody>
          <a:bodyPr/>
          <a:lstStyle/>
          <a:p>
            <a:endParaRPr lang="ur-PK" dirty="0">
              <a:latin typeface="Faiz Lahori Nastaleeq" pitchFamily="2" charset="-78"/>
              <a:cs typeface="Faiz Lahori Nastaleeq" pitchFamily="2" charset="-78"/>
            </a:endParaRPr>
          </a:p>
          <a:p>
            <a:r>
              <a:rPr lang="ur-PK" dirty="0">
                <a:latin typeface="Faiz Lahori Nastaleeq" pitchFamily="2" charset="-78"/>
                <a:cs typeface="Faiz Lahori Nastaleeq" pitchFamily="2" charset="-78"/>
              </a:rPr>
              <a:t/>
            </a:r>
            <a:br>
              <a:rPr lang="ur-PK" dirty="0">
                <a:latin typeface="Faiz Lahori Nastaleeq" pitchFamily="2" charset="-78"/>
                <a:cs typeface="Faiz Lahori Nastaleeq" pitchFamily="2" charset="-78"/>
              </a:rPr>
            </a:br>
            <a:endParaRPr lang="en-US" dirty="0" smtClean="0">
              <a:latin typeface="Faiz Lahori Nastaleeq" pitchFamily="2" charset="-78"/>
              <a:cs typeface="Faiz Lahori Nastaleeq" pitchFamily="2" charset="-78"/>
            </a:endParaRPr>
          </a:p>
          <a:p>
            <a:endParaRPr lang="en-US" dirty="0" smtClean="0">
              <a:latin typeface="Faiz Lahori Nastaleeq" pitchFamily="2" charset="-78"/>
              <a:cs typeface="Faiz Lahori Nastaleeq" pitchFamily="2" charset="-78"/>
            </a:endParaRPr>
          </a:p>
          <a:p>
            <a:r>
              <a:rPr lang="en-US" dirty="0" smtClean="0">
                <a:latin typeface="LMG-Arun" pitchFamily="2" charset="0"/>
                <a:cs typeface="Arial" charset="0"/>
              </a:rPr>
              <a:t>D]Z;,LGMGF R}\8[,FVM</a:t>
            </a:r>
            <a:endParaRPr lang="en-US" dirty="0">
              <a:latin typeface="Faiz Lahori Nastaleeq" pitchFamily="2" charset="-78"/>
              <a:cs typeface="Faiz Lahori Nastaleeq" pitchFamily="2" charset="-78"/>
            </a:endParaRPr>
          </a:p>
        </p:txBody>
      </p:sp>
    </p:spTree>
    <p:extLst>
      <p:ext uri="{BB962C8B-B14F-4D97-AF65-F5344CB8AC3E}">
        <p14:creationId xmlns:p14="http://schemas.microsoft.com/office/powerpoint/2010/main" xmlns="" val="2886403484"/>
      </p:ext>
    </p:extLst>
  </p:cSld>
  <p:clrMapOvr>
    <a:masterClrMapping/>
  </p:clrMapOvr>
  <p:transition>
    <p:fade/>
  </p:transition>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406775"/>
            <a:ext cx="10363200" cy="1470025"/>
          </a:xfrm>
        </p:spPr>
        <p:txBody>
          <a:bodyPr/>
          <a:lstStyle/>
          <a:p>
            <a:r>
              <a:rPr lang="ur-PK" sz="5200" dirty="0" smtClean="0">
                <a:latin typeface="1 MUHAMMADI QURANIC" pitchFamily="66" charset="-78"/>
                <a:cs typeface="1 MUHAMMADI QURANIC" pitchFamily="66" charset="-78"/>
              </a:rPr>
              <a:t>وَلَا </a:t>
            </a:r>
            <a:r>
              <a:rPr lang="ur-PK" sz="5200" dirty="0">
                <a:latin typeface="1 MUHAMMADI QURANIC" pitchFamily="66" charset="-78"/>
                <a:cs typeface="1 MUHAMMADI QURANIC" pitchFamily="66" charset="-78"/>
              </a:rPr>
              <a:t>نَبِيٌّ مُرْسَلٌ</a:t>
            </a:r>
            <a:r>
              <a:rPr lang="en-US" sz="2800" dirty="0"/>
              <a:t/>
            </a:r>
            <a:br>
              <a:rPr lang="en-US" sz="2800" dirty="0"/>
            </a:br>
            <a:r>
              <a:rPr lang="ur-PK" sz="2800" dirty="0" smtClean="0"/>
              <a:t/>
            </a:r>
            <a:br>
              <a:rPr lang="ur-PK" sz="2800" dirty="0" smtClean="0"/>
            </a:br>
            <a:r>
              <a:rPr lang="en-US" sz="2800" i="1" dirty="0" err="1" smtClean="0"/>
              <a:t>wa</a:t>
            </a:r>
            <a:r>
              <a:rPr lang="en-US" sz="2800" i="1" dirty="0" smtClean="0"/>
              <a:t> </a:t>
            </a:r>
            <a:r>
              <a:rPr lang="en-US" sz="2800" i="1" dirty="0"/>
              <a:t>la </a:t>
            </a:r>
            <a:r>
              <a:rPr lang="en-US" sz="2800" i="1" dirty="0" err="1"/>
              <a:t>nabiyyun</a:t>
            </a:r>
            <a:r>
              <a:rPr lang="en-US" sz="2800" i="1" dirty="0"/>
              <a:t> </a:t>
            </a:r>
            <a:r>
              <a:rPr lang="en-US" sz="2800" i="1" dirty="0" err="1"/>
              <a:t>mursalun</a:t>
            </a:r>
            <a:r>
              <a:rPr lang="en-US" sz="2800" dirty="0"/>
              <a:t/>
            </a:r>
            <a:br>
              <a:rPr lang="en-US" sz="2800" dirty="0"/>
            </a:br>
            <a:r>
              <a:rPr lang="ur-PK" sz="2800" dirty="0" smtClean="0"/>
              <a:t/>
            </a:r>
            <a:br>
              <a:rPr lang="ur-PK" sz="2800" dirty="0" smtClean="0"/>
            </a:br>
            <a:r>
              <a:rPr lang="en-US" sz="2800" dirty="0" smtClean="0"/>
              <a:t>commissioned </a:t>
            </a:r>
            <a:r>
              <a:rPr lang="en-US" sz="2800" dirty="0"/>
              <a:t>Prophet</a:t>
            </a:r>
            <a:r>
              <a:rPr lang="en-US" sz="2800" dirty="0" smtClean="0"/>
              <a:t>,</a:t>
            </a:r>
            <a:r>
              <a:rPr lang="ur-PK" sz="2800" dirty="0" smtClean="0"/>
              <a:t/>
            </a:r>
            <a:br>
              <a:rPr lang="ur-PK" sz="2800" dirty="0" smtClean="0"/>
            </a:br>
            <a:r>
              <a:rPr lang="ur-PK" sz="2800" dirty="0" smtClean="0"/>
              <a:t/>
            </a:r>
            <a:br>
              <a:rPr lang="ur-PK" sz="2800" dirty="0" smtClean="0"/>
            </a:br>
            <a:r>
              <a:rPr lang="ur-PK" sz="2800" dirty="0" smtClean="0">
                <a:latin typeface="Faiz Lahori Nastaleeq" pitchFamily="2" charset="-78"/>
                <a:cs typeface="Faiz Lahori Nastaleeq" pitchFamily="2" charset="-78"/>
              </a:rPr>
              <a:t>نہ ہی ختم نبوت</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smtClean="0">
                <a:latin typeface="Kruti Dev 016" pitchFamily="2" charset="0"/>
              </a:rPr>
              <a:t>u </a:t>
            </a:r>
            <a:r>
              <a:rPr lang="en-US" sz="2800" dirty="0" err="1" smtClean="0">
                <a:latin typeface="Kruti Dev 016" pitchFamily="2" charset="0"/>
              </a:rPr>
              <a:t>gh</a:t>
            </a:r>
            <a:r>
              <a:rPr lang="en-US" sz="2800" dirty="0" smtClean="0">
                <a:latin typeface="Kruti Dev 016" pitchFamily="2" charset="0"/>
              </a:rPr>
              <a:t> [+</a:t>
            </a:r>
            <a:r>
              <a:rPr lang="en-US" sz="2800" dirty="0" err="1" smtClean="0">
                <a:latin typeface="Kruti Dev 016" pitchFamily="2" charset="0"/>
              </a:rPr>
              <a:t>k+Res</a:t>
            </a:r>
            <a:r>
              <a:rPr lang="en-US" sz="2800" dirty="0" smtClean="0">
                <a:latin typeface="Kruti Dev 016" pitchFamily="2" charset="0"/>
              </a:rPr>
              <a:t> </a:t>
            </a:r>
            <a:r>
              <a:rPr lang="en-US" sz="2800" dirty="0" err="1" smtClean="0">
                <a:latin typeface="Kruti Dev 016" pitchFamily="2" charset="0"/>
              </a:rPr>
              <a:t>ucwOor</a:t>
            </a:r>
            <a:r>
              <a:rPr lang="en-US" sz="2800" dirty="0" smtClean="0"/>
              <a:t/>
            </a:r>
            <a:br>
              <a:rPr lang="en-US" sz="2800" dirty="0" smtClean="0"/>
            </a:br>
            <a:endParaRPr lang="en-US" sz="2800" dirty="0"/>
          </a:p>
        </p:txBody>
      </p:sp>
    </p:spTree>
    <p:extLst>
      <p:ext uri="{BB962C8B-B14F-4D97-AF65-F5344CB8AC3E}">
        <p14:creationId xmlns:p14="http://schemas.microsoft.com/office/powerpoint/2010/main" xmlns="" val="1773338587"/>
      </p:ext>
    </p:extLst>
  </p:cSld>
  <p:clrMapOvr>
    <a:masterClrMapping/>
  </p:clrMapOvr>
  <p:transition>
    <p:fade/>
  </p:transition>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092575"/>
            <a:ext cx="10363200" cy="1470025"/>
          </a:xfrm>
        </p:spPr>
        <p:txBody>
          <a:bodyPr/>
          <a:lstStyle/>
          <a:p>
            <a:r>
              <a:rPr lang="ur-PK" sz="5200" dirty="0" smtClean="0">
                <a:latin typeface="1 MUHAMMADI QURANIC" pitchFamily="66" charset="-78"/>
                <a:cs typeface="1 MUHAMMADI QURANIC" pitchFamily="66" charset="-78"/>
              </a:rPr>
              <a:t>وَلَا </a:t>
            </a:r>
            <a:r>
              <a:rPr lang="ur-PK" sz="5200" dirty="0">
                <a:latin typeface="1 MUHAMMADI QURANIC" pitchFamily="66" charset="-78"/>
                <a:cs typeface="1 MUHAMMADI QURANIC" pitchFamily="66" charset="-78"/>
              </a:rPr>
              <a:t>صِدِّيقٌ </a:t>
            </a:r>
            <a:r>
              <a:rPr lang="ur-PK" sz="5200" dirty="0" smtClean="0">
                <a:latin typeface="1 MUHAMMADI QURANIC" pitchFamily="66" charset="-78"/>
                <a:cs typeface="1 MUHAMMADI QURANIC" pitchFamily="66" charset="-78"/>
              </a:rPr>
              <a:t>وَلَا </a:t>
            </a:r>
            <a:r>
              <a:rPr lang="ur-PK" sz="5200" dirty="0">
                <a:latin typeface="1 MUHAMMADI QURANIC" pitchFamily="66" charset="-78"/>
                <a:cs typeface="1 MUHAMMADI QURANIC" pitchFamily="66" charset="-78"/>
              </a:rPr>
              <a:t>شَهِيدٌ</a:t>
            </a:r>
            <a:r>
              <a:rPr lang="en-US" sz="5200" dirty="0"/>
              <a:t/>
            </a:r>
            <a:br>
              <a:rPr lang="en-US" sz="5200" dirty="0"/>
            </a:br>
            <a:r>
              <a:rPr lang="ur-PK" sz="2800" dirty="0" smtClean="0"/>
              <a:t/>
            </a:r>
            <a:br>
              <a:rPr lang="ur-PK" sz="2800" dirty="0" smtClean="0"/>
            </a:br>
            <a:r>
              <a:rPr lang="en-US" sz="2800" i="1" dirty="0" err="1" smtClean="0"/>
              <a:t>wa</a:t>
            </a:r>
            <a:r>
              <a:rPr lang="en-US" sz="2800" i="1" dirty="0" smtClean="0"/>
              <a:t> </a:t>
            </a:r>
            <a:r>
              <a:rPr lang="en-US" sz="2800" i="1" dirty="0"/>
              <a:t>la </a:t>
            </a:r>
            <a:r>
              <a:rPr lang="en-US" sz="2800" i="1" dirty="0" err="1"/>
              <a:t>siddiqun</a:t>
            </a:r>
            <a:r>
              <a:rPr lang="en-US" sz="2800" i="1" dirty="0"/>
              <a:t> </a:t>
            </a:r>
            <a:r>
              <a:rPr lang="en-US" sz="2800" i="1" dirty="0" err="1"/>
              <a:t>wa</a:t>
            </a:r>
            <a:r>
              <a:rPr lang="en-US" sz="2800" i="1" dirty="0"/>
              <a:t> la </a:t>
            </a:r>
            <a:r>
              <a:rPr lang="en-US" sz="2800" i="1" dirty="0" err="1"/>
              <a:t>shahidun</a:t>
            </a:r>
            <a:r>
              <a:rPr lang="en-US" sz="2800" dirty="0"/>
              <a:t/>
            </a:r>
            <a:br>
              <a:rPr lang="en-US" sz="2800" dirty="0"/>
            </a:br>
            <a:r>
              <a:rPr lang="ur-PK" sz="2800" dirty="0" smtClean="0"/>
              <a:t/>
            </a:r>
            <a:br>
              <a:rPr lang="ur-PK" sz="2800" dirty="0" smtClean="0"/>
            </a:br>
            <a:r>
              <a:rPr lang="en-US" sz="2800" dirty="0" smtClean="0"/>
              <a:t>a </a:t>
            </a:r>
            <a:r>
              <a:rPr lang="en-US" sz="2800" dirty="0"/>
              <a:t>veracious one, a martyr</a:t>
            </a:r>
            <a:r>
              <a:rPr lang="en-US" sz="2800" dirty="0" smtClean="0"/>
              <a:t>,</a:t>
            </a:r>
            <a:r>
              <a:rPr lang="ur-PK" sz="2800" dirty="0" smtClean="0"/>
              <a:t/>
            </a:r>
            <a:br>
              <a:rPr lang="ur-PK" sz="2800" dirty="0" smtClean="0"/>
            </a:br>
            <a:r>
              <a:rPr lang="ur-PK" sz="2800" dirty="0" smtClean="0"/>
              <a:t/>
            </a:r>
            <a:br>
              <a:rPr lang="ur-PK" sz="2800" dirty="0" smtClean="0"/>
            </a:br>
            <a:r>
              <a:rPr lang="ur-PK" sz="2800" dirty="0" smtClean="0">
                <a:latin typeface="Faiz Lahori Nastaleeq" pitchFamily="2" charset="-78"/>
                <a:cs typeface="Faiz Lahori Nastaleeq" pitchFamily="2" charset="-78"/>
              </a:rPr>
              <a:t>نہ ہی کوئی دوست اور نہ ہی کوئی شہید</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smtClean="0">
                <a:latin typeface="Kruti Dev 016" pitchFamily="2" charset="0"/>
              </a:rPr>
              <a:t>u </a:t>
            </a:r>
            <a:r>
              <a:rPr lang="en-US" sz="2800" dirty="0" err="1" smtClean="0">
                <a:latin typeface="Kruti Dev 016" pitchFamily="2" charset="0"/>
              </a:rPr>
              <a:t>gh</a:t>
            </a:r>
            <a:r>
              <a:rPr lang="en-US" sz="2800" dirty="0" smtClean="0">
                <a:latin typeface="Kruti Dev 016" pitchFamily="2" charset="0"/>
              </a:rPr>
              <a:t> </a:t>
            </a:r>
            <a:r>
              <a:rPr lang="en-US" sz="2800" dirty="0" err="1" smtClean="0">
                <a:latin typeface="Kruti Dev 016" pitchFamily="2" charset="0"/>
              </a:rPr>
              <a:t>dksbZ</a:t>
            </a:r>
            <a:r>
              <a:rPr lang="en-US" sz="2800" dirty="0" smtClean="0">
                <a:latin typeface="Kruti Dev 016" pitchFamily="2" charset="0"/>
              </a:rPr>
              <a:t> </a:t>
            </a:r>
            <a:r>
              <a:rPr lang="en-US" sz="2800" dirty="0" err="1" smtClean="0">
                <a:latin typeface="Kruti Dev 016" pitchFamily="2" charset="0"/>
              </a:rPr>
              <a:t>nksLr</a:t>
            </a:r>
            <a:r>
              <a:rPr lang="en-US" sz="2800" dirty="0" smtClean="0">
                <a:latin typeface="Kruti Dev 016" pitchFamily="2" charset="0"/>
              </a:rPr>
              <a:t> </a:t>
            </a:r>
            <a:r>
              <a:rPr lang="en-US" sz="2800" dirty="0" err="1" smtClean="0">
                <a:latin typeface="Kruti Dev 016" pitchFamily="2" charset="0"/>
              </a:rPr>
              <a:t>vkSj</a:t>
            </a:r>
            <a:r>
              <a:rPr lang="en-US" sz="2800" dirty="0" smtClean="0">
                <a:latin typeface="Kruti Dev 016" pitchFamily="2" charset="0"/>
              </a:rPr>
              <a:t> u </a:t>
            </a:r>
            <a:r>
              <a:rPr lang="en-US" sz="2800" dirty="0" err="1" smtClean="0">
                <a:latin typeface="Kruti Dev 016" pitchFamily="2" charset="0"/>
              </a:rPr>
              <a:t>gh</a:t>
            </a:r>
            <a:r>
              <a:rPr lang="en-US" sz="2800" dirty="0" smtClean="0">
                <a:latin typeface="Kruti Dev 016" pitchFamily="2" charset="0"/>
              </a:rPr>
              <a:t> </a:t>
            </a:r>
            <a:r>
              <a:rPr lang="en-US" sz="2800" dirty="0" err="1" smtClean="0">
                <a:latin typeface="Kruti Dev 016" pitchFamily="2" charset="0"/>
              </a:rPr>
              <a:t>dksbZ</a:t>
            </a:r>
            <a:r>
              <a:rPr lang="en-US" sz="2800" dirty="0" smtClean="0">
                <a:latin typeface="Kruti Dev 016" pitchFamily="2" charset="0"/>
              </a:rPr>
              <a:t> ‘</a:t>
            </a:r>
            <a:r>
              <a:rPr lang="en-US" sz="2800" dirty="0" err="1" smtClean="0">
                <a:latin typeface="Kruti Dev 016" pitchFamily="2" charset="0"/>
              </a:rPr>
              <a:t>kghn</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962057533"/>
      </p:ext>
    </p:extLst>
  </p:cSld>
  <p:clrMapOvr>
    <a:masterClrMapping/>
  </p:clrMapOvr>
  <p:transition>
    <p:fade/>
  </p:transition>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168775"/>
            <a:ext cx="10363200" cy="1470025"/>
          </a:xfrm>
        </p:spPr>
        <p:txBody>
          <a:bodyPr/>
          <a:lstStyle/>
          <a:p>
            <a:r>
              <a:rPr lang="ur-PK" sz="5200" dirty="0" smtClean="0">
                <a:latin typeface="1 MUHAMMADI QURANIC" pitchFamily="66" charset="-78"/>
                <a:cs typeface="1 MUHAMMADI QURANIC" pitchFamily="66" charset="-78"/>
              </a:rPr>
              <a:t>وَلَاعَالِمٌ وَلَا </a:t>
            </a:r>
            <a:r>
              <a:rPr lang="ur-PK" sz="5200" dirty="0">
                <a:latin typeface="1 MUHAMMADI QURANIC" pitchFamily="66" charset="-78"/>
                <a:cs typeface="1 MUHAMMADI QURANIC" pitchFamily="66" charset="-78"/>
              </a:rPr>
              <a:t>جَاهِلٌ</a:t>
            </a:r>
            <a:r>
              <a:rPr lang="en-US" sz="5200" dirty="0"/>
              <a:t/>
            </a:r>
            <a:br>
              <a:rPr lang="en-US" sz="5200" dirty="0"/>
            </a:br>
            <a:r>
              <a:rPr lang="ur-PK" sz="2800" dirty="0" smtClean="0"/>
              <a:t/>
            </a:r>
            <a:br>
              <a:rPr lang="ur-PK" sz="2800" dirty="0" smtClean="0"/>
            </a:br>
            <a:r>
              <a:rPr lang="en-US" sz="2800" i="1" dirty="0" err="1" smtClean="0"/>
              <a:t>wa</a:t>
            </a:r>
            <a:r>
              <a:rPr lang="en-US" sz="2800" i="1" dirty="0" smtClean="0"/>
              <a:t> </a:t>
            </a:r>
            <a:r>
              <a:rPr lang="en-US" sz="2800" i="1" dirty="0"/>
              <a:t>la `</a:t>
            </a:r>
            <a:r>
              <a:rPr lang="en-US" sz="2800" i="1" dirty="0" err="1"/>
              <a:t>alimun</a:t>
            </a:r>
            <a:r>
              <a:rPr lang="en-US" sz="2800" i="1" dirty="0"/>
              <a:t> </a:t>
            </a:r>
            <a:r>
              <a:rPr lang="en-US" sz="2800" i="1" dirty="0" err="1"/>
              <a:t>wa</a:t>
            </a:r>
            <a:r>
              <a:rPr lang="en-US" sz="2800" i="1" dirty="0"/>
              <a:t> la </a:t>
            </a:r>
            <a:r>
              <a:rPr lang="en-US" sz="2800" i="1" dirty="0" err="1"/>
              <a:t>jahilun</a:t>
            </a:r>
            <a:r>
              <a:rPr lang="en-US" sz="2800" dirty="0"/>
              <a:t/>
            </a:r>
            <a:br>
              <a:rPr lang="en-US" sz="2800" dirty="0"/>
            </a:br>
            <a:r>
              <a:rPr lang="ur-PK" sz="2800" dirty="0" smtClean="0"/>
              <a:t/>
            </a:r>
            <a:br>
              <a:rPr lang="ur-PK" sz="2800" dirty="0" smtClean="0"/>
            </a:br>
            <a:r>
              <a:rPr lang="en-US" sz="2800" dirty="0" smtClean="0"/>
              <a:t>a </a:t>
            </a:r>
            <a:r>
              <a:rPr lang="en-US" sz="2800" dirty="0"/>
              <a:t>knowledgeable one, an ignorant one</a:t>
            </a:r>
            <a:r>
              <a:rPr lang="en-US" sz="2800" dirty="0" smtClean="0"/>
              <a:t>,</a:t>
            </a:r>
            <a:r>
              <a:rPr lang="ur-PK" sz="2800" dirty="0" smtClean="0"/>
              <a:t/>
            </a:r>
            <a:br>
              <a:rPr lang="ur-PK" sz="2800" dirty="0" smtClean="0"/>
            </a:br>
            <a:r>
              <a:rPr lang="ur-PK" sz="2800" dirty="0" smtClean="0"/>
              <a:t/>
            </a:r>
            <a:br>
              <a:rPr lang="ur-PK" sz="2800" dirty="0" smtClean="0"/>
            </a:br>
            <a:r>
              <a:rPr lang="ur-PK" sz="2800" dirty="0" smtClean="0">
                <a:latin typeface="Faiz Lahori Nastaleeq" pitchFamily="2" charset="-78"/>
                <a:cs typeface="Faiz Lahori Nastaleeq" pitchFamily="2" charset="-78"/>
              </a:rPr>
              <a:t>نہ عالم اور نہ ہی جاہل</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smtClean="0">
                <a:latin typeface="Kruti Dev 016" pitchFamily="2" charset="0"/>
              </a:rPr>
              <a:t>u </a:t>
            </a:r>
            <a:r>
              <a:rPr lang="en-US" sz="2800" dirty="0" err="1" smtClean="0">
                <a:latin typeface="Kruti Dev 016" pitchFamily="2" charset="0"/>
              </a:rPr>
              <a:t>vkfye</a:t>
            </a:r>
            <a:r>
              <a:rPr lang="en-US" sz="2800" dirty="0" smtClean="0">
                <a:latin typeface="Kruti Dev 016" pitchFamily="2" charset="0"/>
              </a:rPr>
              <a:t> </a:t>
            </a:r>
            <a:r>
              <a:rPr lang="en-US" sz="2800" dirty="0" err="1" smtClean="0">
                <a:latin typeface="Kruti Dev 016" pitchFamily="2" charset="0"/>
              </a:rPr>
              <a:t>vkSj</a:t>
            </a:r>
            <a:r>
              <a:rPr lang="en-US" sz="2800" dirty="0" smtClean="0">
                <a:latin typeface="Kruti Dev 016" pitchFamily="2" charset="0"/>
              </a:rPr>
              <a:t> u </a:t>
            </a:r>
            <a:r>
              <a:rPr lang="en-US" sz="2800" dirty="0" err="1" smtClean="0">
                <a:latin typeface="Kruti Dev 016" pitchFamily="2" charset="0"/>
              </a:rPr>
              <a:t>tkfgy</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2918507135"/>
      </p:ext>
    </p:extLst>
  </p:cSld>
  <p:clrMapOvr>
    <a:masterClrMapping/>
  </p:clrMapOvr>
  <p:transition>
    <p:fade/>
  </p:transition>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092575"/>
            <a:ext cx="10363200" cy="1470025"/>
          </a:xfrm>
        </p:spPr>
        <p:txBody>
          <a:bodyPr/>
          <a:lstStyle/>
          <a:p>
            <a:r>
              <a:rPr lang="ur-PK" sz="5200" dirty="0" smtClean="0">
                <a:latin typeface="1 MUHAMMADI QURANIC" pitchFamily="66" charset="-78"/>
                <a:cs typeface="1 MUHAMMADI QURANIC" pitchFamily="66" charset="-78"/>
              </a:rPr>
              <a:t>وَلَا </a:t>
            </a:r>
            <a:r>
              <a:rPr lang="ur-PK" sz="5200" dirty="0">
                <a:latin typeface="1 MUHAMMADI QURANIC" pitchFamily="66" charset="-78"/>
                <a:cs typeface="1 MUHAMMADI QURANIC" pitchFamily="66" charset="-78"/>
              </a:rPr>
              <a:t>دَنِيٌّ </a:t>
            </a:r>
            <a:r>
              <a:rPr lang="ur-PK" sz="5200" dirty="0" smtClean="0">
                <a:latin typeface="1 MUHAMMADI QURANIC" pitchFamily="66" charset="-78"/>
                <a:cs typeface="1 MUHAMMADI QURANIC" pitchFamily="66" charset="-78"/>
              </a:rPr>
              <a:t>وَلَا </a:t>
            </a:r>
            <a:r>
              <a:rPr lang="ur-PK" sz="5200" dirty="0">
                <a:latin typeface="1 MUHAMMADI QURANIC" pitchFamily="66" charset="-78"/>
                <a:cs typeface="1 MUHAMMADI QURANIC" pitchFamily="66" charset="-78"/>
              </a:rPr>
              <a:t>فَاضِلٌ</a:t>
            </a:r>
            <a:r>
              <a:rPr lang="en-US" sz="5200" dirty="0"/>
              <a:t/>
            </a:r>
            <a:br>
              <a:rPr lang="en-US" sz="5200" dirty="0"/>
            </a:br>
            <a:r>
              <a:rPr lang="ur-PK" sz="2800" dirty="0" smtClean="0"/>
              <a:t/>
            </a:r>
            <a:br>
              <a:rPr lang="ur-PK" sz="2800" dirty="0" smtClean="0"/>
            </a:br>
            <a:r>
              <a:rPr lang="en-US" sz="2800" i="1" dirty="0" err="1" smtClean="0"/>
              <a:t>wa</a:t>
            </a:r>
            <a:r>
              <a:rPr lang="en-US" sz="2800" i="1" dirty="0" smtClean="0"/>
              <a:t> </a:t>
            </a:r>
            <a:r>
              <a:rPr lang="en-US" sz="2800" i="1" dirty="0"/>
              <a:t>la </a:t>
            </a:r>
            <a:r>
              <a:rPr lang="en-US" sz="2800" i="1" dirty="0" err="1"/>
              <a:t>daniyyun</a:t>
            </a:r>
            <a:r>
              <a:rPr lang="en-US" sz="2800" i="1" dirty="0"/>
              <a:t> </a:t>
            </a:r>
            <a:r>
              <a:rPr lang="en-US" sz="2800" i="1" dirty="0" err="1"/>
              <a:t>wa</a:t>
            </a:r>
            <a:r>
              <a:rPr lang="en-US" sz="2800" i="1" dirty="0"/>
              <a:t> la </a:t>
            </a:r>
            <a:r>
              <a:rPr lang="en-US" sz="2800" i="1" dirty="0" err="1"/>
              <a:t>fadilun</a:t>
            </a:r>
            <a:r>
              <a:rPr lang="en-US" sz="2800" dirty="0"/>
              <a:t/>
            </a:r>
            <a:br>
              <a:rPr lang="en-US" sz="2800" dirty="0"/>
            </a:br>
            <a:r>
              <a:rPr lang="ur-PK" sz="2800" dirty="0" smtClean="0"/>
              <a:t/>
            </a:r>
            <a:br>
              <a:rPr lang="ur-PK" sz="2800" dirty="0" smtClean="0"/>
            </a:br>
            <a:r>
              <a:rPr lang="en-US" sz="2800" dirty="0" smtClean="0"/>
              <a:t>an </a:t>
            </a:r>
            <a:r>
              <a:rPr lang="en-US" sz="2800" dirty="0"/>
              <a:t>inferior, a superior</a:t>
            </a:r>
            <a:r>
              <a:rPr lang="en-US" sz="2800" dirty="0" smtClean="0"/>
              <a:t>,</a:t>
            </a:r>
            <a:r>
              <a:rPr lang="ur-PK" sz="2800" dirty="0" smtClean="0"/>
              <a:t/>
            </a:r>
            <a:br>
              <a:rPr lang="ur-PK" sz="2800" dirty="0" smtClean="0"/>
            </a:br>
            <a:r>
              <a:rPr lang="ur-PK" sz="2800" dirty="0" smtClean="0"/>
              <a:t/>
            </a:r>
            <a:br>
              <a:rPr lang="ur-PK" sz="2800" dirty="0" smtClean="0"/>
            </a:br>
            <a:r>
              <a:rPr lang="ur-PK" sz="2800" dirty="0" smtClean="0">
                <a:latin typeface="Faiz Lahori Nastaleeq" pitchFamily="2" charset="-78"/>
                <a:cs typeface="Faiz Lahori Nastaleeq" pitchFamily="2" charset="-78"/>
              </a:rPr>
              <a:t>نہ ہی کمتر اور نہ ہی کوئی برتر</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smtClean="0">
                <a:latin typeface="Kruti Dev 016" pitchFamily="2" charset="0"/>
              </a:rPr>
              <a:t>u </a:t>
            </a:r>
            <a:r>
              <a:rPr lang="en-US" sz="2800" dirty="0" err="1" smtClean="0">
                <a:latin typeface="Kruti Dev 016" pitchFamily="2" charset="0"/>
              </a:rPr>
              <a:t>gh</a:t>
            </a:r>
            <a:r>
              <a:rPr lang="en-US" sz="2800" dirty="0" smtClean="0">
                <a:latin typeface="Kruti Dev 016" pitchFamily="2" charset="0"/>
              </a:rPr>
              <a:t> </a:t>
            </a:r>
            <a:r>
              <a:rPr lang="en-US" sz="2800" dirty="0" err="1" smtClean="0">
                <a:latin typeface="Kruti Dev 016" pitchFamily="2" charset="0"/>
              </a:rPr>
              <a:t>derj</a:t>
            </a:r>
            <a:r>
              <a:rPr lang="en-US" sz="2800" dirty="0" smtClean="0">
                <a:latin typeface="Kruti Dev 016" pitchFamily="2" charset="0"/>
              </a:rPr>
              <a:t> </a:t>
            </a:r>
            <a:r>
              <a:rPr lang="en-US" sz="2800" dirty="0" err="1" smtClean="0">
                <a:latin typeface="Kruti Dev 016" pitchFamily="2" charset="0"/>
              </a:rPr>
              <a:t>vkSj</a:t>
            </a:r>
            <a:r>
              <a:rPr lang="en-US" sz="2800" dirty="0" smtClean="0">
                <a:latin typeface="Kruti Dev 016" pitchFamily="2" charset="0"/>
              </a:rPr>
              <a:t> u </a:t>
            </a:r>
            <a:r>
              <a:rPr lang="en-US" sz="2800" dirty="0" err="1" smtClean="0">
                <a:latin typeface="Kruti Dev 016" pitchFamily="2" charset="0"/>
              </a:rPr>
              <a:t>gh</a:t>
            </a:r>
            <a:r>
              <a:rPr lang="en-US" sz="2800" dirty="0" smtClean="0">
                <a:latin typeface="Kruti Dev 016" pitchFamily="2" charset="0"/>
              </a:rPr>
              <a:t> </a:t>
            </a:r>
            <a:r>
              <a:rPr lang="en-US" sz="2800" dirty="0" err="1" smtClean="0">
                <a:latin typeface="Kruti Dev 016" pitchFamily="2" charset="0"/>
              </a:rPr>
              <a:t>dksbZ</a:t>
            </a:r>
            <a:r>
              <a:rPr lang="en-US" sz="2800" dirty="0" smtClean="0">
                <a:latin typeface="Kruti Dev 016" pitchFamily="2" charset="0"/>
              </a:rPr>
              <a:t> </a:t>
            </a:r>
            <a:r>
              <a:rPr lang="en-US" sz="2800" dirty="0" err="1" smtClean="0">
                <a:latin typeface="Kruti Dev 016" pitchFamily="2" charset="0"/>
              </a:rPr>
              <a:t>cjrj</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4126621924"/>
      </p:ext>
    </p:extLst>
  </p:cSld>
  <p:clrMapOvr>
    <a:masterClrMapping/>
  </p:clrMapOvr>
  <p:transition>
    <p:fade/>
  </p:transition>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406775"/>
            <a:ext cx="10363200" cy="1470025"/>
          </a:xfrm>
        </p:spPr>
        <p:txBody>
          <a:bodyPr/>
          <a:lstStyle/>
          <a:p>
            <a:r>
              <a:rPr lang="ur-PK" sz="5200" dirty="0" smtClean="0">
                <a:latin typeface="1 MUHAMMADI QURANIC" pitchFamily="66" charset="-78"/>
                <a:cs typeface="1 MUHAMMADI QURANIC" pitchFamily="66" charset="-78"/>
              </a:rPr>
              <a:t>وَلَامُؤْمِنٌ </a:t>
            </a:r>
            <a:r>
              <a:rPr lang="ur-PK" sz="5200" dirty="0">
                <a:latin typeface="1 MUHAMMADI QURANIC" pitchFamily="66" charset="-78"/>
                <a:cs typeface="1 MUHAMMADI QURANIC" pitchFamily="66" charset="-78"/>
              </a:rPr>
              <a:t>صَالِحٌ</a:t>
            </a:r>
            <a:r>
              <a:rPr lang="en-US" sz="5200" dirty="0"/>
              <a:t/>
            </a:r>
            <a:br>
              <a:rPr lang="en-US" sz="5200" dirty="0"/>
            </a:br>
            <a:r>
              <a:rPr lang="ur-PK" sz="2800" dirty="0" smtClean="0"/>
              <a:t/>
            </a:r>
            <a:br>
              <a:rPr lang="ur-PK" sz="2800" dirty="0" smtClean="0"/>
            </a:br>
            <a:r>
              <a:rPr lang="en-US" sz="2800" i="1" dirty="0" err="1" smtClean="0"/>
              <a:t>wa</a:t>
            </a:r>
            <a:r>
              <a:rPr lang="en-US" sz="2800" i="1" dirty="0" smtClean="0"/>
              <a:t> </a:t>
            </a:r>
            <a:r>
              <a:rPr lang="en-US" sz="2800" i="1" dirty="0"/>
              <a:t>la </a:t>
            </a:r>
            <a:r>
              <a:rPr lang="en-US" sz="2800" i="1" dirty="0" err="1"/>
              <a:t>mu'minun</a:t>
            </a:r>
            <a:r>
              <a:rPr lang="en-US" sz="2800" i="1" dirty="0"/>
              <a:t> </a:t>
            </a:r>
            <a:r>
              <a:rPr lang="en-US" sz="2800" i="1" dirty="0" err="1"/>
              <a:t>salihun</a:t>
            </a:r>
            <a:r>
              <a:rPr lang="en-US" sz="2800" dirty="0"/>
              <a:t/>
            </a:r>
            <a:br>
              <a:rPr lang="en-US" sz="2800" dirty="0"/>
            </a:br>
            <a:r>
              <a:rPr lang="ur-PK" sz="2800" dirty="0" smtClean="0"/>
              <a:t/>
            </a:r>
            <a:br>
              <a:rPr lang="ur-PK" sz="2800" dirty="0" smtClean="0"/>
            </a:br>
            <a:r>
              <a:rPr lang="en-US" sz="2800" dirty="0" smtClean="0"/>
              <a:t>a </a:t>
            </a:r>
            <a:r>
              <a:rPr lang="en-US" sz="2800" dirty="0"/>
              <a:t>righteous believer</a:t>
            </a:r>
            <a:r>
              <a:rPr lang="en-US" sz="2800" dirty="0" smtClean="0"/>
              <a:t>,</a:t>
            </a:r>
            <a:r>
              <a:rPr lang="ur-PK" sz="2800" dirty="0" smtClean="0"/>
              <a:t/>
            </a:r>
            <a:br>
              <a:rPr lang="ur-PK" sz="2800" dirty="0" smtClean="0"/>
            </a:br>
            <a:r>
              <a:rPr lang="ur-PK" sz="2800" dirty="0" smtClean="0"/>
              <a:t/>
            </a:r>
            <a:br>
              <a:rPr lang="ur-PK" sz="2800" dirty="0" smtClean="0"/>
            </a:br>
            <a:r>
              <a:rPr lang="ur-PK" sz="2800" dirty="0" smtClean="0">
                <a:latin typeface="Faiz Lahori Nastaleeq" pitchFamily="2" charset="-78"/>
                <a:cs typeface="Faiz Lahori Nastaleeq" pitchFamily="2" charset="-78"/>
              </a:rPr>
              <a:t>نہ ہی متقی وفادار</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smtClean="0">
                <a:latin typeface="Kruti Dev 016" pitchFamily="2" charset="0"/>
              </a:rPr>
              <a:t>u </a:t>
            </a:r>
            <a:r>
              <a:rPr lang="en-US" sz="2800" dirty="0" err="1" smtClean="0">
                <a:latin typeface="Kruti Dev 016" pitchFamily="2" charset="0"/>
              </a:rPr>
              <a:t>gh</a:t>
            </a:r>
            <a:r>
              <a:rPr lang="en-US" sz="2800" dirty="0" smtClean="0">
                <a:latin typeface="Kruti Dev 016" pitchFamily="2" charset="0"/>
              </a:rPr>
              <a:t> </a:t>
            </a:r>
            <a:r>
              <a:rPr lang="en-US" sz="2800" dirty="0" err="1" smtClean="0">
                <a:latin typeface="Kruti Dev 016" pitchFamily="2" charset="0"/>
              </a:rPr>
              <a:t>eqRrd</a:t>
            </a:r>
            <a:r>
              <a:rPr lang="en-US" sz="2800" dirty="0" smtClean="0">
                <a:latin typeface="Kruti Dev 016" pitchFamily="2" charset="0"/>
              </a:rPr>
              <a:t>++h </a:t>
            </a:r>
            <a:r>
              <a:rPr lang="en-US" sz="2800" dirty="0" err="1" smtClean="0">
                <a:latin typeface="Kruti Dev 016" pitchFamily="2" charset="0"/>
              </a:rPr>
              <a:t>oQ</a:t>
            </a:r>
            <a:r>
              <a:rPr lang="en-US" sz="2800" dirty="0" smtClean="0">
                <a:latin typeface="Kruti Dev 016" pitchFamily="2" charset="0"/>
              </a:rPr>
              <a:t>++</a:t>
            </a:r>
            <a:r>
              <a:rPr lang="en-US" sz="2800" dirty="0" err="1" smtClean="0">
                <a:latin typeface="Kruti Dev 016" pitchFamily="2" charset="0"/>
              </a:rPr>
              <a:t>knkj</a:t>
            </a:r>
            <a:r>
              <a:rPr lang="en-US" sz="2800" dirty="0"/>
              <a:t/>
            </a:r>
            <a:br>
              <a:rPr lang="en-US" sz="2800" dirty="0"/>
            </a:br>
            <a:endParaRPr lang="en-US" sz="2800" dirty="0"/>
          </a:p>
        </p:txBody>
      </p:sp>
    </p:spTree>
    <p:extLst>
      <p:ext uri="{BB962C8B-B14F-4D97-AF65-F5344CB8AC3E}">
        <p14:creationId xmlns:p14="http://schemas.microsoft.com/office/powerpoint/2010/main" xmlns="" val="1733252452"/>
      </p:ext>
    </p:extLst>
  </p:cSld>
  <p:clrMapOvr>
    <a:masterClrMapping/>
  </p:clrMapOvr>
  <p:transition>
    <p:fade/>
  </p:transition>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482975"/>
            <a:ext cx="10363200" cy="1470025"/>
          </a:xfrm>
        </p:spPr>
        <p:txBody>
          <a:bodyPr/>
          <a:lstStyle/>
          <a:p>
            <a:r>
              <a:rPr lang="ur-PK" sz="5200" dirty="0" smtClean="0">
                <a:latin typeface="1 MUHAMMADI QURANIC" pitchFamily="66" charset="-78"/>
                <a:cs typeface="1 MUHAMMADI QURANIC" pitchFamily="66" charset="-78"/>
              </a:rPr>
              <a:t>وَلَا </a:t>
            </a:r>
            <a:r>
              <a:rPr lang="ur-PK" sz="5200" dirty="0">
                <a:latin typeface="1 MUHAMMADI QURANIC" pitchFamily="66" charset="-78"/>
                <a:cs typeface="1 MUHAMMADI QURANIC" pitchFamily="66" charset="-78"/>
              </a:rPr>
              <a:t>فَاجِرٌ طَالِحٌ</a:t>
            </a:r>
            <a:r>
              <a:rPr lang="en-US" sz="5200" dirty="0"/>
              <a:t/>
            </a:r>
            <a:br>
              <a:rPr lang="en-US" sz="5200" dirty="0"/>
            </a:br>
            <a:r>
              <a:rPr lang="ur-PK" dirty="0" smtClean="0"/>
              <a:t/>
            </a:r>
            <a:br>
              <a:rPr lang="ur-PK" dirty="0" smtClean="0"/>
            </a:br>
            <a:r>
              <a:rPr lang="en-US" sz="2800" i="1" dirty="0" err="1" smtClean="0"/>
              <a:t>wa</a:t>
            </a:r>
            <a:r>
              <a:rPr lang="en-US" sz="2800" i="1" dirty="0" smtClean="0"/>
              <a:t> </a:t>
            </a:r>
            <a:r>
              <a:rPr lang="en-US" sz="2800" i="1" dirty="0"/>
              <a:t>la </a:t>
            </a:r>
            <a:r>
              <a:rPr lang="en-US" sz="2800" i="1" dirty="0" err="1"/>
              <a:t>fajirun</a:t>
            </a:r>
            <a:r>
              <a:rPr lang="en-US" sz="2800" i="1" dirty="0"/>
              <a:t> </a:t>
            </a:r>
            <a:r>
              <a:rPr lang="en-US" sz="2800" i="1" dirty="0" err="1"/>
              <a:t>talihun</a:t>
            </a:r>
            <a:r>
              <a:rPr lang="en-US" sz="2800" dirty="0"/>
              <a:t/>
            </a:r>
            <a:br>
              <a:rPr lang="en-US" sz="2800" dirty="0"/>
            </a:br>
            <a:r>
              <a:rPr lang="ur-PK" sz="2800" dirty="0" smtClean="0"/>
              <a:t/>
            </a:r>
            <a:br>
              <a:rPr lang="ur-PK" sz="2800" dirty="0" smtClean="0"/>
            </a:br>
            <a:r>
              <a:rPr lang="en-US" sz="2800" dirty="0" smtClean="0"/>
              <a:t>a </a:t>
            </a:r>
            <a:r>
              <a:rPr lang="en-US" sz="2800" dirty="0"/>
              <a:t>wicked sinner</a:t>
            </a:r>
            <a:r>
              <a:rPr lang="en-US" sz="2800" dirty="0" smtClean="0"/>
              <a:t>,</a:t>
            </a:r>
            <a:r>
              <a:rPr lang="ur-PK" sz="2800" dirty="0" smtClean="0"/>
              <a:t/>
            </a:r>
            <a:br>
              <a:rPr lang="ur-PK" sz="2800" dirty="0" smtClean="0"/>
            </a:br>
            <a:r>
              <a:rPr lang="ur-PK" sz="2800" dirty="0" smtClean="0"/>
              <a:t/>
            </a:r>
            <a:br>
              <a:rPr lang="ur-PK" sz="2800" dirty="0" smtClean="0"/>
            </a:br>
            <a:r>
              <a:rPr lang="ur-PK" sz="2800" dirty="0" smtClean="0">
                <a:latin typeface="Faiz Lahori Nastaleeq" pitchFamily="2" charset="-78"/>
                <a:cs typeface="Faiz Lahori Nastaleeq" pitchFamily="2" charset="-78"/>
              </a:rPr>
              <a:t>اور نہ ہی بدکار گنہگار</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vkSj</a:t>
            </a:r>
            <a:r>
              <a:rPr lang="en-US" sz="2800" dirty="0" smtClean="0">
                <a:latin typeface="Kruti Dev 016" pitchFamily="2" charset="0"/>
              </a:rPr>
              <a:t> u </a:t>
            </a:r>
            <a:r>
              <a:rPr lang="en-US" sz="2800" dirty="0" err="1" smtClean="0">
                <a:latin typeface="Kruti Dev 016" pitchFamily="2" charset="0"/>
              </a:rPr>
              <a:t>gh</a:t>
            </a:r>
            <a:r>
              <a:rPr lang="en-US" sz="2800" dirty="0" smtClean="0">
                <a:latin typeface="Kruti Dev 016" pitchFamily="2" charset="0"/>
              </a:rPr>
              <a:t> </a:t>
            </a:r>
            <a:r>
              <a:rPr lang="en-US" sz="2800" dirty="0" err="1" smtClean="0">
                <a:latin typeface="Kruti Dev 016" pitchFamily="2" charset="0"/>
              </a:rPr>
              <a:t>cndkj</a:t>
            </a:r>
            <a:r>
              <a:rPr lang="en-US" sz="2800" dirty="0" smtClean="0">
                <a:latin typeface="Kruti Dev 016" pitchFamily="2" charset="0"/>
              </a:rPr>
              <a:t> </a:t>
            </a:r>
            <a:r>
              <a:rPr lang="en-US" sz="2800" dirty="0" err="1" smtClean="0">
                <a:latin typeface="Kruti Dev 016" pitchFamily="2" charset="0"/>
              </a:rPr>
              <a:t>xqukgxkj</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2211704935"/>
      </p:ext>
    </p:extLst>
  </p:cSld>
  <p:clrMapOvr>
    <a:masterClrMapping/>
  </p:clrMapOvr>
  <p:transition>
    <p:fade/>
  </p:transition>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016375"/>
            <a:ext cx="10363200" cy="1470025"/>
          </a:xfrm>
        </p:spPr>
        <p:txBody>
          <a:bodyPr/>
          <a:lstStyle/>
          <a:p>
            <a:r>
              <a:rPr lang="ur-PK" sz="5200" dirty="0" smtClean="0">
                <a:latin typeface="1 MUHAMMADI QURANIC" pitchFamily="66" charset="-78"/>
                <a:cs typeface="1 MUHAMMADI QURANIC" pitchFamily="66" charset="-78"/>
              </a:rPr>
              <a:t>وَلَاجَبَّارٌ </a:t>
            </a:r>
            <a:r>
              <a:rPr lang="ur-PK" sz="5200" dirty="0">
                <a:latin typeface="1 MUHAMMADI QURANIC" pitchFamily="66" charset="-78"/>
                <a:cs typeface="1 MUHAMMADI QURANIC" pitchFamily="66" charset="-78"/>
              </a:rPr>
              <a:t>عَنِيدٌ</a:t>
            </a:r>
            <a:r>
              <a:rPr lang="en-US" sz="5200" dirty="0"/>
              <a:t/>
            </a:r>
            <a:br>
              <a:rPr lang="en-US" sz="5200" dirty="0"/>
            </a:br>
            <a:r>
              <a:rPr lang="ur-PK" sz="2800" dirty="0" smtClean="0"/>
              <a:t/>
            </a:r>
            <a:br>
              <a:rPr lang="ur-PK" sz="2800" dirty="0" smtClean="0"/>
            </a:br>
            <a:r>
              <a:rPr lang="fr-FR" sz="2800" i="1" dirty="0" err="1" smtClean="0"/>
              <a:t>wa</a:t>
            </a:r>
            <a:r>
              <a:rPr lang="fr-FR" sz="2800" i="1" dirty="0" smtClean="0"/>
              <a:t> </a:t>
            </a:r>
            <a:r>
              <a:rPr lang="fr-FR" sz="2800" i="1" dirty="0"/>
              <a:t>la </a:t>
            </a:r>
            <a:r>
              <a:rPr lang="fr-FR" sz="2800" i="1" dirty="0" err="1"/>
              <a:t>jabbarun</a:t>
            </a:r>
            <a:r>
              <a:rPr lang="fr-FR" sz="2800" i="1" dirty="0"/>
              <a:t> `</a:t>
            </a:r>
            <a:r>
              <a:rPr lang="fr-FR" sz="2800" i="1" dirty="0" err="1"/>
              <a:t>anidun</a:t>
            </a:r>
            <a:r>
              <a:rPr lang="fr-FR" sz="2800" dirty="0"/>
              <a:t/>
            </a:r>
            <a:br>
              <a:rPr lang="fr-FR" sz="2800" dirty="0"/>
            </a:br>
            <a:r>
              <a:rPr lang="ur-PK" sz="2800" dirty="0" smtClean="0"/>
              <a:t/>
            </a:r>
            <a:br>
              <a:rPr lang="ur-PK" sz="2800" dirty="0" smtClean="0"/>
            </a:br>
            <a:r>
              <a:rPr lang="fr-FR" sz="2800" dirty="0" smtClean="0"/>
              <a:t>an </a:t>
            </a:r>
            <a:r>
              <a:rPr lang="fr-FR" sz="2800" dirty="0" err="1"/>
              <a:t>obstinate</a:t>
            </a:r>
            <a:r>
              <a:rPr lang="fr-FR" sz="2800" dirty="0"/>
              <a:t> </a:t>
            </a:r>
            <a:r>
              <a:rPr lang="fr-FR" sz="2800" dirty="0" err="1"/>
              <a:t>tyrant</a:t>
            </a:r>
            <a:r>
              <a:rPr lang="fr-FR" sz="2800" dirty="0" smtClean="0"/>
              <a:t>,</a:t>
            </a:r>
            <a:r>
              <a:rPr lang="ur-PK" sz="2800" dirty="0" smtClean="0"/>
              <a:t/>
            </a:r>
            <a:br>
              <a:rPr lang="ur-PK" sz="2800" dirty="0" smtClean="0"/>
            </a:br>
            <a:r>
              <a:rPr lang="ur-PK" sz="2800" dirty="0" smtClean="0"/>
              <a:t/>
            </a:r>
            <a:br>
              <a:rPr lang="ur-PK" sz="2800" dirty="0" smtClean="0"/>
            </a:br>
            <a:r>
              <a:rPr lang="ur-PK" sz="2800" dirty="0" smtClean="0">
                <a:latin typeface="Faiz Lahori Nastaleeq" pitchFamily="2" charset="-78"/>
                <a:cs typeface="Faiz Lahori Nastaleeq" pitchFamily="2" charset="-78"/>
              </a:rPr>
              <a:t>اور نہ ہی ایک جابر ظالم</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vkSj</a:t>
            </a:r>
            <a:r>
              <a:rPr lang="en-US" sz="2800" dirty="0" smtClean="0">
                <a:latin typeface="Kruti Dev 016" pitchFamily="2" charset="0"/>
              </a:rPr>
              <a:t> u </a:t>
            </a:r>
            <a:r>
              <a:rPr lang="en-US" sz="2800" dirty="0" err="1" smtClean="0">
                <a:latin typeface="Kruti Dev 016" pitchFamily="2" charset="0"/>
              </a:rPr>
              <a:t>gh</a:t>
            </a:r>
            <a:r>
              <a:rPr lang="en-US" sz="2800" dirty="0" smtClean="0">
                <a:latin typeface="Kruti Dev 016" pitchFamily="2" charset="0"/>
              </a:rPr>
              <a:t> ,d </a:t>
            </a:r>
            <a:r>
              <a:rPr lang="en-US" sz="2800" dirty="0" err="1" smtClean="0">
                <a:latin typeface="Kruti Dev 016" pitchFamily="2" charset="0"/>
              </a:rPr>
              <a:t>tkfcj</a:t>
            </a:r>
            <a:r>
              <a:rPr lang="en-US" sz="2800" dirty="0" smtClean="0">
                <a:latin typeface="Kruti Dev 016" pitchFamily="2" charset="0"/>
              </a:rPr>
              <a:t> </a:t>
            </a:r>
            <a:r>
              <a:rPr lang="en-US" sz="2800" dirty="0" err="1" smtClean="0">
                <a:latin typeface="Kruti Dev 016" pitchFamily="2" charset="0"/>
              </a:rPr>
              <a:t>t+kfye</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2900853119"/>
      </p:ext>
    </p:extLst>
  </p:cSld>
  <p:clrMapOvr>
    <a:masterClrMapping/>
  </p:clrMapOvr>
  <p:transition>
    <p:fade/>
  </p:transition>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092575"/>
            <a:ext cx="10363200" cy="1470025"/>
          </a:xfrm>
        </p:spPr>
        <p:txBody>
          <a:bodyPr/>
          <a:lstStyle/>
          <a:p>
            <a:r>
              <a:rPr lang="ur-PK" sz="5200" dirty="0" smtClean="0">
                <a:latin typeface="1 MUHAMMADI QURANIC" pitchFamily="66" charset="-78"/>
                <a:cs typeface="1 MUHAMMADI QURANIC" pitchFamily="66" charset="-78"/>
              </a:rPr>
              <a:t>وَلَا </a:t>
            </a:r>
            <a:r>
              <a:rPr lang="ur-PK" sz="5200" dirty="0">
                <a:latin typeface="1 MUHAMMADI QURANIC" pitchFamily="66" charset="-78"/>
                <a:cs typeface="1 MUHAMMADI QURANIC" pitchFamily="66" charset="-78"/>
              </a:rPr>
              <a:t>شَيْطَانٌ مَرِيدٌ</a:t>
            </a:r>
            <a:r>
              <a:rPr lang="en-US" sz="2800" dirty="0"/>
              <a:t/>
            </a:r>
            <a:br>
              <a:rPr lang="en-US" sz="2800" dirty="0"/>
            </a:br>
            <a:r>
              <a:rPr lang="ur-PK" sz="2800" dirty="0" smtClean="0"/>
              <a:t/>
            </a:r>
            <a:br>
              <a:rPr lang="ur-PK" sz="2800" dirty="0" smtClean="0"/>
            </a:br>
            <a:r>
              <a:rPr lang="es-ES" sz="2800" i="1" dirty="0" err="1" smtClean="0"/>
              <a:t>wa</a:t>
            </a:r>
            <a:r>
              <a:rPr lang="es-ES" sz="2800" i="1" dirty="0" smtClean="0"/>
              <a:t> </a:t>
            </a:r>
            <a:r>
              <a:rPr lang="es-ES" sz="2800" i="1" dirty="0"/>
              <a:t>la </a:t>
            </a:r>
            <a:r>
              <a:rPr lang="es-ES" sz="2800" i="1" dirty="0" err="1"/>
              <a:t>shaytanun</a:t>
            </a:r>
            <a:r>
              <a:rPr lang="es-ES" sz="2800" i="1" dirty="0"/>
              <a:t> </a:t>
            </a:r>
            <a:r>
              <a:rPr lang="es-ES" sz="2800" i="1" dirty="0" err="1"/>
              <a:t>maridun</a:t>
            </a:r>
            <a:r>
              <a:rPr lang="es-ES" sz="2800" dirty="0"/>
              <a:t/>
            </a:r>
            <a:br>
              <a:rPr lang="es-ES" sz="2800" dirty="0"/>
            </a:br>
            <a:r>
              <a:rPr lang="ur-PK" sz="2800" dirty="0" smtClean="0"/>
              <a:t/>
            </a:r>
            <a:br>
              <a:rPr lang="ur-PK" sz="2800" dirty="0" smtClean="0"/>
            </a:br>
            <a:r>
              <a:rPr lang="es-ES" sz="2800" dirty="0" smtClean="0"/>
              <a:t>a </a:t>
            </a:r>
            <a:r>
              <a:rPr lang="es-ES" sz="2800" dirty="0" err="1"/>
              <a:t>devilish</a:t>
            </a:r>
            <a:r>
              <a:rPr lang="es-ES" sz="2800" dirty="0"/>
              <a:t> </a:t>
            </a:r>
            <a:r>
              <a:rPr lang="es-ES" sz="2800" dirty="0" err="1"/>
              <a:t>rebel</a:t>
            </a:r>
            <a:r>
              <a:rPr lang="es-ES" sz="2800" dirty="0" smtClean="0"/>
              <a:t>,</a:t>
            </a:r>
            <a:r>
              <a:rPr lang="ur-PK" sz="2800" dirty="0" smtClean="0"/>
              <a:t/>
            </a:r>
            <a:br>
              <a:rPr lang="ur-PK" sz="2800" dirty="0" smtClean="0"/>
            </a:br>
            <a:r>
              <a:rPr lang="ur-PK" sz="2800" dirty="0" smtClean="0"/>
              <a:t/>
            </a:r>
            <a:br>
              <a:rPr lang="ur-PK" sz="2800" dirty="0" smtClean="0"/>
            </a:br>
            <a:r>
              <a:rPr lang="ur-PK" sz="2800" dirty="0" smtClean="0">
                <a:latin typeface="Faiz Lahori Nastaleeq" pitchFamily="2" charset="-78"/>
                <a:cs typeface="Faiz Lahori Nastaleeq" pitchFamily="2" charset="-78"/>
              </a:rPr>
              <a:t>نہ ہی شیطان باغی</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smtClean="0">
                <a:latin typeface="Kruti Dev 016" pitchFamily="2" charset="0"/>
              </a:rPr>
              <a:t>u </a:t>
            </a:r>
            <a:r>
              <a:rPr lang="en-US" sz="2800" dirty="0" err="1" smtClean="0">
                <a:latin typeface="Kruti Dev 016" pitchFamily="2" charset="0"/>
              </a:rPr>
              <a:t>gh</a:t>
            </a:r>
            <a:r>
              <a:rPr lang="en-US" sz="2800" dirty="0" smtClean="0">
                <a:latin typeface="Kruti Dev 016" pitchFamily="2" charset="0"/>
              </a:rPr>
              <a:t> ‘</a:t>
            </a:r>
            <a:r>
              <a:rPr lang="en-US" sz="2800" dirty="0" err="1" smtClean="0">
                <a:latin typeface="Kruti Dev 016" pitchFamily="2" charset="0"/>
              </a:rPr>
              <a:t>kSrku</a:t>
            </a:r>
            <a:r>
              <a:rPr lang="en-US" sz="2800" dirty="0" smtClean="0">
                <a:latin typeface="Kruti Dev 016" pitchFamily="2" charset="0"/>
              </a:rPr>
              <a:t> </a:t>
            </a:r>
            <a:r>
              <a:rPr lang="en-US" sz="2800" dirty="0" err="1" smtClean="0">
                <a:latin typeface="Kruti Dev 016" pitchFamily="2" charset="0"/>
              </a:rPr>
              <a:t>ckx</a:t>
            </a:r>
            <a:r>
              <a:rPr lang="en-US" sz="2800" dirty="0" smtClean="0">
                <a:latin typeface="Kruti Dev 016" pitchFamily="2" charset="0"/>
              </a:rPr>
              <a:t>++h</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2994898370"/>
      </p:ext>
    </p:extLst>
  </p:cSld>
  <p:clrMapOvr>
    <a:masterClrMapping/>
  </p:clrMapOvr>
  <p:transition>
    <p:fade/>
  </p:transition>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76400"/>
            <a:ext cx="10363200" cy="4800600"/>
          </a:xfrm>
        </p:spPr>
        <p:txBody>
          <a:bodyPr/>
          <a:lstStyle/>
          <a:p>
            <a:r>
              <a:rPr lang="ur-PK" sz="5200" dirty="0" smtClean="0">
                <a:latin typeface="1 MUHAMMADI QURANIC" pitchFamily="66" charset="-78"/>
                <a:cs typeface="1 MUHAMMADI QURANIC" pitchFamily="66" charset="-78"/>
              </a:rPr>
              <a:t>وَلَا </a:t>
            </a:r>
            <a:r>
              <a:rPr lang="ur-PK" sz="5200" dirty="0">
                <a:latin typeface="1 MUHAMMADI QURANIC" pitchFamily="66" charset="-78"/>
                <a:cs typeface="1 MUHAMMADI QURANIC" pitchFamily="66" charset="-78"/>
              </a:rPr>
              <a:t>خَلْقٌ فِيمَا بَيْنَ ذٰلِكَ شَهِيدٌ</a:t>
            </a:r>
            <a:r>
              <a:rPr lang="en-US" sz="2800" dirty="0"/>
              <a:t/>
            </a:r>
            <a:br>
              <a:rPr lang="en-US" sz="2800" dirty="0"/>
            </a:br>
            <a:r>
              <a:rPr lang="ur-PK" sz="2800" dirty="0" smtClean="0"/>
              <a:t/>
            </a:r>
            <a:br>
              <a:rPr lang="ur-PK" sz="2800" dirty="0" smtClean="0"/>
            </a:br>
            <a:r>
              <a:rPr lang="en-US" sz="2800" i="1" dirty="0" err="1" smtClean="0"/>
              <a:t>wa</a:t>
            </a:r>
            <a:r>
              <a:rPr lang="en-US" sz="2800" i="1" dirty="0" smtClean="0"/>
              <a:t> </a:t>
            </a:r>
            <a:r>
              <a:rPr lang="en-US" sz="2800" i="1" dirty="0"/>
              <a:t>la </a:t>
            </a:r>
            <a:r>
              <a:rPr lang="en-US" sz="2800" i="1" dirty="0" err="1"/>
              <a:t>khalqun</a:t>
            </a:r>
            <a:r>
              <a:rPr lang="en-US" sz="2800" i="1" dirty="0"/>
              <a:t> </a:t>
            </a:r>
            <a:r>
              <a:rPr lang="en-US" sz="2800" i="1" dirty="0" err="1"/>
              <a:t>fima</a:t>
            </a:r>
            <a:r>
              <a:rPr lang="en-US" sz="2800" i="1" dirty="0"/>
              <a:t> </a:t>
            </a:r>
            <a:r>
              <a:rPr lang="en-US" sz="2800" i="1" dirty="0" err="1"/>
              <a:t>bayna</a:t>
            </a:r>
            <a:r>
              <a:rPr lang="en-US" sz="2800" i="1" dirty="0"/>
              <a:t> </a:t>
            </a:r>
            <a:r>
              <a:rPr lang="en-US" sz="2800" i="1" dirty="0" err="1"/>
              <a:t>dhalika</a:t>
            </a:r>
            <a:r>
              <a:rPr lang="en-US" sz="2800" i="1" dirty="0"/>
              <a:t> </a:t>
            </a:r>
            <a:r>
              <a:rPr lang="en-US" sz="2800" i="1" dirty="0" err="1" smtClean="0"/>
              <a:t>shahidun</a:t>
            </a:r>
            <a:r>
              <a:rPr lang="ur-PK" sz="2800" i="1" dirty="0" smtClean="0"/>
              <a:t/>
            </a:r>
            <a:br>
              <a:rPr lang="ur-PK" sz="2800" i="1" dirty="0" smtClean="0"/>
            </a:br>
            <a:r>
              <a:rPr lang="en-US" sz="2800" dirty="0"/>
              <a:t/>
            </a:r>
            <a:br>
              <a:rPr lang="en-US" sz="2800" dirty="0"/>
            </a:br>
            <a:r>
              <a:rPr lang="en-US" sz="2800" dirty="0"/>
              <a:t>or any other witnessing being among these classes—all of </a:t>
            </a:r>
            <a:r>
              <a:rPr lang="en-US" sz="2800" dirty="0" smtClean="0"/>
              <a:t>those</a:t>
            </a:r>
            <a:r>
              <a:rPr lang="ur-PK" sz="2800" dirty="0" smtClean="0"/>
              <a:t/>
            </a:r>
            <a:br>
              <a:rPr lang="ur-PK" sz="2800" dirty="0" smtClean="0"/>
            </a:br>
            <a:r>
              <a:rPr lang="en-US" sz="2800" dirty="0"/>
              <a:t/>
            </a:r>
            <a:br>
              <a:rPr lang="en-US" sz="2800" dirty="0"/>
            </a:br>
            <a:r>
              <a:rPr lang="ur-PK" sz="2800" dirty="0">
                <a:latin typeface="Faiz Lahori Nastaleeq" pitchFamily="2" charset="-78"/>
                <a:cs typeface="Faiz Lahori Nastaleeq" pitchFamily="2" charset="-78"/>
              </a:rPr>
              <a:t>نہ ہی کوئی دوسرا وجود پہلے کبھی رہا </a:t>
            </a:r>
            <a:r>
              <a:rPr lang="ur-PK" sz="2800" dirty="0" smtClean="0">
                <a:latin typeface="Faiz Lahori Nastaleeq" pitchFamily="2" charset="-78"/>
                <a:cs typeface="Faiz Lahori Nastaleeq" pitchFamily="2" charset="-78"/>
              </a:rPr>
              <a:t>تھا</a:t>
            </a:r>
            <a:br>
              <a:rPr lang="ur-PK" sz="2800" dirty="0" smtClean="0">
                <a:latin typeface="Faiz Lahori Nastaleeq" pitchFamily="2" charset="-78"/>
                <a:cs typeface="Faiz Lahori Nastaleeq" pitchFamily="2" charset="-78"/>
              </a:rPr>
            </a:br>
            <a:r>
              <a:rPr lang="ur-PK" sz="2800" dirty="0" smtClean="0"/>
              <a:t/>
            </a:r>
            <a:br>
              <a:rPr lang="ur-PK" sz="2800" dirty="0" smtClean="0"/>
            </a:br>
            <a:r>
              <a:rPr lang="en-US" sz="2800" dirty="0" smtClean="0">
                <a:latin typeface="Kruti Dev 016" pitchFamily="2" charset="0"/>
              </a:rPr>
              <a:t>u </a:t>
            </a:r>
            <a:r>
              <a:rPr lang="en-US" sz="2800" dirty="0" err="1" smtClean="0">
                <a:latin typeface="Kruti Dev 016" pitchFamily="2" charset="0"/>
              </a:rPr>
              <a:t>gh</a:t>
            </a:r>
            <a:r>
              <a:rPr lang="en-US" sz="2800" dirty="0" smtClean="0">
                <a:latin typeface="Kruti Dev 016" pitchFamily="2" charset="0"/>
              </a:rPr>
              <a:t> </a:t>
            </a:r>
            <a:r>
              <a:rPr lang="en-US" sz="2800" dirty="0" err="1" smtClean="0">
                <a:latin typeface="Kruti Dev 016" pitchFamily="2" charset="0"/>
              </a:rPr>
              <a:t>dksbZ</a:t>
            </a:r>
            <a:r>
              <a:rPr lang="en-US" sz="2800" dirty="0" smtClean="0">
                <a:latin typeface="Kruti Dev 016" pitchFamily="2" charset="0"/>
              </a:rPr>
              <a:t> </a:t>
            </a:r>
            <a:r>
              <a:rPr lang="en-US" sz="2800" dirty="0" err="1" smtClean="0">
                <a:latin typeface="Kruti Dev 016" pitchFamily="2" charset="0"/>
              </a:rPr>
              <a:t>nwljk</a:t>
            </a:r>
            <a:r>
              <a:rPr lang="en-US" sz="2800" dirty="0" smtClean="0">
                <a:latin typeface="Kruti Dev 016" pitchFamily="2" charset="0"/>
              </a:rPr>
              <a:t> </a:t>
            </a:r>
            <a:r>
              <a:rPr lang="en-US" sz="2800" dirty="0" err="1" smtClean="0">
                <a:latin typeface="Kruti Dev 016" pitchFamily="2" charset="0"/>
              </a:rPr>
              <a:t>otwn</a:t>
            </a:r>
            <a:r>
              <a:rPr lang="en-US" sz="2800" dirty="0" smtClean="0">
                <a:latin typeface="Kruti Dev 016" pitchFamily="2" charset="0"/>
              </a:rPr>
              <a:t> </a:t>
            </a:r>
            <a:r>
              <a:rPr lang="en-US" sz="2800" dirty="0" err="1" smtClean="0">
                <a:latin typeface="Kruti Dev 016" pitchFamily="2" charset="0"/>
              </a:rPr>
              <a:t>igys</a:t>
            </a:r>
            <a:r>
              <a:rPr lang="en-US" sz="2800" dirty="0" smtClean="0">
                <a:latin typeface="Kruti Dev 016" pitchFamily="2" charset="0"/>
              </a:rPr>
              <a:t> </a:t>
            </a:r>
            <a:r>
              <a:rPr lang="en-US" sz="2800" dirty="0" err="1" smtClean="0">
                <a:latin typeface="Kruti Dev 016" pitchFamily="2" charset="0"/>
              </a:rPr>
              <a:t>dHkh</a:t>
            </a:r>
            <a:r>
              <a:rPr lang="en-US" sz="2800" dirty="0" smtClean="0">
                <a:latin typeface="Kruti Dev 016" pitchFamily="2" charset="0"/>
              </a:rPr>
              <a:t> </a:t>
            </a:r>
            <a:r>
              <a:rPr lang="en-US" sz="2800" dirty="0" err="1" smtClean="0">
                <a:latin typeface="Kruti Dev 016" pitchFamily="2" charset="0"/>
              </a:rPr>
              <a:t>jgk</a:t>
            </a:r>
            <a:r>
              <a:rPr lang="en-US" sz="2800" dirty="0" smtClean="0">
                <a:latin typeface="Kruti Dev 016" pitchFamily="2" charset="0"/>
              </a:rPr>
              <a:t> </a:t>
            </a:r>
            <a:r>
              <a:rPr lang="en-US" sz="2800" dirty="0" err="1" smtClean="0">
                <a:latin typeface="Kruti Dev 016" pitchFamily="2" charset="0"/>
              </a:rPr>
              <a:t>Fkk</a:t>
            </a:r>
            <a:endParaRPr lang="en-US" sz="2800" dirty="0"/>
          </a:p>
        </p:txBody>
      </p:sp>
    </p:spTree>
    <p:extLst>
      <p:ext uri="{BB962C8B-B14F-4D97-AF65-F5344CB8AC3E}">
        <p14:creationId xmlns:p14="http://schemas.microsoft.com/office/powerpoint/2010/main" xmlns="" val="2743820489"/>
      </p:ext>
    </p:extLst>
  </p:cSld>
  <p:clrMapOvr>
    <a:masterClrMapping/>
  </p:clrMapOvr>
  <p:transition>
    <p:fade/>
  </p:transition>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038600"/>
            <a:ext cx="10363200" cy="1470025"/>
          </a:xfrm>
        </p:spPr>
        <p:txBody>
          <a:bodyPr/>
          <a:lstStyle/>
          <a:p>
            <a:r>
              <a:rPr lang="ur-PK" sz="5200" dirty="0" smtClean="0">
                <a:latin typeface="1 MUHAMMADI QURANIC" pitchFamily="66" charset="-78"/>
                <a:cs typeface="1 MUHAMMADI QURANIC" pitchFamily="66" charset="-78"/>
              </a:rPr>
              <a:t>إِلَّاعَرَّفَهُمْ جَلَالَةَ </a:t>
            </a:r>
            <a:r>
              <a:rPr lang="ur-PK" sz="5200" dirty="0">
                <a:latin typeface="1 MUHAMMADI QURANIC" pitchFamily="66" charset="-78"/>
                <a:cs typeface="1 MUHAMMADI QURANIC" pitchFamily="66" charset="-78"/>
              </a:rPr>
              <a:t>أَمْرِكُمْ</a:t>
            </a:r>
            <a:r>
              <a:rPr lang="en-US" sz="5200" dirty="0"/>
              <a:t/>
            </a:r>
            <a:br>
              <a:rPr lang="en-US" sz="5200" dirty="0"/>
            </a:br>
            <a:r>
              <a:rPr lang="ur-PK" sz="2800" dirty="0" smtClean="0"/>
              <a:t/>
            </a:r>
            <a:br>
              <a:rPr lang="ur-PK" sz="2800" dirty="0" smtClean="0"/>
            </a:br>
            <a:r>
              <a:rPr lang="en-US" sz="2800" i="1" dirty="0" err="1" smtClean="0"/>
              <a:t>illa</a:t>
            </a:r>
            <a:r>
              <a:rPr lang="en-US" sz="2800" i="1" dirty="0" smtClean="0"/>
              <a:t> </a:t>
            </a:r>
            <a:r>
              <a:rPr lang="en-US" sz="2800" i="1" dirty="0"/>
              <a:t>`</a:t>
            </a:r>
            <a:r>
              <a:rPr lang="en-US" sz="2800" i="1" dirty="0" err="1"/>
              <a:t>arrafahum</a:t>
            </a:r>
            <a:r>
              <a:rPr lang="en-US" sz="2800" i="1" dirty="0"/>
              <a:t> </a:t>
            </a:r>
            <a:r>
              <a:rPr lang="en-US" sz="2800" i="1" dirty="0" err="1"/>
              <a:t>jalalata</a:t>
            </a:r>
            <a:r>
              <a:rPr lang="en-US" sz="2800" i="1" dirty="0"/>
              <a:t> </a:t>
            </a:r>
            <a:r>
              <a:rPr lang="en-US" sz="2800" i="1" dirty="0" err="1"/>
              <a:t>amrikum</a:t>
            </a:r>
            <a:r>
              <a:rPr lang="en-US" sz="2800" dirty="0"/>
              <a:t/>
            </a:r>
            <a:br>
              <a:rPr lang="en-US" sz="2800" dirty="0"/>
            </a:br>
            <a:r>
              <a:rPr lang="ur-PK" sz="2800" dirty="0" smtClean="0"/>
              <a:t/>
            </a:r>
            <a:br>
              <a:rPr lang="ur-PK" sz="2800" dirty="0" smtClean="0"/>
            </a:br>
            <a:r>
              <a:rPr lang="en-US" sz="2800" dirty="0" smtClean="0"/>
              <a:t>were </a:t>
            </a:r>
            <a:r>
              <a:rPr lang="en-US" sz="2800" dirty="0"/>
              <a:t>informed by Allah about the majesty of your issue</a:t>
            </a:r>
            <a:r>
              <a:rPr lang="en-US" sz="2800" dirty="0" smtClean="0"/>
              <a:t>,</a:t>
            </a:r>
            <a:r>
              <a:rPr lang="ur-PK" sz="2800" dirty="0" smtClean="0"/>
              <a:t/>
            </a:r>
            <a:br>
              <a:rPr lang="ur-PK" sz="2800" dirty="0" smtClean="0"/>
            </a:br>
            <a:r>
              <a:rPr lang="ur-PK" sz="2800" dirty="0" smtClean="0"/>
              <a:t/>
            </a:r>
            <a:br>
              <a:rPr lang="ur-PK" sz="2800" dirty="0" smtClean="0"/>
            </a:br>
            <a:r>
              <a:rPr lang="ur-PK" sz="2800" dirty="0" smtClean="0">
                <a:latin typeface="Faiz Lahori Nastaleeq" pitchFamily="2" charset="-78"/>
                <a:cs typeface="Faiz Lahori Nastaleeq" pitchFamily="2" charset="-78"/>
              </a:rPr>
              <a:t>سوائے اس کے کہ اللہ انہیں آپ کے فیصلہ کن اختیار کی عظمت سے آگاہ کرے گا</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flok</a:t>
            </a:r>
            <a:r>
              <a:rPr lang="en-US" sz="2800" dirty="0" smtClean="0">
                <a:latin typeface="Kruti Dev 016" pitchFamily="2" charset="0"/>
              </a:rPr>
              <a:t>, </a:t>
            </a:r>
            <a:r>
              <a:rPr lang="en-US" sz="2800" dirty="0" err="1" smtClean="0">
                <a:latin typeface="Kruti Dev 016" pitchFamily="2" charset="0"/>
              </a:rPr>
              <a:t>mlds</a:t>
            </a:r>
            <a:r>
              <a:rPr lang="en-US" sz="2800" dirty="0" smtClean="0">
                <a:latin typeface="Kruti Dev 016" pitchFamily="2" charset="0"/>
              </a:rPr>
              <a:t> </a:t>
            </a:r>
            <a:r>
              <a:rPr lang="en-US" sz="2800" dirty="0" err="1" smtClean="0">
                <a:latin typeface="Kruti Dev 016" pitchFamily="2" charset="0"/>
              </a:rPr>
              <a:t>fd</a:t>
            </a:r>
            <a:r>
              <a:rPr lang="en-US" sz="2800" dirty="0" smtClean="0">
                <a:latin typeface="Kruti Dev 016" pitchFamily="2" charset="0"/>
              </a:rPr>
              <a:t> </a:t>
            </a:r>
            <a:r>
              <a:rPr lang="en-US" sz="2800" dirty="0" err="1" smtClean="0">
                <a:latin typeface="Kruti Dev 016" pitchFamily="2" charset="0"/>
              </a:rPr>
              <a:t>vYykg</a:t>
            </a:r>
            <a:r>
              <a:rPr lang="en-US" sz="2800" dirty="0" smtClean="0">
                <a:latin typeface="Kruti Dev 016" pitchFamily="2" charset="0"/>
              </a:rPr>
              <a:t> </a:t>
            </a:r>
            <a:r>
              <a:rPr lang="en-US" sz="2800" dirty="0" err="1" smtClean="0">
                <a:latin typeface="Kruti Dev 016" pitchFamily="2" charset="0"/>
              </a:rPr>
              <a:t>ugha</a:t>
            </a:r>
            <a:r>
              <a:rPr lang="en-US" sz="2800" dirty="0" smtClean="0">
                <a:latin typeface="Kruti Dev 016" pitchFamily="2" charset="0"/>
              </a:rPr>
              <a:t> </a:t>
            </a:r>
            <a:r>
              <a:rPr lang="en-US" sz="2800" dirty="0" err="1" smtClean="0">
                <a:latin typeface="Kruti Dev 016" pitchFamily="2" charset="0"/>
              </a:rPr>
              <a:t>vkids</a:t>
            </a:r>
            <a:r>
              <a:rPr lang="en-US" sz="2800" dirty="0" smtClean="0">
                <a:latin typeface="Kruti Dev 016" pitchFamily="2" charset="0"/>
              </a:rPr>
              <a:t> </a:t>
            </a:r>
            <a:r>
              <a:rPr lang="en-US" sz="2800" dirty="0" err="1" smtClean="0">
                <a:latin typeface="Kruti Dev 016" pitchFamily="2" charset="0"/>
              </a:rPr>
              <a:t>QSlys</a:t>
            </a:r>
            <a:r>
              <a:rPr lang="en-US" sz="2800" dirty="0" smtClean="0">
                <a:latin typeface="Kruti Dev 016" pitchFamily="2" charset="0"/>
              </a:rPr>
              <a:t> </a:t>
            </a:r>
            <a:r>
              <a:rPr lang="en-US" sz="2800" dirty="0" err="1" smtClean="0">
                <a:latin typeface="Kruti Dev 016" pitchFamily="2" charset="0"/>
              </a:rPr>
              <a:t>fdu</a:t>
            </a:r>
            <a:r>
              <a:rPr lang="en-US" sz="2800" dirty="0" smtClean="0">
                <a:latin typeface="Kruti Dev 016" pitchFamily="2" charset="0"/>
              </a:rPr>
              <a:t> b[+</a:t>
            </a:r>
            <a:r>
              <a:rPr lang="en-US" sz="2800" dirty="0" err="1" smtClean="0">
                <a:latin typeface="Kruti Dev 016" pitchFamily="2" charset="0"/>
              </a:rPr>
              <a:t>rs;kj</a:t>
            </a:r>
            <a:r>
              <a:rPr lang="en-US" sz="2800" dirty="0" smtClean="0">
                <a:latin typeface="Kruti Dev 016" pitchFamily="2" charset="0"/>
              </a:rPr>
              <a:t> dh </a:t>
            </a:r>
            <a:r>
              <a:rPr lang="en-US" sz="2800" dirty="0" err="1" smtClean="0">
                <a:latin typeface="Kruti Dev 016" pitchFamily="2" charset="0"/>
              </a:rPr>
              <a:t>vt</a:t>
            </a:r>
            <a:r>
              <a:rPr lang="en-US" sz="2800" dirty="0" smtClean="0">
                <a:latin typeface="Kruti Dev 016" pitchFamily="2" charset="0"/>
              </a:rPr>
              <a:t>+++</a:t>
            </a:r>
            <a:r>
              <a:rPr lang="en-US" sz="2800" dirty="0" err="1" smtClean="0">
                <a:latin typeface="Kruti Dev 016" pitchFamily="2" charset="0"/>
              </a:rPr>
              <a:t>er</a:t>
            </a:r>
            <a:r>
              <a:rPr lang="en-US" sz="2800" dirty="0" smtClean="0">
                <a:latin typeface="Kruti Dev 016" pitchFamily="2" charset="0"/>
              </a:rPr>
              <a:t> </a:t>
            </a:r>
            <a:r>
              <a:rPr lang="en-US" sz="2800" dirty="0" err="1" smtClean="0">
                <a:latin typeface="Kruti Dev 016" pitchFamily="2" charset="0"/>
              </a:rPr>
              <a:t>ls</a:t>
            </a:r>
            <a:r>
              <a:rPr lang="en-US" sz="2800" dirty="0" smtClean="0">
                <a:latin typeface="Kruti Dev 016" pitchFamily="2" charset="0"/>
              </a:rPr>
              <a:t> </a:t>
            </a:r>
            <a:r>
              <a:rPr lang="en-US" sz="2800" dirty="0" err="1" smtClean="0">
                <a:latin typeface="Kruti Dev 016" pitchFamily="2" charset="0"/>
              </a:rPr>
              <a:t>vkxkg</a:t>
            </a:r>
            <a:r>
              <a:rPr lang="en-US" sz="2800" dirty="0" smtClean="0">
                <a:latin typeface="Kruti Dev 016" pitchFamily="2" charset="0"/>
              </a:rPr>
              <a:t> </a:t>
            </a:r>
            <a:r>
              <a:rPr lang="en-US" sz="2800" dirty="0" err="1" smtClean="0">
                <a:latin typeface="Kruti Dev 016" pitchFamily="2" charset="0"/>
              </a:rPr>
              <a:t>djsxk</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3651976236"/>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657600"/>
            <a:ext cx="10363200" cy="1470025"/>
          </a:xfrm>
        </p:spPr>
        <p:txBody>
          <a:bodyPr/>
          <a:lstStyle/>
          <a:p>
            <a:r>
              <a:rPr lang="ur-PK" sz="5200" dirty="0">
                <a:latin typeface="1 MUHAMMADI QURANIC" pitchFamily="66" charset="-78"/>
                <a:cs typeface="1 MUHAMMADI QURANIC" pitchFamily="66" charset="-78"/>
              </a:rPr>
              <a:t>وَعِتْرَةَ خِيَرَةِ رَبِّ ٱلْعَالَمِينَ</a:t>
            </a:r>
            <a:r>
              <a:rPr lang="en-US" sz="5200" dirty="0">
                <a:latin typeface="1 MUHAMMADI QURANIC" pitchFamily="66" charset="-78"/>
                <a:cs typeface="1 MUHAMMADI QURANIC" pitchFamily="66" charset="-78"/>
              </a:rPr>
              <a:t/>
            </a:r>
            <a:br>
              <a:rPr lang="en-US" sz="5200" dirty="0">
                <a:latin typeface="1 MUHAMMADI QURANIC" pitchFamily="66" charset="-78"/>
                <a:cs typeface="1 MUHAMMADI QURANIC" pitchFamily="66" charset="-78"/>
              </a:rPr>
            </a:br>
            <a:r>
              <a:rPr lang="en-US" sz="2800" dirty="0" smtClean="0">
                <a:latin typeface="1 MUHAMMADI QURANIC" pitchFamily="66" charset="-78"/>
                <a:cs typeface="1 MUHAMMADI QURANIC" pitchFamily="66" charset="-78"/>
              </a:rPr>
              <a:t/>
            </a:r>
            <a:br>
              <a:rPr lang="en-US" sz="2800" dirty="0" smtClean="0">
                <a:latin typeface="1 MUHAMMADI QURANIC" pitchFamily="66" charset="-78"/>
                <a:cs typeface="1 MUHAMMADI QURANIC" pitchFamily="66" charset="-78"/>
              </a:rPr>
            </a:br>
            <a:r>
              <a:rPr lang="en-US" sz="2800" i="1" dirty="0" err="1" smtClean="0"/>
              <a:t>wa</a:t>
            </a:r>
            <a:r>
              <a:rPr lang="en-US" sz="2800" i="1" dirty="0" smtClean="0"/>
              <a:t> </a:t>
            </a:r>
            <a:r>
              <a:rPr lang="en-US" sz="2800" i="1" dirty="0"/>
              <a:t>`</a:t>
            </a:r>
            <a:r>
              <a:rPr lang="en-US" sz="2800" i="1" dirty="0" err="1"/>
              <a:t>itrata</a:t>
            </a:r>
            <a:r>
              <a:rPr lang="en-US" sz="2800" i="1" dirty="0"/>
              <a:t> </a:t>
            </a:r>
            <a:r>
              <a:rPr lang="en-US" sz="2800" i="1" dirty="0" err="1"/>
              <a:t>khiyarati</a:t>
            </a:r>
            <a:r>
              <a:rPr lang="en-US" sz="2800" i="1" dirty="0"/>
              <a:t> rabbi </a:t>
            </a:r>
            <a:r>
              <a:rPr lang="en-US" sz="2800" i="1" dirty="0" err="1" smtClean="0"/>
              <a:t>al`alamina</a:t>
            </a:r>
            <a:r>
              <a:rPr lang="en-US" sz="2800" i="1" dirty="0" smtClean="0"/>
              <a:t/>
            </a:r>
            <a:br>
              <a:rPr lang="en-US" sz="2800" i="1" dirty="0" smtClean="0"/>
            </a:br>
            <a:r>
              <a:rPr lang="en-US" sz="2800" dirty="0"/>
              <a:t/>
            </a:r>
            <a:br>
              <a:rPr lang="en-US" sz="2800" dirty="0"/>
            </a:br>
            <a:r>
              <a:rPr lang="en-US" sz="2800" dirty="0"/>
              <a:t>and offspring of the select of the Lord of the worlds</a:t>
            </a:r>
            <a:r>
              <a:rPr lang="en-US" sz="2800" dirty="0" smtClean="0"/>
              <a:t>.</a:t>
            </a:r>
            <a:br>
              <a:rPr lang="en-US" sz="2800" dirty="0" smtClean="0"/>
            </a:br>
            <a:r>
              <a:rPr lang="en-US" sz="2800" dirty="0" smtClean="0"/>
              <a:t/>
            </a:r>
            <a:br>
              <a:rPr lang="en-US" sz="2800" dirty="0" smtClean="0"/>
            </a:br>
            <a:r>
              <a:rPr lang="ur-PK" sz="2800" dirty="0">
                <a:latin typeface="Faiz Lahori Nastaleeq" pitchFamily="2" charset="-78"/>
                <a:cs typeface="Faiz Lahori Nastaleeq" pitchFamily="2" charset="-78"/>
              </a:rPr>
              <a:t>رب العالمین کے اندازہ میں بہترین فرد کا </a:t>
            </a:r>
            <a:r>
              <a:rPr lang="ur-PK" sz="2800" dirty="0" smtClean="0">
                <a:latin typeface="Faiz Lahori Nastaleeq" pitchFamily="2" charset="-78"/>
                <a:cs typeface="Faiz Lahori Nastaleeq" pitchFamily="2" charset="-78"/>
              </a:rPr>
              <a:t>گھریلو</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jCcqy</a:t>
            </a:r>
            <a:r>
              <a:rPr lang="en-US" sz="2800" dirty="0" smtClean="0">
                <a:latin typeface="Kruti Dev 016" pitchFamily="2" charset="0"/>
              </a:rPr>
              <a:t> </a:t>
            </a:r>
            <a:r>
              <a:rPr lang="en-US" sz="2800" dirty="0" err="1">
                <a:latin typeface="Kruti Dev 016" pitchFamily="2" charset="0"/>
              </a:rPr>
              <a:t>vkyehu</a:t>
            </a:r>
            <a:r>
              <a:rPr lang="en-US" sz="2800" dirty="0">
                <a:latin typeface="Kruti Dev 016" pitchFamily="2" charset="0"/>
              </a:rPr>
              <a:t> ds </a:t>
            </a:r>
            <a:r>
              <a:rPr lang="en-US" sz="2800" dirty="0" err="1" smtClean="0">
                <a:latin typeface="Kruti Dev 016" pitchFamily="2" charset="0"/>
              </a:rPr>
              <a:t>vUnkt</a:t>
            </a:r>
            <a:r>
              <a:rPr lang="en-US" sz="2800" dirty="0" smtClean="0">
                <a:latin typeface="Kruti Dev 016" pitchFamily="2" charset="0"/>
              </a:rPr>
              <a:t>++</a:t>
            </a:r>
            <a:r>
              <a:rPr lang="en-US" sz="2800" dirty="0">
                <a:latin typeface="Kruti Dev 016" pitchFamily="2" charset="0"/>
              </a:rPr>
              <a:t>s </a:t>
            </a:r>
            <a:r>
              <a:rPr lang="en-US" sz="2800" dirty="0" err="1">
                <a:latin typeface="Kruti Dev 016" pitchFamily="2" charset="0"/>
              </a:rPr>
              <a:t>esa</a:t>
            </a:r>
            <a:r>
              <a:rPr lang="en-US" sz="2800" dirty="0">
                <a:latin typeface="Kruti Dev 016" pitchFamily="2" charset="0"/>
              </a:rPr>
              <a:t> </a:t>
            </a:r>
            <a:r>
              <a:rPr lang="en-US" sz="2800" dirty="0" err="1">
                <a:latin typeface="Kruti Dev 016" pitchFamily="2" charset="0"/>
              </a:rPr>
              <a:t>csgrjhu</a:t>
            </a:r>
            <a:r>
              <a:rPr lang="en-US" sz="2800" dirty="0">
                <a:latin typeface="Kruti Dev 016" pitchFamily="2" charset="0"/>
              </a:rPr>
              <a:t> </a:t>
            </a:r>
            <a:r>
              <a:rPr lang="en-US" sz="2800" dirty="0" err="1">
                <a:latin typeface="Kruti Dev 016" pitchFamily="2" charset="0"/>
              </a:rPr>
              <a:t>Q+nZ</a:t>
            </a:r>
            <a:r>
              <a:rPr lang="en-US" sz="2800" dirty="0">
                <a:latin typeface="Kruti Dev 016" pitchFamily="2" charset="0"/>
              </a:rPr>
              <a:t> </a:t>
            </a:r>
            <a:r>
              <a:rPr lang="en-US" sz="2800" dirty="0" err="1">
                <a:latin typeface="Kruti Dev 016" pitchFamily="2" charset="0"/>
              </a:rPr>
              <a:t>dk</a:t>
            </a:r>
            <a:r>
              <a:rPr lang="en-US" sz="2800" dirty="0">
                <a:latin typeface="Kruti Dev 016" pitchFamily="2" charset="0"/>
              </a:rPr>
              <a:t> ?</a:t>
            </a:r>
            <a:r>
              <a:rPr lang="en-US" sz="2800" dirty="0" err="1" smtClean="0">
                <a:latin typeface="Kruti Dev 016" pitchFamily="2" charset="0"/>
              </a:rPr>
              <a:t>kjsyw</a:t>
            </a:r>
            <a:r>
              <a:rPr lang="en-US" sz="2800" dirty="0" smtClean="0">
                <a:latin typeface="Kruti Dev 016" pitchFamily="2" charset="0"/>
              </a:rPr>
              <a:t/>
            </a:r>
            <a:br>
              <a:rPr lang="en-US" sz="2800" dirty="0" smtClean="0">
                <a:latin typeface="Kruti Dev 016" pitchFamily="2" charset="0"/>
              </a:rPr>
            </a:br>
            <a:r>
              <a:rPr lang="en-US" sz="2800" dirty="0" smtClean="0">
                <a:latin typeface="Kruti Dev 016" pitchFamily="2" charset="0"/>
              </a:rPr>
              <a:t/>
            </a:r>
            <a:br>
              <a:rPr lang="en-US" sz="2800" dirty="0" smtClean="0">
                <a:latin typeface="Kruti Dev 016" pitchFamily="2" charset="0"/>
              </a:rPr>
            </a:br>
            <a:r>
              <a:rPr lang="en-US" sz="2800" dirty="0" smtClean="0">
                <a:latin typeface="LMG-Arun" pitchFamily="2" charset="0"/>
                <a:cs typeface="Arial" charset="0"/>
              </a:rPr>
              <a:t>V&lt;,FCGL z[Q9 Db,]SGL VF{,FN4 </a:t>
            </a:r>
            <a:r>
              <a:rPr lang="en-US" sz="2800" b="1" dirty="0" smtClean="0">
                <a:latin typeface="LMG-Arun" pitchFamily="2" charset="0"/>
                <a:ea typeface="MS Mincho" pitchFamily="49" charset="-128"/>
                <a:cs typeface="Arial" charset="0"/>
              </a:rPr>
              <a:t/>
            </a:r>
            <a:br>
              <a:rPr lang="en-US" sz="2800" b="1" dirty="0" smtClean="0">
                <a:latin typeface="LMG-Arun" pitchFamily="2" charset="0"/>
                <a:ea typeface="MS Mincho" pitchFamily="49" charset="-128"/>
                <a:cs typeface="Arial" charset="0"/>
              </a:rPr>
            </a:b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1687762772"/>
      </p:ext>
    </p:extLst>
  </p:cSld>
  <p:clrMapOvr>
    <a:masterClrMapping/>
  </p:clrMapOvr>
  <p:transition>
    <p:fade/>
  </p:transition>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016375"/>
            <a:ext cx="10363200" cy="1470025"/>
          </a:xfrm>
        </p:spPr>
        <p:txBody>
          <a:bodyPr/>
          <a:lstStyle/>
          <a:p>
            <a:r>
              <a:rPr lang="ur-PK" sz="5200" dirty="0">
                <a:latin typeface="1 MUHAMMADI QURANIC" pitchFamily="66" charset="-78"/>
                <a:cs typeface="1 MUHAMMADI QURANIC" pitchFamily="66" charset="-78"/>
              </a:rPr>
              <a:t>وَعِظَمَ </a:t>
            </a:r>
            <a:r>
              <a:rPr lang="ur-PK" sz="5200" dirty="0" smtClean="0">
                <a:latin typeface="1 MUHAMMADI QURANIC" pitchFamily="66" charset="-78"/>
                <a:cs typeface="1 MUHAMMADI QURANIC" pitchFamily="66" charset="-78"/>
              </a:rPr>
              <a:t>خَطَرِكُمْ</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a:t>`</a:t>
            </a:r>
            <a:r>
              <a:rPr lang="en-US" sz="2800" i="1" dirty="0" err="1"/>
              <a:t>izama</a:t>
            </a:r>
            <a:r>
              <a:rPr lang="en-US" sz="2800" i="1" dirty="0"/>
              <a:t> </a:t>
            </a:r>
            <a:r>
              <a:rPr lang="en-US" sz="2800" i="1" dirty="0" err="1"/>
              <a:t>khatarikum</a:t>
            </a:r>
            <a:r>
              <a:rPr lang="en-US" sz="2800" dirty="0"/>
              <a:t/>
            </a:r>
            <a:br>
              <a:rPr lang="en-US" sz="2800" dirty="0"/>
            </a:br>
            <a:r>
              <a:rPr lang="en-US" sz="2800" dirty="0" smtClean="0"/>
              <a:t/>
            </a:r>
            <a:br>
              <a:rPr lang="en-US" sz="2800" dirty="0" smtClean="0"/>
            </a:br>
            <a:r>
              <a:rPr lang="en-US" sz="2800" dirty="0" smtClean="0"/>
              <a:t>the </a:t>
            </a:r>
            <a:r>
              <a:rPr lang="en-US" sz="2800" dirty="0"/>
              <a:t>importance of your standing</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آپ کے سوچا خیالات کی اہمیت</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vkids</a:t>
            </a:r>
            <a:r>
              <a:rPr lang="en-US" sz="2800" dirty="0" smtClean="0">
                <a:latin typeface="Kruti Dev 016" pitchFamily="2" charset="0"/>
              </a:rPr>
              <a:t> </a:t>
            </a:r>
            <a:r>
              <a:rPr lang="en-US" sz="2800" dirty="0" err="1" smtClean="0">
                <a:latin typeface="Kruti Dev 016" pitchFamily="2" charset="0"/>
              </a:rPr>
              <a:t>lkspk</a:t>
            </a:r>
            <a:r>
              <a:rPr lang="en-US" sz="2800" dirty="0" smtClean="0">
                <a:latin typeface="Kruti Dev 016" pitchFamily="2" charset="0"/>
              </a:rPr>
              <a:t> [+;</a:t>
            </a:r>
            <a:r>
              <a:rPr lang="en-US" sz="2800" dirty="0" err="1" smtClean="0">
                <a:latin typeface="Kruti Dev 016" pitchFamily="2" charset="0"/>
              </a:rPr>
              <a:t>kykr</a:t>
            </a:r>
            <a:r>
              <a:rPr lang="en-US" sz="2800" dirty="0" smtClean="0">
                <a:latin typeface="Kruti Dev 016" pitchFamily="2" charset="0"/>
              </a:rPr>
              <a:t> dh </a:t>
            </a:r>
            <a:r>
              <a:rPr lang="en-US" sz="2800" dirty="0" err="1" smtClean="0">
                <a:latin typeface="Kruti Dev 016" pitchFamily="2" charset="0"/>
              </a:rPr>
              <a:t>vgfe;r</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1507890719"/>
      </p:ext>
    </p:extLst>
  </p:cSld>
  <p:clrMapOvr>
    <a:masterClrMapping/>
  </p:clrMapOvr>
  <p:transition>
    <p:fade/>
  </p:transition>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406775"/>
            <a:ext cx="10363200" cy="1470025"/>
          </a:xfrm>
        </p:spPr>
        <p:txBody>
          <a:bodyPr/>
          <a:lstStyle/>
          <a:p>
            <a:r>
              <a:rPr lang="ur-PK" sz="5200" dirty="0">
                <a:latin typeface="1 MUHAMMADI QURANIC" pitchFamily="66" charset="-78"/>
                <a:cs typeface="1 MUHAMMADI QURANIC" pitchFamily="66" charset="-78"/>
              </a:rPr>
              <a:t>وَكِبَرَ شَأْنِكُمْ</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err="1"/>
              <a:t>kibara</a:t>
            </a:r>
            <a:r>
              <a:rPr lang="en-US" sz="2800" i="1" dirty="0"/>
              <a:t> </a:t>
            </a:r>
            <a:r>
              <a:rPr lang="en-US" sz="2800" i="1" dirty="0" err="1"/>
              <a:t>sha'nikum</a:t>
            </a:r>
            <a:r>
              <a:rPr lang="en-US" sz="2800" dirty="0"/>
              <a:t/>
            </a:r>
            <a:br>
              <a:rPr lang="en-US" sz="2800" dirty="0"/>
            </a:br>
            <a:r>
              <a:rPr lang="en-US" sz="2800" dirty="0" smtClean="0"/>
              <a:t/>
            </a:r>
            <a:br>
              <a:rPr lang="en-US" sz="2800" dirty="0" smtClean="0"/>
            </a:br>
            <a:r>
              <a:rPr lang="en-US" sz="2800" dirty="0" smtClean="0"/>
              <a:t>the </a:t>
            </a:r>
            <a:r>
              <a:rPr lang="en-US" sz="2800" dirty="0"/>
              <a:t>greatness of your prestige</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آپ کی معنی خیز ذہانت کی طاقت</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vkidh</a:t>
            </a:r>
            <a:r>
              <a:rPr lang="en-US" sz="2800" dirty="0" smtClean="0">
                <a:latin typeface="Kruti Dev 016" pitchFamily="2" charset="0"/>
              </a:rPr>
              <a:t> </a:t>
            </a:r>
            <a:r>
              <a:rPr lang="en-US" sz="2800" dirty="0" err="1" smtClean="0">
                <a:latin typeface="Kruti Dev 016" pitchFamily="2" charset="0"/>
              </a:rPr>
              <a:t>ekuh</a:t>
            </a:r>
            <a:r>
              <a:rPr lang="en-US" sz="2800" dirty="0" smtClean="0">
                <a:latin typeface="Kruti Dev 016" pitchFamily="2" charset="0"/>
              </a:rPr>
              <a:t> [+</a:t>
            </a:r>
            <a:r>
              <a:rPr lang="en-US" sz="2800" dirty="0" err="1" smtClean="0">
                <a:latin typeface="Kruti Dev 016" pitchFamily="2" charset="0"/>
              </a:rPr>
              <a:t>k+st</a:t>
            </a:r>
            <a:r>
              <a:rPr lang="en-US" sz="2800" dirty="0" smtClean="0">
                <a:latin typeface="Kruti Dev 016" pitchFamily="2" charset="0"/>
              </a:rPr>
              <a:t>+ ft++</a:t>
            </a:r>
            <a:r>
              <a:rPr lang="en-US" sz="2800" dirty="0" err="1" smtClean="0">
                <a:latin typeface="Kruti Dev 016" pitchFamily="2" charset="0"/>
              </a:rPr>
              <a:t>gkur</a:t>
            </a:r>
            <a:r>
              <a:rPr lang="en-US" sz="2800" dirty="0" smtClean="0">
                <a:latin typeface="Kruti Dev 016" pitchFamily="2" charset="0"/>
              </a:rPr>
              <a:t> dh </a:t>
            </a:r>
            <a:r>
              <a:rPr lang="en-US" sz="2800" dirty="0" err="1" smtClean="0">
                <a:latin typeface="Kruti Dev 016" pitchFamily="2" charset="0"/>
              </a:rPr>
              <a:t>rkd+r</a:t>
            </a:r>
            <a:r>
              <a:rPr lang="en-US" sz="2800" dirty="0" smtClean="0"/>
              <a:t/>
            </a:r>
            <a:br>
              <a:rPr lang="en-US" sz="2800" dirty="0" smtClean="0"/>
            </a:br>
            <a:endParaRPr lang="en-US" sz="2800" dirty="0"/>
          </a:p>
        </p:txBody>
      </p:sp>
    </p:spTree>
    <p:extLst>
      <p:ext uri="{BB962C8B-B14F-4D97-AF65-F5344CB8AC3E}">
        <p14:creationId xmlns:p14="http://schemas.microsoft.com/office/powerpoint/2010/main" xmlns="" val="470820761"/>
      </p:ext>
    </p:extLst>
  </p:cSld>
  <p:clrMapOvr>
    <a:masterClrMapping/>
  </p:clrMapOvr>
  <p:transition>
    <p:fade/>
  </p:transition>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30575"/>
            <a:ext cx="10363200" cy="1470025"/>
          </a:xfrm>
        </p:spPr>
        <p:txBody>
          <a:bodyPr/>
          <a:lstStyle/>
          <a:p>
            <a:r>
              <a:rPr lang="ur-PK" sz="5200" dirty="0">
                <a:latin typeface="1 MUHAMMADI QURANIC" pitchFamily="66" charset="-78"/>
                <a:cs typeface="1 MUHAMMADI QURANIC" pitchFamily="66" charset="-78"/>
              </a:rPr>
              <a:t>وَتَمَامَ نُورِكُمْ</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err="1"/>
              <a:t>tamama</a:t>
            </a:r>
            <a:r>
              <a:rPr lang="en-US" sz="2800" i="1" dirty="0"/>
              <a:t> </a:t>
            </a:r>
            <a:r>
              <a:rPr lang="en-US" sz="2800" i="1" dirty="0" err="1"/>
              <a:t>nurikum</a:t>
            </a:r>
            <a:r>
              <a:rPr lang="en-US" sz="2800" dirty="0"/>
              <a:t/>
            </a:r>
            <a:br>
              <a:rPr lang="en-US" sz="2800" dirty="0"/>
            </a:br>
            <a:r>
              <a:rPr lang="en-US" sz="2800" dirty="0" smtClean="0"/>
              <a:t/>
            </a:r>
            <a:br>
              <a:rPr lang="en-US" sz="2800" dirty="0" smtClean="0"/>
            </a:br>
            <a:r>
              <a:rPr lang="en-US" sz="2800" dirty="0" smtClean="0"/>
              <a:t>the </a:t>
            </a:r>
            <a:r>
              <a:rPr lang="en-US" sz="2800" dirty="0"/>
              <a:t>thoroughness of your illumination</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آپ کی روشن خیالی کی پوری</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vkidh</a:t>
            </a:r>
            <a:r>
              <a:rPr lang="en-US" sz="2800" dirty="0" smtClean="0">
                <a:latin typeface="Kruti Dev 016" pitchFamily="2" charset="0"/>
              </a:rPr>
              <a:t> </a:t>
            </a:r>
            <a:r>
              <a:rPr lang="en-US" sz="2800" dirty="0" err="1" smtClean="0">
                <a:latin typeface="Kruti Dev 016" pitchFamily="2" charset="0"/>
              </a:rPr>
              <a:t>jkS’ku</a:t>
            </a:r>
            <a:r>
              <a:rPr lang="en-US" sz="2800" dirty="0" smtClean="0">
                <a:latin typeface="Kruti Dev 016" pitchFamily="2" charset="0"/>
              </a:rPr>
              <a:t> [+;</a:t>
            </a:r>
            <a:r>
              <a:rPr lang="en-US" sz="2800" dirty="0" err="1" smtClean="0">
                <a:latin typeface="Kruti Dev 016" pitchFamily="2" charset="0"/>
              </a:rPr>
              <a:t>kyh</a:t>
            </a:r>
            <a:r>
              <a:rPr lang="en-US" sz="2800" dirty="0" smtClean="0">
                <a:latin typeface="Kruti Dev 016" pitchFamily="2" charset="0"/>
              </a:rPr>
              <a:t> dh </a:t>
            </a:r>
            <a:r>
              <a:rPr lang="en-US" sz="2800" dirty="0" err="1" smtClean="0">
                <a:latin typeface="Kruti Dev 016" pitchFamily="2" charset="0"/>
              </a:rPr>
              <a:t>iwjh</a:t>
            </a:r>
            <a:r>
              <a:rPr lang="en-US" sz="2800" dirty="0" smtClean="0"/>
              <a:t/>
            </a:r>
            <a:br>
              <a:rPr lang="en-US" sz="2800" dirty="0" smtClean="0"/>
            </a:br>
            <a:endParaRPr lang="en-US" sz="2800" dirty="0"/>
          </a:p>
        </p:txBody>
      </p:sp>
    </p:spTree>
    <p:extLst>
      <p:ext uri="{BB962C8B-B14F-4D97-AF65-F5344CB8AC3E}">
        <p14:creationId xmlns:p14="http://schemas.microsoft.com/office/powerpoint/2010/main" xmlns="" val="1442622389"/>
      </p:ext>
    </p:extLst>
  </p:cSld>
  <p:clrMapOvr>
    <a:masterClrMapping/>
  </p:clrMapOvr>
  <p:transition>
    <p:fade/>
  </p:transition>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406775"/>
            <a:ext cx="10363200" cy="1470025"/>
          </a:xfrm>
        </p:spPr>
        <p:txBody>
          <a:bodyPr/>
          <a:lstStyle/>
          <a:p>
            <a:r>
              <a:rPr lang="ur-PK" sz="5200" dirty="0">
                <a:latin typeface="1 MUHAMMADI QURANIC" pitchFamily="66" charset="-78"/>
                <a:cs typeface="1 MUHAMMADI QURANIC" pitchFamily="66" charset="-78"/>
              </a:rPr>
              <a:t>وَصِدْقَ مَقَاعِدِكُمْ</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err="1"/>
              <a:t>sidqa</a:t>
            </a:r>
            <a:r>
              <a:rPr lang="en-US" sz="2800" i="1" dirty="0"/>
              <a:t> </a:t>
            </a:r>
            <a:r>
              <a:rPr lang="en-US" sz="2800" i="1" dirty="0" err="1"/>
              <a:t>maqa`idikum</a:t>
            </a:r>
            <a:r>
              <a:rPr lang="en-US" sz="2800" dirty="0"/>
              <a:t/>
            </a:r>
            <a:br>
              <a:rPr lang="en-US" sz="2800" dirty="0"/>
            </a:br>
            <a:r>
              <a:rPr lang="en-US" sz="2800" dirty="0" smtClean="0"/>
              <a:t/>
            </a:r>
            <a:br>
              <a:rPr lang="en-US" sz="2800" dirty="0" smtClean="0"/>
            </a:br>
            <a:r>
              <a:rPr lang="en-US" sz="2800" dirty="0" smtClean="0"/>
              <a:t>the </a:t>
            </a:r>
            <a:r>
              <a:rPr lang="en-US" sz="2800" dirty="0"/>
              <a:t>honesty of your position</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طاقت اور اپنے جوہر کی نیکی</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rkd+r</a:t>
            </a:r>
            <a:r>
              <a:rPr lang="en-US" sz="2800" dirty="0" smtClean="0">
                <a:latin typeface="Kruti Dev 016" pitchFamily="2" charset="0"/>
              </a:rPr>
              <a:t> </a:t>
            </a:r>
            <a:r>
              <a:rPr lang="en-US" sz="2800" dirty="0" err="1" smtClean="0">
                <a:latin typeface="Kruti Dev 016" pitchFamily="2" charset="0"/>
              </a:rPr>
              <a:t>vkSj</a:t>
            </a:r>
            <a:r>
              <a:rPr lang="en-US" sz="2800" dirty="0" smtClean="0">
                <a:latin typeface="Kruti Dev 016" pitchFamily="2" charset="0"/>
              </a:rPr>
              <a:t> </a:t>
            </a:r>
            <a:r>
              <a:rPr lang="en-US" sz="2800" dirty="0" err="1" smtClean="0">
                <a:latin typeface="Kruti Dev 016" pitchFamily="2" charset="0"/>
              </a:rPr>
              <a:t>vius</a:t>
            </a:r>
            <a:r>
              <a:rPr lang="en-US" sz="2800" dirty="0" smtClean="0">
                <a:latin typeface="Kruti Dev 016" pitchFamily="2" charset="0"/>
              </a:rPr>
              <a:t> </a:t>
            </a:r>
            <a:r>
              <a:rPr lang="en-US" sz="2800" dirty="0" err="1" smtClean="0">
                <a:latin typeface="Kruti Dev 016" pitchFamily="2" charset="0"/>
              </a:rPr>
              <a:t>tkSgj</a:t>
            </a:r>
            <a:r>
              <a:rPr lang="en-US" sz="2800" dirty="0" smtClean="0">
                <a:latin typeface="Kruti Dev 016" pitchFamily="2" charset="0"/>
              </a:rPr>
              <a:t> dh </a:t>
            </a:r>
            <a:r>
              <a:rPr lang="en-US" sz="2800" dirty="0" err="1" smtClean="0">
                <a:latin typeface="Kruti Dev 016" pitchFamily="2" charset="0"/>
              </a:rPr>
              <a:t>usdh</a:t>
            </a:r>
            <a:endParaRPr lang="en-US" sz="2800" dirty="0"/>
          </a:p>
        </p:txBody>
      </p:sp>
    </p:spTree>
    <p:extLst>
      <p:ext uri="{BB962C8B-B14F-4D97-AF65-F5344CB8AC3E}">
        <p14:creationId xmlns:p14="http://schemas.microsoft.com/office/powerpoint/2010/main" xmlns="" val="3806112127"/>
      </p:ext>
    </p:extLst>
  </p:cSld>
  <p:clrMapOvr>
    <a:masterClrMapping/>
  </p:clrMapOvr>
  <p:transition>
    <p:fade/>
  </p:transition>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178175"/>
            <a:ext cx="10363200" cy="1470025"/>
          </a:xfrm>
        </p:spPr>
        <p:txBody>
          <a:bodyPr/>
          <a:lstStyle/>
          <a:p>
            <a:r>
              <a:rPr lang="ur-PK" sz="5200" dirty="0">
                <a:latin typeface="1 MUHAMMADI QURANIC" pitchFamily="66" charset="-78"/>
                <a:cs typeface="1 MUHAMMADI QURANIC" pitchFamily="66" charset="-78"/>
              </a:rPr>
              <a:t>وَثَبَاتَ مَقَامِكُمْ</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err="1"/>
              <a:t>thabata</a:t>
            </a:r>
            <a:r>
              <a:rPr lang="en-US" sz="2800" i="1" dirty="0"/>
              <a:t> </a:t>
            </a:r>
            <a:r>
              <a:rPr lang="en-US" sz="2800" i="1" dirty="0" err="1"/>
              <a:t>maqamikum</a:t>
            </a:r>
            <a:r>
              <a:rPr lang="en-US" sz="2800" dirty="0"/>
              <a:t/>
            </a:r>
            <a:br>
              <a:rPr lang="en-US" sz="2800" dirty="0"/>
            </a:br>
            <a:r>
              <a:rPr lang="en-US" sz="2800" dirty="0" smtClean="0"/>
              <a:t/>
            </a:r>
            <a:br>
              <a:rPr lang="en-US" sz="2800" dirty="0" smtClean="0"/>
            </a:br>
            <a:r>
              <a:rPr lang="en-US" sz="2800" dirty="0" smtClean="0"/>
              <a:t>the </a:t>
            </a:r>
            <a:r>
              <a:rPr lang="en-US" sz="2800" dirty="0"/>
              <a:t>firmness of your stance</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اور اپنے موقف کی تصدیق کریں</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vkSj</a:t>
            </a:r>
            <a:r>
              <a:rPr lang="en-US" sz="2800" dirty="0" smtClean="0">
                <a:latin typeface="Kruti Dev 016" pitchFamily="2" charset="0"/>
              </a:rPr>
              <a:t> </a:t>
            </a:r>
            <a:r>
              <a:rPr lang="en-US" sz="2800" dirty="0" err="1" smtClean="0">
                <a:latin typeface="Kruti Dev 016" pitchFamily="2" charset="0"/>
              </a:rPr>
              <a:t>vius</a:t>
            </a:r>
            <a:r>
              <a:rPr lang="en-US" sz="2800" dirty="0" smtClean="0">
                <a:latin typeface="Kruti Dev 016" pitchFamily="2" charset="0"/>
              </a:rPr>
              <a:t> </a:t>
            </a:r>
            <a:r>
              <a:rPr lang="en-US" sz="2800" dirty="0" err="1" smtClean="0">
                <a:latin typeface="Kruti Dev 016" pitchFamily="2" charset="0"/>
              </a:rPr>
              <a:t>eksofd</a:t>
            </a:r>
            <a:r>
              <a:rPr lang="en-US" sz="2800" dirty="0" smtClean="0">
                <a:latin typeface="Kruti Dev 016" pitchFamily="2" charset="0"/>
              </a:rPr>
              <a:t>++Q+ dh </a:t>
            </a:r>
            <a:r>
              <a:rPr lang="en-US" sz="2800" dirty="0" err="1" smtClean="0">
                <a:latin typeface="Kruti Dev 016" pitchFamily="2" charset="0"/>
              </a:rPr>
              <a:t>rLnhd</a:t>
            </a:r>
            <a:r>
              <a:rPr lang="en-US" sz="2800" dirty="0" smtClean="0">
                <a:latin typeface="Kruti Dev 016" pitchFamily="2" charset="0"/>
              </a:rPr>
              <a:t>+ </a:t>
            </a:r>
            <a:r>
              <a:rPr lang="en-US" sz="2800" dirty="0" err="1" smtClean="0">
                <a:latin typeface="Kruti Dev 016" pitchFamily="2" charset="0"/>
              </a:rPr>
              <a:t>djsa</a:t>
            </a:r>
            <a:endParaRPr lang="en-US" sz="2800" dirty="0"/>
          </a:p>
        </p:txBody>
      </p:sp>
    </p:spTree>
    <p:extLst>
      <p:ext uri="{BB962C8B-B14F-4D97-AF65-F5344CB8AC3E}">
        <p14:creationId xmlns:p14="http://schemas.microsoft.com/office/powerpoint/2010/main" xmlns="" val="4278550690"/>
      </p:ext>
    </p:extLst>
  </p:cSld>
  <p:clrMapOvr>
    <a:masterClrMapping/>
  </p:clrMapOvr>
  <p:transition>
    <p:fade/>
  </p:transition>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178175"/>
            <a:ext cx="10363200" cy="1470025"/>
          </a:xfrm>
        </p:spPr>
        <p:txBody>
          <a:bodyPr/>
          <a:lstStyle/>
          <a:p>
            <a:r>
              <a:rPr lang="ur-PK" sz="5200" dirty="0">
                <a:latin typeface="1 MUHAMMADI QURANIC" pitchFamily="66" charset="-78"/>
                <a:cs typeface="1 MUHAMMADI QURANIC" pitchFamily="66" charset="-78"/>
              </a:rPr>
              <a:t>وَشَرَفَ مَحَلِّكُمْ وَمَنْزِلَتِكُمْ عِنْدَهُ</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err="1"/>
              <a:t>sharafa</a:t>
            </a:r>
            <a:r>
              <a:rPr lang="en-US" sz="2800" i="1" dirty="0"/>
              <a:t> </a:t>
            </a:r>
            <a:r>
              <a:rPr lang="en-US" sz="2800" i="1" dirty="0" err="1"/>
              <a:t>mahallikum</a:t>
            </a:r>
            <a:r>
              <a:rPr lang="en-US" sz="2800" i="1" dirty="0"/>
              <a:t> </a:t>
            </a:r>
            <a:r>
              <a:rPr lang="en-US" sz="2800" i="1" dirty="0" err="1"/>
              <a:t>wa</a:t>
            </a:r>
            <a:r>
              <a:rPr lang="en-US" sz="2800" i="1" dirty="0"/>
              <a:t> </a:t>
            </a:r>
            <a:r>
              <a:rPr lang="en-US" sz="2800" i="1" dirty="0" err="1"/>
              <a:t>manzilatikum</a:t>
            </a:r>
            <a:r>
              <a:rPr lang="en-US" sz="2800" i="1" dirty="0"/>
              <a:t> `</a:t>
            </a:r>
            <a:r>
              <a:rPr lang="en-US" sz="2800" i="1" dirty="0" err="1"/>
              <a:t>indahu</a:t>
            </a:r>
            <a:r>
              <a:rPr lang="en-US" sz="2800" dirty="0"/>
              <a:t/>
            </a:r>
            <a:br>
              <a:rPr lang="en-US" sz="2800" dirty="0"/>
            </a:br>
            <a:r>
              <a:rPr lang="en-US" sz="2800" dirty="0" smtClean="0"/>
              <a:t/>
            </a:r>
            <a:br>
              <a:rPr lang="en-US" sz="2800" dirty="0" smtClean="0"/>
            </a:br>
            <a:r>
              <a:rPr lang="en-US" sz="2800" dirty="0" smtClean="0"/>
              <a:t>the </a:t>
            </a:r>
            <a:r>
              <a:rPr lang="en-US" sz="2800" dirty="0"/>
              <a:t>honor of your station and position with Him</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 اور اس کے تخمینے میں آپ کے درجے اور وقار کی شان آپ کی جگہ کا اعزاز ہے</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vkSj</a:t>
            </a:r>
            <a:r>
              <a:rPr lang="en-US" sz="2800" dirty="0" smtClean="0">
                <a:latin typeface="Kruti Dev 016" pitchFamily="2" charset="0"/>
              </a:rPr>
              <a:t> </a:t>
            </a:r>
            <a:r>
              <a:rPr lang="en-US" sz="2800" dirty="0" err="1" smtClean="0">
                <a:latin typeface="Kruti Dev 016" pitchFamily="2" charset="0"/>
              </a:rPr>
              <a:t>mlds</a:t>
            </a:r>
            <a:r>
              <a:rPr lang="en-US" sz="2800" dirty="0" smtClean="0">
                <a:latin typeface="Kruti Dev 016" pitchFamily="2" charset="0"/>
              </a:rPr>
              <a:t> r[++</a:t>
            </a:r>
            <a:r>
              <a:rPr lang="en-US" sz="2800" dirty="0" err="1" smtClean="0">
                <a:latin typeface="Kruti Dev 016" pitchFamily="2" charset="0"/>
              </a:rPr>
              <a:t>ehus</a:t>
            </a:r>
            <a:r>
              <a:rPr lang="en-US" sz="2800" dirty="0" smtClean="0">
                <a:latin typeface="Kruti Dev 016" pitchFamily="2" charset="0"/>
              </a:rPr>
              <a:t> </a:t>
            </a:r>
            <a:r>
              <a:rPr lang="en-US" sz="2800" dirty="0" err="1" smtClean="0">
                <a:latin typeface="Kruti Dev 016" pitchFamily="2" charset="0"/>
              </a:rPr>
              <a:t>esa</a:t>
            </a:r>
            <a:r>
              <a:rPr lang="en-US" sz="2800" dirty="0" smtClean="0">
                <a:latin typeface="Kruti Dev 016" pitchFamily="2" charset="0"/>
              </a:rPr>
              <a:t> </a:t>
            </a:r>
            <a:r>
              <a:rPr lang="en-US" sz="2800" dirty="0" err="1" smtClean="0">
                <a:latin typeface="Kruti Dev 016" pitchFamily="2" charset="0"/>
              </a:rPr>
              <a:t>vkids</a:t>
            </a:r>
            <a:r>
              <a:rPr lang="en-US" sz="2800" dirty="0" smtClean="0">
                <a:latin typeface="Kruti Dev 016" pitchFamily="2" charset="0"/>
              </a:rPr>
              <a:t> </a:t>
            </a:r>
            <a:r>
              <a:rPr lang="en-US" sz="2800" dirty="0" err="1" smtClean="0">
                <a:latin typeface="Kruti Dev 016" pitchFamily="2" charset="0"/>
              </a:rPr>
              <a:t>njts</a:t>
            </a:r>
            <a:r>
              <a:rPr lang="en-US" sz="2800" dirty="0" smtClean="0">
                <a:latin typeface="Kruti Dev 016" pitchFamily="2" charset="0"/>
              </a:rPr>
              <a:t> </a:t>
            </a:r>
            <a:r>
              <a:rPr lang="en-US" sz="2800" dirty="0" err="1" smtClean="0">
                <a:latin typeface="Kruti Dev 016" pitchFamily="2" charset="0"/>
              </a:rPr>
              <a:t>vkSj</a:t>
            </a:r>
            <a:r>
              <a:rPr lang="en-US" sz="2800" dirty="0" smtClean="0">
                <a:latin typeface="Kruti Dev 016" pitchFamily="2" charset="0"/>
              </a:rPr>
              <a:t> </a:t>
            </a:r>
            <a:r>
              <a:rPr lang="en-US" sz="2800" dirty="0" err="1" smtClean="0">
                <a:latin typeface="Kruti Dev 016" pitchFamily="2" charset="0"/>
              </a:rPr>
              <a:t>od+kj</a:t>
            </a:r>
            <a:r>
              <a:rPr lang="en-US" sz="2800" dirty="0" smtClean="0">
                <a:latin typeface="Kruti Dev 016" pitchFamily="2" charset="0"/>
              </a:rPr>
              <a:t> dh ‘</a:t>
            </a:r>
            <a:r>
              <a:rPr lang="en-US" sz="2800" dirty="0" err="1" smtClean="0">
                <a:latin typeface="Kruti Dev 016" pitchFamily="2" charset="0"/>
              </a:rPr>
              <a:t>kku</a:t>
            </a:r>
            <a:r>
              <a:rPr lang="en-US" sz="2800" dirty="0" smtClean="0">
                <a:latin typeface="Kruti Dev 016" pitchFamily="2" charset="0"/>
              </a:rPr>
              <a:t> </a:t>
            </a:r>
            <a:r>
              <a:rPr lang="en-US" sz="2800" dirty="0" err="1" smtClean="0">
                <a:latin typeface="Kruti Dev 016" pitchFamily="2" charset="0"/>
              </a:rPr>
              <a:t>vkidh</a:t>
            </a:r>
            <a:r>
              <a:rPr lang="en-US" sz="2800" dirty="0" smtClean="0">
                <a:latin typeface="Kruti Dev 016" pitchFamily="2" charset="0"/>
              </a:rPr>
              <a:t> </a:t>
            </a:r>
            <a:r>
              <a:rPr lang="en-US" sz="2800" dirty="0" err="1" smtClean="0">
                <a:latin typeface="Kruti Dev 016" pitchFamily="2" charset="0"/>
              </a:rPr>
              <a:t>txg</a:t>
            </a:r>
            <a:r>
              <a:rPr lang="en-US" sz="2800" dirty="0" smtClean="0">
                <a:latin typeface="Kruti Dev 016" pitchFamily="2" charset="0"/>
              </a:rPr>
              <a:t> </a:t>
            </a:r>
            <a:r>
              <a:rPr lang="en-US" sz="2800" dirty="0" err="1" smtClean="0">
                <a:latin typeface="Kruti Dev 016" pitchFamily="2" charset="0"/>
              </a:rPr>
              <a:t>dk</a:t>
            </a:r>
            <a:r>
              <a:rPr lang="en-US" sz="2800" dirty="0" smtClean="0">
                <a:latin typeface="Kruti Dev 016" pitchFamily="2" charset="0"/>
              </a:rPr>
              <a:t> ,</a:t>
            </a:r>
            <a:r>
              <a:rPr lang="en-US" sz="2800" dirty="0" err="1" smtClean="0">
                <a:latin typeface="Kruti Dev 016" pitchFamily="2" charset="0"/>
              </a:rPr>
              <a:t>stkt</a:t>
            </a:r>
            <a:r>
              <a:rPr lang="en-US" sz="2800" dirty="0" smtClean="0">
                <a:latin typeface="Kruti Dev 016" pitchFamily="2" charset="0"/>
              </a:rPr>
              <a:t>+ </a:t>
            </a:r>
            <a:r>
              <a:rPr lang="en-US" sz="2800" dirty="0" err="1" smtClean="0">
                <a:latin typeface="Kruti Dev 016" pitchFamily="2" charset="0"/>
              </a:rPr>
              <a:t>gS</a:t>
            </a:r>
            <a:r>
              <a:rPr lang="en-US" sz="2800" dirty="0" smtClean="0">
                <a:latin typeface="Kruti Dev 016" pitchFamily="2" charset="0"/>
              </a:rPr>
              <a:t> </a:t>
            </a:r>
            <a:endParaRPr lang="en-US" sz="2800" dirty="0"/>
          </a:p>
        </p:txBody>
      </p:sp>
      <p:sp>
        <p:nvSpPr>
          <p:cNvPr id="3" name="Subtitle 2"/>
          <p:cNvSpPr>
            <a:spLocks noGrp="1"/>
          </p:cNvSpPr>
          <p:nvPr>
            <p:ph type="subTitle" idx="1"/>
          </p:nvPr>
        </p:nvSpPr>
        <p:spPr>
          <a:xfrm>
            <a:off x="1828800" y="4648200"/>
            <a:ext cx="8534400" cy="914400"/>
          </a:xfrm>
        </p:spPr>
        <p:txBody>
          <a:bodyPr/>
          <a:lstStyle/>
          <a:p>
            <a:endParaRPr lang="en-US" dirty="0" smtClean="0"/>
          </a:p>
          <a:p>
            <a:endParaRPr lang="ur-PK" dirty="0" smtClean="0">
              <a:latin typeface="Faiz Lahori Nastaleeq" pitchFamily="2" charset="-78"/>
              <a:cs typeface="Faiz Lahori Nastaleeq" pitchFamily="2" charset="-78"/>
            </a:endParaRPr>
          </a:p>
          <a:p>
            <a:endParaRPr lang="ur-PK" dirty="0" smtClean="0">
              <a:latin typeface="Faiz Lahori Nastaleeq" pitchFamily="2" charset="-78"/>
              <a:cs typeface="Faiz Lahori Nastaleeq" pitchFamily="2" charset="-78"/>
            </a:endParaRPr>
          </a:p>
          <a:p>
            <a:r>
              <a:rPr lang="ur-PK" dirty="0">
                <a:latin typeface="Faiz Lahori Nastaleeq" pitchFamily="2" charset="-78"/>
                <a:cs typeface="Faiz Lahori Nastaleeq" pitchFamily="2" charset="-78"/>
              </a:rPr>
              <a:t/>
            </a:r>
            <a:br>
              <a:rPr lang="ur-PK" dirty="0">
                <a:latin typeface="Faiz Lahori Nastaleeq" pitchFamily="2" charset="-78"/>
                <a:cs typeface="Faiz Lahori Nastaleeq" pitchFamily="2" charset="-78"/>
              </a:rPr>
            </a:br>
            <a:r>
              <a:rPr lang="ur-PK" dirty="0">
                <a:latin typeface="Faiz Lahori Nastaleeq" pitchFamily="2" charset="-78"/>
                <a:cs typeface="Faiz Lahori Nastaleeq" pitchFamily="2" charset="-78"/>
              </a:rPr>
              <a:t/>
            </a:r>
            <a:br>
              <a:rPr lang="ur-PK" dirty="0">
                <a:latin typeface="Faiz Lahori Nastaleeq" pitchFamily="2" charset="-78"/>
                <a:cs typeface="Faiz Lahori Nastaleeq" pitchFamily="2" charset="-78"/>
              </a:rPr>
            </a:br>
            <a:endParaRPr lang="en-US" dirty="0">
              <a:latin typeface="Faiz Lahori Nastaleeq" pitchFamily="2" charset="-78"/>
              <a:cs typeface="Faiz Lahori Nastaleeq" pitchFamily="2" charset="-78"/>
            </a:endParaRPr>
          </a:p>
        </p:txBody>
      </p:sp>
    </p:spTree>
    <p:extLst>
      <p:ext uri="{BB962C8B-B14F-4D97-AF65-F5344CB8AC3E}">
        <p14:creationId xmlns:p14="http://schemas.microsoft.com/office/powerpoint/2010/main" xmlns="" val="2826510988"/>
      </p:ext>
    </p:extLst>
  </p:cSld>
  <p:clrMapOvr>
    <a:masterClrMapping/>
  </p:clrMapOvr>
  <p:transition>
    <p:fade/>
  </p:transition>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178175"/>
            <a:ext cx="10363200" cy="1470025"/>
          </a:xfrm>
        </p:spPr>
        <p:txBody>
          <a:bodyPr/>
          <a:lstStyle/>
          <a:p>
            <a:r>
              <a:rPr lang="ur-PK" sz="5200" dirty="0">
                <a:latin typeface="1 MUHAMMADI QURANIC" pitchFamily="66" charset="-78"/>
                <a:cs typeface="1 MUHAMMADI QURANIC" pitchFamily="66" charset="-78"/>
              </a:rPr>
              <a:t>وَكَرَامَتَكُمْ عَلَيْهِ</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err="1"/>
              <a:t>karamatakum</a:t>
            </a:r>
            <a:r>
              <a:rPr lang="en-US" sz="2800" i="1" dirty="0"/>
              <a:t> `</a:t>
            </a:r>
            <a:r>
              <a:rPr lang="en-US" sz="2800" i="1" dirty="0" err="1"/>
              <a:t>alayhi</a:t>
            </a:r>
            <a:r>
              <a:rPr lang="en-US" sz="2800" dirty="0"/>
              <a:t/>
            </a:r>
            <a:br>
              <a:rPr lang="en-US" sz="2800" dirty="0"/>
            </a:br>
            <a:r>
              <a:rPr lang="en-US" sz="2800" dirty="0" smtClean="0"/>
              <a:t/>
            </a:r>
            <a:br>
              <a:rPr lang="en-US" sz="2800" dirty="0" smtClean="0"/>
            </a:br>
            <a:r>
              <a:rPr lang="en-US" sz="2800" dirty="0" smtClean="0"/>
              <a:t>your </a:t>
            </a:r>
            <a:r>
              <a:rPr lang="en-US" sz="2800" dirty="0"/>
              <a:t>upstanding reputation with Him</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 اس کے تصور میں آپ کا قابل احترام فضل</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mlds</a:t>
            </a:r>
            <a:r>
              <a:rPr lang="en-US" sz="2800" dirty="0" smtClean="0">
                <a:latin typeface="Kruti Dev 016" pitchFamily="2" charset="0"/>
              </a:rPr>
              <a:t> </a:t>
            </a:r>
            <a:r>
              <a:rPr lang="en-US" sz="2800" dirty="0" err="1" smtClean="0">
                <a:latin typeface="Kruti Dev 016" pitchFamily="2" charset="0"/>
              </a:rPr>
              <a:t>rlOoqj</a:t>
            </a:r>
            <a:r>
              <a:rPr lang="en-US" sz="2800" dirty="0" smtClean="0">
                <a:latin typeface="Kruti Dev 016" pitchFamily="2" charset="0"/>
              </a:rPr>
              <a:t> </a:t>
            </a:r>
            <a:r>
              <a:rPr lang="en-US" sz="2800" dirty="0" err="1" smtClean="0">
                <a:latin typeface="Kruti Dev 016" pitchFamily="2" charset="0"/>
              </a:rPr>
              <a:t>esa</a:t>
            </a:r>
            <a:r>
              <a:rPr lang="en-US" sz="2800" dirty="0" smtClean="0">
                <a:latin typeface="Kruti Dev 016" pitchFamily="2" charset="0"/>
              </a:rPr>
              <a:t> </a:t>
            </a:r>
            <a:r>
              <a:rPr lang="en-US" sz="2800" dirty="0" err="1" smtClean="0">
                <a:latin typeface="Kruti Dev 016" pitchFamily="2" charset="0"/>
              </a:rPr>
              <a:t>vkidk</a:t>
            </a:r>
            <a:r>
              <a:rPr lang="en-US" sz="2800" dirty="0" smtClean="0">
                <a:latin typeface="Kruti Dev 016" pitchFamily="2" charset="0"/>
              </a:rPr>
              <a:t> d++</a:t>
            </a:r>
            <a:r>
              <a:rPr lang="en-US" sz="2800" dirty="0" err="1" smtClean="0">
                <a:latin typeface="Kruti Dev 016" pitchFamily="2" charset="0"/>
              </a:rPr>
              <a:t>kfct</a:t>
            </a:r>
            <a:r>
              <a:rPr lang="en-US" sz="2800" dirty="0" smtClean="0">
                <a:latin typeface="Kruti Dev 016" pitchFamily="2" charset="0"/>
              </a:rPr>
              <a:t>+ ,</a:t>
            </a:r>
            <a:r>
              <a:rPr lang="en-US" sz="2800" dirty="0" err="1" smtClean="0">
                <a:latin typeface="Kruti Dev 016" pitchFamily="2" charset="0"/>
              </a:rPr>
              <a:t>sgrjke</a:t>
            </a:r>
            <a:r>
              <a:rPr lang="en-US" sz="2800" dirty="0" smtClean="0">
                <a:latin typeface="Kruti Dev 016" pitchFamily="2" charset="0"/>
              </a:rPr>
              <a:t> </a:t>
            </a:r>
            <a:r>
              <a:rPr lang="en-US" sz="2800" dirty="0" err="1" smtClean="0">
                <a:latin typeface="Kruti Dev 016" pitchFamily="2" charset="0"/>
              </a:rPr>
              <a:t>Q+t</a:t>
            </a:r>
            <a:r>
              <a:rPr lang="en-US" sz="2800" dirty="0" smtClean="0">
                <a:latin typeface="Kruti Dev 016" pitchFamily="2" charset="0"/>
              </a:rPr>
              <a:t>++y</a:t>
            </a:r>
            <a:endParaRPr lang="en-US" sz="2800" dirty="0"/>
          </a:p>
        </p:txBody>
      </p:sp>
    </p:spTree>
    <p:extLst>
      <p:ext uri="{BB962C8B-B14F-4D97-AF65-F5344CB8AC3E}">
        <p14:creationId xmlns:p14="http://schemas.microsoft.com/office/powerpoint/2010/main" xmlns="" val="575540694"/>
      </p:ext>
    </p:extLst>
  </p:cSld>
  <p:clrMapOvr>
    <a:masterClrMapping/>
  </p:clrMapOvr>
  <p:transition>
    <p:fade/>
  </p:transition>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254375"/>
            <a:ext cx="10363200" cy="1470025"/>
          </a:xfrm>
        </p:spPr>
        <p:txBody>
          <a:bodyPr/>
          <a:lstStyle/>
          <a:p>
            <a:r>
              <a:rPr lang="ur-PK" sz="5200" dirty="0">
                <a:latin typeface="1 MUHAMMADI QURANIC" pitchFamily="66" charset="-78"/>
                <a:cs typeface="1 MUHAMMADI QURANIC" pitchFamily="66" charset="-78"/>
              </a:rPr>
              <a:t>وَخَاصَّتَكُمْ لَدَيْهِ</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err="1"/>
              <a:t>khassatakum</a:t>
            </a:r>
            <a:r>
              <a:rPr lang="en-US" sz="2800" i="1" dirty="0"/>
              <a:t> </a:t>
            </a:r>
            <a:r>
              <a:rPr lang="en-US" sz="2800" i="1" dirty="0" err="1"/>
              <a:t>ladayhi</a:t>
            </a:r>
            <a:r>
              <a:rPr lang="en-US" sz="2800" dirty="0"/>
              <a:t/>
            </a:r>
            <a:br>
              <a:rPr lang="en-US" sz="2800" dirty="0"/>
            </a:br>
            <a:r>
              <a:rPr lang="en-US" sz="2800" dirty="0" smtClean="0"/>
              <a:t/>
            </a:r>
            <a:br>
              <a:rPr lang="en-US" sz="2800" dirty="0" smtClean="0"/>
            </a:br>
            <a:r>
              <a:rPr lang="en-US" sz="2800" dirty="0" smtClean="0"/>
              <a:t>your </a:t>
            </a:r>
            <a:r>
              <a:rPr lang="en-US" sz="2800" dirty="0"/>
              <a:t>special position with Him</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 اس کے ساتھ آپ کی خصوصی دوستی</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mlds</a:t>
            </a:r>
            <a:r>
              <a:rPr lang="en-US" sz="2800" dirty="0" smtClean="0">
                <a:latin typeface="Kruti Dev 016" pitchFamily="2" charset="0"/>
              </a:rPr>
              <a:t> </a:t>
            </a:r>
            <a:r>
              <a:rPr lang="en-US" sz="2800" dirty="0" err="1" smtClean="0">
                <a:latin typeface="Kruti Dev 016" pitchFamily="2" charset="0"/>
              </a:rPr>
              <a:t>lkFk</a:t>
            </a:r>
            <a:r>
              <a:rPr lang="en-US" sz="2800" dirty="0" smtClean="0">
                <a:latin typeface="Kruti Dev 016" pitchFamily="2" charset="0"/>
              </a:rPr>
              <a:t> </a:t>
            </a:r>
            <a:r>
              <a:rPr lang="en-US" sz="2800" dirty="0" err="1" smtClean="0">
                <a:latin typeface="Kruti Dev 016" pitchFamily="2" charset="0"/>
              </a:rPr>
              <a:t>vkidh</a:t>
            </a:r>
            <a:r>
              <a:rPr lang="en-US" sz="2800" dirty="0" smtClean="0">
                <a:latin typeface="Kruti Dev 016" pitchFamily="2" charset="0"/>
              </a:rPr>
              <a:t> [</a:t>
            </a:r>
            <a:r>
              <a:rPr lang="en-US" sz="2800" dirty="0" err="1" smtClean="0">
                <a:latin typeface="Kruti Dev 016" pitchFamily="2" charset="0"/>
              </a:rPr>
              <a:t>k+qlwlh</a:t>
            </a:r>
            <a:r>
              <a:rPr lang="en-US" sz="2800" dirty="0" smtClean="0">
                <a:latin typeface="Kruti Dev 016" pitchFamily="2" charset="0"/>
              </a:rPr>
              <a:t> </a:t>
            </a:r>
            <a:r>
              <a:rPr lang="en-US" sz="2800" dirty="0" err="1" smtClean="0">
                <a:latin typeface="Kruti Dev 016" pitchFamily="2" charset="0"/>
              </a:rPr>
              <a:t>nksLrh</a:t>
            </a:r>
            <a:endParaRPr lang="en-US" sz="2800" dirty="0"/>
          </a:p>
        </p:txBody>
      </p:sp>
    </p:spTree>
    <p:extLst>
      <p:ext uri="{BB962C8B-B14F-4D97-AF65-F5344CB8AC3E}">
        <p14:creationId xmlns:p14="http://schemas.microsoft.com/office/powerpoint/2010/main" xmlns="" val="562567384"/>
      </p:ext>
    </p:extLst>
  </p:cSld>
  <p:clrMapOvr>
    <a:masterClrMapping/>
  </p:clrMapOvr>
  <p:transition>
    <p:fade/>
  </p:transition>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30575"/>
            <a:ext cx="10363200" cy="1470025"/>
          </a:xfrm>
        </p:spPr>
        <p:txBody>
          <a:bodyPr/>
          <a:lstStyle/>
          <a:p>
            <a:r>
              <a:rPr lang="ur-PK" sz="5200" dirty="0">
                <a:latin typeface="1 MUHAMMADI QURANIC" pitchFamily="66" charset="-78"/>
                <a:cs typeface="1 MUHAMMADI QURANIC" pitchFamily="66" charset="-78"/>
              </a:rPr>
              <a:t>وَقُرْبَ مَنْزِلَتِكُمْ مِنْهُ</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err="1"/>
              <a:t>qurba</a:t>
            </a:r>
            <a:r>
              <a:rPr lang="en-US" sz="2800" i="1" dirty="0"/>
              <a:t> </a:t>
            </a:r>
            <a:r>
              <a:rPr lang="en-US" sz="2800" i="1" dirty="0" err="1"/>
              <a:t>manzilatikum</a:t>
            </a:r>
            <a:r>
              <a:rPr lang="en-US" sz="2800" i="1" dirty="0"/>
              <a:t> </a:t>
            </a:r>
            <a:r>
              <a:rPr lang="en-US" sz="2800" i="1" dirty="0" err="1"/>
              <a:t>minhu</a:t>
            </a:r>
            <a:r>
              <a:rPr lang="en-US" sz="2800" dirty="0"/>
              <a:t/>
            </a:r>
            <a:br>
              <a:rPr lang="en-US" sz="2800" dirty="0"/>
            </a:br>
            <a:r>
              <a:rPr lang="en-US" sz="2800" dirty="0" smtClean="0"/>
              <a:t/>
            </a:r>
            <a:br>
              <a:rPr lang="en-US" sz="2800" dirty="0" smtClean="0"/>
            </a:br>
            <a:r>
              <a:rPr lang="en-US" sz="2800" dirty="0" smtClean="0"/>
              <a:t>and </a:t>
            </a:r>
            <a:r>
              <a:rPr lang="en-US" sz="2800" dirty="0"/>
              <a:t>your close location to Him</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اور آپ کے قریب ترین قریب ہے</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vkSj</a:t>
            </a:r>
            <a:r>
              <a:rPr lang="en-US" sz="2800" dirty="0" smtClean="0">
                <a:latin typeface="Kruti Dev 016" pitchFamily="2" charset="0"/>
              </a:rPr>
              <a:t> </a:t>
            </a:r>
            <a:r>
              <a:rPr lang="en-US" sz="2800" dirty="0" err="1" smtClean="0">
                <a:latin typeface="Kruti Dev 016" pitchFamily="2" charset="0"/>
              </a:rPr>
              <a:t>vkids</a:t>
            </a:r>
            <a:r>
              <a:rPr lang="en-US" sz="2800" dirty="0" smtClean="0">
                <a:latin typeface="Kruti Dev 016" pitchFamily="2" charset="0"/>
              </a:rPr>
              <a:t> d++</a:t>
            </a:r>
            <a:r>
              <a:rPr lang="en-US" sz="2800" dirty="0" err="1" smtClean="0">
                <a:latin typeface="Kruti Dev 016" pitchFamily="2" charset="0"/>
              </a:rPr>
              <a:t>jhc</a:t>
            </a:r>
            <a:r>
              <a:rPr lang="en-US" sz="2800" dirty="0" smtClean="0">
                <a:latin typeface="Kruti Dev 016" pitchFamily="2" charset="0"/>
              </a:rPr>
              <a:t> </a:t>
            </a:r>
            <a:r>
              <a:rPr lang="en-US" sz="2800" dirty="0" err="1" smtClean="0">
                <a:latin typeface="Kruti Dev 016" pitchFamily="2" charset="0"/>
              </a:rPr>
              <a:t>rjhu</a:t>
            </a:r>
            <a:r>
              <a:rPr lang="en-US" sz="2800" dirty="0" smtClean="0">
                <a:latin typeface="Kruti Dev 016" pitchFamily="2" charset="0"/>
              </a:rPr>
              <a:t> d++</a:t>
            </a:r>
            <a:r>
              <a:rPr lang="en-US" sz="2800" dirty="0" err="1" smtClean="0">
                <a:latin typeface="Kruti Dev 016" pitchFamily="2" charset="0"/>
              </a:rPr>
              <a:t>jhc</a:t>
            </a:r>
            <a:r>
              <a:rPr lang="en-US" sz="2800" dirty="0" smtClean="0">
                <a:latin typeface="Kruti Dev 016" pitchFamily="2" charset="0"/>
              </a:rPr>
              <a:t> </a:t>
            </a:r>
            <a:r>
              <a:rPr lang="en-US" sz="2800" dirty="0" err="1" smtClean="0">
                <a:latin typeface="Kruti Dev 016" pitchFamily="2" charset="0"/>
              </a:rPr>
              <a:t>gS</a:t>
            </a:r>
            <a:r>
              <a:rPr lang="en-US" sz="2800" dirty="0" smtClean="0"/>
              <a:t/>
            </a:r>
            <a:br>
              <a:rPr lang="en-US" sz="2800" dirty="0" smtClean="0"/>
            </a:br>
            <a:endParaRPr lang="en-US" sz="2800" dirty="0"/>
          </a:p>
        </p:txBody>
      </p:sp>
      <p:sp>
        <p:nvSpPr>
          <p:cNvPr id="3" name="Subtitle 2"/>
          <p:cNvSpPr>
            <a:spLocks noGrp="1"/>
          </p:cNvSpPr>
          <p:nvPr>
            <p:ph type="subTitle" idx="1"/>
          </p:nvPr>
        </p:nvSpPr>
        <p:spPr/>
        <p:txBody>
          <a:bodyPr/>
          <a:lstStyle/>
          <a:p>
            <a:endParaRPr lang="ur-PK" dirty="0">
              <a:latin typeface="Faiz Lahori Nastaleeq" pitchFamily="2" charset="-78"/>
              <a:cs typeface="Faiz Lahori Nastaleeq" pitchFamily="2" charset="-78"/>
            </a:endParaRPr>
          </a:p>
          <a:p>
            <a:r>
              <a:rPr lang="ur-PK" dirty="0">
                <a:latin typeface="Faiz Lahori Nastaleeq" pitchFamily="2" charset="-78"/>
                <a:cs typeface="Faiz Lahori Nastaleeq" pitchFamily="2" charset="-78"/>
              </a:rPr>
              <a:t/>
            </a:r>
            <a:br>
              <a:rPr lang="ur-PK" dirty="0">
                <a:latin typeface="Faiz Lahori Nastaleeq" pitchFamily="2" charset="-78"/>
                <a:cs typeface="Faiz Lahori Nastaleeq" pitchFamily="2" charset="-78"/>
              </a:rPr>
            </a:br>
            <a:endParaRPr lang="en-US" dirty="0">
              <a:latin typeface="Faiz Lahori Nastaleeq" pitchFamily="2" charset="-78"/>
              <a:cs typeface="Faiz Lahori Nastaleeq" pitchFamily="2" charset="-78"/>
            </a:endParaRPr>
          </a:p>
        </p:txBody>
      </p:sp>
    </p:spTree>
    <p:extLst>
      <p:ext uri="{BB962C8B-B14F-4D97-AF65-F5344CB8AC3E}">
        <p14:creationId xmlns:p14="http://schemas.microsoft.com/office/powerpoint/2010/main" xmlns="" val="1270058102"/>
      </p:ext>
    </p:extLst>
  </p:cSld>
  <p:clrMapOvr>
    <a:masterClrMapping/>
  </p:clrMapOvr>
  <p:transition>
    <p:fade/>
  </p:transition>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711575"/>
            <a:ext cx="10363200" cy="1470025"/>
          </a:xfrm>
        </p:spPr>
        <p:txBody>
          <a:bodyPr/>
          <a:lstStyle/>
          <a:p>
            <a:r>
              <a:rPr lang="ur-PK" sz="5200" dirty="0">
                <a:latin typeface="1 MUHAMMADI QURANIC" pitchFamily="66" charset="-78"/>
                <a:cs typeface="1 MUHAMMADI QURANIC" pitchFamily="66" charset="-78"/>
              </a:rPr>
              <a:t>بِأَبِي أَنْتُمْ وَأُمَّي</a:t>
            </a:r>
            <a:r>
              <a:rPr lang="en-US" sz="5200" dirty="0"/>
              <a:t/>
            </a:r>
            <a:br>
              <a:rPr lang="en-US" sz="5200" dirty="0"/>
            </a:br>
            <a:r>
              <a:rPr lang="en-US" sz="2800" dirty="0" smtClean="0"/>
              <a:t/>
            </a:r>
            <a:br>
              <a:rPr lang="en-US" sz="2800" dirty="0" smtClean="0"/>
            </a:br>
            <a:r>
              <a:rPr lang="en-US" sz="2800" i="1" dirty="0" err="1" smtClean="0"/>
              <a:t>bi'abi</a:t>
            </a:r>
            <a:r>
              <a:rPr lang="en-US" sz="2800" i="1" dirty="0" smtClean="0"/>
              <a:t> </a:t>
            </a:r>
            <a:r>
              <a:rPr lang="en-US" sz="2800" i="1" dirty="0" err="1"/>
              <a:t>antum</a:t>
            </a:r>
            <a:r>
              <a:rPr lang="en-US" sz="2800" i="1" dirty="0"/>
              <a:t> </a:t>
            </a:r>
            <a:r>
              <a:rPr lang="en-US" sz="2800" i="1" dirty="0" err="1"/>
              <a:t>wa</a:t>
            </a:r>
            <a:r>
              <a:rPr lang="en-US" sz="2800" i="1" dirty="0"/>
              <a:t> </a:t>
            </a:r>
            <a:r>
              <a:rPr lang="en-US" sz="2800" i="1" dirty="0" err="1"/>
              <a:t>ummi</a:t>
            </a:r>
            <a:r>
              <a:rPr lang="en-US" sz="2800" dirty="0"/>
              <a:t/>
            </a:r>
            <a:br>
              <a:rPr lang="en-US" sz="2800" dirty="0"/>
            </a:br>
            <a:r>
              <a:rPr lang="en-US" sz="2800" dirty="0" smtClean="0"/>
              <a:t/>
            </a:r>
            <a:br>
              <a:rPr lang="en-US" sz="2800" dirty="0" smtClean="0"/>
            </a:br>
            <a:r>
              <a:rPr lang="en-US" sz="2800" dirty="0" smtClean="0"/>
              <a:t>May </a:t>
            </a:r>
            <a:r>
              <a:rPr lang="en-US" sz="2800" dirty="0"/>
              <a:t>my father, my mother</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میرے والد ، والدہ ،</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esjs</a:t>
            </a:r>
            <a:r>
              <a:rPr lang="en-US" sz="2800" dirty="0" smtClean="0">
                <a:latin typeface="Kruti Dev 016" pitchFamily="2" charset="0"/>
              </a:rPr>
              <a:t> </a:t>
            </a:r>
            <a:r>
              <a:rPr lang="en-US" sz="2800" dirty="0" err="1" smtClean="0">
                <a:latin typeface="Kruti Dev 016" pitchFamily="2" charset="0"/>
              </a:rPr>
              <a:t>okfyn</a:t>
            </a:r>
            <a:r>
              <a:rPr lang="en-US" sz="2800" dirty="0" smtClean="0">
                <a:latin typeface="Kruti Dev 016" pitchFamily="2" charset="0"/>
              </a:rPr>
              <a:t>] </a:t>
            </a:r>
            <a:r>
              <a:rPr lang="en-US" sz="2800" dirty="0" err="1" smtClean="0">
                <a:latin typeface="Kruti Dev 016" pitchFamily="2" charset="0"/>
              </a:rPr>
              <a:t>okfynk</a:t>
            </a:r>
            <a:r>
              <a:rPr lang="en-US" sz="2800" dirty="0" smtClean="0"/>
              <a:t/>
            </a:r>
            <a:br>
              <a:rPr lang="en-US" sz="2800" dirty="0" smtClean="0"/>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333810814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048000"/>
            <a:ext cx="10363200" cy="1470025"/>
          </a:xfrm>
        </p:spPr>
        <p:txBody>
          <a:bodyPr/>
          <a:lstStyle/>
          <a:p>
            <a:r>
              <a:rPr lang="ur-PK" sz="5200" dirty="0" smtClean="0">
                <a:latin typeface="1 MUHAMMADI QURANIC" pitchFamily="66" charset="-78"/>
                <a:cs typeface="1 MUHAMMADI QURANIC" pitchFamily="66" charset="-78"/>
              </a:rPr>
              <a:t>وَرَحْمَةُ ٱللہ</a:t>
            </a:r>
            <a:r>
              <a:rPr lang="ur-PK" sz="5200" dirty="0">
                <a:latin typeface="1 MUHAMMADI QURANIC" pitchFamily="66" charset="-78"/>
                <a:cs typeface="1 MUHAMMADI QURANIC" pitchFamily="66" charset="-78"/>
              </a:rPr>
              <a:t>ِ</a:t>
            </a:r>
            <a:r>
              <a:rPr lang="ur-PK" sz="5200" dirty="0" smtClean="0">
                <a:latin typeface="1 MUHAMMADI QURANIC" pitchFamily="66" charset="-78"/>
                <a:cs typeface="1 MUHAMMADI QURANIC" pitchFamily="66" charset="-78"/>
              </a:rPr>
              <a:t>  </a:t>
            </a:r>
            <a:r>
              <a:rPr lang="ur-PK" sz="5200" dirty="0">
                <a:latin typeface="1 MUHAMMADI QURANIC" pitchFamily="66" charset="-78"/>
                <a:cs typeface="1 MUHAMMADI QURANIC" pitchFamily="66" charset="-78"/>
              </a:rPr>
              <a:t>وَبَرَكَاتُهُ</a:t>
            </a:r>
            <a:r>
              <a:rPr lang="en-US" sz="5200" dirty="0">
                <a:latin typeface="1 MUHAMMADI QURANIC" pitchFamily="66" charset="-78"/>
                <a:cs typeface="1 MUHAMMADI QURANIC" pitchFamily="66" charset="-78"/>
              </a:rPr>
              <a:t/>
            </a:r>
            <a:br>
              <a:rPr lang="en-US" sz="5200" dirty="0">
                <a:latin typeface="1 MUHAMMADI QURANIC" pitchFamily="66" charset="-78"/>
                <a:cs typeface="1 MUHAMMADI QURANIC" pitchFamily="66" charset="-78"/>
              </a:rPr>
            </a:br>
            <a:r>
              <a:rPr lang="en-US" sz="2800" dirty="0" smtClean="0">
                <a:latin typeface="1 MUHAMMADI QURANIC" pitchFamily="66" charset="-78"/>
                <a:cs typeface="1 MUHAMMADI QURANIC" pitchFamily="66" charset="-78"/>
              </a:rPr>
              <a:t/>
            </a:r>
            <a:br>
              <a:rPr lang="en-US" sz="2800" dirty="0" smtClean="0">
                <a:latin typeface="1 MUHAMMADI QURANIC" pitchFamily="66" charset="-78"/>
                <a:cs typeface="1 MUHAMMADI QURANIC" pitchFamily="66" charset="-78"/>
              </a:rPr>
            </a:br>
            <a:r>
              <a:rPr lang="en-US" sz="2800" i="1" dirty="0" err="1" smtClean="0"/>
              <a:t>wa</a:t>
            </a:r>
            <a:r>
              <a:rPr lang="en-US" sz="2800" i="1" dirty="0" smtClean="0"/>
              <a:t> </a:t>
            </a:r>
            <a:r>
              <a:rPr lang="en-US" sz="2800" i="1" dirty="0" err="1"/>
              <a:t>rahmatu</a:t>
            </a:r>
            <a:r>
              <a:rPr lang="en-US" sz="2800" i="1" dirty="0"/>
              <a:t> </a:t>
            </a:r>
            <a:r>
              <a:rPr lang="en-US" sz="2800" i="1" dirty="0" err="1"/>
              <a:t>allahi</a:t>
            </a:r>
            <a:r>
              <a:rPr lang="en-US" sz="2800" i="1" dirty="0"/>
              <a:t> </a:t>
            </a:r>
            <a:r>
              <a:rPr lang="en-US" sz="2800" i="1" dirty="0" err="1"/>
              <a:t>wa</a:t>
            </a:r>
            <a:r>
              <a:rPr lang="en-US" sz="2800" i="1" dirty="0"/>
              <a:t> </a:t>
            </a:r>
            <a:r>
              <a:rPr lang="en-US" sz="2800" i="1" dirty="0" err="1"/>
              <a:t>barakatuhu</a:t>
            </a:r>
            <a:r>
              <a:rPr lang="en-US" sz="2800" dirty="0"/>
              <a:t/>
            </a:r>
            <a:br>
              <a:rPr lang="en-US" sz="2800" dirty="0"/>
            </a:br>
            <a:r>
              <a:rPr lang="en-US" sz="2800" dirty="0" smtClean="0"/>
              <a:t/>
            </a:r>
            <a:br>
              <a:rPr lang="en-US" sz="2800" dirty="0" smtClean="0"/>
            </a:br>
            <a:r>
              <a:rPr lang="en-US" sz="2800" dirty="0" smtClean="0"/>
              <a:t>Allah’s </a:t>
            </a:r>
            <a:r>
              <a:rPr lang="en-US" sz="2800" dirty="0"/>
              <a:t>mercy and blessings, too, be upon you (all</a:t>
            </a:r>
            <a:r>
              <a:rPr lang="en-US" sz="2800" dirty="0" smtClean="0"/>
              <a:t>).</a:t>
            </a:r>
            <a:br>
              <a:rPr lang="en-US" sz="2800" dirty="0" smtClean="0"/>
            </a:br>
            <a:r>
              <a:rPr lang="en-US" sz="2800" dirty="0" smtClean="0"/>
              <a:t/>
            </a:r>
            <a:br>
              <a:rPr lang="en-US" sz="2800" dirty="0" smtClean="0"/>
            </a:br>
            <a:r>
              <a:rPr lang="ur-PK" sz="2800" dirty="0">
                <a:latin typeface="Faiz Lahori Nastaleeq" pitchFamily="2" charset="-78"/>
                <a:cs typeface="Faiz Lahori Nastaleeq" pitchFamily="2" charset="-78"/>
              </a:rPr>
              <a:t>اور آپ پر اللہ کی رحمت اور برکت </a:t>
            </a:r>
            <a:r>
              <a:rPr lang="ur-PK" sz="2800" dirty="0" smtClean="0">
                <a:latin typeface="Faiz Lahori Nastaleeq" pitchFamily="2" charset="-78"/>
                <a:cs typeface="Faiz Lahori Nastaleeq" pitchFamily="2" charset="-78"/>
              </a:rPr>
              <a:t>ہوگی</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vkSj</a:t>
            </a:r>
            <a:r>
              <a:rPr lang="en-US" sz="2800" dirty="0" smtClean="0">
                <a:latin typeface="Kruti Dev 016" pitchFamily="2" charset="0"/>
              </a:rPr>
              <a:t> </a:t>
            </a:r>
            <a:r>
              <a:rPr lang="en-US" sz="2800" dirty="0" err="1">
                <a:latin typeface="Kruti Dev 016" pitchFamily="2" charset="0"/>
              </a:rPr>
              <a:t>vki</a:t>
            </a:r>
            <a:r>
              <a:rPr lang="en-US" sz="2800" dirty="0">
                <a:latin typeface="Kruti Dev 016" pitchFamily="2" charset="0"/>
              </a:rPr>
              <a:t> </a:t>
            </a:r>
            <a:r>
              <a:rPr lang="en-US" sz="2800" dirty="0" err="1">
                <a:latin typeface="Kruti Dev 016" pitchFamily="2" charset="0"/>
              </a:rPr>
              <a:t>ij</a:t>
            </a:r>
            <a:r>
              <a:rPr lang="en-US" sz="2800" dirty="0">
                <a:latin typeface="Kruti Dev 016" pitchFamily="2" charset="0"/>
              </a:rPr>
              <a:t> </a:t>
            </a:r>
            <a:r>
              <a:rPr lang="en-US" sz="2800" dirty="0" err="1">
                <a:latin typeface="Kruti Dev 016" pitchFamily="2" charset="0"/>
              </a:rPr>
              <a:t>vYykg</a:t>
            </a:r>
            <a:r>
              <a:rPr lang="en-US" sz="2800" dirty="0">
                <a:latin typeface="Kruti Dev 016" pitchFamily="2" charset="0"/>
              </a:rPr>
              <a:t> dh </a:t>
            </a:r>
            <a:r>
              <a:rPr lang="en-US" sz="2800" dirty="0" err="1">
                <a:latin typeface="Kruti Dev 016" pitchFamily="2" charset="0"/>
              </a:rPr>
              <a:t>jger</a:t>
            </a:r>
            <a:r>
              <a:rPr lang="en-US" sz="2800" dirty="0">
                <a:latin typeface="Kruti Dev 016" pitchFamily="2" charset="0"/>
              </a:rPr>
              <a:t> </a:t>
            </a:r>
            <a:r>
              <a:rPr lang="en-US" sz="2800" dirty="0" err="1">
                <a:latin typeface="Kruti Dev 016" pitchFamily="2" charset="0"/>
              </a:rPr>
              <a:t>vkSj</a:t>
            </a:r>
            <a:r>
              <a:rPr lang="en-US" sz="2800" dirty="0">
                <a:latin typeface="Kruti Dev 016" pitchFamily="2" charset="0"/>
              </a:rPr>
              <a:t> </a:t>
            </a:r>
            <a:r>
              <a:rPr lang="en-US" sz="2800" dirty="0" err="1">
                <a:latin typeface="Kruti Dev 016" pitchFamily="2" charset="0"/>
              </a:rPr>
              <a:t>cjdr</a:t>
            </a:r>
            <a:r>
              <a:rPr lang="en-US" sz="2800" dirty="0">
                <a:latin typeface="Kruti Dev 016" pitchFamily="2" charset="0"/>
              </a:rPr>
              <a:t> </a:t>
            </a:r>
            <a:r>
              <a:rPr lang="en-US" sz="2800" dirty="0" err="1">
                <a:latin typeface="Kruti Dev 016" pitchFamily="2" charset="0"/>
              </a:rPr>
              <a:t>gksxh</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
        <p:nvSpPr>
          <p:cNvPr id="3" name="Subtitle 2"/>
          <p:cNvSpPr>
            <a:spLocks noGrp="1"/>
          </p:cNvSpPr>
          <p:nvPr>
            <p:ph type="subTitle" idx="1"/>
          </p:nvPr>
        </p:nvSpPr>
        <p:spPr>
          <a:xfrm>
            <a:off x="1828800" y="4038600"/>
            <a:ext cx="8534400" cy="1752600"/>
          </a:xfrm>
        </p:spPr>
        <p:txBody>
          <a:bodyPr/>
          <a:lstStyle/>
          <a:p>
            <a:r>
              <a:rPr lang="ur-PK" dirty="0" smtClean="0">
                <a:latin typeface="Faiz Lahori Nastaleeq" pitchFamily="2" charset="-78"/>
                <a:cs typeface="Faiz Lahori Nastaleeq" pitchFamily="2" charset="-78"/>
              </a:rPr>
              <a:t/>
            </a:r>
            <a:br>
              <a:rPr lang="ur-PK" dirty="0" smtClean="0">
                <a:latin typeface="Faiz Lahori Nastaleeq" pitchFamily="2" charset="-78"/>
                <a:cs typeface="Faiz Lahori Nastaleeq" pitchFamily="2" charset="-78"/>
              </a:rPr>
            </a:br>
            <a:endParaRPr lang="en-US" dirty="0" smtClean="0">
              <a:latin typeface="Faiz Lahori Nastaleeq" pitchFamily="2" charset="-78"/>
              <a:cs typeface="Faiz Lahori Nastaleeq" pitchFamily="2" charset="-78"/>
            </a:endParaRPr>
          </a:p>
          <a:p>
            <a:endParaRPr lang="en-US" dirty="0" smtClean="0">
              <a:latin typeface="Faiz Lahori Nastaleeq" pitchFamily="2" charset="-78"/>
              <a:cs typeface="Faiz Lahori Nastaleeq" pitchFamily="2" charset="-78"/>
            </a:endParaRPr>
          </a:p>
          <a:p>
            <a:r>
              <a:rPr lang="en-US" dirty="0" smtClean="0">
                <a:latin typeface="LMG-Arun" pitchFamily="2" charset="0"/>
                <a:cs typeface="Arial" charset="0"/>
              </a:rPr>
              <a:t>VF5 5Z V&lt;,FCGL ZC[DTM VG[ AZSTM </a:t>
            </a:r>
            <a:r>
              <a:rPr lang="en-US" dirty="0" err="1" smtClean="0">
                <a:latin typeface="LMG-Arun" pitchFamily="2" charset="0"/>
                <a:cs typeface="Arial" charset="0"/>
              </a:rPr>
              <a:t>pTZ</a:t>
            </a:r>
            <a:r>
              <a:rPr lang="en-US" dirty="0" smtClean="0">
                <a:latin typeface="LMG-Arun" pitchFamily="2" charset="0"/>
                <a:cs typeface="Arial" charset="0"/>
              </a:rPr>
              <a:t>[P</a:t>
            </a:r>
            <a:endParaRPr lang="en-US" dirty="0">
              <a:latin typeface="Faiz Lahori Nastaleeq" pitchFamily="2" charset="-78"/>
              <a:cs typeface="Faiz Lahori Nastaleeq" pitchFamily="2" charset="-78"/>
            </a:endParaRPr>
          </a:p>
        </p:txBody>
      </p:sp>
    </p:spTree>
    <p:extLst>
      <p:ext uri="{BB962C8B-B14F-4D97-AF65-F5344CB8AC3E}">
        <p14:creationId xmlns:p14="http://schemas.microsoft.com/office/powerpoint/2010/main" xmlns="" val="2933433251"/>
      </p:ext>
    </p:extLst>
  </p:cSld>
  <p:clrMapOvr>
    <a:masterClrMapping/>
  </p:clrMapOvr>
  <p:transition>
    <p:fade/>
  </p:transition>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559175"/>
            <a:ext cx="10363200" cy="1470025"/>
          </a:xfrm>
        </p:spPr>
        <p:txBody>
          <a:bodyPr/>
          <a:lstStyle/>
          <a:p>
            <a:r>
              <a:rPr lang="ur-PK" sz="5200" dirty="0">
                <a:latin typeface="1 MUHAMMADI QURANIC" pitchFamily="66" charset="-78"/>
                <a:cs typeface="1 MUHAMMADI QURANIC" pitchFamily="66" charset="-78"/>
              </a:rPr>
              <a:t>وَأَهْلِي وَمَالِي وَأُسْرَتِي</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err="1"/>
              <a:t>ahli</a:t>
            </a:r>
            <a:r>
              <a:rPr lang="en-US" sz="2800" i="1" dirty="0"/>
              <a:t> </a:t>
            </a:r>
            <a:r>
              <a:rPr lang="en-US" sz="2800" i="1" dirty="0" err="1"/>
              <a:t>wa</a:t>
            </a:r>
            <a:r>
              <a:rPr lang="en-US" sz="2800" i="1" dirty="0"/>
              <a:t> </a:t>
            </a:r>
            <a:r>
              <a:rPr lang="en-US" sz="2800" i="1" dirty="0" err="1"/>
              <a:t>mali</a:t>
            </a:r>
            <a:r>
              <a:rPr lang="en-US" sz="2800" i="1" dirty="0"/>
              <a:t> </a:t>
            </a:r>
            <a:r>
              <a:rPr lang="en-US" sz="2800" i="1" dirty="0" err="1"/>
              <a:t>wa</a:t>
            </a:r>
            <a:r>
              <a:rPr lang="en-US" sz="2800" i="1" dirty="0"/>
              <a:t> </a:t>
            </a:r>
            <a:r>
              <a:rPr lang="en-US" sz="2800" i="1" dirty="0" err="1"/>
              <a:t>usrati</a:t>
            </a:r>
            <a:r>
              <a:rPr lang="en-US" sz="2800" dirty="0"/>
              <a:t/>
            </a:r>
            <a:br>
              <a:rPr lang="en-US" sz="2800" dirty="0"/>
            </a:br>
            <a:r>
              <a:rPr lang="en-US" sz="2800" dirty="0" smtClean="0"/>
              <a:t/>
            </a:r>
            <a:br>
              <a:rPr lang="en-US" sz="2800" dirty="0" smtClean="0"/>
            </a:br>
            <a:r>
              <a:rPr lang="en-US" sz="2800" dirty="0" smtClean="0"/>
              <a:t>my </a:t>
            </a:r>
            <a:r>
              <a:rPr lang="en-US" sz="2800" dirty="0"/>
              <a:t>kin, my property, and my family be ransoms for you</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کنبہ ، اور املاک آپ کے اختیار میں ہیں</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dqUck</a:t>
            </a:r>
            <a:r>
              <a:rPr lang="en-US" sz="2800" dirty="0" smtClean="0">
                <a:latin typeface="Kruti Dev 016" pitchFamily="2" charset="0"/>
              </a:rPr>
              <a:t> </a:t>
            </a:r>
            <a:r>
              <a:rPr lang="en-US" sz="2800" dirty="0" err="1" smtClean="0">
                <a:latin typeface="Kruti Dev 016" pitchFamily="2" charset="0"/>
              </a:rPr>
              <a:t>vkSj</a:t>
            </a:r>
            <a:r>
              <a:rPr lang="en-US" sz="2800" dirty="0" smtClean="0">
                <a:latin typeface="Kruti Dev 016" pitchFamily="2" charset="0"/>
              </a:rPr>
              <a:t> </a:t>
            </a:r>
            <a:r>
              <a:rPr lang="en-US" sz="2800" dirty="0" err="1" smtClean="0">
                <a:latin typeface="Kruti Dev 016" pitchFamily="2" charset="0"/>
              </a:rPr>
              <a:t>beykd</a:t>
            </a:r>
            <a:r>
              <a:rPr lang="en-US" sz="2800" dirty="0" smtClean="0">
                <a:latin typeface="Kruti Dev 016" pitchFamily="2" charset="0"/>
              </a:rPr>
              <a:t> </a:t>
            </a:r>
            <a:r>
              <a:rPr lang="en-US" sz="2800" dirty="0" err="1" smtClean="0">
                <a:latin typeface="Kruti Dev 016" pitchFamily="2" charset="0"/>
              </a:rPr>
              <a:t>vkids</a:t>
            </a:r>
            <a:r>
              <a:rPr lang="en-US" sz="2800" dirty="0" smtClean="0">
                <a:latin typeface="Kruti Dev 016" pitchFamily="2" charset="0"/>
              </a:rPr>
              <a:t> b[+</a:t>
            </a:r>
            <a:r>
              <a:rPr lang="en-US" sz="2800" dirty="0" err="1" smtClean="0">
                <a:latin typeface="Kruti Dev 016" pitchFamily="2" charset="0"/>
              </a:rPr>
              <a:t>rs;kj</a:t>
            </a:r>
            <a:r>
              <a:rPr lang="en-US" sz="2800" dirty="0" smtClean="0">
                <a:latin typeface="Kruti Dev 016" pitchFamily="2" charset="0"/>
              </a:rPr>
              <a:t> </a:t>
            </a:r>
            <a:r>
              <a:rPr lang="en-US" sz="2800" dirty="0" err="1" smtClean="0">
                <a:latin typeface="Kruti Dev 016" pitchFamily="2" charset="0"/>
              </a:rPr>
              <a:t>esa</a:t>
            </a:r>
            <a:r>
              <a:rPr lang="en-US" sz="2800" dirty="0" smtClean="0">
                <a:latin typeface="Kruti Dev 016" pitchFamily="2" charset="0"/>
              </a:rPr>
              <a:t> </a:t>
            </a:r>
            <a:r>
              <a:rPr lang="en-US" sz="2800" dirty="0" err="1" smtClean="0">
                <a:latin typeface="Kruti Dev 016" pitchFamily="2" charset="0"/>
              </a:rPr>
              <a:t>gS</a:t>
            </a:r>
            <a:r>
              <a:rPr lang="en-US" sz="2800" dirty="0" smtClean="0"/>
              <a:t/>
            </a:r>
            <a:br>
              <a:rPr lang="en-US" sz="2800" dirty="0" smtClean="0"/>
            </a:br>
            <a:endParaRPr lang="en-US" sz="2800" dirty="0"/>
          </a:p>
        </p:txBody>
      </p:sp>
    </p:spTree>
    <p:extLst>
      <p:ext uri="{BB962C8B-B14F-4D97-AF65-F5344CB8AC3E}">
        <p14:creationId xmlns:p14="http://schemas.microsoft.com/office/powerpoint/2010/main" xmlns="" val="733318762"/>
      </p:ext>
    </p:extLst>
  </p:cSld>
  <p:clrMapOvr>
    <a:masterClrMapping/>
  </p:clrMapOvr>
  <p:transition>
    <p:fade/>
  </p:transition>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711575"/>
            <a:ext cx="10363200" cy="1470025"/>
          </a:xfrm>
        </p:spPr>
        <p:txBody>
          <a:bodyPr/>
          <a:lstStyle/>
          <a:p>
            <a:r>
              <a:rPr lang="ur-PK" sz="5200" dirty="0">
                <a:latin typeface="1 MUHAMMADI QURANIC" pitchFamily="66" charset="-78"/>
                <a:cs typeface="1 MUHAMMADI QURANIC" pitchFamily="66" charset="-78"/>
              </a:rPr>
              <a:t>أُشْهِدُ </a:t>
            </a:r>
            <a:r>
              <a:rPr lang="ur-PK" sz="5200" dirty="0" smtClean="0">
                <a:latin typeface="1 MUHAMMADI QURANIC" pitchFamily="66" charset="-78"/>
                <a:cs typeface="1 MUHAMMADI QURANIC" pitchFamily="66" charset="-78"/>
              </a:rPr>
              <a:t>ٱللہَ  </a:t>
            </a:r>
            <a:r>
              <a:rPr lang="ur-PK" sz="5200" dirty="0">
                <a:latin typeface="1 MUHAMMADI QURANIC" pitchFamily="66" charset="-78"/>
                <a:cs typeface="1 MUHAMMADI QURANIC" pitchFamily="66" charset="-78"/>
              </a:rPr>
              <a:t>وَأُشْهِدُكُمْ</a:t>
            </a:r>
            <a:r>
              <a:rPr lang="en-US" sz="5200" dirty="0"/>
              <a:t/>
            </a:r>
            <a:br>
              <a:rPr lang="en-US" sz="5200" dirty="0"/>
            </a:br>
            <a:r>
              <a:rPr lang="en-US" sz="2800" dirty="0" smtClean="0"/>
              <a:t/>
            </a:r>
            <a:br>
              <a:rPr lang="en-US" sz="2800" dirty="0" smtClean="0"/>
            </a:br>
            <a:r>
              <a:rPr lang="en-US" sz="2800" i="1" dirty="0" err="1" smtClean="0"/>
              <a:t>ushhidu</a:t>
            </a:r>
            <a:r>
              <a:rPr lang="en-US" sz="2800" i="1" dirty="0" smtClean="0"/>
              <a:t> </a:t>
            </a:r>
            <a:r>
              <a:rPr lang="en-US" sz="2800" i="1" dirty="0" err="1"/>
              <a:t>allaha</a:t>
            </a:r>
            <a:r>
              <a:rPr lang="en-US" sz="2800" i="1" dirty="0"/>
              <a:t> </a:t>
            </a:r>
            <a:r>
              <a:rPr lang="en-US" sz="2800" i="1" dirty="0" err="1"/>
              <a:t>wa</a:t>
            </a:r>
            <a:r>
              <a:rPr lang="en-US" sz="2800" i="1" dirty="0"/>
              <a:t> </a:t>
            </a:r>
            <a:r>
              <a:rPr lang="en-US" sz="2800" i="1" dirty="0" err="1"/>
              <a:t>ushhidukum</a:t>
            </a:r>
            <a:r>
              <a:rPr lang="en-US" sz="2800" dirty="0"/>
              <a:t/>
            </a:r>
            <a:br>
              <a:rPr lang="en-US" sz="2800" dirty="0"/>
            </a:br>
            <a:r>
              <a:rPr lang="en-US" sz="2800" dirty="0" smtClean="0"/>
              <a:t/>
            </a:r>
            <a:br>
              <a:rPr lang="en-US" sz="2800" dirty="0" smtClean="0"/>
            </a:br>
            <a:r>
              <a:rPr lang="en-US" sz="2800" dirty="0" smtClean="0"/>
              <a:t>I </a:t>
            </a:r>
            <a:r>
              <a:rPr lang="en-US" sz="2800" dirty="0"/>
              <a:t>beseech Allah and I beseech you all to witness for </a:t>
            </a:r>
            <a:r>
              <a:rPr lang="en-US" sz="2800" dirty="0" smtClean="0"/>
              <a:t>me</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میں اللہ سے التجا کرتا ہوں کہ آپ گواہ رہیں کہ میں آپ پر</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eSa</a:t>
            </a:r>
            <a:r>
              <a:rPr lang="en-US" sz="2800" dirty="0" smtClean="0">
                <a:latin typeface="Kruti Dev 016" pitchFamily="2" charset="0"/>
              </a:rPr>
              <a:t> </a:t>
            </a:r>
            <a:r>
              <a:rPr lang="en-US" sz="2800" dirty="0" err="1" smtClean="0">
                <a:latin typeface="Kruti Dev 016" pitchFamily="2" charset="0"/>
              </a:rPr>
              <a:t>vYykg</a:t>
            </a:r>
            <a:r>
              <a:rPr lang="en-US" sz="2800" dirty="0" smtClean="0">
                <a:latin typeface="Kruti Dev 016" pitchFamily="2" charset="0"/>
              </a:rPr>
              <a:t> </a:t>
            </a:r>
            <a:r>
              <a:rPr lang="en-US" sz="2800" dirty="0" err="1" smtClean="0">
                <a:latin typeface="Kruti Dev 016" pitchFamily="2" charset="0"/>
              </a:rPr>
              <a:t>ls</a:t>
            </a:r>
            <a:r>
              <a:rPr lang="en-US" sz="2800" dirty="0" smtClean="0">
                <a:latin typeface="Kruti Dev 016" pitchFamily="2" charset="0"/>
              </a:rPr>
              <a:t> </a:t>
            </a:r>
            <a:r>
              <a:rPr lang="en-US" sz="2800" dirty="0" err="1" smtClean="0">
                <a:latin typeface="Kruti Dev 016" pitchFamily="2" charset="0"/>
              </a:rPr>
              <a:t>bYrstk</a:t>
            </a:r>
            <a:r>
              <a:rPr lang="en-US" sz="2800" dirty="0" smtClean="0">
                <a:latin typeface="Kruti Dev 016" pitchFamily="2" charset="0"/>
              </a:rPr>
              <a:t> </a:t>
            </a:r>
            <a:r>
              <a:rPr lang="en-US" sz="2800" dirty="0" err="1" smtClean="0">
                <a:latin typeface="Kruti Dev 016" pitchFamily="2" charset="0"/>
              </a:rPr>
              <a:t>djrk</a:t>
            </a:r>
            <a:r>
              <a:rPr lang="en-US" sz="2800" dirty="0" smtClean="0">
                <a:latin typeface="Kruti Dev 016" pitchFamily="2" charset="0"/>
              </a:rPr>
              <a:t> </a:t>
            </a:r>
            <a:r>
              <a:rPr lang="en-US" sz="2800" dirty="0" err="1" smtClean="0">
                <a:latin typeface="Kruti Dev 016" pitchFamily="2" charset="0"/>
              </a:rPr>
              <a:t>gw</a:t>
            </a:r>
            <a:r>
              <a:rPr lang="en-US" sz="2800" dirty="0" smtClean="0">
                <a:latin typeface="Kruti Dev 016" pitchFamily="2" charset="0"/>
              </a:rPr>
              <a:t>¡ </a:t>
            </a:r>
            <a:r>
              <a:rPr lang="en-US" sz="2800" dirty="0" err="1" smtClean="0">
                <a:latin typeface="Kruti Dev 016" pitchFamily="2" charset="0"/>
              </a:rPr>
              <a:t>fd</a:t>
            </a:r>
            <a:r>
              <a:rPr lang="en-US" sz="2800" dirty="0" smtClean="0">
                <a:latin typeface="Kruti Dev 016" pitchFamily="2" charset="0"/>
              </a:rPr>
              <a:t> </a:t>
            </a:r>
            <a:r>
              <a:rPr lang="en-US" sz="2800" dirty="0" err="1" smtClean="0">
                <a:latin typeface="Kruti Dev 016" pitchFamily="2" charset="0"/>
              </a:rPr>
              <a:t>vki</a:t>
            </a:r>
            <a:r>
              <a:rPr lang="en-US" sz="2800" dirty="0" smtClean="0">
                <a:latin typeface="Kruti Dev 016" pitchFamily="2" charset="0"/>
              </a:rPr>
              <a:t> </a:t>
            </a:r>
            <a:r>
              <a:rPr lang="en-US" sz="2800" dirty="0" err="1" smtClean="0">
                <a:latin typeface="Kruti Dev 016" pitchFamily="2" charset="0"/>
              </a:rPr>
              <a:t>xokg</a:t>
            </a:r>
            <a:r>
              <a:rPr lang="en-US" sz="2800" dirty="0" smtClean="0">
                <a:latin typeface="Kruti Dev 016" pitchFamily="2" charset="0"/>
              </a:rPr>
              <a:t> </a:t>
            </a:r>
            <a:r>
              <a:rPr lang="en-US" sz="2800" dirty="0" err="1" smtClean="0">
                <a:latin typeface="Kruti Dev 016" pitchFamily="2" charset="0"/>
              </a:rPr>
              <a:t>jgsa</a:t>
            </a:r>
            <a:r>
              <a:rPr lang="en-US" sz="2800" dirty="0" smtClean="0">
                <a:latin typeface="Kruti Dev 016" pitchFamily="2" charset="0"/>
              </a:rPr>
              <a:t> </a:t>
            </a:r>
            <a:r>
              <a:rPr lang="en-US" sz="2800" dirty="0" err="1" smtClean="0">
                <a:latin typeface="Kruti Dev 016" pitchFamily="2" charset="0"/>
              </a:rPr>
              <a:t>fd</a:t>
            </a:r>
            <a:r>
              <a:rPr lang="en-US" sz="2800" dirty="0" smtClean="0">
                <a:latin typeface="Kruti Dev 016" pitchFamily="2" charset="0"/>
              </a:rPr>
              <a:t> </a:t>
            </a:r>
            <a:r>
              <a:rPr lang="en-US" sz="2800" dirty="0" err="1" smtClean="0">
                <a:latin typeface="Kruti Dev 016" pitchFamily="2" charset="0"/>
              </a:rPr>
              <a:t>eSa</a:t>
            </a:r>
            <a:r>
              <a:rPr lang="en-US" sz="2800" dirty="0" smtClean="0">
                <a:latin typeface="Kruti Dev 016" pitchFamily="2" charset="0"/>
              </a:rPr>
              <a:t> </a:t>
            </a:r>
            <a:r>
              <a:rPr lang="en-US" sz="2800" dirty="0" err="1" smtClean="0">
                <a:latin typeface="Kruti Dev 016" pitchFamily="2" charset="0"/>
              </a:rPr>
              <a:t>vki</a:t>
            </a:r>
            <a:r>
              <a:rPr lang="en-US" sz="2800" dirty="0" smtClean="0">
                <a:latin typeface="Kruti Dev 016" pitchFamily="2" charset="0"/>
              </a:rPr>
              <a:t> </a:t>
            </a:r>
            <a:r>
              <a:rPr lang="en-US" sz="2800" dirty="0" err="1" smtClean="0">
                <a:latin typeface="Kruti Dev 016" pitchFamily="2" charset="0"/>
              </a:rPr>
              <a:t>ij</a:t>
            </a:r>
            <a:r>
              <a:rPr lang="en-US" sz="2800" dirty="0" smtClean="0"/>
              <a:t/>
            </a:r>
            <a:br>
              <a:rPr lang="en-US" sz="2800" dirty="0" smtClean="0"/>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1416863"/>
      </p:ext>
    </p:extLst>
  </p:cSld>
  <p:clrMapOvr>
    <a:masterClrMapping/>
  </p:clrMapOvr>
  <p:transition>
    <p:fade/>
  </p:transition>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482975"/>
            <a:ext cx="10363200" cy="1470025"/>
          </a:xfrm>
        </p:spPr>
        <p:txBody>
          <a:bodyPr/>
          <a:lstStyle/>
          <a:p>
            <a:r>
              <a:rPr lang="ur-PK" sz="5200" dirty="0">
                <a:latin typeface="1 MUHAMMADI QURANIC" pitchFamily="66" charset="-78"/>
                <a:cs typeface="1 MUHAMMADI QURANIC" pitchFamily="66" charset="-78"/>
              </a:rPr>
              <a:t>أَنِّي مُؤْمِنٌ بِكُمْ وَبِمَا آمَنْتُمْ بِهِ</a:t>
            </a:r>
            <a:r>
              <a:rPr lang="en-US" sz="5200" dirty="0"/>
              <a:t/>
            </a:r>
            <a:br>
              <a:rPr lang="en-US" sz="5200" dirty="0"/>
            </a:br>
            <a:r>
              <a:rPr lang="ur-PK" sz="2800" dirty="0" smtClean="0"/>
              <a:t/>
            </a:r>
            <a:br>
              <a:rPr lang="ur-PK" sz="2800" dirty="0" smtClean="0"/>
            </a:br>
            <a:r>
              <a:rPr lang="en-US" sz="2800" i="1" dirty="0" err="1" smtClean="0"/>
              <a:t>anni</a:t>
            </a:r>
            <a:r>
              <a:rPr lang="en-US" sz="2800" i="1" dirty="0" smtClean="0"/>
              <a:t> </a:t>
            </a:r>
            <a:r>
              <a:rPr lang="en-US" sz="2800" i="1" dirty="0" err="1"/>
              <a:t>mu'minun</a:t>
            </a:r>
            <a:r>
              <a:rPr lang="en-US" sz="2800" i="1" dirty="0"/>
              <a:t> </a:t>
            </a:r>
            <a:r>
              <a:rPr lang="en-US" sz="2800" i="1" dirty="0" err="1"/>
              <a:t>bikum</a:t>
            </a:r>
            <a:r>
              <a:rPr lang="en-US" sz="2800" i="1" dirty="0"/>
              <a:t> </a:t>
            </a:r>
            <a:r>
              <a:rPr lang="en-US" sz="2800" i="1" dirty="0" err="1"/>
              <a:t>wa</a:t>
            </a:r>
            <a:r>
              <a:rPr lang="en-US" sz="2800" i="1" dirty="0"/>
              <a:t> </a:t>
            </a:r>
            <a:r>
              <a:rPr lang="en-US" sz="2800" i="1" dirty="0" err="1"/>
              <a:t>bima</a:t>
            </a:r>
            <a:r>
              <a:rPr lang="en-US" sz="2800" i="1" dirty="0"/>
              <a:t> </a:t>
            </a:r>
            <a:r>
              <a:rPr lang="en-US" sz="2800" i="1" dirty="0" err="1"/>
              <a:t>amantum</a:t>
            </a:r>
            <a:r>
              <a:rPr lang="en-US" sz="2800" i="1" dirty="0"/>
              <a:t> </a:t>
            </a:r>
            <a:r>
              <a:rPr lang="en-US" sz="2800" i="1" dirty="0" err="1" smtClean="0"/>
              <a:t>bihi</a:t>
            </a:r>
            <a:r>
              <a:rPr lang="ur-PK" sz="2800" i="1" dirty="0" smtClean="0"/>
              <a:t/>
            </a:r>
            <a:br>
              <a:rPr lang="ur-PK" sz="2800" i="1" dirty="0" smtClean="0"/>
            </a:br>
            <a:r>
              <a:rPr lang="en-US" sz="2800" dirty="0"/>
              <a:t/>
            </a:r>
            <a:br>
              <a:rPr lang="en-US" sz="2800" dirty="0"/>
            </a:br>
            <a:r>
              <a:rPr lang="en-US" sz="2800" dirty="0"/>
              <a:t>that I believe in you all and in that in which you believe</a:t>
            </a:r>
            <a:r>
              <a:rPr lang="en-US" sz="2800" dirty="0" smtClean="0"/>
              <a:t>,</a:t>
            </a:r>
            <a:r>
              <a:rPr lang="ur-PK" sz="2800" dirty="0" smtClean="0"/>
              <a:t/>
            </a:r>
            <a:br>
              <a:rPr lang="ur-PK" sz="2800" dirty="0" smtClean="0"/>
            </a:br>
            <a:r>
              <a:rPr lang="ur-PK" sz="2800" dirty="0" smtClean="0"/>
              <a:t/>
            </a:r>
            <a:br>
              <a:rPr lang="ur-PK" sz="2800" dirty="0" smtClean="0"/>
            </a:br>
            <a:r>
              <a:rPr lang="ur-PK" sz="2800" dirty="0" smtClean="0">
                <a:latin typeface="Faiz Lahori Nastaleeq" pitchFamily="2" charset="-78"/>
                <a:cs typeface="Faiz Lahori Nastaleeq" pitchFamily="2" charset="-78"/>
              </a:rPr>
              <a:t>اور اس میں بھی یقین کرتا ہوں جس پر آپ ایمان لاتے ہیں</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vkSj</a:t>
            </a:r>
            <a:r>
              <a:rPr lang="en-US" sz="2800" dirty="0" smtClean="0">
                <a:latin typeface="Kruti Dev 016" pitchFamily="2" charset="0"/>
              </a:rPr>
              <a:t> </a:t>
            </a:r>
            <a:r>
              <a:rPr lang="en-US" sz="2800" dirty="0" err="1" smtClean="0">
                <a:latin typeface="Kruti Dev 016" pitchFamily="2" charset="0"/>
              </a:rPr>
              <a:t>mlesa</a:t>
            </a:r>
            <a:r>
              <a:rPr lang="en-US" sz="2800" dirty="0" smtClean="0">
                <a:latin typeface="Kruti Dev 016" pitchFamily="2" charset="0"/>
              </a:rPr>
              <a:t> </a:t>
            </a:r>
            <a:r>
              <a:rPr lang="en-US" sz="2800" dirty="0" err="1" smtClean="0">
                <a:latin typeface="Kruti Dev 016" pitchFamily="2" charset="0"/>
              </a:rPr>
              <a:t>Hkh</a:t>
            </a:r>
            <a:r>
              <a:rPr lang="en-US" sz="2800" dirty="0" smtClean="0">
                <a:latin typeface="Kruti Dev 016" pitchFamily="2" charset="0"/>
              </a:rPr>
              <a:t> ;</a:t>
            </a:r>
            <a:r>
              <a:rPr lang="en-US" sz="2800" dirty="0" err="1" smtClean="0">
                <a:latin typeface="Kruti Dev 016" pitchFamily="2" charset="0"/>
              </a:rPr>
              <a:t>d+hu</a:t>
            </a:r>
            <a:r>
              <a:rPr lang="en-US" sz="2800" dirty="0" smtClean="0">
                <a:latin typeface="Kruti Dev 016" pitchFamily="2" charset="0"/>
              </a:rPr>
              <a:t> </a:t>
            </a:r>
            <a:r>
              <a:rPr lang="en-US" sz="2800" dirty="0" err="1" smtClean="0">
                <a:latin typeface="Kruti Dev 016" pitchFamily="2" charset="0"/>
              </a:rPr>
              <a:t>djrk</a:t>
            </a:r>
            <a:r>
              <a:rPr lang="en-US" sz="2800" dirty="0" smtClean="0">
                <a:latin typeface="Kruti Dev 016" pitchFamily="2" charset="0"/>
              </a:rPr>
              <a:t> </a:t>
            </a:r>
            <a:r>
              <a:rPr lang="en-US" sz="2800" dirty="0" err="1" smtClean="0">
                <a:latin typeface="Kruti Dev 016" pitchFamily="2" charset="0"/>
              </a:rPr>
              <a:t>gw</a:t>
            </a:r>
            <a:r>
              <a:rPr lang="en-US" sz="2800" dirty="0" smtClean="0">
                <a:latin typeface="Kruti Dev 016" pitchFamily="2" charset="0"/>
              </a:rPr>
              <a:t>¡ </a:t>
            </a:r>
            <a:r>
              <a:rPr lang="en-US" sz="2800" dirty="0" err="1" smtClean="0">
                <a:latin typeface="Kruti Dev 016" pitchFamily="2" charset="0"/>
              </a:rPr>
              <a:t>ftl</a:t>
            </a:r>
            <a:r>
              <a:rPr lang="en-US" sz="2800" dirty="0" smtClean="0">
                <a:latin typeface="Kruti Dev 016" pitchFamily="2" charset="0"/>
              </a:rPr>
              <a:t> </a:t>
            </a:r>
            <a:r>
              <a:rPr lang="en-US" sz="2800" dirty="0" err="1" smtClean="0">
                <a:latin typeface="Kruti Dev 016" pitchFamily="2" charset="0"/>
              </a:rPr>
              <a:t>ij</a:t>
            </a:r>
            <a:r>
              <a:rPr lang="en-US" sz="2800" dirty="0" smtClean="0">
                <a:latin typeface="Kruti Dev 016" pitchFamily="2" charset="0"/>
              </a:rPr>
              <a:t> </a:t>
            </a:r>
            <a:r>
              <a:rPr lang="en-US" sz="2800" dirty="0" err="1" smtClean="0">
                <a:latin typeface="Kruti Dev 016" pitchFamily="2" charset="0"/>
              </a:rPr>
              <a:t>vki</a:t>
            </a:r>
            <a:r>
              <a:rPr lang="en-US" sz="2800" dirty="0" smtClean="0">
                <a:latin typeface="Kruti Dev 016" pitchFamily="2" charset="0"/>
              </a:rPr>
              <a:t> </a:t>
            </a:r>
            <a:r>
              <a:rPr lang="en-US" sz="2800" dirty="0" err="1" smtClean="0">
                <a:latin typeface="Kruti Dev 016" pitchFamily="2" charset="0"/>
              </a:rPr>
              <a:t>bZeku</a:t>
            </a:r>
            <a:r>
              <a:rPr lang="en-US" sz="2800" dirty="0" smtClean="0">
                <a:latin typeface="Kruti Dev 016" pitchFamily="2" charset="0"/>
              </a:rPr>
              <a:t> </a:t>
            </a:r>
            <a:r>
              <a:rPr lang="en-US" sz="2800" dirty="0" err="1" smtClean="0">
                <a:latin typeface="Kruti Dev 016" pitchFamily="2" charset="0"/>
              </a:rPr>
              <a:t>ykrs</a:t>
            </a:r>
            <a:r>
              <a:rPr lang="en-US" sz="2800" dirty="0" smtClean="0">
                <a:latin typeface="Kruti Dev 016" pitchFamily="2" charset="0"/>
              </a:rPr>
              <a:t> </a:t>
            </a:r>
            <a:r>
              <a:rPr lang="en-US" sz="2800" dirty="0" err="1" smtClean="0">
                <a:latin typeface="Kruti Dev 016" pitchFamily="2" charset="0"/>
              </a:rPr>
              <a:t>gSa</a:t>
            </a:r>
            <a:r>
              <a:rPr lang="en-US" sz="2800" dirty="0" smtClean="0"/>
              <a:t/>
            </a:r>
            <a:br>
              <a:rPr lang="en-US" sz="2800" dirty="0" smtClean="0"/>
            </a:br>
            <a:endParaRPr lang="en-US" sz="2800" dirty="0"/>
          </a:p>
        </p:txBody>
      </p:sp>
    </p:spTree>
    <p:extLst>
      <p:ext uri="{BB962C8B-B14F-4D97-AF65-F5344CB8AC3E}">
        <p14:creationId xmlns:p14="http://schemas.microsoft.com/office/powerpoint/2010/main" xmlns="" val="1650761718"/>
      </p:ext>
    </p:extLst>
  </p:cSld>
  <p:clrMapOvr>
    <a:masterClrMapping/>
  </p:clrMapOvr>
  <p:transition>
    <p:fade/>
  </p:transition>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168775"/>
            <a:ext cx="10363200" cy="1470025"/>
          </a:xfrm>
        </p:spPr>
        <p:txBody>
          <a:bodyPr/>
          <a:lstStyle/>
          <a:p>
            <a:r>
              <a:rPr lang="ur-PK" sz="5200" dirty="0">
                <a:latin typeface="1 MUHAMMADI QURANIC" pitchFamily="66" charset="-78"/>
                <a:cs typeface="1 MUHAMMADI QURANIC" pitchFamily="66" charset="-78"/>
              </a:rPr>
              <a:t>كَافِرٌ بَعَدُوِّكُمْ وَبِمَا كَفَرْتُمْ بِهِ</a:t>
            </a:r>
            <a:r>
              <a:rPr lang="en-US" sz="5200" dirty="0"/>
              <a:t/>
            </a:r>
            <a:br>
              <a:rPr lang="en-US" sz="5200" dirty="0"/>
            </a:br>
            <a:r>
              <a:rPr lang="ur-PK" sz="2800" dirty="0" smtClean="0"/>
              <a:t/>
            </a:r>
            <a:br>
              <a:rPr lang="ur-PK" sz="2800" dirty="0" smtClean="0"/>
            </a:br>
            <a:r>
              <a:rPr lang="en-US" sz="2800" i="1" dirty="0" err="1" smtClean="0"/>
              <a:t>kafirun</a:t>
            </a:r>
            <a:r>
              <a:rPr lang="en-US" sz="2800" i="1" dirty="0" smtClean="0"/>
              <a:t> </a:t>
            </a:r>
            <a:r>
              <a:rPr lang="en-US" sz="2800" i="1" dirty="0" err="1"/>
              <a:t>bi`aduwwikum</a:t>
            </a:r>
            <a:r>
              <a:rPr lang="en-US" sz="2800" i="1" dirty="0"/>
              <a:t> </a:t>
            </a:r>
            <a:r>
              <a:rPr lang="en-US" sz="2800" i="1" dirty="0" err="1"/>
              <a:t>wa</a:t>
            </a:r>
            <a:r>
              <a:rPr lang="en-US" sz="2800" i="1" dirty="0"/>
              <a:t> </a:t>
            </a:r>
            <a:r>
              <a:rPr lang="en-US" sz="2800" i="1" dirty="0" err="1"/>
              <a:t>bima</a:t>
            </a:r>
            <a:r>
              <a:rPr lang="en-US" sz="2800" i="1" dirty="0"/>
              <a:t> </a:t>
            </a:r>
            <a:r>
              <a:rPr lang="en-US" sz="2800" i="1" dirty="0" err="1"/>
              <a:t>kafartum</a:t>
            </a:r>
            <a:r>
              <a:rPr lang="en-US" sz="2800" i="1" dirty="0"/>
              <a:t> </a:t>
            </a:r>
            <a:r>
              <a:rPr lang="en-US" sz="2800" i="1" dirty="0" err="1"/>
              <a:t>bihi</a:t>
            </a:r>
            <a:r>
              <a:rPr lang="en-US" sz="2800" dirty="0"/>
              <a:t/>
            </a:r>
            <a:br>
              <a:rPr lang="en-US" sz="2800" dirty="0"/>
            </a:br>
            <a:r>
              <a:rPr lang="ur-PK" sz="2800" dirty="0" smtClean="0"/>
              <a:t/>
            </a:r>
            <a:br>
              <a:rPr lang="ur-PK" sz="2800" dirty="0" smtClean="0"/>
            </a:br>
            <a:r>
              <a:rPr lang="en-US" sz="2800" dirty="0" smtClean="0"/>
              <a:t>I </a:t>
            </a:r>
            <a:r>
              <a:rPr lang="en-US" sz="2800" dirty="0"/>
              <a:t>renounce your enemies and whatever you renounce</a:t>
            </a:r>
            <a:r>
              <a:rPr lang="en-US" sz="2800" dirty="0" smtClean="0"/>
              <a:t>,</a:t>
            </a:r>
            <a:r>
              <a:rPr lang="ur-PK" sz="2800" dirty="0" smtClean="0"/>
              <a:t/>
            </a:r>
            <a:br>
              <a:rPr lang="ur-PK" sz="2800" dirty="0" smtClean="0"/>
            </a:br>
            <a:r>
              <a:rPr lang="ur-PK" sz="2800" dirty="0" smtClean="0"/>
              <a:t/>
            </a:r>
            <a:br>
              <a:rPr lang="ur-PK" sz="2800" dirty="0" smtClean="0"/>
            </a:br>
            <a:r>
              <a:rPr lang="ur-PK" sz="2800" dirty="0" smtClean="0">
                <a:latin typeface="Faiz Lahori Nastaleeq" pitchFamily="2" charset="-78"/>
                <a:cs typeface="Faiz Lahori Nastaleeq" pitchFamily="2" charset="-78"/>
              </a:rPr>
              <a:t>میں تمہارے دشمنوں اور جو بھی تم چھوڑ دو ترک کر دو</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eSa</a:t>
            </a:r>
            <a:r>
              <a:rPr lang="en-US" sz="2800" dirty="0" smtClean="0">
                <a:latin typeface="Kruti Dev 016" pitchFamily="2" charset="0"/>
              </a:rPr>
              <a:t> </a:t>
            </a:r>
            <a:r>
              <a:rPr lang="en-US" sz="2800" dirty="0" err="1" smtClean="0">
                <a:latin typeface="Kruti Dev 016" pitchFamily="2" charset="0"/>
              </a:rPr>
              <a:t>rqEgkjs</a:t>
            </a:r>
            <a:r>
              <a:rPr lang="en-US" sz="2800" dirty="0" smtClean="0">
                <a:latin typeface="Kruti Dev 016" pitchFamily="2" charset="0"/>
              </a:rPr>
              <a:t> </a:t>
            </a:r>
            <a:r>
              <a:rPr lang="en-US" sz="2800" dirty="0" err="1" smtClean="0">
                <a:latin typeface="Kruti Dev 016" pitchFamily="2" charset="0"/>
              </a:rPr>
              <a:t>nq’euksa</a:t>
            </a:r>
            <a:r>
              <a:rPr lang="en-US" sz="2800" dirty="0" smtClean="0">
                <a:latin typeface="Kruti Dev 016" pitchFamily="2" charset="0"/>
              </a:rPr>
              <a:t> </a:t>
            </a:r>
            <a:r>
              <a:rPr lang="en-US" sz="2800" dirty="0" err="1" smtClean="0">
                <a:latin typeface="Kruti Dev 016" pitchFamily="2" charset="0"/>
              </a:rPr>
              <a:t>vkSj</a:t>
            </a:r>
            <a:r>
              <a:rPr lang="en-US" sz="2800" dirty="0" smtClean="0">
                <a:latin typeface="Kruti Dev 016" pitchFamily="2" charset="0"/>
              </a:rPr>
              <a:t> </a:t>
            </a:r>
            <a:r>
              <a:rPr lang="en-US" sz="2800" dirty="0" err="1" smtClean="0">
                <a:latin typeface="Kruti Dev 016" pitchFamily="2" charset="0"/>
              </a:rPr>
              <a:t>tks</a:t>
            </a:r>
            <a:r>
              <a:rPr lang="en-US" sz="2800" dirty="0" smtClean="0">
                <a:latin typeface="Kruti Dev 016" pitchFamily="2" charset="0"/>
              </a:rPr>
              <a:t> </a:t>
            </a:r>
            <a:r>
              <a:rPr lang="en-US" sz="2800" dirty="0" err="1" smtClean="0">
                <a:latin typeface="Kruti Dev 016" pitchFamily="2" charset="0"/>
              </a:rPr>
              <a:t>Hkh</a:t>
            </a:r>
            <a:r>
              <a:rPr lang="en-US" sz="2800" dirty="0" smtClean="0">
                <a:latin typeface="Kruti Dev 016" pitchFamily="2" charset="0"/>
              </a:rPr>
              <a:t> </a:t>
            </a:r>
            <a:r>
              <a:rPr lang="en-US" sz="2800" dirty="0" err="1" smtClean="0">
                <a:latin typeface="Kruti Dev 016" pitchFamily="2" charset="0"/>
              </a:rPr>
              <a:t>rqe</a:t>
            </a:r>
            <a:r>
              <a:rPr lang="en-US" sz="2800" dirty="0" smtClean="0">
                <a:latin typeface="Kruti Dev 016" pitchFamily="2" charset="0"/>
              </a:rPr>
              <a:t> </a:t>
            </a:r>
            <a:r>
              <a:rPr lang="en-US" sz="2800" dirty="0" err="1" smtClean="0">
                <a:latin typeface="Kruti Dev 016" pitchFamily="2" charset="0"/>
              </a:rPr>
              <a:t>NksM</a:t>
            </a:r>
            <a:r>
              <a:rPr lang="en-US" sz="2800" dirty="0" smtClean="0">
                <a:latin typeface="Kruti Dev 016" pitchFamily="2" charset="0"/>
              </a:rPr>
              <a:t>+ </a:t>
            </a:r>
            <a:r>
              <a:rPr lang="en-US" sz="2800" dirty="0" err="1" smtClean="0">
                <a:latin typeface="Kruti Dev 016" pitchFamily="2" charset="0"/>
              </a:rPr>
              <a:t>nks</a:t>
            </a:r>
            <a:r>
              <a:rPr lang="en-US" sz="2800" dirty="0" smtClean="0">
                <a:latin typeface="Kruti Dev 016" pitchFamily="2" charset="0"/>
              </a:rPr>
              <a:t> </a:t>
            </a:r>
            <a:r>
              <a:rPr lang="en-US" sz="2800" dirty="0" err="1" smtClean="0">
                <a:latin typeface="Kruti Dev 016" pitchFamily="2" charset="0"/>
              </a:rPr>
              <a:t>rdZ</a:t>
            </a:r>
            <a:r>
              <a:rPr lang="en-US" sz="2800" dirty="0" smtClean="0">
                <a:latin typeface="Kruti Dev 016" pitchFamily="2" charset="0"/>
              </a:rPr>
              <a:t> </a:t>
            </a:r>
            <a:r>
              <a:rPr lang="en-US" sz="2800" dirty="0" err="1" smtClean="0">
                <a:latin typeface="Kruti Dev 016" pitchFamily="2" charset="0"/>
              </a:rPr>
              <a:t>dj</a:t>
            </a:r>
            <a:r>
              <a:rPr lang="en-US" sz="2800" dirty="0" smtClean="0">
                <a:latin typeface="Kruti Dev 016" pitchFamily="2" charset="0"/>
              </a:rPr>
              <a:t> </a:t>
            </a:r>
            <a:r>
              <a:rPr lang="en-US" sz="2800" dirty="0" err="1" smtClean="0">
                <a:latin typeface="Kruti Dev 016" pitchFamily="2" charset="0"/>
              </a:rPr>
              <a:t>nks</a:t>
            </a:r>
            <a:r>
              <a:rPr lang="en-US" sz="2800" dirty="0" smtClean="0">
                <a:latin typeface="Kruti Dev 016" pitchFamily="2" charset="0"/>
              </a:rPr>
              <a:t/>
            </a:r>
            <a:br>
              <a:rPr lang="en-US" sz="2800" dirty="0" smtClean="0">
                <a:latin typeface="Kruti Dev 016" pitchFamily="2" charset="0"/>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3080009052"/>
      </p:ext>
    </p:extLst>
  </p:cSld>
  <p:clrMapOvr>
    <a:masterClrMapping/>
  </p:clrMapOvr>
  <p:transition>
    <p:fade/>
  </p:transition>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092575"/>
            <a:ext cx="10363200" cy="1470025"/>
          </a:xfrm>
        </p:spPr>
        <p:txBody>
          <a:bodyPr/>
          <a:lstStyle/>
          <a:p>
            <a:r>
              <a:rPr lang="ur-PK" sz="5200" dirty="0">
                <a:latin typeface="1 MUHAMMADI QURANIC" pitchFamily="66" charset="-78"/>
                <a:cs typeface="1 MUHAMMADI QURANIC" pitchFamily="66" charset="-78"/>
              </a:rPr>
              <a:t>مُسْتَبْصِرٌ بِشَأْنِكُمْ</a:t>
            </a:r>
            <a:r>
              <a:rPr lang="en-US" sz="5200" dirty="0"/>
              <a:t/>
            </a:r>
            <a:br>
              <a:rPr lang="en-US" sz="5200" dirty="0"/>
            </a:br>
            <a:r>
              <a:rPr lang="ur-PK" sz="2800" dirty="0" smtClean="0"/>
              <a:t/>
            </a:r>
            <a:br>
              <a:rPr lang="ur-PK" sz="2800" dirty="0" smtClean="0"/>
            </a:br>
            <a:r>
              <a:rPr lang="en-US" sz="2800" i="1" dirty="0" err="1" smtClean="0"/>
              <a:t>mustabsirun</a:t>
            </a:r>
            <a:r>
              <a:rPr lang="en-US" sz="2800" i="1" dirty="0" smtClean="0"/>
              <a:t> </a:t>
            </a:r>
            <a:r>
              <a:rPr lang="en-US" sz="2800" i="1" dirty="0" err="1"/>
              <a:t>bisha'nikum</a:t>
            </a:r>
            <a:r>
              <a:rPr lang="en-US" sz="2800" dirty="0"/>
              <a:t/>
            </a:r>
            <a:br>
              <a:rPr lang="en-US" sz="2800" dirty="0"/>
            </a:br>
            <a:r>
              <a:rPr lang="ur-PK" sz="2800" dirty="0" smtClean="0"/>
              <a:t/>
            </a:r>
            <a:br>
              <a:rPr lang="ur-PK" sz="2800" dirty="0" smtClean="0"/>
            </a:br>
            <a:r>
              <a:rPr lang="en-US" sz="2800" dirty="0" smtClean="0"/>
              <a:t>I </a:t>
            </a:r>
            <a:r>
              <a:rPr lang="en-US" sz="2800" dirty="0"/>
              <a:t>am fully aware of your </a:t>
            </a:r>
            <a:r>
              <a:rPr lang="en-US" sz="2800" dirty="0" smtClean="0"/>
              <a:t>matter</a:t>
            </a:r>
            <a:r>
              <a:rPr lang="ur-PK" sz="2800" dirty="0" smtClean="0"/>
              <a:t/>
            </a:r>
            <a:br>
              <a:rPr lang="ur-PK" sz="2800" dirty="0" smtClean="0"/>
            </a:br>
            <a:r>
              <a:rPr lang="ur-PK" sz="2800" dirty="0" smtClean="0"/>
              <a:t/>
            </a:r>
            <a:br>
              <a:rPr lang="ur-PK" sz="2800" dirty="0" smtClean="0"/>
            </a:br>
            <a:r>
              <a:rPr lang="ur-PK" sz="2800" dirty="0" smtClean="0">
                <a:latin typeface="Faiz Lahori Nastaleeq" pitchFamily="2" charset="-78"/>
                <a:cs typeface="Faiz Lahori Nastaleeq" pitchFamily="2" charset="-78"/>
              </a:rPr>
              <a:t>میں آپ کے شاندار مقصد سے پوری طرح واقف ہوں</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eSa</a:t>
            </a:r>
            <a:r>
              <a:rPr lang="en-US" sz="2800" dirty="0" smtClean="0">
                <a:latin typeface="Kruti Dev 016" pitchFamily="2" charset="0"/>
              </a:rPr>
              <a:t> </a:t>
            </a:r>
            <a:r>
              <a:rPr lang="en-US" sz="2800" dirty="0" err="1" smtClean="0">
                <a:latin typeface="Kruti Dev 016" pitchFamily="2" charset="0"/>
              </a:rPr>
              <a:t>vkids</a:t>
            </a:r>
            <a:r>
              <a:rPr lang="en-US" sz="2800" dirty="0" smtClean="0">
                <a:latin typeface="Kruti Dev 016" pitchFamily="2" charset="0"/>
              </a:rPr>
              <a:t> ‘</a:t>
            </a:r>
            <a:r>
              <a:rPr lang="en-US" sz="2800" dirty="0" err="1" smtClean="0">
                <a:latin typeface="Kruti Dev 016" pitchFamily="2" charset="0"/>
              </a:rPr>
              <a:t>kkunkj</a:t>
            </a:r>
            <a:r>
              <a:rPr lang="en-US" sz="2800" dirty="0" smtClean="0">
                <a:latin typeface="Kruti Dev 016" pitchFamily="2" charset="0"/>
              </a:rPr>
              <a:t> </a:t>
            </a:r>
            <a:r>
              <a:rPr lang="en-US" sz="2800" dirty="0" err="1" smtClean="0">
                <a:latin typeface="Kruti Dev 016" pitchFamily="2" charset="0"/>
              </a:rPr>
              <a:t>ed</a:t>
            </a:r>
            <a:r>
              <a:rPr lang="en-US" sz="2800" dirty="0" smtClean="0">
                <a:latin typeface="Kruti Dev 016" pitchFamily="2" charset="0"/>
              </a:rPr>
              <a:t>++</a:t>
            </a:r>
            <a:r>
              <a:rPr lang="en-US" sz="2800" dirty="0" err="1" smtClean="0">
                <a:latin typeface="Kruti Dev 016" pitchFamily="2" charset="0"/>
              </a:rPr>
              <a:t>ln</a:t>
            </a:r>
            <a:r>
              <a:rPr lang="en-US" sz="2800" dirty="0" smtClean="0">
                <a:latin typeface="Kruti Dev 016" pitchFamily="2" charset="0"/>
              </a:rPr>
              <a:t> </a:t>
            </a:r>
            <a:r>
              <a:rPr lang="en-US" sz="2800" dirty="0" err="1" smtClean="0">
                <a:latin typeface="Kruti Dev 016" pitchFamily="2" charset="0"/>
              </a:rPr>
              <a:t>ls</a:t>
            </a:r>
            <a:r>
              <a:rPr lang="en-US" sz="2800" dirty="0" smtClean="0">
                <a:latin typeface="Kruti Dev 016" pitchFamily="2" charset="0"/>
              </a:rPr>
              <a:t> </a:t>
            </a:r>
            <a:r>
              <a:rPr lang="en-US" sz="2800" dirty="0" err="1" smtClean="0">
                <a:latin typeface="Kruti Dev 016" pitchFamily="2" charset="0"/>
              </a:rPr>
              <a:t>iwjh</a:t>
            </a:r>
            <a:r>
              <a:rPr lang="en-US" sz="2800" dirty="0" smtClean="0">
                <a:latin typeface="Kruti Dev 016" pitchFamily="2" charset="0"/>
              </a:rPr>
              <a:t> </a:t>
            </a:r>
            <a:r>
              <a:rPr lang="en-US" sz="2800" dirty="0" err="1" smtClean="0">
                <a:latin typeface="Kruti Dev 016" pitchFamily="2" charset="0"/>
              </a:rPr>
              <a:t>rjg</a:t>
            </a:r>
            <a:r>
              <a:rPr lang="en-US" sz="2800" dirty="0" smtClean="0">
                <a:latin typeface="Kruti Dev 016" pitchFamily="2" charset="0"/>
              </a:rPr>
              <a:t> </a:t>
            </a:r>
            <a:r>
              <a:rPr lang="en-US" sz="2800" dirty="0" err="1" smtClean="0">
                <a:latin typeface="Kruti Dev 016" pitchFamily="2" charset="0"/>
              </a:rPr>
              <a:t>okfd</a:t>
            </a:r>
            <a:r>
              <a:rPr lang="en-US" sz="2800" dirty="0" smtClean="0">
                <a:latin typeface="Kruti Dev 016" pitchFamily="2" charset="0"/>
              </a:rPr>
              <a:t>++Q++ </a:t>
            </a:r>
            <a:r>
              <a:rPr lang="en-US" sz="2800" dirty="0" err="1" smtClean="0">
                <a:latin typeface="Kruti Dev 016" pitchFamily="2" charset="0"/>
              </a:rPr>
              <a:t>gw</a:t>
            </a:r>
            <a:r>
              <a:rPr lang="en-US" sz="2800" dirty="0" smtClean="0">
                <a:latin typeface="Kruti Dev 016" pitchFamily="2" charset="0"/>
              </a:rPr>
              <a:t>¡</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604449724"/>
      </p:ext>
    </p:extLst>
  </p:cSld>
  <p:clrMapOvr>
    <a:masterClrMapping/>
  </p:clrMapOvr>
  <p:transition>
    <p:fade/>
  </p:transition>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168775"/>
            <a:ext cx="10363200" cy="1470025"/>
          </a:xfrm>
        </p:spPr>
        <p:txBody>
          <a:bodyPr/>
          <a:lstStyle/>
          <a:p>
            <a:r>
              <a:rPr lang="ur-PK" sz="5200" dirty="0" smtClean="0">
                <a:latin typeface="1 MUHAMMADI QURANIC" pitchFamily="66" charset="-78"/>
                <a:cs typeface="1 MUHAMMADI QURANIC" pitchFamily="66" charset="-78"/>
              </a:rPr>
              <a:t>وَبِضَلَالَةِ </a:t>
            </a:r>
            <a:r>
              <a:rPr lang="ur-PK" sz="5200" dirty="0">
                <a:latin typeface="1 MUHAMMADI QURANIC" pitchFamily="66" charset="-78"/>
                <a:cs typeface="1 MUHAMMADI QURANIC" pitchFamily="66" charset="-78"/>
              </a:rPr>
              <a:t>مَنْ خَالَفَكُمْ</a:t>
            </a:r>
            <a:r>
              <a:rPr lang="en-US" sz="5200" dirty="0"/>
              <a:t/>
            </a:r>
            <a:br>
              <a:rPr lang="en-US" sz="5200" dirty="0"/>
            </a:br>
            <a:r>
              <a:rPr lang="ur-PK" sz="2800" dirty="0" smtClean="0"/>
              <a:t/>
            </a:r>
            <a:br>
              <a:rPr lang="ur-PK" sz="2800" dirty="0" smtClean="0"/>
            </a:br>
            <a:r>
              <a:rPr lang="en-US" sz="2800" i="1" dirty="0" err="1" smtClean="0"/>
              <a:t>wa</a:t>
            </a:r>
            <a:r>
              <a:rPr lang="en-US" sz="2800" i="1" dirty="0" smtClean="0"/>
              <a:t> </a:t>
            </a:r>
            <a:r>
              <a:rPr lang="en-US" sz="2800" i="1" dirty="0" err="1"/>
              <a:t>bidalalati</a:t>
            </a:r>
            <a:r>
              <a:rPr lang="en-US" sz="2800" i="1" dirty="0"/>
              <a:t> man </a:t>
            </a:r>
            <a:r>
              <a:rPr lang="en-US" sz="2800" i="1" dirty="0" err="1"/>
              <a:t>khalafakum</a:t>
            </a:r>
            <a:r>
              <a:rPr lang="en-US" sz="2800" dirty="0"/>
              <a:t/>
            </a:r>
            <a:br>
              <a:rPr lang="en-US" sz="2800" dirty="0"/>
            </a:br>
            <a:r>
              <a:rPr lang="ur-PK" sz="2800" dirty="0" smtClean="0"/>
              <a:t/>
            </a:r>
            <a:br>
              <a:rPr lang="ur-PK" sz="2800" dirty="0" smtClean="0"/>
            </a:br>
            <a:r>
              <a:rPr lang="en-US" sz="2800" dirty="0" smtClean="0"/>
              <a:t>and </a:t>
            </a:r>
            <a:r>
              <a:rPr lang="en-US" sz="2800" dirty="0"/>
              <a:t>of the deviation of those who oppose you</a:t>
            </a:r>
            <a:r>
              <a:rPr lang="en-US" sz="2800" dirty="0" smtClean="0"/>
              <a:t>,</a:t>
            </a:r>
            <a:r>
              <a:rPr lang="ur-PK" sz="2800" dirty="0" smtClean="0"/>
              <a:t/>
            </a:r>
            <a:br>
              <a:rPr lang="ur-PK" sz="2800" dirty="0" smtClean="0"/>
            </a:br>
            <a:r>
              <a:rPr lang="ur-PK" sz="2800" dirty="0" smtClean="0"/>
              <a:t/>
            </a:r>
            <a:br>
              <a:rPr lang="ur-PK" sz="2800" dirty="0" smtClean="0"/>
            </a:br>
            <a:r>
              <a:rPr lang="ur-PK" sz="2800" dirty="0" smtClean="0">
                <a:latin typeface="Faiz Lahori Nastaleeq" pitchFamily="2" charset="-78"/>
                <a:cs typeface="Faiz Lahori Nastaleeq" pitchFamily="2" charset="-78"/>
              </a:rPr>
              <a:t>اور اس کے انحراف سے جو آپ کی مخالفت کرتا ہے</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vkSj</a:t>
            </a:r>
            <a:r>
              <a:rPr lang="en-US" sz="2800" dirty="0" smtClean="0">
                <a:latin typeface="Kruti Dev 016" pitchFamily="2" charset="0"/>
              </a:rPr>
              <a:t> </a:t>
            </a:r>
            <a:r>
              <a:rPr lang="en-US" sz="2800" dirty="0" err="1" smtClean="0">
                <a:latin typeface="Kruti Dev 016" pitchFamily="2" charset="0"/>
              </a:rPr>
              <a:t>mlds</a:t>
            </a:r>
            <a:r>
              <a:rPr lang="en-US" sz="2800" dirty="0" smtClean="0">
                <a:latin typeface="Kruti Dev 016" pitchFamily="2" charset="0"/>
              </a:rPr>
              <a:t> </a:t>
            </a:r>
            <a:r>
              <a:rPr lang="en-US" sz="2800" dirty="0" err="1" smtClean="0">
                <a:latin typeface="Kruti Dev 016" pitchFamily="2" charset="0"/>
              </a:rPr>
              <a:t>bUgsjkQ</a:t>
            </a:r>
            <a:r>
              <a:rPr lang="en-US" sz="2800" dirty="0" smtClean="0">
                <a:latin typeface="Kruti Dev 016" pitchFamily="2" charset="0"/>
              </a:rPr>
              <a:t>+ </a:t>
            </a:r>
            <a:r>
              <a:rPr lang="en-US" sz="2800" dirty="0" err="1" smtClean="0">
                <a:latin typeface="Kruti Dev 016" pitchFamily="2" charset="0"/>
              </a:rPr>
              <a:t>ls</a:t>
            </a:r>
            <a:r>
              <a:rPr lang="en-US" sz="2800" dirty="0" smtClean="0">
                <a:latin typeface="Kruti Dev 016" pitchFamily="2" charset="0"/>
              </a:rPr>
              <a:t> </a:t>
            </a:r>
            <a:r>
              <a:rPr lang="en-US" sz="2800" dirty="0" err="1" smtClean="0">
                <a:latin typeface="Kruti Dev 016" pitchFamily="2" charset="0"/>
              </a:rPr>
              <a:t>tks</a:t>
            </a:r>
            <a:r>
              <a:rPr lang="en-US" sz="2800" dirty="0" smtClean="0">
                <a:latin typeface="Kruti Dev 016" pitchFamily="2" charset="0"/>
              </a:rPr>
              <a:t> </a:t>
            </a:r>
            <a:r>
              <a:rPr lang="en-US" sz="2800" dirty="0" err="1" smtClean="0">
                <a:latin typeface="Kruti Dev 016" pitchFamily="2" charset="0"/>
              </a:rPr>
              <a:t>vkidh</a:t>
            </a:r>
            <a:r>
              <a:rPr lang="en-US" sz="2800" dirty="0" smtClean="0">
                <a:latin typeface="Kruti Dev 016" pitchFamily="2" charset="0"/>
              </a:rPr>
              <a:t> </a:t>
            </a:r>
            <a:r>
              <a:rPr lang="en-US" sz="2800" dirty="0" err="1" smtClean="0">
                <a:latin typeface="Kruti Dev 016" pitchFamily="2" charset="0"/>
              </a:rPr>
              <a:t>eq</a:t>
            </a:r>
            <a:r>
              <a:rPr lang="en-US" sz="2800" dirty="0" smtClean="0">
                <a:latin typeface="Kruti Dev 016" pitchFamily="2" charset="0"/>
              </a:rPr>
              <a:t>[</a:t>
            </a:r>
            <a:r>
              <a:rPr lang="en-US" sz="2800" dirty="0" err="1" smtClean="0">
                <a:latin typeface="Kruti Dev 016" pitchFamily="2" charset="0"/>
              </a:rPr>
              <a:t>k+kfyQ+r</a:t>
            </a:r>
            <a:r>
              <a:rPr lang="en-US" sz="2800" dirty="0" smtClean="0">
                <a:latin typeface="Kruti Dev 016" pitchFamily="2" charset="0"/>
              </a:rPr>
              <a:t> </a:t>
            </a:r>
            <a:r>
              <a:rPr lang="en-US" sz="2800" dirty="0" err="1" smtClean="0">
                <a:latin typeface="Kruti Dev 016" pitchFamily="2" charset="0"/>
              </a:rPr>
              <a:t>djrk</a:t>
            </a:r>
            <a:r>
              <a:rPr lang="en-US" sz="2800" dirty="0" smtClean="0">
                <a:latin typeface="Kruti Dev 016" pitchFamily="2" charset="0"/>
              </a:rPr>
              <a:t> </a:t>
            </a:r>
            <a:r>
              <a:rPr lang="en-US" sz="2800" dirty="0" err="1" smtClean="0">
                <a:latin typeface="Kruti Dev 016" pitchFamily="2" charset="0"/>
              </a:rPr>
              <a:t>gS</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4611341"/>
      </p:ext>
    </p:extLst>
  </p:cSld>
  <p:clrMapOvr>
    <a:masterClrMapping/>
  </p:clrMapOvr>
  <p:transition>
    <p:fade/>
  </p:transition>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711575"/>
            <a:ext cx="10363200" cy="1470025"/>
          </a:xfrm>
        </p:spPr>
        <p:txBody>
          <a:bodyPr/>
          <a:lstStyle/>
          <a:p>
            <a:r>
              <a:rPr lang="ur-PK" sz="5200" dirty="0">
                <a:latin typeface="1 MUHAMMADI QURANIC" pitchFamily="66" charset="-78"/>
                <a:cs typeface="1 MUHAMMADI QURANIC" pitchFamily="66" charset="-78"/>
              </a:rPr>
              <a:t>مُوَالٍ لَكُمْ </a:t>
            </a:r>
            <a:r>
              <a:rPr lang="ur-PK" sz="5200" dirty="0" smtClean="0">
                <a:latin typeface="1 MUHAMMADI QURANIC" pitchFamily="66" charset="-78"/>
                <a:cs typeface="1 MUHAMMADI QURANIC" pitchFamily="66" charset="-78"/>
              </a:rPr>
              <a:t>وَلِأَوْلِيَائِكُمْ</a:t>
            </a:r>
            <a:r>
              <a:rPr lang="en-US" sz="5200" dirty="0"/>
              <a:t/>
            </a:r>
            <a:br>
              <a:rPr lang="en-US" sz="5200" dirty="0"/>
            </a:br>
            <a:r>
              <a:rPr lang="ur-PK" sz="2800" dirty="0" smtClean="0"/>
              <a:t/>
            </a:r>
            <a:br>
              <a:rPr lang="ur-PK" sz="2800" dirty="0" smtClean="0"/>
            </a:br>
            <a:r>
              <a:rPr lang="en-US" sz="2800" i="1" dirty="0" err="1" smtClean="0"/>
              <a:t>muwalin</a:t>
            </a:r>
            <a:r>
              <a:rPr lang="en-US" sz="2800" i="1" dirty="0" smtClean="0"/>
              <a:t> </a:t>
            </a:r>
            <a:r>
              <a:rPr lang="en-US" sz="2800" i="1" dirty="0" err="1"/>
              <a:t>lakum</a:t>
            </a:r>
            <a:r>
              <a:rPr lang="en-US" sz="2800" i="1" dirty="0"/>
              <a:t> </a:t>
            </a:r>
            <a:r>
              <a:rPr lang="en-US" sz="2800" i="1" dirty="0" err="1"/>
              <a:t>wa</a:t>
            </a:r>
            <a:r>
              <a:rPr lang="en-US" sz="2800" i="1" dirty="0"/>
              <a:t> </a:t>
            </a:r>
            <a:r>
              <a:rPr lang="en-US" sz="2800" i="1" dirty="0" err="1"/>
              <a:t>li'awliya'ikum</a:t>
            </a:r>
            <a:r>
              <a:rPr lang="en-US" sz="2800" dirty="0"/>
              <a:t/>
            </a:r>
            <a:br>
              <a:rPr lang="en-US" sz="2800" dirty="0"/>
            </a:br>
            <a:r>
              <a:rPr lang="ur-PK" sz="2800" dirty="0" smtClean="0"/>
              <a:t/>
            </a:r>
            <a:br>
              <a:rPr lang="ur-PK" sz="2800" dirty="0" smtClean="0"/>
            </a:br>
            <a:r>
              <a:rPr lang="en-US" sz="2800" dirty="0" smtClean="0"/>
              <a:t>I </a:t>
            </a:r>
            <a:r>
              <a:rPr lang="en-US" sz="2800" dirty="0"/>
              <a:t>am loyalist to you and to your loyalists</a:t>
            </a:r>
            <a:r>
              <a:rPr lang="en-US" sz="2800" dirty="0" smtClean="0"/>
              <a:t>,</a:t>
            </a:r>
            <a:r>
              <a:rPr lang="ur-PK" sz="2800" dirty="0" smtClean="0"/>
              <a:t/>
            </a:r>
            <a:br>
              <a:rPr lang="ur-PK" sz="2800" dirty="0" smtClean="0"/>
            </a:br>
            <a:r>
              <a:rPr lang="ur-PK" sz="2800" dirty="0" smtClean="0"/>
              <a:t/>
            </a:r>
            <a:br>
              <a:rPr lang="ur-PK" sz="2800" dirty="0" smtClean="0"/>
            </a:br>
            <a:r>
              <a:rPr lang="ur-PK" sz="2800" dirty="0" smtClean="0">
                <a:latin typeface="Faiz Lahori Nastaleeq" pitchFamily="2" charset="-78"/>
                <a:cs typeface="Faiz Lahori Nastaleeq" pitchFamily="2" charset="-78"/>
              </a:rPr>
              <a:t>میں آپ کا دوست اور آپ کے دوستوں کا دوست ہوں</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eSa</a:t>
            </a:r>
            <a:r>
              <a:rPr lang="en-US" sz="2800" dirty="0" smtClean="0">
                <a:latin typeface="Kruti Dev 016" pitchFamily="2" charset="0"/>
              </a:rPr>
              <a:t> </a:t>
            </a:r>
            <a:r>
              <a:rPr lang="en-US" sz="2800" dirty="0" err="1" smtClean="0">
                <a:latin typeface="Kruti Dev 016" pitchFamily="2" charset="0"/>
              </a:rPr>
              <a:t>vkidk</a:t>
            </a:r>
            <a:r>
              <a:rPr lang="en-US" sz="2800" dirty="0" smtClean="0">
                <a:latin typeface="Kruti Dev 016" pitchFamily="2" charset="0"/>
              </a:rPr>
              <a:t> </a:t>
            </a:r>
            <a:r>
              <a:rPr lang="en-US" sz="2800" dirty="0" err="1" smtClean="0">
                <a:latin typeface="Kruti Dev 016" pitchFamily="2" charset="0"/>
              </a:rPr>
              <a:t>nksLr</a:t>
            </a:r>
            <a:r>
              <a:rPr lang="en-US" sz="2800" dirty="0" smtClean="0">
                <a:latin typeface="Kruti Dev 016" pitchFamily="2" charset="0"/>
              </a:rPr>
              <a:t> </a:t>
            </a:r>
            <a:r>
              <a:rPr lang="en-US" sz="2800" dirty="0" err="1" smtClean="0">
                <a:latin typeface="Kruti Dev 016" pitchFamily="2" charset="0"/>
              </a:rPr>
              <a:t>vkSj</a:t>
            </a:r>
            <a:r>
              <a:rPr lang="en-US" sz="2800" dirty="0" smtClean="0">
                <a:latin typeface="Kruti Dev 016" pitchFamily="2" charset="0"/>
              </a:rPr>
              <a:t> </a:t>
            </a:r>
            <a:r>
              <a:rPr lang="en-US" sz="2800" dirty="0" err="1" smtClean="0">
                <a:latin typeface="Kruti Dev 016" pitchFamily="2" charset="0"/>
              </a:rPr>
              <a:t>vkids</a:t>
            </a:r>
            <a:r>
              <a:rPr lang="en-US" sz="2800" dirty="0" smtClean="0">
                <a:latin typeface="Kruti Dev 016" pitchFamily="2" charset="0"/>
              </a:rPr>
              <a:t> </a:t>
            </a:r>
            <a:r>
              <a:rPr lang="en-US" sz="2800" dirty="0" err="1" smtClean="0">
                <a:latin typeface="Kruti Dev 016" pitchFamily="2" charset="0"/>
              </a:rPr>
              <a:t>nksLrksa</a:t>
            </a:r>
            <a:r>
              <a:rPr lang="en-US" sz="2800" dirty="0" smtClean="0">
                <a:latin typeface="Kruti Dev 016" pitchFamily="2" charset="0"/>
              </a:rPr>
              <a:t> </a:t>
            </a:r>
            <a:r>
              <a:rPr lang="en-US" sz="2800" dirty="0" err="1" smtClean="0">
                <a:latin typeface="Kruti Dev 016" pitchFamily="2" charset="0"/>
              </a:rPr>
              <a:t>dk</a:t>
            </a:r>
            <a:r>
              <a:rPr lang="en-US" sz="2800" dirty="0" smtClean="0">
                <a:latin typeface="Kruti Dev 016" pitchFamily="2" charset="0"/>
              </a:rPr>
              <a:t> </a:t>
            </a:r>
            <a:r>
              <a:rPr lang="en-US" sz="2800" dirty="0" err="1" smtClean="0">
                <a:latin typeface="Kruti Dev 016" pitchFamily="2" charset="0"/>
              </a:rPr>
              <a:t>nksLr</a:t>
            </a:r>
            <a:r>
              <a:rPr lang="en-US" sz="2800" dirty="0" smtClean="0">
                <a:latin typeface="Kruti Dev 016" pitchFamily="2" charset="0"/>
              </a:rPr>
              <a:t> </a:t>
            </a:r>
            <a:r>
              <a:rPr lang="en-US" sz="2800" dirty="0" err="1" smtClean="0">
                <a:latin typeface="Kruti Dev 016" pitchFamily="2" charset="0"/>
              </a:rPr>
              <a:t>gw</a:t>
            </a:r>
            <a:r>
              <a:rPr lang="en-US" sz="2800" dirty="0" smtClean="0">
                <a:latin typeface="Kruti Dev 016" pitchFamily="2" charset="0"/>
              </a:rPr>
              <a:t>¡</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2237262799"/>
      </p:ext>
    </p:extLst>
  </p:cSld>
  <p:clrMapOvr>
    <a:masterClrMapping/>
  </p:clrMapOvr>
  <p:transition>
    <p:fade/>
  </p:transition>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4168775"/>
            <a:ext cx="10363200" cy="1470025"/>
          </a:xfrm>
        </p:spPr>
        <p:txBody>
          <a:bodyPr/>
          <a:lstStyle/>
          <a:p>
            <a:r>
              <a:rPr lang="ur-PK" sz="5200" dirty="0">
                <a:latin typeface="1 MUHAMMADI QURANIC" pitchFamily="66" charset="-78"/>
                <a:cs typeface="1 MUHAMMADI QURANIC" pitchFamily="66" charset="-78"/>
              </a:rPr>
              <a:t>مُبْغِضٌ </a:t>
            </a:r>
            <a:r>
              <a:rPr lang="ur-PK" sz="5200" dirty="0" smtClean="0">
                <a:latin typeface="1 MUHAMMADI QURANIC" pitchFamily="66" charset="-78"/>
                <a:cs typeface="1 MUHAMMADI QURANIC" pitchFamily="66" charset="-78"/>
              </a:rPr>
              <a:t>لِأَعْدَائِكُمْ </a:t>
            </a:r>
            <a:r>
              <a:rPr lang="ur-PK" sz="5200" dirty="0">
                <a:latin typeface="1 MUHAMMADI QURANIC" pitchFamily="66" charset="-78"/>
                <a:cs typeface="1 MUHAMMADI QURANIC" pitchFamily="66" charset="-78"/>
              </a:rPr>
              <a:t>وَمُعَادٍ لَهُمْ</a:t>
            </a:r>
            <a:r>
              <a:rPr lang="en-US" sz="5200" dirty="0"/>
              <a:t/>
            </a:r>
            <a:br>
              <a:rPr lang="en-US" sz="5200" dirty="0"/>
            </a:br>
            <a:r>
              <a:rPr lang="ur-PK" sz="2800" dirty="0" smtClean="0"/>
              <a:t/>
            </a:r>
            <a:br>
              <a:rPr lang="ur-PK" sz="2800" dirty="0" smtClean="0"/>
            </a:br>
            <a:r>
              <a:rPr lang="en-US" sz="2800" i="1" dirty="0" err="1" smtClean="0"/>
              <a:t>mubghidun</a:t>
            </a:r>
            <a:r>
              <a:rPr lang="en-US" sz="2800" i="1" dirty="0" smtClean="0"/>
              <a:t> </a:t>
            </a:r>
            <a:r>
              <a:rPr lang="en-US" sz="2800" i="1" dirty="0" err="1"/>
              <a:t>li'a`da'ikum</a:t>
            </a:r>
            <a:r>
              <a:rPr lang="en-US" sz="2800" i="1" dirty="0"/>
              <a:t> </a:t>
            </a:r>
            <a:r>
              <a:rPr lang="en-US" sz="2800" i="1" dirty="0" err="1"/>
              <a:t>wa</a:t>
            </a:r>
            <a:r>
              <a:rPr lang="en-US" sz="2800" i="1" dirty="0"/>
              <a:t> </a:t>
            </a:r>
            <a:r>
              <a:rPr lang="en-US" sz="2800" i="1" dirty="0" err="1"/>
              <a:t>mu`adin</a:t>
            </a:r>
            <a:r>
              <a:rPr lang="en-US" sz="2800" i="1" dirty="0"/>
              <a:t> </a:t>
            </a:r>
            <a:r>
              <a:rPr lang="en-US" sz="2800" i="1" dirty="0" err="1"/>
              <a:t>lahum</a:t>
            </a:r>
            <a:r>
              <a:rPr lang="en-US" sz="2800" dirty="0"/>
              <a:t/>
            </a:r>
            <a:br>
              <a:rPr lang="en-US" sz="2800" dirty="0"/>
            </a:br>
            <a:r>
              <a:rPr lang="ur-PK" sz="2800" dirty="0" smtClean="0"/>
              <a:t/>
            </a:r>
            <a:br>
              <a:rPr lang="ur-PK" sz="2800" dirty="0" smtClean="0"/>
            </a:br>
            <a:r>
              <a:rPr lang="en-US" sz="2800" dirty="0" smtClean="0"/>
              <a:t>I </a:t>
            </a:r>
            <a:r>
              <a:rPr lang="en-US" sz="2800" dirty="0"/>
              <a:t>hate your enemies and I show enmity towards them</a:t>
            </a:r>
            <a:r>
              <a:rPr lang="en-US" sz="2800" dirty="0" smtClean="0"/>
              <a:t>,</a:t>
            </a:r>
            <a:r>
              <a:rPr lang="ur-PK" sz="2800" dirty="0" smtClean="0"/>
              <a:t/>
            </a:r>
            <a:br>
              <a:rPr lang="ur-PK" sz="2800" dirty="0" smtClean="0"/>
            </a:br>
            <a:r>
              <a:rPr lang="ur-PK" sz="2800" dirty="0" smtClean="0"/>
              <a:t/>
            </a:r>
            <a:br>
              <a:rPr lang="ur-PK" sz="2800" dirty="0" smtClean="0"/>
            </a:br>
            <a:r>
              <a:rPr lang="ur-PK" sz="2800" dirty="0" smtClean="0">
                <a:latin typeface="Faiz Lahori Nastaleeq" pitchFamily="2" charset="-78"/>
                <a:cs typeface="Faiz Lahori Nastaleeq" pitchFamily="2" charset="-78"/>
              </a:rPr>
              <a:t>اپنے دشمنوں سے نفرت اور ان سے دشمنی</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vius</a:t>
            </a:r>
            <a:r>
              <a:rPr lang="en-US" sz="2800" dirty="0" smtClean="0">
                <a:latin typeface="Kruti Dev 016" pitchFamily="2" charset="0"/>
              </a:rPr>
              <a:t> </a:t>
            </a:r>
            <a:r>
              <a:rPr lang="en-US" sz="2800" dirty="0" err="1" smtClean="0">
                <a:latin typeface="Kruti Dev 016" pitchFamily="2" charset="0"/>
              </a:rPr>
              <a:t>nq’euksa</a:t>
            </a:r>
            <a:r>
              <a:rPr lang="en-US" sz="2800" dirty="0" smtClean="0">
                <a:latin typeface="Kruti Dev 016" pitchFamily="2" charset="0"/>
              </a:rPr>
              <a:t> </a:t>
            </a:r>
            <a:r>
              <a:rPr lang="en-US" sz="2800" dirty="0" err="1" smtClean="0">
                <a:latin typeface="Kruti Dev 016" pitchFamily="2" charset="0"/>
              </a:rPr>
              <a:t>ls</a:t>
            </a:r>
            <a:r>
              <a:rPr lang="en-US" sz="2800" dirty="0" smtClean="0">
                <a:latin typeface="Kruti Dev 016" pitchFamily="2" charset="0"/>
              </a:rPr>
              <a:t> </a:t>
            </a:r>
            <a:r>
              <a:rPr lang="en-US" sz="2800" dirty="0" err="1" smtClean="0">
                <a:latin typeface="Kruti Dev 016" pitchFamily="2" charset="0"/>
              </a:rPr>
              <a:t>uQ</a:t>
            </a:r>
            <a:r>
              <a:rPr lang="en-US" sz="2800" dirty="0" smtClean="0">
                <a:latin typeface="Kruti Dev 016" pitchFamily="2" charset="0"/>
              </a:rPr>
              <a:t>++</a:t>
            </a:r>
            <a:r>
              <a:rPr lang="en-US" sz="2800" dirty="0" err="1" smtClean="0">
                <a:latin typeface="Kruti Dev 016" pitchFamily="2" charset="0"/>
              </a:rPr>
              <a:t>jr</a:t>
            </a:r>
            <a:r>
              <a:rPr lang="en-US" sz="2800" dirty="0" smtClean="0">
                <a:latin typeface="Kruti Dev 016" pitchFamily="2" charset="0"/>
              </a:rPr>
              <a:t> </a:t>
            </a:r>
            <a:r>
              <a:rPr lang="en-US" sz="2800" dirty="0" err="1" smtClean="0">
                <a:latin typeface="Kruti Dev 016" pitchFamily="2" charset="0"/>
              </a:rPr>
              <a:t>vkSj</a:t>
            </a:r>
            <a:r>
              <a:rPr lang="en-US" sz="2800" dirty="0" smtClean="0">
                <a:latin typeface="Kruti Dev 016" pitchFamily="2" charset="0"/>
              </a:rPr>
              <a:t> </a:t>
            </a:r>
            <a:r>
              <a:rPr lang="en-US" sz="2800" dirty="0" err="1" smtClean="0">
                <a:latin typeface="Kruti Dev 016" pitchFamily="2" charset="0"/>
              </a:rPr>
              <a:t>muls</a:t>
            </a:r>
            <a:r>
              <a:rPr lang="en-US" sz="2800" dirty="0" smtClean="0">
                <a:latin typeface="Kruti Dev 016" pitchFamily="2" charset="0"/>
              </a:rPr>
              <a:t> </a:t>
            </a:r>
            <a:r>
              <a:rPr lang="en-US" sz="2800" dirty="0" err="1" smtClean="0">
                <a:latin typeface="Kruti Dev 016" pitchFamily="2" charset="0"/>
              </a:rPr>
              <a:t>nq’euh</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4139041239"/>
      </p:ext>
    </p:extLst>
  </p:cSld>
  <p:clrMapOvr>
    <a:masterClrMapping/>
  </p:clrMapOvr>
  <p:transition>
    <p:fade/>
  </p:transition>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092575"/>
            <a:ext cx="10363200" cy="1470025"/>
          </a:xfrm>
        </p:spPr>
        <p:txBody>
          <a:bodyPr/>
          <a:lstStyle/>
          <a:p>
            <a:r>
              <a:rPr lang="ur-PK" sz="5200" dirty="0">
                <a:latin typeface="1 MUHAMMADI QURANIC" pitchFamily="66" charset="-78"/>
                <a:cs typeface="1 MUHAMMADI QURANIC" pitchFamily="66" charset="-78"/>
              </a:rPr>
              <a:t>سِلْمٌ لِمَنْ سَالَمَكُمْ</a:t>
            </a:r>
            <a:r>
              <a:rPr lang="en-US" sz="5200" dirty="0"/>
              <a:t/>
            </a:r>
            <a:br>
              <a:rPr lang="en-US" sz="5200" dirty="0"/>
            </a:br>
            <a:r>
              <a:rPr lang="ur-PK" sz="2800" dirty="0" smtClean="0"/>
              <a:t/>
            </a:r>
            <a:br>
              <a:rPr lang="ur-PK" sz="2800" dirty="0" smtClean="0"/>
            </a:br>
            <a:r>
              <a:rPr lang="en-US" sz="2800" i="1" dirty="0" err="1" smtClean="0"/>
              <a:t>silmun</a:t>
            </a:r>
            <a:r>
              <a:rPr lang="en-US" sz="2800" i="1" dirty="0" smtClean="0"/>
              <a:t> </a:t>
            </a:r>
            <a:r>
              <a:rPr lang="en-US" sz="2800" i="1" dirty="0" err="1"/>
              <a:t>liman</a:t>
            </a:r>
            <a:r>
              <a:rPr lang="en-US" sz="2800" i="1" dirty="0"/>
              <a:t> </a:t>
            </a:r>
            <a:r>
              <a:rPr lang="en-US" sz="2800" i="1" dirty="0" err="1"/>
              <a:t>salamakum</a:t>
            </a:r>
            <a:r>
              <a:rPr lang="en-US" sz="2800" dirty="0"/>
              <a:t/>
            </a:r>
            <a:br>
              <a:rPr lang="en-US" sz="2800" dirty="0"/>
            </a:br>
            <a:r>
              <a:rPr lang="ur-PK" sz="2800" dirty="0" smtClean="0"/>
              <a:t/>
            </a:r>
            <a:br>
              <a:rPr lang="ur-PK" sz="2800" dirty="0" smtClean="0"/>
            </a:br>
            <a:r>
              <a:rPr lang="en-US" sz="2800" dirty="0" smtClean="0"/>
              <a:t>I </a:t>
            </a:r>
            <a:r>
              <a:rPr lang="en-US" sz="2800" dirty="0"/>
              <a:t>am at peace with those who make peace with you</a:t>
            </a:r>
            <a:r>
              <a:rPr lang="en-US" sz="2800" dirty="0" smtClean="0"/>
              <a:t>,</a:t>
            </a:r>
            <a:r>
              <a:rPr lang="ur-PK" sz="2800" dirty="0" smtClean="0"/>
              <a:t/>
            </a:r>
            <a:br>
              <a:rPr lang="ur-PK" sz="2800" dirty="0" smtClean="0"/>
            </a:br>
            <a:r>
              <a:rPr lang="ur-PK" sz="2800" dirty="0" smtClean="0"/>
              <a:t/>
            </a:r>
            <a:br>
              <a:rPr lang="ur-PK" sz="2800" dirty="0" smtClean="0"/>
            </a:br>
            <a:r>
              <a:rPr lang="ur-PK" sz="2800" dirty="0" smtClean="0">
                <a:latin typeface="Faiz Lahori Nastaleeq" pitchFamily="2" charset="-78"/>
                <a:cs typeface="Faiz Lahori Nastaleeq" pitchFamily="2" charset="-78"/>
              </a:rPr>
              <a:t>میں آپ کے ساتھ صلح کرنے والوں کے ساتھ سکون میں ہوں</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eSa</a:t>
            </a:r>
            <a:r>
              <a:rPr lang="en-US" sz="2800" dirty="0" smtClean="0">
                <a:latin typeface="Kruti Dev 016" pitchFamily="2" charset="0"/>
              </a:rPr>
              <a:t> </a:t>
            </a:r>
            <a:r>
              <a:rPr lang="en-US" sz="2800" dirty="0" err="1" smtClean="0">
                <a:latin typeface="Kruti Dev 016" pitchFamily="2" charset="0"/>
              </a:rPr>
              <a:t>vkids</a:t>
            </a:r>
            <a:r>
              <a:rPr lang="en-US" sz="2800" dirty="0" smtClean="0">
                <a:latin typeface="Kruti Dev 016" pitchFamily="2" charset="0"/>
              </a:rPr>
              <a:t> </a:t>
            </a:r>
            <a:r>
              <a:rPr lang="en-US" sz="2800" dirty="0" err="1" smtClean="0">
                <a:latin typeface="Kruti Dev 016" pitchFamily="2" charset="0"/>
              </a:rPr>
              <a:t>lkFk</a:t>
            </a:r>
            <a:r>
              <a:rPr lang="en-US" sz="2800" dirty="0" smtClean="0">
                <a:latin typeface="Kruti Dev 016" pitchFamily="2" charset="0"/>
              </a:rPr>
              <a:t> </a:t>
            </a:r>
            <a:r>
              <a:rPr lang="en-US" sz="2800" dirty="0" err="1" smtClean="0">
                <a:latin typeface="Kruti Dev 016" pitchFamily="2" charset="0"/>
              </a:rPr>
              <a:t>lqyg</a:t>
            </a:r>
            <a:r>
              <a:rPr lang="en-US" sz="2800" dirty="0" smtClean="0">
                <a:latin typeface="Kruti Dev 016" pitchFamily="2" charset="0"/>
              </a:rPr>
              <a:t> </a:t>
            </a:r>
            <a:r>
              <a:rPr lang="en-US" sz="2800" dirty="0" err="1" smtClean="0">
                <a:latin typeface="Kruti Dev 016" pitchFamily="2" charset="0"/>
              </a:rPr>
              <a:t>djus</a:t>
            </a:r>
            <a:r>
              <a:rPr lang="en-US" sz="2800" dirty="0" smtClean="0">
                <a:latin typeface="Kruti Dev 016" pitchFamily="2" charset="0"/>
              </a:rPr>
              <a:t> </a:t>
            </a:r>
            <a:r>
              <a:rPr lang="en-US" sz="2800" dirty="0" err="1" smtClean="0">
                <a:latin typeface="Kruti Dev 016" pitchFamily="2" charset="0"/>
              </a:rPr>
              <a:t>okyksa</a:t>
            </a:r>
            <a:r>
              <a:rPr lang="en-US" sz="2800" dirty="0" smtClean="0">
                <a:latin typeface="Kruti Dev 016" pitchFamily="2" charset="0"/>
              </a:rPr>
              <a:t> </a:t>
            </a:r>
            <a:r>
              <a:rPr lang="en-US" sz="2800" dirty="0" err="1" smtClean="0">
                <a:latin typeface="Kruti Dev 016" pitchFamily="2" charset="0"/>
              </a:rPr>
              <a:t>ds</a:t>
            </a:r>
            <a:r>
              <a:rPr lang="en-US" sz="2800" dirty="0" smtClean="0">
                <a:latin typeface="Kruti Dev 016" pitchFamily="2" charset="0"/>
              </a:rPr>
              <a:t> </a:t>
            </a:r>
            <a:r>
              <a:rPr lang="en-US" sz="2800" dirty="0" err="1" smtClean="0">
                <a:latin typeface="Kruti Dev 016" pitchFamily="2" charset="0"/>
              </a:rPr>
              <a:t>lkFk</a:t>
            </a:r>
            <a:r>
              <a:rPr lang="en-US" sz="2800" dirty="0" smtClean="0">
                <a:latin typeface="Kruti Dev 016" pitchFamily="2" charset="0"/>
              </a:rPr>
              <a:t> </a:t>
            </a:r>
            <a:r>
              <a:rPr lang="en-US" sz="2800" dirty="0" err="1" smtClean="0">
                <a:latin typeface="Kruti Dev 016" pitchFamily="2" charset="0"/>
              </a:rPr>
              <a:t>lqdqu</a:t>
            </a:r>
            <a:r>
              <a:rPr lang="en-US" sz="2800" dirty="0" smtClean="0">
                <a:latin typeface="Kruti Dev 016" pitchFamily="2" charset="0"/>
              </a:rPr>
              <a:t> </a:t>
            </a:r>
            <a:r>
              <a:rPr lang="en-US" sz="2800" dirty="0" err="1" smtClean="0">
                <a:latin typeface="Kruti Dev 016" pitchFamily="2" charset="0"/>
              </a:rPr>
              <a:t>esa</a:t>
            </a:r>
            <a:r>
              <a:rPr lang="en-US" sz="2800" dirty="0" smtClean="0">
                <a:latin typeface="Kruti Dev 016" pitchFamily="2" charset="0"/>
              </a:rPr>
              <a:t> </a:t>
            </a:r>
            <a:r>
              <a:rPr lang="en-US" sz="2800" dirty="0" err="1" smtClean="0">
                <a:latin typeface="Kruti Dev 016" pitchFamily="2" charset="0"/>
              </a:rPr>
              <a:t>gw</a:t>
            </a:r>
            <a:r>
              <a:rPr lang="en-US" sz="2800" dirty="0" smtClean="0">
                <a:latin typeface="Kruti Dev 016" pitchFamily="2" charset="0"/>
              </a:rPr>
              <a:t>¡</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2446742719"/>
      </p:ext>
    </p:extLst>
  </p:cSld>
  <p:clrMapOvr>
    <a:masterClrMapping/>
  </p:clrMapOvr>
  <p:transition>
    <p:fade/>
  </p:transition>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016375"/>
            <a:ext cx="10363200" cy="1470025"/>
          </a:xfrm>
        </p:spPr>
        <p:txBody>
          <a:bodyPr/>
          <a:lstStyle/>
          <a:p>
            <a:r>
              <a:rPr lang="ur-PK" sz="5200" dirty="0">
                <a:latin typeface="1 MUHAMMADI QURANIC" pitchFamily="66" charset="-78"/>
                <a:cs typeface="1 MUHAMMADI QURANIC" pitchFamily="66" charset="-78"/>
              </a:rPr>
              <a:t>وَحَرْبٌ لِمَنْ حَارَبَكُمْ</a:t>
            </a:r>
            <a:r>
              <a:rPr lang="en-US" sz="5200" dirty="0"/>
              <a:t/>
            </a:r>
            <a:br>
              <a:rPr lang="en-US" sz="5200" dirty="0"/>
            </a:br>
            <a:r>
              <a:rPr lang="ur-PK" sz="2800" dirty="0" smtClean="0"/>
              <a:t/>
            </a:r>
            <a:br>
              <a:rPr lang="ur-PK" sz="2800" dirty="0" smtClean="0"/>
            </a:br>
            <a:r>
              <a:rPr lang="en-US" sz="2800" i="1" dirty="0" err="1" smtClean="0"/>
              <a:t>wa</a:t>
            </a:r>
            <a:r>
              <a:rPr lang="en-US" sz="2800" i="1" dirty="0" smtClean="0"/>
              <a:t> </a:t>
            </a:r>
            <a:r>
              <a:rPr lang="en-US" sz="2800" i="1" dirty="0" err="1"/>
              <a:t>harbun</a:t>
            </a:r>
            <a:r>
              <a:rPr lang="en-US" sz="2800" i="1" dirty="0"/>
              <a:t> </a:t>
            </a:r>
            <a:r>
              <a:rPr lang="en-US" sz="2800" i="1" dirty="0" err="1"/>
              <a:t>liman</a:t>
            </a:r>
            <a:r>
              <a:rPr lang="en-US" sz="2800" i="1" dirty="0"/>
              <a:t> </a:t>
            </a:r>
            <a:r>
              <a:rPr lang="en-US" sz="2800" i="1" dirty="0" err="1"/>
              <a:t>harabakum</a:t>
            </a:r>
            <a:r>
              <a:rPr lang="en-US" sz="2800" dirty="0"/>
              <a:t/>
            </a:r>
            <a:br>
              <a:rPr lang="en-US" sz="2800" dirty="0"/>
            </a:br>
            <a:r>
              <a:rPr lang="ur-PK" sz="2800" dirty="0" smtClean="0"/>
              <a:t/>
            </a:r>
            <a:br>
              <a:rPr lang="ur-PK" sz="2800" dirty="0" smtClean="0"/>
            </a:br>
            <a:r>
              <a:rPr lang="en-US" sz="2800" dirty="0" smtClean="0"/>
              <a:t>I </a:t>
            </a:r>
            <a:r>
              <a:rPr lang="en-US" sz="2800" dirty="0"/>
              <a:t>take the field against those who march against you</a:t>
            </a:r>
            <a:r>
              <a:rPr lang="en-US" sz="2800" dirty="0" smtClean="0"/>
              <a:t>,</a:t>
            </a:r>
            <a:r>
              <a:rPr lang="ur-PK" sz="2800" dirty="0" smtClean="0"/>
              <a:t/>
            </a:r>
            <a:br>
              <a:rPr lang="ur-PK" sz="2800" dirty="0" smtClean="0"/>
            </a:br>
            <a:r>
              <a:rPr lang="ur-PK" sz="2800" dirty="0" smtClean="0"/>
              <a:t/>
            </a:r>
            <a:br>
              <a:rPr lang="ur-PK" sz="2800" dirty="0" smtClean="0"/>
            </a:br>
            <a:r>
              <a:rPr lang="ur-PK" sz="2800" dirty="0" smtClean="0">
                <a:latin typeface="Faiz Lahori Nastaleeq" pitchFamily="2" charset="-78"/>
                <a:cs typeface="Faiz Lahori Nastaleeq" pitchFamily="2" charset="-78"/>
              </a:rPr>
              <a:t>میں آپ کے خلاف مارچ کرنے والوں کے خلاف میدان مارتا ہوں</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eSa</a:t>
            </a:r>
            <a:r>
              <a:rPr lang="en-US" sz="2800" dirty="0" smtClean="0">
                <a:latin typeface="Kruti Dev 016" pitchFamily="2" charset="0"/>
              </a:rPr>
              <a:t> </a:t>
            </a:r>
            <a:r>
              <a:rPr lang="en-US" sz="2800" dirty="0" err="1" smtClean="0">
                <a:latin typeface="Kruti Dev 016" pitchFamily="2" charset="0"/>
              </a:rPr>
              <a:t>vkids</a:t>
            </a:r>
            <a:r>
              <a:rPr lang="en-US" sz="2800" dirty="0" smtClean="0">
                <a:latin typeface="Kruti Dev 016" pitchFamily="2" charset="0"/>
              </a:rPr>
              <a:t> f[</a:t>
            </a:r>
            <a:r>
              <a:rPr lang="en-US" sz="2800" dirty="0" err="1" smtClean="0">
                <a:latin typeface="Kruti Dev 016" pitchFamily="2" charset="0"/>
              </a:rPr>
              <a:t>kykQ</a:t>
            </a:r>
            <a:r>
              <a:rPr lang="en-US" sz="2800" dirty="0" smtClean="0">
                <a:latin typeface="Kruti Dev 016" pitchFamily="2" charset="0"/>
              </a:rPr>
              <a:t>+ </a:t>
            </a:r>
            <a:r>
              <a:rPr lang="en-US" sz="2800" dirty="0" err="1" smtClean="0">
                <a:latin typeface="Kruti Dev 016" pitchFamily="2" charset="0"/>
              </a:rPr>
              <a:t>ekpZ</a:t>
            </a:r>
            <a:r>
              <a:rPr lang="en-US" sz="2800" dirty="0" smtClean="0">
                <a:latin typeface="Kruti Dev 016" pitchFamily="2" charset="0"/>
              </a:rPr>
              <a:t> </a:t>
            </a:r>
            <a:r>
              <a:rPr lang="en-US" sz="2800" dirty="0" err="1" smtClean="0">
                <a:latin typeface="Kruti Dev 016" pitchFamily="2" charset="0"/>
              </a:rPr>
              <a:t>djus</a:t>
            </a:r>
            <a:r>
              <a:rPr lang="en-US" sz="2800" dirty="0" smtClean="0">
                <a:latin typeface="Kruti Dev 016" pitchFamily="2" charset="0"/>
              </a:rPr>
              <a:t> </a:t>
            </a:r>
            <a:r>
              <a:rPr lang="en-US" sz="2800" dirty="0" err="1" smtClean="0">
                <a:latin typeface="Kruti Dev 016" pitchFamily="2" charset="0"/>
              </a:rPr>
              <a:t>okyksa</a:t>
            </a:r>
            <a:r>
              <a:rPr lang="en-US" sz="2800" dirty="0" smtClean="0">
                <a:latin typeface="Kruti Dev 016" pitchFamily="2" charset="0"/>
              </a:rPr>
              <a:t> </a:t>
            </a:r>
            <a:r>
              <a:rPr lang="en-US" sz="2800" dirty="0" err="1" smtClean="0">
                <a:latin typeface="Kruti Dev 016" pitchFamily="2" charset="0"/>
              </a:rPr>
              <a:t>ds</a:t>
            </a:r>
            <a:r>
              <a:rPr lang="en-US" sz="2800" dirty="0" smtClean="0">
                <a:latin typeface="Kruti Dev 016" pitchFamily="2" charset="0"/>
              </a:rPr>
              <a:t> f[</a:t>
            </a:r>
            <a:r>
              <a:rPr lang="en-US" sz="2800" dirty="0" err="1" smtClean="0">
                <a:latin typeface="Kruti Dev 016" pitchFamily="2" charset="0"/>
              </a:rPr>
              <a:t>k+ykQ</a:t>
            </a:r>
            <a:r>
              <a:rPr lang="en-US" sz="2800" dirty="0" smtClean="0">
                <a:latin typeface="Kruti Dev 016" pitchFamily="2" charset="0"/>
              </a:rPr>
              <a:t>++ </a:t>
            </a:r>
            <a:r>
              <a:rPr lang="en-US" sz="2800" dirty="0" err="1" smtClean="0">
                <a:latin typeface="Kruti Dev 016" pitchFamily="2" charset="0"/>
              </a:rPr>
              <a:t>eSnku</a:t>
            </a:r>
            <a:r>
              <a:rPr lang="en-US" sz="2800" dirty="0" smtClean="0">
                <a:latin typeface="Kruti Dev 016" pitchFamily="2" charset="0"/>
              </a:rPr>
              <a:t> </a:t>
            </a:r>
            <a:r>
              <a:rPr lang="en-US" sz="2800" dirty="0" err="1" smtClean="0">
                <a:latin typeface="Kruti Dev 016" pitchFamily="2" charset="0"/>
              </a:rPr>
              <a:t>ekjrk</a:t>
            </a:r>
            <a:r>
              <a:rPr lang="en-US" sz="2800" dirty="0" smtClean="0">
                <a:latin typeface="Kruti Dev 016" pitchFamily="2" charset="0"/>
              </a:rPr>
              <a:t> </a:t>
            </a:r>
            <a:r>
              <a:rPr lang="en-US" sz="2800" dirty="0" err="1" smtClean="0">
                <a:latin typeface="Kruti Dev 016" pitchFamily="2" charset="0"/>
              </a:rPr>
              <a:t>gw</a:t>
            </a:r>
            <a:r>
              <a:rPr lang="en-US" sz="2800" dirty="0" smtClean="0">
                <a:latin typeface="Kruti Dev 016" pitchFamily="2" charset="0"/>
              </a:rPr>
              <a:t>¡</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1494328440"/>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971800"/>
            <a:ext cx="10363200" cy="1470025"/>
          </a:xfrm>
        </p:spPr>
        <p:txBody>
          <a:bodyPr/>
          <a:lstStyle/>
          <a:p>
            <a:r>
              <a:rPr lang="ur-PK" sz="5200" dirty="0" smtClean="0">
                <a:latin typeface="1 MUHAMMADI QURANIC" pitchFamily="66" charset="-78"/>
                <a:cs typeface="1 MUHAMMADI QURANIC" pitchFamily="66" charset="-78"/>
              </a:rPr>
              <a:t>اَلسَّلَامُ </a:t>
            </a:r>
            <a:r>
              <a:rPr lang="ur-PK" sz="5200" dirty="0">
                <a:latin typeface="1 MUHAMMADI QURANIC" pitchFamily="66" charset="-78"/>
                <a:cs typeface="1 MUHAMMADI QURANIC" pitchFamily="66" charset="-78"/>
              </a:rPr>
              <a:t>عَلَىٰ أَئِمَّةِ ٱلْهُدَىٰ</a:t>
            </a:r>
            <a:r>
              <a:rPr lang="en-US" sz="5200" dirty="0">
                <a:latin typeface="1 MUHAMMADI QURANIC" pitchFamily="66" charset="-78"/>
                <a:cs typeface="1 MUHAMMADI QURANIC" pitchFamily="66" charset="-78"/>
              </a:rPr>
              <a:t/>
            </a:r>
            <a:br>
              <a:rPr lang="en-US" sz="5200" dirty="0">
                <a:latin typeface="1 MUHAMMADI QURANIC" pitchFamily="66" charset="-78"/>
                <a:cs typeface="1 MUHAMMADI QURANIC" pitchFamily="66" charset="-78"/>
              </a:rPr>
            </a:br>
            <a:r>
              <a:rPr lang="ur-PK" sz="2800" dirty="0" smtClean="0">
                <a:latin typeface="1 MUHAMMADI QURANIC" pitchFamily="66" charset="-78"/>
                <a:cs typeface="1 MUHAMMADI QURANIC" pitchFamily="66" charset="-78"/>
              </a:rPr>
              <a:t/>
            </a:r>
            <a:br>
              <a:rPr lang="ur-PK" sz="2800" dirty="0" smtClean="0">
                <a:latin typeface="1 MUHAMMADI QURANIC" pitchFamily="66" charset="-78"/>
                <a:cs typeface="1 MUHAMMADI QURANIC" pitchFamily="66" charset="-78"/>
              </a:rPr>
            </a:br>
            <a:r>
              <a:rPr lang="en-US" sz="2800" i="1" dirty="0" err="1" smtClean="0"/>
              <a:t>alssalamu</a:t>
            </a:r>
            <a:r>
              <a:rPr lang="en-US" sz="2800" i="1" dirty="0" smtClean="0"/>
              <a:t> </a:t>
            </a:r>
            <a:r>
              <a:rPr lang="en-US" sz="2800" i="1" dirty="0"/>
              <a:t>`</a:t>
            </a:r>
            <a:r>
              <a:rPr lang="en-US" sz="2800" i="1" dirty="0" err="1"/>
              <a:t>ala</a:t>
            </a:r>
            <a:r>
              <a:rPr lang="en-US" sz="2800" i="1" dirty="0"/>
              <a:t> </a:t>
            </a:r>
            <a:r>
              <a:rPr lang="en-US" sz="2800" i="1" dirty="0" err="1"/>
              <a:t>a'immati</a:t>
            </a:r>
            <a:r>
              <a:rPr lang="en-US" sz="2800" i="1" dirty="0"/>
              <a:t> </a:t>
            </a:r>
            <a:r>
              <a:rPr lang="en-US" sz="2800" i="1" dirty="0" err="1" smtClean="0"/>
              <a:t>alhuda</a:t>
            </a:r>
            <a:r>
              <a:rPr lang="ur-PK" sz="2800" i="1" dirty="0" smtClean="0"/>
              <a:t/>
            </a:r>
            <a:br>
              <a:rPr lang="ur-PK" sz="2800" i="1" dirty="0" smtClean="0"/>
            </a:br>
            <a:r>
              <a:rPr lang="en-US" sz="2800" dirty="0"/>
              <a:t/>
            </a:r>
            <a:br>
              <a:rPr lang="en-US" sz="2800" dirty="0"/>
            </a:br>
            <a:r>
              <a:rPr lang="en-US" sz="2800" dirty="0"/>
              <a:t>Peace be upon the directors of right guidance</a:t>
            </a:r>
            <a:r>
              <a:rPr lang="en-US" sz="2800" dirty="0" smtClean="0"/>
              <a:t>,</a:t>
            </a:r>
            <a:r>
              <a:rPr lang="ur-PK" sz="2800" dirty="0" smtClean="0"/>
              <a:t/>
            </a:r>
            <a:br>
              <a:rPr lang="ur-PK" sz="2800" dirty="0" smtClean="0"/>
            </a:br>
            <a:r>
              <a:rPr lang="ur-PK" sz="2800" dirty="0" smtClean="0"/>
              <a:t/>
            </a:r>
            <a:br>
              <a:rPr lang="ur-PK" sz="2800" dirty="0" smtClean="0"/>
            </a:br>
            <a:r>
              <a:rPr lang="ur-PK" sz="2800" dirty="0">
                <a:latin typeface="Faiz Lahori Nastaleeq" pitchFamily="2" charset="-78"/>
                <a:cs typeface="Faiz Lahori Nastaleeq" pitchFamily="2" charset="-78"/>
              </a:rPr>
              <a:t>سلامت ہدایت کے ہدایت کاروں پر</a:t>
            </a:r>
            <a:br>
              <a:rPr lang="ur-PK" sz="2800" dirty="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Lkyker</a:t>
            </a:r>
            <a:r>
              <a:rPr lang="en-US" sz="2800" dirty="0" smtClean="0">
                <a:latin typeface="Kruti Dev 016" pitchFamily="2" charset="0"/>
              </a:rPr>
              <a:t> </a:t>
            </a:r>
            <a:r>
              <a:rPr lang="en-US" sz="2800" dirty="0" err="1">
                <a:latin typeface="Kruti Dev 016" pitchFamily="2" charset="0"/>
              </a:rPr>
              <a:t>fgnk;r</a:t>
            </a:r>
            <a:r>
              <a:rPr lang="en-US" sz="2800" dirty="0">
                <a:latin typeface="Kruti Dev 016" pitchFamily="2" charset="0"/>
              </a:rPr>
              <a:t> ds </a:t>
            </a:r>
            <a:r>
              <a:rPr lang="en-US" sz="2800" dirty="0" err="1">
                <a:latin typeface="Kruti Dev 016" pitchFamily="2" charset="0"/>
              </a:rPr>
              <a:t>fgnk;r</a:t>
            </a:r>
            <a:r>
              <a:rPr lang="en-US" sz="2800" dirty="0">
                <a:latin typeface="Kruti Dev 016" pitchFamily="2" charset="0"/>
              </a:rPr>
              <a:t> </a:t>
            </a:r>
            <a:r>
              <a:rPr lang="en-US" sz="2800" dirty="0" err="1">
                <a:latin typeface="Kruti Dev 016" pitchFamily="2" charset="0"/>
              </a:rPr>
              <a:t>dkjksa</a:t>
            </a:r>
            <a:r>
              <a:rPr lang="en-US" sz="2800" dirty="0">
                <a:latin typeface="Kruti Dev 016" pitchFamily="2" charset="0"/>
              </a:rPr>
              <a:t> </a:t>
            </a:r>
            <a:r>
              <a:rPr lang="en-US" sz="2800" dirty="0" err="1">
                <a:latin typeface="Kruti Dev 016" pitchFamily="2" charset="0"/>
              </a:rPr>
              <a:t>ij</a:t>
            </a:r>
            <a:r>
              <a:rPr lang="en-US" sz="2800" dirty="0"/>
              <a:t/>
            </a:r>
            <a:br>
              <a:rPr lang="en-US" sz="2800" dirty="0"/>
            </a:br>
            <a:r>
              <a:rPr lang="en-US" sz="2800" dirty="0"/>
              <a:t/>
            </a:r>
            <a:br>
              <a:rPr lang="en-US" sz="2800" dirty="0"/>
            </a:br>
            <a:endParaRPr lang="en-US" sz="2800" dirty="0"/>
          </a:p>
        </p:txBody>
      </p:sp>
      <p:sp>
        <p:nvSpPr>
          <p:cNvPr id="3" name="Subtitle 2"/>
          <p:cNvSpPr>
            <a:spLocks noGrp="1"/>
          </p:cNvSpPr>
          <p:nvPr>
            <p:ph type="subTitle" idx="1"/>
          </p:nvPr>
        </p:nvSpPr>
        <p:spPr>
          <a:xfrm>
            <a:off x="2133600" y="3962400"/>
            <a:ext cx="8534400" cy="1447800"/>
          </a:xfrm>
        </p:spPr>
        <p:txBody>
          <a:bodyPr/>
          <a:lstStyle/>
          <a:p>
            <a:endParaRPr lang="ur-PK" dirty="0">
              <a:latin typeface="Faiz Lahori Nastaleeq" pitchFamily="2" charset="-78"/>
              <a:cs typeface="Faiz Lahori Nastaleeq" pitchFamily="2" charset="-78"/>
            </a:endParaRPr>
          </a:p>
          <a:p>
            <a:r>
              <a:rPr lang="ur-PK" dirty="0">
                <a:latin typeface="Faiz Lahori Nastaleeq" pitchFamily="2" charset="-78"/>
                <a:cs typeface="Faiz Lahori Nastaleeq" pitchFamily="2" charset="-78"/>
              </a:rPr>
              <a:t/>
            </a:r>
            <a:br>
              <a:rPr lang="ur-PK" dirty="0">
                <a:latin typeface="Faiz Lahori Nastaleeq" pitchFamily="2" charset="-78"/>
                <a:cs typeface="Faiz Lahori Nastaleeq" pitchFamily="2" charset="-78"/>
              </a:rPr>
            </a:br>
            <a:endParaRPr lang="en-US" dirty="0" smtClean="0">
              <a:latin typeface="Faiz Lahori Nastaleeq" pitchFamily="2" charset="-78"/>
              <a:cs typeface="Faiz Lahori Nastaleeq" pitchFamily="2" charset="-78"/>
            </a:endParaRPr>
          </a:p>
          <a:p>
            <a:r>
              <a:rPr lang="en-US" dirty="0" smtClean="0">
                <a:latin typeface="LMG-Arun" pitchFamily="2" charset="0"/>
                <a:cs typeface="Arial" charset="0"/>
              </a:rPr>
              <a:t>;,FD CM </a:t>
            </a:r>
            <a:r>
              <a:rPr lang="en-US" dirty="0" err="1" smtClean="0">
                <a:latin typeface="LMG-Arun" pitchFamily="2" charset="0"/>
                <a:cs typeface="Arial" charset="0"/>
              </a:rPr>
              <a:t>lCNFIT</a:t>
            </a:r>
            <a:r>
              <a:rPr lang="en-US" dirty="0" smtClean="0">
                <a:latin typeface="LMG-Arun" pitchFamily="2" charset="0"/>
                <a:cs typeface="Arial" charset="0"/>
              </a:rPr>
              <a:t>  VF5GFZF .DFDM 5Z4 </a:t>
            </a:r>
          </a:p>
          <a:p>
            <a:r>
              <a:rPr lang="ur-PK" dirty="0">
                <a:latin typeface="Faiz Lahori Nastaleeq" pitchFamily="2" charset="-78"/>
                <a:cs typeface="Faiz Lahori Nastaleeq" pitchFamily="2" charset="-78"/>
              </a:rPr>
              <a:t/>
            </a:r>
            <a:br>
              <a:rPr lang="ur-PK" dirty="0">
                <a:latin typeface="Faiz Lahori Nastaleeq" pitchFamily="2" charset="-78"/>
                <a:cs typeface="Faiz Lahori Nastaleeq" pitchFamily="2" charset="-78"/>
              </a:rPr>
            </a:br>
            <a:endParaRPr lang="en-US" dirty="0">
              <a:latin typeface="Faiz Lahori Nastaleeq" pitchFamily="2" charset="-78"/>
              <a:cs typeface="Faiz Lahori Nastaleeq" pitchFamily="2" charset="-78"/>
            </a:endParaRPr>
          </a:p>
        </p:txBody>
      </p:sp>
    </p:spTree>
    <p:extLst>
      <p:ext uri="{BB962C8B-B14F-4D97-AF65-F5344CB8AC3E}">
        <p14:creationId xmlns:p14="http://schemas.microsoft.com/office/powerpoint/2010/main" xmlns="" val="405458727"/>
      </p:ext>
    </p:extLst>
  </p:cSld>
  <p:clrMapOvr>
    <a:masterClrMapping/>
  </p:clrMapOvr>
  <p:transition>
    <p:fade/>
  </p:transition>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016375"/>
            <a:ext cx="10363200" cy="1470025"/>
          </a:xfrm>
        </p:spPr>
        <p:txBody>
          <a:bodyPr/>
          <a:lstStyle/>
          <a:p>
            <a:r>
              <a:rPr lang="ur-PK" sz="5200" dirty="0">
                <a:latin typeface="1 MUHAMMADI QURANIC" pitchFamily="66" charset="-78"/>
                <a:cs typeface="1 MUHAMMADI QURANIC" pitchFamily="66" charset="-78"/>
              </a:rPr>
              <a:t>مُحَقِّقٌ لِمَا حَقَّقْتُمْ</a:t>
            </a:r>
            <a:r>
              <a:rPr lang="en-US" sz="5200" dirty="0"/>
              <a:t/>
            </a:r>
            <a:br>
              <a:rPr lang="en-US" sz="5200" dirty="0"/>
            </a:br>
            <a:r>
              <a:rPr lang="en-US" sz="2800" dirty="0" smtClean="0"/>
              <a:t/>
            </a:r>
            <a:br>
              <a:rPr lang="en-US" sz="2800" dirty="0" smtClean="0"/>
            </a:br>
            <a:r>
              <a:rPr lang="en-US" sz="2800" i="1" dirty="0" err="1" smtClean="0"/>
              <a:t>muhaqqiqun</a:t>
            </a:r>
            <a:r>
              <a:rPr lang="en-US" sz="2800" i="1" dirty="0" smtClean="0"/>
              <a:t> </a:t>
            </a:r>
            <a:r>
              <a:rPr lang="en-US" sz="2800" i="1" dirty="0"/>
              <a:t>lima </a:t>
            </a:r>
            <a:r>
              <a:rPr lang="en-US" sz="2800" i="1" dirty="0" err="1"/>
              <a:t>haqqaqtum</a:t>
            </a:r>
            <a:r>
              <a:rPr lang="en-US" sz="2800" dirty="0"/>
              <a:t/>
            </a:r>
            <a:br>
              <a:rPr lang="en-US" sz="2800" dirty="0"/>
            </a:br>
            <a:r>
              <a:rPr lang="en-US" sz="2800" dirty="0" smtClean="0"/>
              <a:t/>
            </a:r>
            <a:br>
              <a:rPr lang="en-US" sz="2800" dirty="0" smtClean="0"/>
            </a:br>
            <a:r>
              <a:rPr lang="en-US" sz="2800" dirty="0" smtClean="0"/>
              <a:t>I </a:t>
            </a:r>
            <a:r>
              <a:rPr lang="en-US" sz="2800" dirty="0"/>
              <a:t>accept as true that which you have decided as true</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میں سچ کے طور پر قبول کرتا ہوں جو آپ کی سچائی کو تسلیم کرتا ہے</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eSa</a:t>
            </a:r>
            <a:r>
              <a:rPr lang="en-US" sz="2800" dirty="0" smtClean="0">
                <a:latin typeface="Kruti Dev 016" pitchFamily="2" charset="0"/>
              </a:rPr>
              <a:t> </a:t>
            </a:r>
            <a:r>
              <a:rPr lang="en-US" sz="2800" dirty="0" err="1" smtClean="0">
                <a:latin typeface="Kruti Dev 016" pitchFamily="2" charset="0"/>
              </a:rPr>
              <a:t>lp</a:t>
            </a:r>
            <a:r>
              <a:rPr lang="en-US" sz="2800" dirty="0" smtClean="0">
                <a:latin typeface="Kruti Dev 016" pitchFamily="2" charset="0"/>
              </a:rPr>
              <a:t> </a:t>
            </a:r>
            <a:r>
              <a:rPr lang="en-US" sz="2800" dirty="0" err="1" smtClean="0">
                <a:latin typeface="Kruti Dev 016" pitchFamily="2" charset="0"/>
              </a:rPr>
              <a:t>ds</a:t>
            </a:r>
            <a:r>
              <a:rPr lang="en-US" sz="2800" dirty="0" smtClean="0">
                <a:latin typeface="Kruti Dev 016" pitchFamily="2" charset="0"/>
              </a:rPr>
              <a:t> </a:t>
            </a:r>
            <a:r>
              <a:rPr lang="en-US" sz="2800" dirty="0" err="1" smtClean="0">
                <a:latin typeface="Kruti Dev 016" pitchFamily="2" charset="0"/>
              </a:rPr>
              <a:t>rkSj</a:t>
            </a:r>
            <a:r>
              <a:rPr lang="en-US" sz="2800" dirty="0" smtClean="0">
                <a:latin typeface="Kruti Dev 016" pitchFamily="2" charset="0"/>
              </a:rPr>
              <a:t> </a:t>
            </a:r>
            <a:r>
              <a:rPr lang="en-US" sz="2800" dirty="0" err="1" smtClean="0">
                <a:latin typeface="Kruti Dev 016" pitchFamily="2" charset="0"/>
              </a:rPr>
              <a:t>ij</a:t>
            </a:r>
            <a:r>
              <a:rPr lang="en-US" sz="2800" dirty="0" smtClean="0">
                <a:latin typeface="Kruti Dev 016" pitchFamily="2" charset="0"/>
              </a:rPr>
              <a:t> </a:t>
            </a:r>
            <a:r>
              <a:rPr lang="en-US" sz="2800" dirty="0" err="1" smtClean="0">
                <a:latin typeface="Kruti Dev 016" pitchFamily="2" charset="0"/>
              </a:rPr>
              <a:t>d+qcwy</a:t>
            </a:r>
            <a:r>
              <a:rPr lang="en-US" sz="2800" dirty="0" smtClean="0">
                <a:latin typeface="Kruti Dev 016" pitchFamily="2" charset="0"/>
              </a:rPr>
              <a:t> </a:t>
            </a:r>
            <a:r>
              <a:rPr lang="en-US" sz="2800" dirty="0" err="1" smtClean="0">
                <a:latin typeface="Kruti Dev 016" pitchFamily="2" charset="0"/>
              </a:rPr>
              <a:t>djrk</a:t>
            </a:r>
            <a:r>
              <a:rPr lang="en-US" sz="2800" dirty="0" smtClean="0">
                <a:latin typeface="Kruti Dev 016" pitchFamily="2" charset="0"/>
              </a:rPr>
              <a:t> </a:t>
            </a:r>
            <a:r>
              <a:rPr lang="en-US" sz="2800" dirty="0" err="1" smtClean="0">
                <a:latin typeface="Kruti Dev 016" pitchFamily="2" charset="0"/>
              </a:rPr>
              <a:t>gw</a:t>
            </a:r>
            <a:r>
              <a:rPr lang="en-US" sz="2800" dirty="0" smtClean="0">
                <a:latin typeface="Kruti Dev 016" pitchFamily="2" charset="0"/>
              </a:rPr>
              <a:t>¡ </a:t>
            </a:r>
            <a:r>
              <a:rPr lang="en-US" sz="2800" dirty="0" err="1" smtClean="0">
                <a:latin typeface="Kruti Dev 016" pitchFamily="2" charset="0"/>
              </a:rPr>
              <a:t>tks</a:t>
            </a:r>
            <a:r>
              <a:rPr lang="en-US" sz="2800" dirty="0" smtClean="0">
                <a:latin typeface="Kruti Dev 016" pitchFamily="2" charset="0"/>
              </a:rPr>
              <a:t> </a:t>
            </a:r>
            <a:r>
              <a:rPr lang="en-US" sz="2800" dirty="0" err="1" smtClean="0">
                <a:latin typeface="Kruti Dev 016" pitchFamily="2" charset="0"/>
              </a:rPr>
              <a:t>vkidh</a:t>
            </a:r>
            <a:r>
              <a:rPr lang="en-US" sz="2800" dirty="0" smtClean="0">
                <a:latin typeface="Kruti Dev 016" pitchFamily="2" charset="0"/>
              </a:rPr>
              <a:t> </a:t>
            </a:r>
            <a:r>
              <a:rPr lang="en-US" sz="2800" dirty="0" err="1" smtClean="0">
                <a:latin typeface="Kruti Dev 016" pitchFamily="2" charset="0"/>
              </a:rPr>
              <a:t>lPpkbZ</a:t>
            </a:r>
            <a:r>
              <a:rPr lang="en-US" sz="2800" dirty="0" smtClean="0">
                <a:latin typeface="Kruti Dev 016" pitchFamily="2" charset="0"/>
              </a:rPr>
              <a:t> </a:t>
            </a:r>
            <a:r>
              <a:rPr lang="en-US" sz="2800" dirty="0" err="1" smtClean="0">
                <a:latin typeface="Kruti Dev 016" pitchFamily="2" charset="0"/>
              </a:rPr>
              <a:t>dks</a:t>
            </a:r>
            <a:r>
              <a:rPr lang="en-US" sz="2800" dirty="0" smtClean="0">
                <a:latin typeface="Kruti Dev 016" pitchFamily="2" charset="0"/>
              </a:rPr>
              <a:t> </a:t>
            </a:r>
            <a:r>
              <a:rPr lang="en-US" sz="2800" dirty="0" err="1" smtClean="0">
                <a:latin typeface="Kruti Dev 016" pitchFamily="2" charset="0"/>
              </a:rPr>
              <a:t>rLyhe</a:t>
            </a:r>
            <a:r>
              <a:rPr lang="en-US" sz="2800" dirty="0" smtClean="0">
                <a:latin typeface="Kruti Dev 016" pitchFamily="2" charset="0"/>
              </a:rPr>
              <a:t> </a:t>
            </a:r>
            <a:r>
              <a:rPr lang="en-US" sz="2800" dirty="0" err="1" smtClean="0">
                <a:latin typeface="Kruti Dev 016" pitchFamily="2" charset="0"/>
              </a:rPr>
              <a:t>djrk</a:t>
            </a:r>
            <a:r>
              <a:rPr lang="en-US" sz="2800" dirty="0" smtClean="0">
                <a:latin typeface="Kruti Dev 016" pitchFamily="2" charset="0"/>
              </a:rPr>
              <a:t> </a:t>
            </a:r>
            <a:r>
              <a:rPr lang="en-US" sz="2800" dirty="0" err="1" smtClean="0">
                <a:latin typeface="Kruti Dev 016" pitchFamily="2" charset="0"/>
              </a:rPr>
              <a:t>gS</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1486759526"/>
      </p:ext>
    </p:extLst>
  </p:cSld>
  <p:clrMapOvr>
    <a:masterClrMapping/>
  </p:clrMapOvr>
  <p:transition>
    <p:fade/>
  </p:transition>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016375"/>
            <a:ext cx="10363200" cy="1470025"/>
          </a:xfrm>
        </p:spPr>
        <p:txBody>
          <a:bodyPr/>
          <a:lstStyle/>
          <a:p>
            <a:r>
              <a:rPr lang="ur-PK" sz="5200" dirty="0">
                <a:latin typeface="1 MUHAMMADI QURANIC" pitchFamily="66" charset="-78"/>
                <a:cs typeface="1 MUHAMMADI QURANIC" pitchFamily="66" charset="-78"/>
              </a:rPr>
              <a:t>مُبْطِلٌ لِمَا أَبْطَلْتُمْ</a:t>
            </a:r>
            <a:r>
              <a:rPr lang="en-US" sz="5200" dirty="0"/>
              <a:t/>
            </a:r>
            <a:br>
              <a:rPr lang="en-US" sz="5200" dirty="0"/>
            </a:br>
            <a:r>
              <a:rPr lang="en-US" sz="2800" dirty="0" smtClean="0"/>
              <a:t/>
            </a:r>
            <a:br>
              <a:rPr lang="en-US" sz="2800" dirty="0" smtClean="0"/>
            </a:br>
            <a:r>
              <a:rPr lang="en-US" sz="2800" i="1" dirty="0" err="1" smtClean="0"/>
              <a:t>mubtilun</a:t>
            </a:r>
            <a:r>
              <a:rPr lang="en-US" sz="2800" i="1" dirty="0" smtClean="0"/>
              <a:t> </a:t>
            </a:r>
            <a:r>
              <a:rPr lang="en-US" sz="2800" i="1" dirty="0"/>
              <a:t>lima </a:t>
            </a:r>
            <a:r>
              <a:rPr lang="en-US" sz="2800" i="1" dirty="0" err="1"/>
              <a:t>abtaltum</a:t>
            </a:r>
            <a:r>
              <a:rPr lang="en-US" sz="2800" dirty="0"/>
              <a:t/>
            </a:r>
            <a:br>
              <a:rPr lang="en-US" sz="2800" dirty="0"/>
            </a:br>
            <a:r>
              <a:rPr lang="en-US" sz="2800" dirty="0" smtClean="0"/>
              <a:t/>
            </a:r>
            <a:br>
              <a:rPr lang="en-US" sz="2800" dirty="0" smtClean="0"/>
            </a:br>
            <a:r>
              <a:rPr lang="en-US" sz="2800" dirty="0" smtClean="0"/>
              <a:t>I </a:t>
            </a:r>
            <a:r>
              <a:rPr lang="en-US" sz="2800" dirty="0"/>
              <a:t>prove false that which you have decided as false</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میں اس کو غلط ثابت کرتا ہوں جو آپ کے خلاف کھڑا ہے</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eSa</a:t>
            </a:r>
            <a:r>
              <a:rPr lang="en-US" sz="2800" dirty="0" smtClean="0">
                <a:latin typeface="Kruti Dev 016" pitchFamily="2" charset="0"/>
              </a:rPr>
              <a:t> </a:t>
            </a:r>
            <a:r>
              <a:rPr lang="en-US" sz="2800" dirty="0" err="1" smtClean="0">
                <a:latin typeface="Kruti Dev 016" pitchFamily="2" charset="0"/>
              </a:rPr>
              <a:t>mldks</a:t>
            </a:r>
            <a:r>
              <a:rPr lang="en-US" sz="2800" dirty="0" smtClean="0">
                <a:latin typeface="Kruti Dev 016" pitchFamily="2" charset="0"/>
              </a:rPr>
              <a:t> x++yr </a:t>
            </a:r>
            <a:r>
              <a:rPr lang="en-US" sz="2800" dirty="0" err="1" smtClean="0">
                <a:latin typeface="Kruti Dev 016" pitchFamily="2" charset="0"/>
              </a:rPr>
              <a:t>lkfcr</a:t>
            </a:r>
            <a:r>
              <a:rPr lang="en-US" sz="2800" dirty="0" smtClean="0">
                <a:latin typeface="Kruti Dev 016" pitchFamily="2" charset="0"/>
              </a:rPr>
              <a:t> </a:t>
            </a:r>
            <a:r>
              <a:rPr lang="en-US" sz="2800" dirty="0" err="1" smtClean="0">
                <a:latin typeface="Kruti Dev 016" pitchFamily="2" charset="0"/>
              </a:rPr>
              <a:t>djrk</a:t>
            </a:r>
            <a:r>
              <a:rPr lang="en-US" sz="2800" dirty="0" smtClean="0">
                <a:latin typeface="Kruti Dev 016" pitchFamily="2" charset="0"/>
              </a:rPr>
              <a:t> </a:t>
            </a:r>
            <a:r>
              <a:rPr lang="en-US" sz="2800" dirty="0" err="1" smtClean="0">
                <a:latin typeface="Kruti Dev 016" pitchFamily="2" charset="0"/>
              </a:rPr>
              <a:t>gw</a:t>
            </a:r>
            <a:r>
              <a:rPr lang="en-US" sz="2800" dirty="0" smtClean="0">
                <a:latin typeface="Kruti Dev 016" pitchFamily="2" charset="0"/>
              </a:rPr>
              <a:t>¡ </a:t>
            </a:r>
            <a:r>
              <a:rPr lang="en-US" sz="2800" dirty="0" err="1" smtClean="0">
                <a:latin typeface="Kruti Dev 016" pitchFamily="2" charset="0"/>
              </a:rPr>
              <a:t>tks</a:t>
            </a:r>
            <a:r>
              <a:rPr lang="en-US" sz="2800" dirty="0" smtClean="0">
                <a:latin typeface="Kruti Dev 016" pitchFamily="2" charset="0"/>
              </a:rPr>
              <a:t> </a:t>
            </a:r>
            <a:r>
              <a:rPr lang="en-US" sz="2800" dirty="0" err="1" smtClean="0">
                <a:latin typeface="Kruti Dev 016" pitchFamily="2" charset="0"/>
              </a:rPr>
              <a:t>vkids</a:t>
            </a:r>
            <a:r>
              <a:rPr lang="en-US" sz="2800" dirty="0" smtClean="0">
                <a:latin typeface="Kruti Dev 016" pitchFamily="2" charset="0"/>
              </a:rPr>
              <a:t> f[k++</a:t>
            </a:r>
            <a:r>
              <a:rPr lang="en-US" sz="2800" dirty="0" err="1" smtClean="0">
                <a:latin typeface="Kruti Dev 016" pitchFamily="2" charset="0"/>
              </a:rPr>
              <a:t>ykQ</a:t>
            </a:r>
            <a:r>
              <a:rPr lang="en-US" sz="2800" dirty="0" smtClean="0">
                <a:latin typeface="Kruti Dev 016" pitchFamily="2" charset="0"/>
              </a:rPr>
              <a:t>++ [</a:t>
            </a:r>
            <a:r>
              <a:rPr lang="en-US" sz="2800" dirty="0" err="1" smtClean="0">
                <a:latin typeface="Kruti Dev 016" pitchFamily="2" charset="0"/>
              </a:rPr>
              <a:t>kM+k</a:t>
            </a:r>
            <a:r>
              <a:rPr lang="en-US" sz="2800" dirty="0" smtClean="0">
                <a:latin typeface="Kruti Dev 016" pitchFamily="2" charset="0"/>
              </a:rPr>
              <a:t> </a:t>
            </a:r>
            <a:r>
              <a:rPr lang="en-US" sz="2800" dirty="0" err="1" smtClean="0">
                <a:latin typeface="Kruti Dev 016" pitchFamily="2" charset="0"/>
              </a:rPr>
              <a:t>gS</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3665940012"/>
      </p:ext>
    </p:extLst>
  </p:cSld>
  <p:clrMapOvr>
    <a:masterClrMapping/>
  </p:clrMapOvr>
  <p:transition>
    <p:fade/>
  </p:transition>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114800"/>
            <a:ext cx="10363200" cy="1470025"/>
          </a:xfrm>
        </p:spPr>
        <p:txBody>
          <a:bodyPr/>
          <a:lstStyle/>
          <a:p>
            <a:r>
              <a:rPr lang="ur-PK" sz="5200" dirty="0">
                <a:latin typeface="1 MUHAMMADI QURANIC" pitchFamily="66" charset="-78"/>
                <a:cs typeface="1 MUHAMMADI QURANIC" pitchFamily="66" charset="-78"/>
              </a:rPr>
              <a:t>مُطِيعٌ لَكُمْ</a:t>
            </a:r>
            <a:r>
              <a:rPr lang="en-US" sz="5200" dirty="0"/>
              <a:t/>
            </a:r>
            <a:br>
              <a:rPr lang="en-US" sz="5200" dirty="0"/>
            </a:br>
            <a:r>
              <a:rPr lang="en-US" sz="2800" dirty="0" smtClean="0"/>
              <a:t/>
            </a:r>
            <a:br>
              <a:rPr lang="en-US" sz="2800" dirty="0" smtClean="0"/>
            </a:br>
            <a:r>
              <a:rPr lang="en-US" sz="2800" i="1" dirty="0" err="1" smtClean="0"/>
              <a:t>muti`un</a:t>
            </a:r>
            <a:r>
              <a:rPr lang="en-US" sz="2800" i="1" dirty="0" smtClean="0"/>
              <a:t> </a:t>
            </a:r>
            <a:r>
              <a:rPr lang="en-US" sz="2800" i="1" dirty="0" err="1"/>
              <a:t>lakum</a:t>
            </a:r>
            <a:r>
              <a:rPr lang="en-US" sz="2800" dirty="0"/>
              <a:t/>
            </a:r>
            <a:br>
              <a:rPr lang="en-US" sz="2800" dirty="0"/>
            </a:br>
            <a:r>
              <a:rPr lang="en-US" sz="2800" dirty="0" smtClean="0"/>
              <a:t/>
            </a:r>
            <a:br>
              <a:rPr lang="en-US" sz="2800" dirty="0" smtClean="0"/>
            </a:br>
            <a:r>
              <a:rPr lang="en-US" sz="2800" dirty="0" smtClean="0"/>
              <a:t>I </a:t>
            </a:r>
            <a:r>
              <a:rPr lang="en-US" sz="2800" dirty="0"/>
              <a:t>am obedient to you</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میں آپ کے نقش قدم پر چلتا ہوں</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eSa</a:t>
            </a:r>
            <a:r>
              <a:rPr lang="en-US" sz="2800" dirty="0" smtClean="0">
                <a:latin typeface="Kruti Dev 016" pitchFamily="2" charset="0"/>
              </a:rPr>
              <a:t> </a:t>
            </a:r>
            <a:r>
              <a:rPr lang="en-US" sz="2800" dirty="0" err="1" smtClean="0">
                <a:latin typeface="Kruti Dev 016" pitchFamily="2" charset="0"/>
              </a:rPr>
              <a:t>vkids</a:t>
            </a:r>
            <a:r>
              <a:rPr lang="en-US" sz="2800" dirty="0" smtClean="0">
                <a:latin typeface="Kruti Dev 016" pitchFamily="2" charset="0"/>
              </a:rPr>
              <a:t> </a:t>
            </a:r>
            <a:r>
              <a:rPr lang="en-US" sz="2800" dirty="0" err="1" smtClean="0">
                <a:latin typeface="Kruti Dev 016" pitchFamily="2" charset="0"/>
              </a:rPr>
              <a:t>uD</a:t>
            </a:r>
            <a:r>
              <a:rPr lang="en-US" sz="2800" dirty="0" smtClean="0">
                <a:latin typeface="Kruti Dev 016" pitchFamily="2" charset="0"/>
              </a:rPr>
              <a:t>++’</a:t>
            </a:r>
            <a:r>
              <a:rPr lang="en-US" sz="2800" dirty="0" err="1" smtClean="0">
                <a:latin typeface="Kruti Dev 016" pitchFamily="2" charset="0"/>
              </a:rPr>
              <a:t>ks</a:t>
            </a:r>
            <a:r>
              <a:rPr lang="en-US" sz="2800" dirty="0" smtClean="0">
                <a:latin typeface="Kruti Dev 016" pitchFamily="2" charset="0"/>
              </a:rPr>
              <a:t> </a:t>
            </a:r>
            <a:r>
              <a:rPr lang="en-US" sz="2800" dirty="0" err="1" smtClean="0">
                <a:latin typeface="Kruti Dev 016" pitchFamily="2" charset="0"/>
              </a:rPr>
              <a:t>d+ne</a:t>
            </a:r>
            <a:r>
              <a:rPr lang="en-US" sz="2800" dirty="0" smtClean="0">
                <a:latin typeface="Kruti Dev 016" pitchFamily="2" charset="0"/>
              </a:rPr>
              <a:t> </a:t>
            </a:r>
            <a:r>
              <a:rPr lang="en-US" sz="2800" dirty="0" err="1" smtClean="0">
                <a:latin typeface="Kruti Dev 016" pitchFamily="2" charset="0"/>
              </a:rPr>
              <a:t>ij</a:t>
            </a:r>
            <a:r>
              <a:rPr lang="en-US" sz="2800" dirty="0" smtClean="0">
                <a:latin typeface="Kruti Dev 016" pitchFamily="2" charset="0"/>
              </a:rPr>
              <a:t> </a:t>
            </a:r>
            <a:r>
              <a:rPr lang="en-US" sz="2800" dirty="0" err="1" smtClean="0">
                <a:latin typeface="Kruti Dev 016" pitchFamily="2" charset="0"/>
              </a:rPr>
              <a:t>pyrk</a:t>
            </a:r>
            <a:r>
              <a:rPr lang="en-US" sz="2800" dirty="0" smtClean="0">
                <a:latin typeface="Kruti Dev 016" pitchFamily="2" charset="0"/>
              </a:rPr>
              <a:t> </a:t>
            </a:r>
            <a:r>
              <a:rPr lang="en-US" sz="2800" dirty="0" err="1" smtClean="0">
                <a:latin typeface="Kruti Dev 016" pitchFamily="2" charset="0"/>
              </a:rPr>
              <a:t>gw</a:t>
            </a:r>
            <a:r>
              <a:rPr lang="en-US" sz="2800" dirty="0" smtClean="0">
                <a:latin typeface="Kruti Dev 016" pitchFamily="2" charset="0"/>
              </a:rPr>
              <a:t>¡</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3322301427"/>
      </p:ext>
    </p:extLst>
  </p:cSld>
  <p:clrMapOvr>
    <a:masterClrMapping/>
  </p:clrMapOvr>
  <p:transition>
    <p:fade/>
  </p:transition>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254375"/>
            <a:ext cx="10363200" cy="1470025"/>
          </a:xfrm>
        </p:spPr>
        <p:txBody>
          <a:bodyPr/>
          <a:lstStyle/>
          <a:p>
            <a:r>
              <a:rPr lang="ur-PK" sz="5200" dirty="0">
                <a:latin typeface="1 MUHAMMADI QURANIC" pitchFamily="66" charset="-78"/>
                <a:cs typeface="1 MUHAMMADI QURANIC" pitchFamily="66" charset="-78"/>
              </a:rPr>
              <a:t>عَارِفٌ بِحَقِّكُمْ</a:t>
            </a:r>
            <a:r>
              <a:rPr lang="en-US" sz="5200" dirty="0"/>
              <a:t/>
            </a:r>
            <a:br>
              <a:rPr lang="en-US" sz="5200" dirty="0"/>
            </a:br>
            <a:r>
              <a:rPr lang="en-US" sz="2800" dirty="0" smtClean="0"/>
              <a:t/>
            </a:r>
            <a:br>
              <a:rPr lang="en-US" sz="2800" dirty="0" smtClean="0"/>
            </a:br>
            <a:r>
              <a:rPr lang="en-US" sz="2800" i="1" dirty="0" smtClean="0"/>
              <a:t>`</a:t>
            </a:r>
            <a:r>
              <a:rPr lang="en-US" sz="2800" i="1" dirty="0" err="1"/>
              <a:t>arifun</a:t>
            </a:r>
            <a:r>
              <a:rPr lang="en-US" sz="2800" i="1" dirty="0"/>
              <a:t> </a:t>
            </a:r>
            <a:r>
              <a:rPr lang="en-US" sz="2800" i="1" dirty="0" err="1"/>
              <a:t>bihaqqikum</a:t>
            </a:r>
            <a:r>
              <a:rPr lang="en-US" sz="2800" dirty="0"/>
              <a:t/>
            </a:r>
            <a:br>
              <a:rPr lang="en-US" sz="2800" dirty="0"/>
            </a:br>
            <a:r>
              <a:rPr lang="en-US" sz="2800" dirty="0" smtClean="0"/>
              <a:t/>
            </a:r>
            <a:br>
              <a:rPr lang="en-US" sz="2800" dirty="0" smtClean="0"/>
            </a:br>
            <a:r>
              <a:rPr lang="en-US" sz="2800" dirty="0" smtClean="0"/>
              <a:t>I </a:t>
            </a:r>
            <a:r>
              <a:rPr lang="en-US" sz="2800" dirty="0"/>
              <a:t>recognize your right</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میں آپ کے حقوق اور مراعات سے پوری طرح واقف ہوں</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eSa</a:t>
            </a:r>
            <a:r>
              <a:rPr lang="en-US" sz="2800" dirty="0" smtClean="0">
                <a:latin typeface="Kruti Dev 016" pitchFamily="2" charset="0"/>
              </a:rPr>
              <a:t> </a:t>
            </a:r>
            <a:r>
              <a:rPr lang="en-US" sz="2800" dirty="0" err="1" smtClean="0">
                <a:latin typeface="Kruti Dev 016" pitchFamily="2" charset="0"/>
              </a:rPr>
              <a:t>vkids</a:t>
            </a:r>
            <a:r>
              <a:rPr lang="en-US" sz="2800" dirty="0" smtClean="0">
                <a:latin typeface="Kruti Dev 016" pitchFamily="2" charset="0"/>
              </a:rPr>
              <a:t> </a:t>
            </a:r>
            <a:r>
              <a:rPr lang="en-US" sz="2800" dirty="0" err="1" smtClean="0">
                <a:latin typeface="Kruti Dev 016" pitchFamily="2" charset="0"/>
              </a:rPr>
              <a:t>gqd+wd</a:t>
            </a:r>
            <a:r>
              <a:rPr lang="en-US" sz="2800" dirty="0" smtClean="0">
                <a:latin typeface="Kruti Dev 016" pitchFamily="2" charset="0"/>
              </a:rPr>
              <a:t>+ </a:t>
            </a:r>
            <a:r>
              <a:rPr lang="en-US" sz="2800" dirty="0" err="1" smtClean="0">
                <a:latin typeface="Kruti Dev 016" pitchFamily="2" charset="0"/>
              </a:rPr>
              <a:t>vkSj</a:t>
            </a:r>
            <a:r>
              <a:rPr lang="en-US" sz="2800" dirty="0" smtClean="0">
                <a:latin typeface="Kruti Dev 016" pitchFamily="2" charset="0"/>
              </a:rPr>
              <a:t> </a:t>
            </a:r>
            <a:r>
              <a:rPr lang="en-US" sz="2800" dirty="0" err="1" smtClean="0">
                <a:latin typeface="Kruti Dev 016" pitchFamily="2" charset="0"/>
              </a:rPr>
              <a:t>eqjkvkr</a:t>
            </a:r>
            <a:r>
              <a:rPr lang="en-US" sz="2800" dirty="0" smtClean="0">
                <a:latin typeface="Kruti Dev 016" pitchFamily="2" charset="0"/>
              </a:rPr>
              <a:t> </a:t>
            </a:r>
            <a:r>
              <a:rPr lang="en-US" sz="2800" dirty="0" err="1" smtClean="0">
                <a:latin typeface="Kruti Dev 016" pitchFamily="2" charset="0"/>
              </a:rPr>
              <a:t>ls</a:t>
            </a:r>
            <a:r>
              <a:rPr lang="en-US" sz="2800" dirty="0" smtClean="0">
                <a:latin typeface="Kruti Dev 016" pitchFamily="2" charset="0"/>
              </a:rPr>
              <a:t> </a:t>
            </a:r>
            <a:r>
              <a:rPr lang="en-US" sz="2800" dirty="0" err="1" smtClean="0">
                <a:latin typeface="Kruti Dev 016" pitchFamily="2" charset="0"/>
              </a:rPr>
              <a:t>iwjh</a:t>
            </a:r>
            <a:r>
              <a:rPr lang="en-US" sz="2800" dirty="0" smtClean="0">
                <a:latin typeface="Kruti Dev 016" pitchFamily="2" charset="0"/>
              </a:rPr>
              <a:t> </a:t>
            </a:r>
            <a:r>
              <a:rPr lang="en-US" sz="2800" dirty="0" err="1" smtClean="0">
                <a:latin typeface="Kruti Dev 016" pitchFamily="2" charset="0"/>
              </a:rPr>
              <a:t>rjg</a:t>
            </a:r>
            <a:r>
              <a:rPr lang="en-US" sz="2800" dirty="0" smtClean="0">
                <a:latin typeface="Kruti Dev 016" pitchFamily="2" charset="0"/>
              </a:rPr>
              <a:t> </a:t>
            </a:r>
            <a:r>
              <a:rPr lang="en-US" sz="2800" dirty="0" err="1" smtClean="0">
                <a:latin typeface="Kruti Dev 016" pitchFamily="2" charset="0"/>
              </a:rPr>
              <a:t>okfd</a:t>
            </a:r>
            <a:r>
              <a:rPr lang="en-US" sz="2800" dirty="0" smtClean="0">
                <a:latin typeface="Kruti Dev 016" pitchFamily="2" charset="0"/>
              </a:rPr>
              <a:t>++Q+ </a:t>
            </a:r>
            <a:r>
              <a:rPr lang="en-US" sz="2800" dirty="0" err="1" smtClean="0">
                <a:latin typeface="Kruti Dev 016" pitchFamily="2" charset="0"/>
              </a:rPr>
              <a:t>gw</a:t>
            </a:r>
            <a:r>
              <a:rPr lang="en-US" sz="2800" dirty="0" smtClean="0">
                <a:latin typeface="Kruti Dev 016" pitchFamily="2" charset="0"/>
              </a:rPr>
              <a:t>¡</a:t>
            </a:r>
            <a:endParaRPr lang="en-US" sz="2800" dirty="0"/>
          </a:p>
        </p:txBody>
      </p:sp>
    </p:spTree>
    <p:extLst>
      <p:ext uri="{BB962C8B-B14F-4D97-AF65-F5344CB8AC3E}">
        <p14:creationId xmlns:p14="http://schemas.microsoft.com/office/powerpoint/2010/main" xmlns="" val="4005073360"/>
      </p:ext>
    </p:extLst>
  </p:cSld>
  <p:clrMapOvr>
    <a:masterClrMapping/>
  </p:clrMapOvr>
  <p:transition>
    <p:fade/>
  </p:transition>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038600"/>
            <a:ext cx="10363200" cy="1470025"/>
          </a:xfrm>
        </p:spPr>
        <p:txBody>
          <a:bodyPr/>
          <a:lstStyle/>
          <a:p>
            <a:r>
              <a:rPr lang="ur-PK" sz="5200" dirty="0">
                <a:latin typeface="1 MUHAMMADI QURANIC" pitchFamily="66" charset="-78"/>
                <a:cs typeface="1 MUHAMMADI QURANIC" pitchFamily="66" charset="-78"/>
              </a:rPr>
              <a:t>مُقِرٌّ بِفَضْلِكُمْ</a:t>
            </a:r>
            <a:r>
              <a:rPr lang="en-US" sz="5200" dirty="0"/>
              <a:t/>
            </a:r>
            <a:br>
              <a:rPr lang="en-US" sz="5200" dirty="0"/>
            </a:br>
            <a:r>
              <a:rPr lang="en-US" sz="2800" dirty="0" smtClean="0"/>
              <a:t/>
            </a:r>
            <a:br>
              <a:rPr lang="en-US" sz="2800" dirty="0" smtClean="0"/>
            </a:br>
            <a:r>
              <a:rPr lang="en-US" sz="2800" i="1" dirty="0" err="1" smtClean="0"/>
              <a:t>muqirrun</a:t>
            </a:r>
            <a:r>
              <a:rPr lang="en-US" sz="2800" i="1" dirty="0" smtClean="0"/>
              <a:t> </a:t>
            </a:r>
            <a:r>
              <a:rPr lang="en-US" sz="2800" i="1" dirty="0" err="1"/>
              <a:t>bifadlikum</a:t>
            </a:r>
            <a:r>
              <a:rPr lang="en-US" sz="2800" dirty="0"/>
              <a:t/>
            </a:r>
            <a:br>
              <a:rPr lang="en-US" sz="2800" dirty="0"/>
            </a:br>
            <a:r>
              <a:rPr lang="en-US" sz="2800" dirty="0" smtClean="0"/>
              <a:t/>
            </a:r>
            <a:br>
              <a:rPr lang="en-US" sz="2800" dirty="0" smtClean="0"/>
            </a:br>
            <a:r>
              <a:rPr lang="en-US" sz="2800" dirty="0" smtClean="0"/>
              <a:t>I </a:t>
            </a:r>
            <a:r>
              <a:rPr lang="en-US" sz="2800" dirty="0"/>
              <a:t>confess of your superiority</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میں دوسروں پر آپ کی برتری کو پہچانتا ہوں</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eSa</a:t>
            </a:r>
            <a:r>
              <a:rPr lang="en-US" sz="2800" dirty="0" smtClean="0">
                <a:latin typeface="Kruti Dev 016" pitchFamily="2" charset="0"/>
              </a:rPr>
              <a:t> </a:t>
            </a:r>
            <a:r>
              <a:rPr lang="en-US" sz="2800" dirty="0" err="1" smtClean="0">
                <a:latin typeface="Kruti Dev 016" pitchFamily="2" charset="0"/>
              </a:rPr>
              <a:t>nwljksa</a:t>
            </a:r>
            <a:r>
              <a:rPr lang="en-US" sz="2800" dirty="0" smtClean="0">
                <a:latin typeface="Kruti Dev 016" pitchFamily="2" charset="0"/>
              </a:rPr>
              <a:t> </a:t>
            </a:r>
            <a:r>
              <a:rPr lang="en-US" sz="2800" dirty="0" err="1" smtClean="0">
                <a:latin typeface="Kruti Dev 016" pitchFamily="2" charset="0"/>
              </a:rPr>
              <a:t>ij</a:t>
            </a:r>
            <a:r>
              <a:rPr lang="en-US" sz="2800" dirty="0" smtClean="0">
                <a:latin typeface="Kruti Dev 016" pitchFamily="2" charset="0"/>
              </a:rPr>
              <a:t> </a:t>
            </a:r>
            <a:r>
              <a:rPr lang="en-US" sz="2800" dirty="0" err="1" smtClean="0">
                <a:latin typeface="Kruti Dev 016" pitchFamily="2" charset="0"/>
              </a:rPr>
              <a:t>vkidh</a:t>
            </a:r>
            <a:r>
              <a:rPr lang="en-US" sz="2800" dirty="0" smtClean="0">
                <a:latin typeface="Kruti Dev 016" pitchFamily="2" charset="0"/>
              </a:rPr>
              <a:t> </a:t>
            </a:r>
            <a:r>
              <a:rPr lang="en-US" sz="2800" dirty="0" err="1" smtClean="0">
                <a:latin typeface="Kruti Dev 016" pitchFamily="2" charset="0"/>
              </a:rPr>
              <a:t>cjrjh</a:t>
            </a:r>
            <a:r>
              <a:rPr lang="en-US" sz="2800" dirty="0" smtClean="0">
                <a:latin typeface="Kruti Dev 016" pitchFamily="2" charset="0"/>
              </a:rPr>
              <a:t> </a:t>
            </a:r>
            <a:r>
              <a:rPr lang="en-US" sz="2800" dirty="0" err="1" smtClean="0">
                <a:latin typeface="Kruti Dev 016" pitchFamily="2" charset="0"/>
              </a:rPr>
              <a:t>dks</a:t>
            </a:r>
            <a:r>
              <a:rPr lang="en-US" sz="2800" dirty="0" smtClean="0">
                <a:latin typeface="Kruti Dev 016" pitchFamily="2" charset="0"/>
              </a:rPr>
              <a:t> </a:t>
            </a:r>
            <a:r>
              <a:rPr lang="en-US" sz="2800" dirty="0" err="1" smtClean="0">
                <a:latin typeface="Kruti Dev 016" pitchFamily="2" charset="0"/>
              </a:rPr>
              <a:t>igpkurk</a:t>
            </a:r>
            <a:r>
              <a:rPr lang="en-US" sz="2800" dirty="0" smtClean="0">
                <a:latin typeface="Kruti Dev 016" pitchFamily="2" charset="0"/>
              </a:rPr>
              <a:t> </a:t>
            </a:r>
            <a:r>
              <a:rPr lang="en-US" sz="2800" dirty="0" err="1" smtClean="0">
                <a:latin typeface="Kruti Dev 016" pitchFamily="2" charset="0"/>
              </a:rPr>
              <a:t>gw</a:t>
            </a:r>
            <a:r>
              <a:rPr lang="en-US" sz="2800" dirty="0" smtClean="0">
                <a:latin typeface="Kruti Dev 016" pitchFamily="2" charset="0"/>
              </a:rPr>
              <a:t>¡</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3772897800"/>
      </p:ext>
    </p:extLst>
  </p:cSld>
  <p:clrMapOvr>
    <a:masterClrMapping/>
  </p:clrMapOvr>
  <p:transition>
    <p:fade/>
  </p:transition>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559175"/>
            <a:ext cx="10363200" cy="1470025"/>
          </a:xfrm>
        </p:spPr>
        <p:txBody>
          <a:bodyPr/>
          <a:lstStyle/>
          <a:p>
            <a:r>
              <a:rPr lang="ur-PK" sz="5200" dirty="0">
                <a:latin typeface="1 MUHAMMADI QURANIC" pitchFamily="66" charset="-78"/>
                <a:cs typeface="1 MUHAMMADI QURANIC" pitchFamily="66" charset="-78"/>
              </a:rPr>
              <a:t>مُحْتَمِلٌ لِعِلْمِكُمْ</a:t>
            </a:r>
            <a:r>
              <a:rPr lang="en-US" sz="5200" dirty="0"/>
              <a:t/>
            </a:r>
            <a:br>
              <a:rPr lang="en-US" sz="5200" dirty="0"/>
            </a:br>
            <a:r>
              <a:rPr lang="en-US" sz="2800" dirty="0" smtClean="0"/>
              <a:t/>
            </a:r>
            <a:br>
              <a:rPr lang="en-US" sz="2800" dirty="0" smtClean="0"/>
            </a:br>
            <a:r>
              <a:rPr lang="en-US" sz="2800" i="1" dirty="0" err="1" smtClean="0"/>
              <a:t>muhtamilun</a:t>
            </a:r>
            <a:r>
              <a:rPr lang="en-US" sz="2800" i="1" dirty="0" smtClean="0"/>
              <a:t> </a:t>
            </a:r>
            <a:r>
              <a:rPr lang="en-US" sz="2800" i="1" dirty="0" err="1"/>
              <a:t>li`ilmikum</a:t>
            </a:r>
            <a:r>
              <a:rPr lang="en-US" sz="2800" dirty="0"/>
              <a:t/>
            </a:r>
            <a:br>
              <a:rPr lang="en-US" sz="2800" dirty="0"/>
            </a:br>
            <a:r>
              <a:rPr lang="en-US" sz="2800" dirty="0" smtClean="0"/>
              <a:t/>
            </a:r>
            <a:br>
              <a:rPr lang="en-US" sz="2800" dirty="0" smtClean="0"/>
            </a:br>
            <a:r>
              <a:rPr lang="en-US" sz="2800" dirty="0" smtClean="0"/>
              <a:t>I </a:t>
            </a:r>
            <a:r>
              <a:rPr lang="en-US" sz="2800" dirty="0"/>
              <a:t>preserve your knowledge</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میں آپ کے علم کو لے کر چلتا ہوں</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eSa</a:t>
            </a:r>
            <a:r>
              <a:rPr lang="en-US" sz="2800" dirty="0" smtClean="0">
                <a:latin typeface="Kruti Dev 016" pitchFamily="2" charset="0"/>
              </a:rPr>
              <a:t> </a:t>
            </a:r>
            <a:r>
              <a:rPr lang="en-US" sz="2800" dirty="0" err="1" smtClean="0">
                <a:latin typeface="Kruti Dev 016" pitchFamily="2" charset="0"/>
              </a:rPr>
              <a:t>vkids</a:t>
            </a:r>
            <a:r>
              <a:rPr lang="en-US" sz="2800" dirty="0" smtClean="0">
                <a:latin typeface="Kruti Dev 016" pitchFamily="2" charset="0"/>
              </a:rPr>
              <a:t> </a:t>
            </a:r>
            <a:r>
              <a:rPr lang="en-US" sz="2800" dirty="0" err="1" smtClean="0">
                <a:latin typeface="Kruti Dev 016" pitchFamily="2" charset="0"/>
              </a:rPr>
              <a:t>bYe</a:t>
            </a:r>
            <a:r>
              <a:rPr lang="en-US" sz="2800" dirty="0" smtClean="0">
                <a:latin typeface="Kruti Dev 016" pitchFamily="2" charset="0"/>
              </a:rPr>
              <a:t> </a:t>
            </a:r>
            <a:r>
              <a:rPr lang="en-US" sz="2800" dirty="0" err="1" smtClean="0">
                <a:latin typeface="Kruti Dev 016" pitchFamily="2" charset="0"/>
              </a:rPr>
              <a:t>dks</a:t>
            </a:r>
            <a:r>
              <a:rPr lang="en-US" sz="2800" dirty="0" smtClean="0">
                <a:latin typeface="Kruti Dev 016" pitchFamily="2" charset="0"/>
              </a:rPr>
              <a:t> </a:t>
            </a:r>
            <a:r>
              <a:rPr lang="en-US" sz="2800" dirty="0" err="1" smtClean="0">
                <a:latin typeface="Kruti Dev 016" pitchFamily="2" charset="0"/>
              </a:rPr>
              <a:t>ysdj</a:t>
            </a:r>
            <a:r>
              <a:rPr lang="en-US" sz="2800" dirty="0" smtClean="0">
                <a:latin typeface="Kruti Dev 016" pitchFamily="2" charset="0"/>
              </a:rPr>
              <a:t> </a:t>
            </a:r>
            <a:r>
              <a:rPr lang="en-US" sz="2800" dirty="0" err="1" smtClean="0">
                <a:latin typeface="Kruti Dev 016" pitchFamily="2" charset="0"/>
              </a:rPr>
              <a:t>pyrk</a:t>
            </a:r>
            <a:r>
              <a:rPr lang="en-US" sz="2800" dirty="0" smtClean="0">
                <a:latin typeface="Kruti Dev 016" pitchFamily="2" charset="0"/>
              </a:rPr>
              <a:t> </a:t>
            </a:r>
            <a:r>
              <a:rPr lang="en-US" sz="2800" dirty="0" err="1" smtClean="0">
                <a:latin typeface="Kruti Dev 016" pitchFamily="2" charset="0"/>
              </a:rPr>
              <a:t>gw</a:t>
            </a:r>
            <a:r>
              <a:rPr lang="en-US" sz="2800" dirty="0" smtClean="0">
                <a:latin typeface="Kruti Dev 016" pitchFamily="2" charset="0"/>
              </a:rPr>
              <a:t>¡</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2676168147"/>
      </p:ext>
    </p:extLst>
  </p:cSld>
  <p:clrMapOvr>
    <a:masterClrMapping/>
  </p:clrMapOvr>
  <p:transition>
    <p:fade/>
  </p:transition>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092575"/>
            <a:ext cx="10363200" cy="1470025"/>
          </a:xfrm>
        </p:spPr>
        <p:txBody>
          <a:bodyPr/>
          <a:lstStyle/>
          <a:p>
            <a:r>
              <a:rPr lang="ur-PK" sz="5200" dirty="0">
                <a:latin typeface="1 MUHAMMADI QURANIC" pitchFamily="66" charset="-78"/>
                <a:cs typeface="1 MUHAMMADI QURANIC" pitchFamily="66" charset="-78"/>
              </a:rPr>
              <a:t>مُحْتَجِبٌ بِذِمَّتِكُمْ</a:t>
            </a:r>
            <a:r>
              <a:rPr lang="en-US" sz="5200" dirty="0"/>
              <a:t/>
            </a:r>
            <a:br>
              <a:rPr lang="en-US" sz="5200" dirty="0"/>
            </a:br>
            <a:r>
              <a:rPr lang="en-US" sz="2800" dirty="0" smtClean="0"/>
              <a:t/>
            </a:r>
            <a:br>
              <a:rPr lang="en-US" sz="2800" dirty="0" smtClean="0"/>
            </a:br>
            <a:r>
              <a:rPr lang="en-US" sz="2800" i="1" dirty="0" err="1" smtClean="0"/>
              <a:t>muhtajibun</a:t>
            </a:r>
            <a:r>
              <a:rPr lang="en-US" sz="2800" i="1" dirty="0" smtClean="0"/>
              <a:t> </a:t>
            </a:r>
            <a:r>
              <a:rPr lang="en-US" sz="2800" i="1" dirty="0" err="1"/>
              <a:t>bidhimmatikum</a:t>
            </a:r>
            <a:r>
              <a:rPr lang="en-US" sz="2800" dirty="0"/>
              <a:t/>
            </a:r>
            <a:br>
              <a:rPr lang="en-US" sz="2800" dirty="0"/>
            </a:br>
            <a:r>
              <a:rPr lang="en-US" sz="2800" dirty="0" smtClean="0"/>
              <a:t/>
            </a:r>
            <a:br>
              <a:rPr lang="en-US" sz="2800" dirty="0" smtClean="0"/>
            </a:br>
            <a:r>
              <a:rPr lang="en-US" sz="2800" dirty="0" smtClean="0"/>
              <a:t>I </a:t>
            </a:r>
            <a:r>
              <a:rPr lang="en-US" sz="2800" dirty="0"/>
              <a:t>take refuge under your protective shelter</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میں آپ کی حفاظت کی پناہ میں پناہ لیتا ہوں</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eSa</a:t>
            </a:r>
            <a:r>
              <a:rPr lang="en-US" sz="2800" dirty="0" smtClean="0">
                <a:latin typeface="Kruti Dev 016" pitchFamily="2" charset="0"/>
              </a:rPr>
              <a:t> </a:t>
            </a:r>
            <a:r>
              <a:rPr lang="en-US" sz="2800" dirty="0" err="1" smtClean="0">
                <a:latin typeface="Kruti Dev 016" pitchFamily="2" charset="0"/>
              </a:rPr>
              <a:t>vkidh</a:t>
            </a:r>
            <a:r>
              <a:rPr lang="en-US" sz="2800" dirty="0" smtClean="0">
                <a:latin typeface="Kruti Dev 016" pitchFamily="2" charset="0"/>
              </a:rPr>
              <a:t> </a:t>
            </a:r>
            <a:r>
              <a:rPr lang="en-US" sz="2800" dirty="0" err="1" smtClean="0">
                <a:latin typeface="Kruti Dev 016" pitchFamily="2" charset="0"/>
              </a:rPr>
              <a:t>fgQ+kt+r</a:t>
            </a:r>
            <a:r>
              <a:rPr lang="en-US" sz="2800" dirty="0" smtClean="0">
                <a:latin typeface="Kruti Dev 016" pitchFamily="2" charset="0"/>
              </a:rPr>
              <a:t> dh </a:t>
            </a:r>
            <a:r>
              <a:rPr lang="en-US" sz="2800" dirty="0" err="1" smtClean="0">
                <a:latin typeface="Kruti Dev 016" pitchFamily="2" charset="0"/>
              </a:rPr>
              <a:t>iukg</a:t>
            </a:r>
            <a:r>
              <a:rPr lang="en-US" sz="2800" dirty="0" smtClean="0">
                <a:latin typeface="Kruti Dev 016" pitchFamily="2" charset="0"/>
              </a:rPr>
              <a:t> </a:t>
            </a:r>
            <a:r>
              <a:rPr lang="en-US" sz="2800" dirty="0" err="1" smtClean="0">
                <a:latin typeface="Kruti Dev 016" pitchFamily="2" charset="0"/>
              </a:rPr>
              <a:t>esa</a:t>
            </a:r>
            <a:r>
              <a:rPr lang="en-US" sz="2800" dirty="0" smtClean="0">
                <a:latin typeface="Kruti Dev 016" pitchFamily="2" charset="0"/>
              </a:rPr>
              <a:t> </a:t>
            </a:r>
            <a:r>
              <a:rPr lang="en-US" sz="2800" dirty="0" err="1" smtClean="0">
                <a:latin typeface="Kruti Dev 016" pitchFamily="2" charset="0"/>
              </a:rPr>
              <a:t>iukg</a:t>
            </a:r>
            <a:r>
              <a:rPr lang="en-US" sz="2800" dirty="0" smtClean="0">
                <a:latin typeface="Kruti Dev 016" pitchFamily="2" charset="0"/>
              </a:rPr>
              <a:t> </a:t>
            </a:r>
            <a:r>
              <a:rPr lang="en-US" sz="2800" dirty="0" err="1" smtClean="0">
                <a:latin typeface="Kruti Dev 016" pitchFamily="2" charset="0"/>
              </a:rPr>
              <a:t>ysrk</a:t>
            </a:r>
            <a:r>
              <a:rPr lang="en-US" sz="2800" dirty="0" smtClean="0">
                <a:latin typeface="Kruti Dev 016" pitchFamily="2" charset="0"/>
              </a:rPr>
              <a:t> </a:t>
            </a:r>
            <a:r>
              <a:rPr lang="en-US" sz="2800" dirty="0" err="1" smtClean="0">
                <a:latin typeface="Kruti Dev 016" pitchFamily="2" charset="0"/>
              </a:rPr>
              <a:t>gw</a:t>
            </a:r>
            <a:r>
              <a:rPr lang="en-US" sz="2800" dirty="0" smtClean="0">
                <a:latin typeface="Kruti Dev 016" pitchFamily="2" charset="0"/>
              </a:rPr>
              <a:t>¡</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2755973065"/>
      </p:ext>
    </p:extLst>
  </p:cSld>
  <p:clrMapOvr>
    <a:masterClrMapping/>
  </p:clrMapOvr>
  <p:transition>
    <p:fade/>
  </p:transition>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092575"/>
            <a:ext cx="10363200" cy="1470025"/>
          </a:xfrm>
        </p:spPr>
        <p:txBody>
          <a:bodyPr/>
          <a:lstStyle/>
          <a:p>
            <a:r>
              <a:rPr lang="ur-PK" sz="5200" dirty="0">
                <a:latin typeface="1 MUHAMMADI QURANIC" pitchFamily="66" charset="-78"/>
                <a:cs typeface="1 MUHAMMADI QURANIC" pitchFamily="66" charset="-78"/>
              </a:rPr>
              <a:t>مُعْتَرِفٌ بِكُمْ</a:t>
            </a:r>
            <a:r>
              <a:rPr lang="en-US" sz="5200" dirty="0"/>
              <a:t/>
            </a:r>
            <a:br>
              <a:rPr lang="en-US" sz="5200" dirty="0"/>
            </a:br>
            <a:r>
              <a:rPr lang="en-US" sz="2800" dirty="0" smtClean="0"/>
              <a:t/>
            </a:r>
            <a:br>
              <a:rPr lang="en-US" sz="2800" dirty="0" smtClean="0"/>
            </a:br>
            <a:r>
              <a:rPr lang="en-US" sz="2800" i="1" dirty="0" err="1" smtClean="0"/>
              <a:t>mu`tarifun</a:t>
            </a:r>
            <a:r>
              <a:rPr lang="en-US" sz="2800" i="1" dirty="0" smtClean="0"/>
              <a:t> </a:t>
            </a:r>
            <a:r>
              <a:rPr lang="en-US" sz="2800" i="1" dirty="0" err="1"/>
              <a:t>bikum</a:t>
            </a:r>
            <a:r>
              <a:rPr lang="en-US" sz="2800" dirty="0"/>
              <a:t/>
            </a:r>
            <a:br>
              <a:rPr lang="en-US" sz="2800" dirty="0"/>
            </a:br>
            <a:r>
              <a:rPr lang="en-US" sz="2800" dirty="0" smtClean="0"/>
              <a:t/>
            </a:r>
            <a:br>
              <a:rPr lang="en-US" sz="2800" dirty="0" smtClean="0"/>
            </a:br>
            <a:r>
              <a:rPr lang="en-US" sz="2800" dirty="0" smtClean="0"/>
              <a:t>I </a:t>
            </a:r>
            <a:r>
              <a:rPr lang="en-US" sz="2800" dirty="0"/>
              <a:t>profess you</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میں آپ کو جواب دیتا ہوں</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eS</a:t>
            </a:r>
            <a:r>
              <a:rPr lang="en-US" sz="2800" dirty="0" smtClean="0">
                <a:latin typeface="Kruti Dev 016" pitchFamily="2" charset="0"/>
              </a:rPr>
              <a:t> </a:t>
            </a:r>
            <a:r>
              <a:rPr lang="en-US" sz="2800" dirty="0" err="1" smtClean="0">
                <a:latin typeface="Kruti Dev 016" pitchFamily="2" charset="0"/>
              </a:rPr>
              <a:t>vkidks</a:t>
            </a:r>
            <a:r>
              <a:rPr lang="en-US" sz="2800" dirty="0" smtClean="0">
                <a:latin typeface="Kruti Dev 016" pitchFamily="2" charset="0"/>
              </a:rPr>
              <a:t> </a:t>
            </a:r>
            <a:r>
              <a:rPr lang="en-US" sz="2800" dirty="0" err="1" smtClean="0">
                <a:latin typeface="Kruti Dev 016" pitchFamily="2" charset="0"/>
              </a:rPr>
              <a:t>tokc</a:t>
            </a:r>
            <a:r>
              <a:rPr lang="en-US" sz="2800" dirty="0" smtClean="0">
                <a:latin typeface="Kruti Dev 016" pitchFamily="2" charset="0"/>
              </a:rPr>
              <a:t> </a:t>
            </a:r>
            <a:r>
              <a:rPr lang="en-US" sz="2800" dirty="0" err="1" smtClean="0">
                <a:latin typeface="Kruti Dev 016" pitchFamily="2" charset="0"/>
              </a:rPr>
              <a:t>nsrk</a:t>
            </a:r>
            <a:r>
              <a:rPr lang="en-US" sz="2800" dirty="0" smtClean="0">
                <a:latin typeface="Kruti Dev 016" pitchFamily="2" charset="0"/>
              </a:rPr>
              <a:t> </a:t>
            </a:r>
            <a:r>
              <a:rPr lang="en-US" sz="2800" dirty="0" err="1" smtClean="0">
                <a:latin typeface="Kruti Dev 016" pitchFamily="2" charset="0"/>
              </a:rPr>
              <a:t>gw</a:t>
            </a:r>
            <a:r>
              <a:rPr lang="en-US" sz="2800" dirty="0" smtClean="0">
                <a:latin typeface="Kruti Dev 016" pitchFamily="2" charset="0"/>
              </a:rPr>
              <a:t>¡</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3221000578"/>
      </p:ext>
    </p:extLst>
  </p:cSld>
  <p:clrMapOvr>
    <a:masterClrMapping/>
  </p:clrMapOvr>
  <p:transition>
    <p:fade/>
  </p:transition>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016375"/>
            <a:ext cx="10363200" cy="1470025"/>
          </a:xfrm>
        </p:spPr>
        <p:txBody>
          <a:bodyPr/>
          <a:lstStyle/>
          <a:p>
            <a:r>
              <a:rPr lang="ur-PK" sz="5200" dirty="0">
                <a:latin typeface="1 MUHAMMADI QURANIC" pitchFamily="66" charset="-78"/>
                <a:cs typeface="1 MUHAMMADI QURANIC" pitchFamily="66" charset="-78"/>
              </a:rPr>
              <a:t>مُؤْمِنٌ بِإِيَابِكُمْ</a:t>
            </a:r>
            <a:r>
              <a:rPr lang="en-US" sz="5200" dirty="0">
                <a:latin typeface="1 MUHAMMADI QURANIC" pitchFamily="66" charset="-78"/>
                <a:cs typeface="1 MUHAMMADI QURANIC" pitchFamily="66" charset="-78"/>
              </a:rPr>
              <a:t/>
            </a:r>
            <a:br>
              <a:rPr lang="en-US" sz="5200" dirty="0">
                <a:latin typeface="1 MUHAMMADI QURANIC" pitchFamily="66" charset="-78"/>
                <a:cs typeface="1 MUHAMMADI QURANIC" pitchFamily="66" charset="-78"/>
              </a:rPr>
            </a:br>
            <a:r>
              <a:rPr lang="en-US" sz="2800" dirty="0" smtClean="0">
                <a:latin typeface="1 MUHAMMADI QURANIC" pitchFamily="66" charset="-78"/>
                <a:cs typeface="1 MUHAMMADI QURANIC" pitchFamily="66" charset="-78"/>
              </a:rPr>
              <a:t/>
            </a:r>
            <a:br>
              <a:rPr lang="en-US" sz="2800" dirty="0" smtClean="0">
                <a:latin typeface="1 MUHAMMADI QURANIC" pitchFamily="66" charset="-78"/>
                <a:cs typeface="1 MUHAMMADI QURANIC" pitchFamily="66" charset="-78"/>
              </a:rPr>
            </a:br>
            <a:r>
              <a:rPr lang="en-US" sz="2800" i="1" dirty="0" err="1" smtClean="0"/>
              <a:t>mu'minun</a:t>
            </a:r>
            <a:r>
              <a:rPr lang="en-US" sz="2800" i="1" dirty="0" smtClean="0"/>
              <a:t> </a:t>
            </a:r>
            <a:r>
              <a:rPr lang="en-US" sz="2800" i="1" dirty="0" err="1" smtClean="0"/>
              <a:t>bi'iyabikum</a:t>
            </a:r>
            <a:r>
              <a:rPr lang="en-US" sz="2800" i="1" dirty="0" smtClean="0"/>
              <a:t/>
            </a:r>
            <a:br>
              <a:rPr lang="en-US" sz="2800" i="1" dirty="0" smtClean="0"/>
            </a:br>
            <a:r>
              <a:rPr lang="en-US" sz="2800" dirty="0"/>
              <a:t/>
            </a:r>
            <a:br>
              <a:rPr lang="en-US" sz="2800" dirty="0"/>
            </a:br>
            <a:r>
              <a:rPr lang="en-US" sz="2800" dirty="0"/>
              <a:t>I believe in your coming back (to this world</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مجھے یقین ہے کہ آپ واپس آئیں گے</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eq</a:t>
            </a:r>
            <a:r>
              <a:rPr lang="en-US" sz="2800" dirty="0" smtClean="0">
                <a:latin typeface="Kruti Dev 016" pitchFamily="2" charset="0"/>
              </a:rPr>
              <a:t>&gt;s ;</a:t>
            </a:r>
            <a:r>
              <a:rPr lang="en-US" sz="2800" dirty="0" err="1" smtClean="0">
                <a:latin typeface="Kruti Dev 016" pitchFamily="2" charset="0"/>
              </a:rPr>
              <a:t>d+hu</a:t>
            </a:r>
            <a:r>
              <a:rPr lang="en-US" sz="2800" dirty="0" smtClean="0">
                <a:latin typeface="Kruti Dev 016" pitchFamily="2" charset="0"/>
              </a:rPr>
              <a:t> </a:t>
            </a:r>
            <a:r>
              <a:rPr lang="en-US" sz="2800" dirty="0" err="1" smtClean="0">
                <a:latin typeface="Kruti Dev 016" pitchFamily="2" charset="0"/>
              </a:rPr>
              <a:t>gS</a:t>
            </a:r>
            <a:r>
              <a:rPr lang="en-US" sz="2800" dirty="0" smtClean="0">
                <a:latin typeface="Kruti Dev 016" pitchFamily="2" charset="0"/>
              </a:rPr>
              <a:t> </a:t>
            </a:r>
            <a:r>
              <a:rPr lang="en-US" sz="2800" dirty="0" err="1" smtClean="0">
                <a:latin typeface="Kruti Dev 016" pitchFamily="2" charset="0"/>
              </a:rPr>
              <a:t>fd</a:t>
            </a:r>
            <a:r>
              <a:rPr lang="en-US" sz="2800" dirty="0" smtClean="0">
                <a:latin typeface="Kruti Dev 016" pitchFamily="2" charset="0"/>
              </a:rPr>
              <a:t> </a:t>
            </a:r>
            <a:r>
              <a:rPr lang="en-US" sz="2800" dirty="0" err="1" smtClean="0">
                <a:latin typeface="Kruti Dev 016" pitchFamily="2" charset="0"/>
              </a:rPr>
              <a:t>vki</a:t>
            </a:r>
            <a:r>
              <a:rPr lang="en-US" sz="2800" dirty="0" smtClean="0">
                <a:latin typeface="Kruti Dev 016" pitchFamily="2" charset="0"/>
              </a:rPr>
              <a:t> </a:t>
            </a:r>
            <a:r>
              <a:rPr lang="en-US" sz="2800" dirty="0" err="1" smtClean="0">
                <a:latin typeface="Kruti Dev 016" pitchFamily="2" charset="0"/>
              </a:rPr>
              <a:t>okil</a:t>
            </a:r>
            <a:r>
              <a:rPr lang="en-US" sz="2800" dirty="0" smtClean="0">
                <a:latin typeface="Kruti Dev 016" pitchFamily="2" charset="0"/>
              </a:rPr>
              <a:t> </a:t>
            </a:r>
            <a:r>
              <a:rPr lang="en-US" sz="2800" dirty="0" err="1" smtClean="0">
                <a:latin typeface="Kruti Dev 016" pitchFamily="2" charset="0"/>
              </a:rPr>
              <a:t>vk,axs</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167017629"/>
      </p:ext>
    </p:extLst>
  </p:cSld>
  <p:clrMapOvr>
    <a:masterClrMapping/>
  </p:clrMapOvr>
  <p:transition>
    <p:fade/>
  </p:transition>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406775"/>
            <a:ext cx="10363200" cy="1470025"/>
          </a:xfrm>
        </p:spPr>
        <p:txBody>
          <a:bodyPr/>
          <a:lstStyle/>
          <a:p>
            <a:r>
              <a:rPr lang="ur-PK" sz="5200" dirty="0">
                <a:latin typeface="1 MUHAMMADI QURANIC" pitchFamily="66" charset="-78"/>
                <a:cs typeface="1 MUHAMMADI QURANIC" pitchFamily="66" charset="-78"/>
              </a:rPr>
              <a:t>مُصَدِّقٌ بِرَجْعَتِكُمْ</a:t>
            </a:r>
            <a:r>
              <a:rPr lang="en-US" sz="5200" dirty="0"/>
              <a:t/>
            </a:r>
            <a:br>
              <a:rPr lang="en-US" sz="5200" dirty="0"/>
            </a:br>
            <a:r>
              <a:rPr lang="en-US" sz="2800" dirty="0" smtClean="0"/>
              <a:t/>
            </a:r>
            <a:br>
              <a:rPr lang="en-US" sz="2800" dirty="0" smtClean="0"/>
            </a:br>
            <a:r>
              <a:rPr lang="en-US" sz="2800" i="1" dirty="0" err="1" smtClean="0"/>
              <a:t>musaddiqun</a:t>
            </a:r>
            <a:r>
              <a:rPr lang="en-US" sz="2800" i="1" dirty="0" smtClean="0"/>
              <a:t> </a:t>
            </a:r>
            <a:r>
              <a:rPr lang="en-US" sz="2800" i="1" dirty="0" err="1"/>
              <a:t>biraj`atikum</a:t>
            </a:r>
            <a:r>
              <a:rPr lang="en-US" sz="2800" dirty="0"/>
              <a:t/>
            </a:r>
            <a:br>
              <a:rPr lang="en-US" sz="2800" dirty="0"/>
            </a:br>
            <a:r>
              <a:rPr lang="en-US" sz="2800" dirty="0" smtClean="0"/>
              <a:t/>
            </a:r>
            <a:br>
              <a:rPr lang="en-US" sz="2800" dirty="0" smtClean="0"/>
            </a:br>
            <a:r>
              <a:rPr lang="en-US" sz="2800" dirty="0" smtClean="0"/>
              <a:t>I </a:t>
            </a:r>
            <a:r>
              <a:rPr lang="en-US" sz="2800" dirty="0"/>
              <a:t>give credence to your return</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میں توقع کرتا ہوں اور آپ کے منصفانہ آرڈر کی تلاش کرتا ہوں</a:t>
            </a:r>
            <a:br>
              <a:rPr lang="ur-PK" sz="2800" dirty="0" smtClean="0">
                <a:latin typeface="Faiz Lahori Nastaleeq" pitchFamily="2" charset="-78"/>
                <a:cs typeface="Faiz Lahori Nastaleeq" pitchFamily="2" charset="-78"/>
              </a:rPr>
            </a:br>
            <a:r>
              <a:rPr lang="en-US" sz="2800" dirty="0" smtClean="0">
                <a:latin typeface="Kruti Dev 016" pitchFamily="2" charset="0"/>
              </a:rPr>
              <a:t/>
            </a:r>
            <a:br>
              <a:rPr lang="en-US" sz="2800" dirty="0" smtClean="0">
                <a:latin typeface="Kruti Dev 016" pitchFamily="2" charset="0"/>
              </a:rPr>
            </a:br>
            <a:r>
              <a:rPr lang="en-US" sz="2800" dirty="0" err="1" smtClean="0">
                <a:latin typeface="Kruti Dev 016" pitchFamily="2" charset="0"/>
              </a:rPr>
              <a:t>eSa</a:t>
            </a:r>
            <a:r>
              <a:rPr lang="en-US" sz="2800" dirty="0" smtClean="0">
                <a:latin typeface="Kruti Dev 016" pitchFamily="2" charset="0"/>
              </a:rPr>
              <a:t> </a:t>
            </a:r>
            <a:r>
              <a:rPr lang="en-US" sz="2800" dirty="0" err="1" smtClean="0">
                <a:latin typeface="Kruti Dev 016" pitchFamily="2" charset="0"/>
              </a:rPr>
              <a:t>roD</a:t>
            </a:r>
            <a:r>
              <a:rPr lang="en-US" sz="2800" dirty="0" smtClean="0">
                <a:latin typeface="Kruti Dev 016" pitchFamily="2" charset="0"/>
              </a:rPr>
              <a:t>++d++</a:t>
            </a:r>
            <a:r>
              <a:rPr lang="en-US" sz="2800" dirty="0" err="1" smtClean="0">
                <a:latin typeface="Kruti Dev 016" pitchFamily="2" charset="0"/>
              </a:rPr>
              <a:t>ks</a:t>
            </a:r>
            <a:r>
              <a:rPr lang="en-US" sz="2800" dirty="0" smtClean="0">
                <a:latin typeface="Kruti Dev 016" pitchFamily="2" charset="0"/>
              </a:rPr>
              <a:t> </a:t>
            </a:r>
            <a:r>
              <a:rPr lang="en-US" sz="2800" dirty="0" err="1" smtClean="0">
                <a:latin typeface="Kruti Dev 016" pitchFamily="2" charset="0"/>
              </a:rPr>
              <a:t>djrk</a:t>
            </a:r>
            <a:r>
              <a:rPr lang="en-US" sz="2800" dirty="0" smtClean="0">
                <a:latin typeface="Kruti Dev 016" pitchFamily="2" charset="0"/>
              </a:rPr>
              <a:t> </a:t>
            </a:r>
            <a:r>
              <a:rPr lang="en-US" sz="2800" dirty="0" err="1" smtClean="0">
                <a:latin typeface="Kruti Dev 016" pitchFamily="2" charset="0"/>
              </a:rPr>
              <a:t>gw</a:t>
            </a:r>
            <a:r>
              <a:rPr lang="en-US" sz="2800" dirty="0" smtClean="0">
                <a:latin typeface="Kruti Dev 016" pitchFamily="2" charset="0"/>
              </a:rPr>
              <a:t>¡ </a:t>
            </a:r>
            <a:r>
              <a:rPr lang="en-US" sz="2800" dirty="0" err="1" smtClean="0">
                <a:latin typeface="Kruti Dev 016" pitchFamily="2" charset="0"/>
              </a:rPr>
              <a:t>vkSj</a:t>
            </a:r>
            <a:r>
              <a:rPr lang="en-US" sz="2800" dirty="0" smtClean="0">
                <a:latin typeface="Kruti Dev 016" pitchFamily="2" charset="0"/>
              </a:rPr>
              <a:t> </a:t>
            </a:r>
            <a:r>
              <a:rPr lang="en-US" sz="2800" dirty="0" err="1" smtClean="0">
                <a:latin typeface="Kruti Dev 016" pitchFamily="2" charset="0"/>
              </a:rPr>
              <a:t>vkids</a:t>
            </a:r>
            <a:r>
              <a:rPr lang="en-US" sz="2800" dirty="0" smtClean="0">
                <a:latin typeface="Kruti Dev 016" pitchFamily="2" charset="0"/>
              </a:rPr>
              <a:t> </a:t>
            </a:r>
            <a:r>
              <a:rPr lang="en-US" sz="2800" dirty="0" err="1" smtClean="0">
                <a:latin typeface="Kruti Dev 016" pitchFamily="2" charset="0"/>
              </a:rPr>
              <a:t>eqfUlQ</a:t>
            </a:r>
            <a:r>
              <a:rPr lang="en-US" sz="2800" dirty="0" smtClean="0">
                <a:latin typeface="Kruti Dev 016" pitchFamily="2" charset="0"/>
              </a:rPr>
              <a:t>++</a:t>
            </a:r>
            <a:r>
              <a:rPr lang="en-US" sz="2800" dirty="0" err="1" smtClean="0">
                <a:latin typeface="Kruti Dev 016" pitchFamily="2" charset="0"/>
              </a:rPr>
              <a:t>kuk</a:t>
            </a:r>
            <a:r>
              <a:rPr lang="en-US" sz="2800" dirty="0" smtClean="0">
                <a:latin typeface="Kruti Dev 016" pitchFamily="2" charset="0"/>
              </a:rPr>
              <a:t> </a:t>
            </a:r>
            <a:r>
              <a:rPr lang="en-US" sz="2800" dirty="0" err="1" smtClean="0">
                <a:latin typeface="Kruti Dev 016" pitchFamily="2" charset="0"/>
              </a:rPr>
              <a:t>vkMZj</a:t>
            </a:r>
            <a:r>
              <a:rPr lang="en-US" sz="2800" dirty="0" smtClean="0">
                <a:latin typeface="Kruti Dev 016" pitchFamily="2" charset="0"/>
              </a:rPr>
              <a:t> dh </a:t>
            </a:r>
            <a:r>
              <a:rPr lang="en-US" sz="2800" dirty="0" err="1" smtClean="0">
                <a:latin typeface="Kruti Dev 016" pitchFamily="2" charset="0"/>
              </a:rPr>
              <a:t>ryk’k</a:t>
            </a:r>
            <a:r>
              <a:rPr lang="en-US" sz="2800" dirty="0" smtClean="0">
                <a:latin typeface="Kruti Dev 016" pitchFamily="2" charset="0"/>
              </a:rPr>
              <a:t> </a:t>
            </a:r>
            <a:r>
              <a:rPr lang="en-US" sz="2800" dirty="0" err="1" smtClean="0">
                <a:latin typeface="Kruti Dev 016" pitchFamily="2" charset="0"/>
              </a:rPr>
              <a:t>djrk</a:t>
            </a:r>
            <a:r>
              <a:rPr lang="en-US" sz="2800" dirty="0" smtClean="0">
                <a:latin typeface="Kruti Dev 016" pitchFamily="2" charset="0"/>
              </a:rPr>
              <a:t> </a:t>
            </a:r>
            <a:r>
              <a:rPr lang="en-US" sz="2800" dirty="0" err="1" smtClean="0">
                <a:latin typeface="Kruti Dev 016" pitchFamily="2" charset="0"/>
              </a:rPr>
              <a:t>gw</a:t>
            </a:r>
            <a:r>
              <a:rPr lang="en-US" sz="2800" dirty="0" smtClean="0">
                <a:latin typeface="Kruti Dev 016" pitchFamily="2" charset="0"/>
              </a:rPr>
              <a:t>¡</a:t>
            </a:r>
            <a:r>
              <a:rPr lang="en-US" sz="2800" dirty="0" smtClean="0"/>
              <a:t/>
            </a:r>
            <a:br>
              <a:rPr lang="en-US" sz="2800" dirty="0" smtClean="0"/>
            </a:br>
            <a:endParaRPr lang="en-US" sz="2800" dirty="0"/>
          </a:p>
        </p:txBody>
      </p:sp>
    </p:spTree>
    <p:extLst>
      <p:ext uri="{BB962C8B-B14F-4D97-AF65-F5344CB8AC3E}">
        <p14:creationId xmlns:p14="http://schemas.microsoft.com/office/powerpoint/2010/main" xmlns="" val="171591743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406775"/>
            <a:ext cx="9677400" cy="1470025"/>
          </a:xfrm>
        </p:spPr>
        <p:txBody>
          <a:bodyPr/>
          <a:lstStyle/>
          <a:p>
            <a:r>
              <a:rPr lang="ur-PK" sz="5200" dirty="0">
                <a:latin typeface="1 MUHAMMADI QURANIC" pitchFamily="66" charset="-78"/>
                <a:cs typeface="1 MUHAMMADI QURANIC" pitchFamily="66" charset="-78"/>
              </a:rPr>
              <a:t>وَمَصَابِيحِ ٱلدُّجَىٰ</a:t>
            </a:r>
            <a:r>
              <a:rPr lang="en-US" sz="5200" dirty="0">
                <a:latin typeface="1 MUHAMMADI QURANIC" pitchFamily="66" charset="-78"/>
                <a:cs typeface="1 MUHAMMADI QURANIC" pitchFamily="66" charset="-78"/>
              </a:rPr>
              <a:t/>
            </a:r>
            <a:br>
              <a:rPr lang="en-US" sz="5200" dirty="0">
                <a:latin typeface="1 MUHAMMADI QURANIC" pitchFamily="66" charset="-78"/>
                <a:cs typeface="1 MUHAMMADI QURANIC" pitchFamily="66" charset="-78"/>
              </a:rPr>
            </a:br>
            <a:r>
              <a:rPr lang="ur-PK" sz="2800" dirty="0" smtClean="0">
                <a:latin typeface="1 MUHAMMADI QURANIC" pitchFamily="66" charset="-78"/>
                <a:cs typeface="1 MUHAMMADI QURANIC" pitchFamily="66" charset="-78"/>
              </a:rPr>
              <a:t/>
            </a:r>
            <a:br>
              <a:rPr lang="ur-PK" sz="2800" dirty="0" smtClean="0">
                <a:latin typeface="1 MUHAMMADI QURANIC" pitchFamily="66" charset="-78"/>
                <a:cs typeface="1 MUHAMMADI QURANIC" pitchFamily="66" charset="-78"/>
              </a:rPr>
            </a:br>
            <a:r>
              <a:rPr lang="en-US" sz="2800" i="1" dirty="0" err="1" smtClean="0"/>
              <a:t>wa</a:t>
            </a:r>
            <a:r>
              <a:rPr lang="en-US" sz="2800" i="1" dirty="0" smtClean="0"/>
              <a:t> </a:t>
            </a:r>
            <a:r>
              <a:rPr lang="en-US" sz="2800" i="1" dirty="0" err="1"/>
              <a:t>masabihi</a:t>
            </a:r>
            <a:r>
              <a:rPr lang="en-US" sz="2800" i="1" dirty="0"/>
              <a:t> </a:t>
            </a:r>
            <a:r>
              <a:rPr lang="en-US" sz="2800" i="1" dirty="0" err="1"/>
              <a:t>aldduja</a:t>
            </a:r>
            <a:r>
              <a:rPr lang="en-US" sz="2800" dirty="0"/>
              <a:t/>
            </a:r>
            <a:br>
              <a:rPr lang="en-US" sz="2800" dirty="0"/>
            </a:br>
            <a:r>
              <a:rPr lang="ur-PK" sz="2800" dirty="0" smtClean="0"/>
              <a:t/>
            </a:r>
            <a:br>
              <a:rPr lang="ur-PK" sz="2800" dirty="0" smtClean="0"/>
            </a:br>
            <a:r>
              <a:rPr lang="en-US" sz="2800" dirty="0" smtClean="0"/>
              <a:t>the </a:t>
            </a:r>
            <a:r>
              <a:rPr lang="en-US" sz="2800" dirty="0"/>
              <a:t>lanterns in darkness</a:t>
            </a:r>
            <a:r>
              <a:rPr lang="en-US" sz="2800" dirty="0" smtClean="0"/>
              <a:t>,</a:t>
            </a:r>
            <a:r>
              <a:rPr lang="ur-PK" sz="2800" dirty="0" smtClean="0"/>
              <a:t/>
            </a:r>
            <a:br>
              <a:rPr lang="ur-PK" sz="2800" dirty="0" smtClean="0"/>
            </a:br>
            <a:r>
              <a:rPr lang="ur-PK" sz="2800" dirty="0" smtClean="0"/>
              <a:t/>
            </a:r>
            <a:br>
              <a:rPr lang="ur-PK" sz="2800" dirty="0" smtClean="0"/>
            </a:br>
            <a:r>
              <a:rPr lang="ur-PK" sz="2800" dirty="0">
                <a:latin typeface="Faiz Lahori Nastaleeq" pitchFamily="2" charset="-78"/>
                <a:cs typeface="Faiz Lahori Nastaleeq" pitchFamily="2" charset="-78"/>
              </a:rPr>
              <a:t>اور کالی </a:t>
            </a:r>
            <a:r>
              <a:rPr lang="ur-PK" sz="2800" dirty="0" smtClean="0">
                <a:latin typeface="Faiz Lahori Nastaleeq" pitchFamily="2" charset="-78"/>
                <a:cs typeface="Faiz Lahori Nastaleeq" pitchFamily="2" charset="-78"/>
              </a:rPr>
              <a:t>روشنی</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vkSj</a:t>
            </a:r>
            <a:r>
              <a:rPr lang="en-US" sz="2800" dirty="0" smtClean="0">
                <a:latin typeface="Kruti Dev 016" pitchFamily="2" charset="0"/>
              </a:rPr>
              <a:t> </a:t>
            </a:r>
            <a:r>
              <a:rPr lang="en-US" sz="2800" dirty="0" err="1">
                <a:latin typeface="Kruti Dev 016" pitchFamily="2" charset="0"/>
              </a:rPr>
              <a:t>dkyh</a:t>
            </a:r>
            <a:r>
              <a:rPr lang="en-US" sz="2800" dirty="0">
                <a:latin typeface="Kruti Dev 016" pitchFamily="2" charset="0"/>
              </a:rPr>
              <a:t> </a:t>
            </a:r>
            <a:r>
              <a:rPr lang="en-US" sz="2800" dirty="0" err="1" smtClean="0">
                <a:latin typeface="Kruti Dev 016" pitchFamily="2" charset="0"/>
              </a:rPr>
              <a:t>jkS’kuh</a:t>
            </a:r>
            <a:r>
              <a:rPr lang="en-US" sz="2800" dirty="0" smtClean="0">
                <a:latin typeface="Kruti Dev 016" pitchFamily="2" charset="0"/>
              </a:rPr>
              <a:t/>
            </a:r>
            <a:br>
              <a:rPr lang="en-US" sz="2800" dirty="0" smtClean="0">
                <a:latin typeface="Kruti Dev 016" pitchFamily="2" charset="0"/>
              </a:rPr>
            </a:br>
            <a:r>
              <a:rPr lang="en-US" sz="2800" dirty="0" smtClean="0">
                <a:latin typeface="Kruti Dev 016" pitchFamily="2" charset="0"/>
              </a:rPr>
              <a:t/>
            </a:r>
            <a:br>
              <a:rPr lang="en-US" sz="2800" dirty="0" smtClean="0">
                <a:latin typeface="Kruti Dev 016" pitchFamily="2" charset="0"/>
              </a:rPr>
            </a:br>
            <a:r>
              <a:rPr lang="en-US" sz="2800" dirty="0" smtClean="0">
                <a:latin typeface="LMG-Arun" pitchFamily="2" charset="0"/>
                <a:cs typeface="Arial" charset="0"/>
              </a:rPr>
              <a:t> V\WFZFGF ZMXG </a:t>
            </a:r>
            <a:r>
              <a:rPr lang="en-US" sz="2800" dirty="0" err="1" smtClean="0">
                <a:latin typeface="LMG-Arun" pitchFamily="2" charset="0"/>
                <a:cs typeface="Arial" charset="0"/>
              </a:rPr>
              <a:t>lRZFUM</a:t>
            </a:r>
            <a:r>
              <a:rPr lang="en-US" sz="2800" dirty="0" smtClean="0">
                <a:latin typeface="LMG-Arun" pitchFamily="2" charset="0"/>
                <a:cs typeface="Arial" charset="0"/>
              </a:rPr>
              <a:t> 5Z4 </a:t>
            </a:r>
            <a:r>
              <a:rPr lang="en-US" sz="2800" dirty="0"/>
              <a:t/>
            </a:r>
            <a:br>
              <a:rPr lang="en-US" sz="2800" dirty="0"/>
            </a:br>
            <a:r>
              <a:rPr lang="en-US" sz="2800" dirty="0">
                <a:latin typeface="Faiz Lahori Nastaleeq" pitchFamily="2" charset="-78"/>
                <a:cs typeface="Faiz Lahori Nastaleeq" pitchFamily="2" charset="-78"/>
              </a:rPr>
              <a:t/>
            </a:r>
            <a:br>
              <a:rPr lang="en-US"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543165997"/>
      </p:ext>
    </p:extLst>
  </p:cSld>
  <p:clrMapOvr>
    <a:masterClrMapping/>
  </p:clrMapOvr>
  <p:transition>
    <p:fade/>
  </p:transition>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092575"/>
            <a:ext cx="10363200" cy="1470025"/>
          </a:xfrm>
        </p:spPr>
        <p:txBody>
          <a:bodyPr/>
          <a:lstStyle/>
          <a:p>
            <a:r>
              <a:rPr lang="ur-PK" sz="5200" dirty="0">
                <a:latin typeface="1 MUHAMMADI QURANIC" pitchFamily="66" charset="-78"/>
                <a:cs typeface="1 MUHAMMADI QURANIC" pitchFamily="66" charset="-78"/>
              </a:rPr>
              <a:t>مُنْتَظِرٌ </a:t>
            </a:r>
            <a:r>
              <a:rPr lang="ur-PK" sz="5200" dirty="0" smtClean="0">
                <a:latin typeface="1 MUHAMMADI QURANIC" pitchFamily="66" charset="-78"/>
                <a:cs typeface="1 MUHAMMADI QURANIC" pitchFamily="66" charset="-78"/>
              </a:rPr>
              <a:t>لِأَمْرِكُمْ</a:t>
            </a:r>
            <a:r>
              <a:rPr lang="en-US" sz="5200" dirty="0"/>
              <a:t/>
            </a:r>
            <a:br>
              <a:rPr lang="en-US" sz="5200" dirty="0"/>
            </a:br>
            <a:r>
              <a:rPr lang="en-US" sz="2800" dirty="0" smtClean="0"/>
              <a:t/>
            </a:r>
            <a:br>
              <a:rPr lang="en-US" sz="2800" dirty="0" smtClean="0"/>
            </a:br>
            <a:r>
              <a:rPr lang="en-US" sz="2800" i="1" dirty="0" err="1" smtClean="0"/>
              <a:t>muntazirun</a:t>
            </a:r>
            <a:r>
              <a:rPr lang="en-US" sz="2800" i="1" dirty="0" smtClean="0"/>
              <a:t> </a:t>
            </a:r>
            <a:r>
              <a:rPr lang="en-US" sz="2800" i="1" dirty="0" err="1"/>
              <a:t>li'amrikum</a:t>
            </a:r>
            <a:r>
              <a:rPr lang="en-US" sz="2800" dirty="0"/>
              <a:t/>
            </a:r>
            <a:br>
              <a:rPr lang="en-US" sz="2800" dirty="0"/>
            </a:br>
            <a:r>
              <a:rPr lang="en-US" sz="2800" dirty="0" smtClean="0"/>
              <a:t/>
            </a:r>
            <a:br>
              <a:rPr lang="en-US" sz="2800" dirty="0" smtClean="0"/>
            </a:br>
            <a:r>
              <a:rPr lang="en-US" sz="2800" dirty="0" smtClean="0"/>
              <a:t>I </a:t>
            </a:r>
            <a:r>
              <a:rPr lang="en-US" sz="2800" dirty="0"/>
              <a:t>am awaiting your issue</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مجھے آپ کی وعدہ واپسی پر یقین ہے</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eq</a:t>
            </a:r>
            <a:r>
              <a:rPr lang="en-US" sz="2800" dirty="0" smtClean="0">
                <a:latin typeface="Kruti Dev 016" pitchFamily="2" charset="0"/>
              </a:rPr>
              <a:t>&gt;s </a:t>
            </a:r>
            <a:r>
              <a:rPr lang="en-US" sz="2800" dirty="0" err="1" smtClean="0">
                <a:latin typeface="Kruti Dev 016" pitchFamily="2" charset="0"/>
              </a:rPr>
              <a:t>vkidh</a:t>
            </a:r>
            <a:r>
              <a:rPr lang="en-US" sz="2800" dirty="0" smtClean="0">
                <a:latin typeface="Kruti Dev 016" pitchFamily="2" charset="0"/>
              </a:rPr>
              <a:t> </a:t>
            </a:r>
            <a:r>
              <a:rPr lang="en-US" sz="2800" dirty="0" err="1" smtClean="0">
                <a:latin typeface="Kruti Dev 016" pitchFamily="2" charset="0"/>
              </a:rPr>
              <a:t>oknk</a:t>
            </a:r>
            <a:r>
              <a:rPr lang="en-US" sz="2800" dirty="0" smtClean="0">
                <a:latin typeface="Kruti Dev 016" pitchFamily="2" charset="0"/>
              </a:rPr>
              <a:t> </a:t>
            </a:r>
            <a:r>
              <a:rPr lang="en-US" sz="2800" dirty="0" err="1" smtClean="0">
                <a:latin typeface="Kruti Dev 016" pitchFamily="2" charset="0"/>
              </a:rPr>
              <a:t>okilh</a:t>
            </a:r>
            <a:r>
              <a:rPr lang="en-US" sz="2800" dirty="0" smtClean="0">
                <a:latin typeface="Kruti Dev 016" pitchFamily="2" charset="0"/>
              </a:rPr>
              <a:t> </a:t>
            </a:r>
            <a:r>
              <a:rPr lang="en-US" sz="2800" dirty="0" err="1" smtClean="0">
                <a:latin typeface="Kruti Dev 016" pitchFamily="2" charset="0"/>
              </a:rPr>
              <a:t>ij</a:t>
            </a:r>
            <a:r>
              <a:rPr lang="en-US" sz="2800" dirty="0" smtClean="0">
                <a:latin typeface="Kruti Dev 016" pitchFamily="2" charset="0"/>
              </a:rPr>
              <a:t> ;</a:t>
            </a:r>
            <a:r>
              <a:rPr lang="en-US" sz="2800" dirty="0" err="1" smtClean="0">
                <a:latin typeface="Kruti Dev 016" pitchFamily="2" charset="0"/>
              </a:rPr>
              <a:t>d+hu</a:t>
            </a:r>
            <a:r>
              <a:rPr lang="en-US" sz="2800" dirty="0" smtClean="0">
                <a:latin typeface="Kruti Dev 016" pitchFamily="2" charset="0"/>
              </a:rPr>
              <a:t>+ </a:t>
            </a:r>
            <a:r>
              <a:rPr lang="en-US" sz="2800" dirty="0" err="1" smtClean="0">
                <a:latin typeface="Kruti Dev 016" pitchFamily="2" charset="0"/>
              </a:rPr>
              <a:t>gS</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1077696733"/>
      </p:ext>
    </p:extLst>
  </p:cSld>
  <p:clrMapOvr>
    <a:masterClrMapping/>
  </p:clrMapOvr>
  <p:transition>
    <p:fade/>
  </p:transition>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092575"/>
            <a:ext cx="10363200" cy="1470025"/>
          </a:xfrm>
        </p:spPr>
        <p:txBody>
          <a:bodyPr/>
          <a:lstStyle/>
          <a:p>
            <a:r>
              <a:rPr lang="ur-PK" sz="5200" dirty="0">
                <a:latin typeface="1 MUHAMMADI QURANIC" pitchFamily="66" charset="-78"/>
                <a:cs typeface="1 MUHAMMADI QURANIC" pitchFamily="66" charset="-78"/>
              </a:rPr>
              <a:t>مُرْتَقِبٌ لِدَوْلَتِكُمْ</a:t>
            </a:r>
            <a:r>
              <a:rPr lang="en-US" sz="5200" dirty="0"/>
              <a:t/>
            </a:r>
            <a:br>
              <a:rPr lang="en-US" sz="5200" dirty="0"/>
            </a:br>
            <a:r>
              <a:rPr lang="ur-PK" sz="2800" dirty="0" smtClean="0"/>
              <a:t/>
            </a:r>
            <a:br>
              <a:rPr lang="ur-PK" sz="2800" dirty="0" smtClean="0"/>
            </a:br>
            <a:r>
              <a:rPr lang="en-US" sz="2800" i="1" dirty="0" err="1" smtClean="0"/>
              <a:t>murtaqibun</a:t>
            </a:r>
            <a:r>
              <a:rPr lang="en-US" sz="2800" i="1" dirty="0" smtClean="0"/>
              <a:t> </a:t>
            </a:r>
            <a:r>
              <a:rPr lang="en-US" sz="2800" i="1" dirty="0" err="1"/>
              <a:t>lidawlatikum</a:t>
            </a:r>
            <a:r>
              <a:rPr lang="en-US" sz="2800" dirty="0"/>
              <a:t/>
            </a:r>
            <a:br>
              <a:rPr lang="en-US" sz="2800" dirty="0"/>
            </a:br>
            <a:r>
              <a:rPr lang="ur-PK" sz="2800" dirty="0" smtClean="0"/>
              <a:t/>
            </a:r>
            <a:br>
              <a:rPr lang="ur-PK" sz="2800" dirty="0" smtClean="0"/>
            </a:br>
            <a:r>
              <a:rPr lang="en-US" sz="2800" dirty="0" smtClean="0"/>
              <a:t>I </a:t>
            </a:r>
            <a:r>
              <a:rPr lang="en-US" sz="2800" dirty="0"/>
              <a:t>am expecting your rule</a:t>
            </a:r>
            <a:r>
              <a:rPr lang="en-US" sz="2800" dirty="0" smtClean="0"/>
              <a:t>,</a:t>
            </a:r>
            <a:r>
              <a:rPr lang="ur-PK" sz="2800" dirty="0" smtClean="0"/>
              <a:t/>
            </a:r>
            <a:br>
              <a:rPr lang="ur-PK" sz="2800" dirty="0" smtClean="0"/>
            </a:br>
            <a:r>
              <a:rPr lang="ur-PK" sz="2800" dirty="0" smtClean="0"/>
              <a:t/>
            </a:r>
            <a:br>
              <a:rPr lang="ur-PK" sz="2800" dirty="0" smtClean="0"/>
            </a:br>
            <a:r>
              <a:rPr lang="ur-PK" sz="2800" dirty="0" smtClean="0">
                <a:latin typeface="Faiz Lahori Nastaleeq" pitchFamily="2" charset="-78"/>
                <a:cs typeface="Faiz Lahori Nastaleeq" pitchFamily="2" charset="-78"/>
              </a:rPr>
              <a:t>میں آپ کی ریاست کی آمد کی توقع کرتا ہوں</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eSa</a:t>
            </a:r>
            <a:r>
              <a:rPr lang="en-US" sz="2800" dirty="0" smtClean="0">
                <a:latin typeface="Kruti Dev 016" pitchFamily="2" charset="0"/>
              </a:rPr>
              <a:t> </a:t>
            </a:r>
            <a:r>
              <a:rPr lang="en-US" sz="2800" dirty="0" err="1" smtClean="0">
                <a:latin typeface="Kruti Dev 016" pitchFamily="2" charset="0"/>
              </a:rPr>
              <a:t>vkidh</a:t>
            </a:r>
            <a:r>
              <a:rPr lang="en-US" sz="2800" dirty="0" smtClean="0">
                <a:latin typeface="Kruti Dev 016" pitchFamily="2" charset="0"/>
              </a:rPr>
              <a:t> </a:t>
            </a:r>
            <a:r>
              <a:rPr lang="en-US" sz="2800" dirty="0" err="1" smtClean="0">
                <a:latin typeface="Kruti Dev 016" pitchFamily="2" charset="0"/>
              </a:rPr>
              <a:t>fj;klr</a:t>
            </a:r>
            <a:r>
              <a:rPr lang="en-US" sz="2800" dirty="0" smtClean="0">
                <a:latin typeface="Kruti Dev 016" pitchFamily="2" charset="0"/>
              </a:rPr>
              <a:t> dh </a:t>
            </a:r>
            <a:r>
              <a:rPr lang="en-US" sz="2800" dirty="0" err="1" smtClean="0">
                <a:latin typeface="Kruti Dev 016" pitchFamily="2" charset="0"/>
              </a:rPr>
              <a:t>vken</a:t>
            </a:r>
            <a:r>
              <a:rPr lang="en-US" sz="2800" dirty="0" smtClean="0">
                <a:latin typeface="Kruti Dev 016" pitchFamily="2" charset="0"/>
              </a:rPr>
              <a:t> dh </a:t>
            </a:r>
            <a:r>
              <a:rPr lang="en-US" sz="2800" dirty="0" err="1" smtClean="0">
                <a:latin typeface="Kruti Dev 016" pitchFamily="2" charset="0"/>
              </a:rPr>
              <a:t>roD</a:t>
            </a:r>
            <a:r>
              <a:rPr lang="en-US" sz="2800" dirty="0" smtClean="0">
                <a:latin typeface="Kruti Dev 016" pitchFamily="2" charset="0"/>
              </a:rPr>
              <a:t>++d++</a:t>
            </a:r>
            <a:r>
              <a:rPr lang="en-US" sz="2800" dirty="0" err="1" smtClean="0">
                <a:latin typeface="Kruti Dev 016" pitchFamily="2" charset="0"/>
              </a:rPr>
              <a:t>ks</a:t>
            </a:r>
            <a:r>
              <a:rPr lang="en-US" sz="2800" dirty="0" smtClean="0">
                <a:latin typeface="Kruti Dev 016" pitchFamily="2" charset="0"/>
              </a:rPr>
              <a:t> </a:t>
            </a:r>
            <a:r>
              <a:rPr lang="en-US" sz="2800" dirty="0" err="1" smtClean="0">
                <a:latin typeface="Kruti Dev 016" pitchFamily="2" charset="0"/>
              </a:rPr>
              <a:t>djrk</a:t>
            </a:r>
            <a:r>
              <a:rPr lang="en-US" sz="2800" dirty="0" smtClean="0">
                <a:latin typeface="Kruti Dev 016" pitchFamily="2" charset="0"/>
              </a:rPr>
              <a:t> </a:t>
            </a:r>
            <a:r>
              <a:rPr lang="en-US" sz="2800" dirty="0" err="1" smtClean="0">
                <a:latin typeface="Kruti Dev 016" pitchFamily="2" charset="0"/>
              </a:rPr>
              <a:t>gw</a:t>
            </a:r>
            <a:r>
              <a:rPr lang="en-US" sz="2800" dirty="0" smtClean="0">
                <a:latin typeface="Kruti Dev 016" pitchFamily="2" charset="0"/>
              </a:rPr>
              <a:t>¡</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262657731"/>
      </p:ext>
    </p:extLst>
  </p:cSld>
  <p:clrMapOvr>
    <a:masterClrMapping/>
  </p:clrMapOvr>
  <p:transition>
    <p:fade/>
  </p:transition>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168775"/>
            <a:ext cx="10363200" cy="1470025"/>
          </a:xfrm>
        </p:spPr>
        <p:txBody>
          <a:bodyPr/>
          <a:lstStyle/>
          <a:p>
            <a:r>
              <a:rPr lang="ur-PK" sz="5200" dirty="0">
                <a:latin typeface="1 MUHAMMADI QURANIC" pitchFamily="66" charset="-78"/>
                <a:cs typeface="1 MUHAMMADI QURANIC" pitchFamily="66" charset="-78"/>
              </a:rPr>
              <a:t>آخِذٌ بِقَوْلِكُمْ</a:t>
            </a:r>
            <a:r>
              <a:rPr lang="en-US" sz="5200" dirty="0"/>
              <a:t/>
            </a:r>
            <a:br>
              <a:rPr lang="en-US" sz="5200" dirty="0"/>
            </a:br>
            <a:r>
              <a:rPr lang="ur-PK" sz="2800" dirty="0" smtClean="0"/>
              <a:t/>
            </a:r>
            <a:br>
              <a:rPr lang="ur-PK" sz="2800" dirty="0" smtClean="0"/>
            </a:br>
            <a:r>
              <a:rPr lang="en-US" sz="2800" i="1" dirty="0" err="1" smtClean="0"/>
              <a:t>akhidhun</a:t>
            </a:r>
            <a:r>
              <a:rPr lang="en-US" sz="2800" i="1" dirty="0" smtClean="0"/>
              <a:t> </a:t>
            </a:r>
            <a:r>
              <a:rPr lang="en-US" sz="2800" i="1" dirty="0" err="1"/>
              <a:t>biqawlikum</a:t>
            </a:r>
            <a:r>
              <a:rPr lang="en-US" sz="2800" dirty="0"/>
              <a:t/>
            </a:r>
            <a:br>
              <a:rPr lang="en-US" sz="2800" dirty="0"/>
            </a:br>
            <a:r>
              <a:rPr lang="ur-PK" sz="2800" dirty="0" smtClean="0"/>
              <a:t/>
            </a:r>
            <a:br>
              <a:rPr lang="ur-PK" sz="2800" dirty="0" smtClean="0"/>
            </a:br>
            <a:r>
              <a:rPr lang="en-US" sz="2800" dirty="0" smtClean="0"/>
              <a:t>I </a:t>
            </a:r>
            <a:r>
              <a:rPr lang="en-US" sz="2800" dirty="0"/>
              <a:t>take in your sayings</a:t>
            </a:r>
            <a:r>
              <a:rPr lang="en-US" sz="2800" dirty="0" smtClean="0"/>
              <a:t>,</a:t>
            </a:r>
            <a:r>
              <a:rPr lang="ur-PK" sz="2800" dirty="0" smtClean="0"/>
              <a:t/>
            </a:r>
            <a:br>
              <a:rPr lang="ur-PK" sz="2800" dirty="0" smtClean="0"/>
            </a:br>
            <a:r>
              <a:rPr lang="ur-PK" sz="2800" dirty="0" smtClean="0"/>
              <a:t/>
            </a:r>
            <a:br>
              <a:rPr lang="ur-PK" sz="2800" dirty="0" smtClean="0"/>
            </a:br>
            <a:r>
              <a:rPr lang="ur-PK" sz="2800" dirty="0" smtClean="0">
                <a:latin typeface="Faiz Lahori Nastaleeq" pitchFamily="2" charset="-78"/>
                <a:cs typeface="Faiz Lahori Nastaleeq" pitchFamily="2" charset="-78"/>
              </a:rPr>
              <a:t>میں آپ کی بات پر قائم ہے</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eSa</a:t>
            </a:r>
            <a:r>
              <a:rPr lang="en-US" sz="2800" dirty="0" smtClean="0">
                <a:latin typeface="Kruti Dev 016" pitchFamily="2" charset="0"/>
              </a:rPr>
              <a:t> </a:t>
            </a:r>
            <a:r>
              <a:rPr lang="en-US" sz="2800" dirty="0" err="1" smtClean="0">
                <a:latin typeface="Kruti Dev 016" pitchFamily="2" charset="0"/>
              </a:rPr>
              <a:t>vkidh</a:t>
            </a:r>
            <a:r>
              <a:rPr lang="en-US" sz="2800" dirty="0" smtClean="0">
                <a:latin typeface="Kruti Dev 016" pitchFamily="2" charset="0"/>
              </a:rPr>
              <a:t> </a:t>
            </a:r>
            <a:r>
              <a:rPr lang="en-US" sz="2800" dirty="0" err="1" smtClean="0">
                <a:latin typeface="Kruti Dev 016" pitchFamily="2" charset="0"/>
              </a:rPr>
              <a:t>ckr</a:t>
            </a:r>
            <a:r>
              <a:rPr lang="en-US" sz="2800" dirty="0" smtClean="0">
                <a:latin typeface="Kruti Dev 016" pitchFamily="2" charset="0"/>
              </a:rPr>
              <a:t> </a:t>
            </a:r>
            <a:r>
              <a:rPr lang="en-US" sz="2800" dirty="0" err="1" smtClean="0">
                <a:latin typeface="Kruti Dev 016" pitchFamily="2" charset="0"/>
              </a:rPr>
              <a:t>ij</a:t>
            </a:r>
            <a:r>
              <a:rPr lang="en-US" sz="2800" dirty="0" smtClean="0">
                <a:latin typeface="Kruti Dev 016" pitchFamily="2" charset="0"/>
              </a:rPr>
              <a:t> </a:t>
            </a:r>
            <a:r>
              <a:rPr lang="en-US" sz="2800" dirty="0" err="1" smtClean="0">
                <a:latin typeface="Kruti Dev 016" pitchFamily="2" charset="0"/>
              </a:rPr>
              <a:t>d+k,e</a:t>
            </a:r>
            <a:r>
              <a:rPr lang="en-US" sz="2800" dirty="0" smtClean="0">
                <a:latin typeface="Kruti Dev 016" pitchFamily="2" charset="0"/>
              </a:rPr>
              <a:t> </a:t>
            </a:r>
            <a:r>
              <a:rPr lang="en-US" sz="2800" dirty="0" err="1" smtClean="0">
                <a:latin typeface="Kruti Dev 016" pitchFamily="2" charset="0"/>
              </a:rPr>
              <a:t>gw</a:t>
            </a:r>
            <a:r>
              <a:rPr lang="en-US" sz="2800" dirty="0" smtClean="0">
                <a:latin typeface="Kruti Dev 016" pitchFamily="2" charset="0"/>
              </a:rPr>
              <a:t>¡</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1815911581"/>
      </p:ext>
    </p:extLst>
  </p:cSld>
  <p:clrMapOvr>
    <a:masterClrMapping/>
  </p:clrMapOvr>
  <p:transition>
    <p:fade/>
  </p:transition>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168775"/>
            <a:ext cx="10363200" cy="1470025"/>
          </a:xfrm>
        </p:spPr>
        <p:txBody>
          <a:bodyPr/>
          <a:lstStyle/>
          <a:p>
            <a:r>
              <a:rPr lang="ur-PK" sz="5200" dirty="0">
                <a:latin typeface="1 MUHAMMADI QURANIC" pitchFamily="66" charset="-78"/>
                <a:cs typeface="1 MUHAMMADI QURANIC" pitchFamily="66" charset="-78"/>
              </a:rPr>
              <a:t>عَامِلٌ بِأَمْرِكُمْ</a:t>
            </a:r>
            <a:r>
              <a:rPr lang="en-US" sz="5200" dirty="0"/>
              <a:t/>
            </a:r>
            <a:br>
              <a:rPr lang="en-US" sz="5200" dirty="0"/>
            </a:br>
            <a:r>
              <a:rPr lang="en-US" sz="2800" dirty="0" smtClean="0"/>
              <a:t/>
            </a:r>
            <a:br>
              <a:rPr lang="en-US" sz="2800" dirty="0" smtClean="0"/>
            </a:br>
            <a:r>
              <a:rPr lang="en-US" sz="2800" i="1" dirty="0" smtClean="0"/>
              <a:t>`</a:t>
            </a:r>
            <a:r>
              <a:rPr lang="en-US" sz="2800" i="1" dirty="0" err="1"/>
              <a:t>amilun</a:t>
            </a:r>
            <a:r>
              <a:rPr lang="en-US" sz="2800" i="1" dirty="0"/>
              <a:t> </a:t>
            </a:r>
            <a:r>
              <a:rPr lang="en-US" sz="2800" i="1" dirty="0" err="1"/>
              <a:t>bi'amrikum</a:t>
            </a:r>
            <a:r>
              <a:rPr lang="en-US" sz="2800" dirty="0"/>
              <a:t/>
            </a:r>
            <a:br>
              <a:rPr lang="en-US" sz="2800" dirty="0"/>
            </a:br>
            <a:r>
              <a:rPr lang="en-US" sz="2800" dirty="0" smtClean="0"/>
              <a:t/>
            </a:r>
            <a:br>
              <a:rPr lang="en-US" sz="2800" dirty="0" smtClean="0"/>
            </a:br>
            <a:r>
              <a:rPr lang="en-US" sz="2800" dirty="0" smtClean="0"/>
              <a:t>I </a:t>
            </a:r>
            <a:r>
              <a:rPr lang="en-US" sz="2800" dirty="0"/>
              <a:t>carry out your </a:t>
            </a:r>
            <a:r>
              <a:rPr lang="en-US" sz="2800" dirty="0" smtClean="0"/>
              <a:t>orders</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میں آپ کے احکامات پر عمل کرتا ہوں</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eSa</a:t>
            </a:r>
            <a:r>
              <a:rPr lang="en-US" sz="2800" dirty="0" smtClean="0">
                <a:latin typeface="Kruti Dev 016" pitchFamily="2" charset="0"/>
              </a:rPr>
              <a:t> </a:t>
            </a:r>
            <a:r>
              <a:rPr lang="en-US" sz="2800" dirty="0" err="1" smtClean="0">
                <a:latin typeface="Kruti Dev 016" pitchFamily="2" charset="0"/>
              </a:rPr>
              <a:t>vkids</a:t>
            </a:r>
            <a:r>
              <a:rPr lang="en-US" sz="2800" dirty="0" smtClean="0">
                <a:latin typeface="Kruti Dev 016" pitchFamily="2" charset="0"/>
              </a:rPr>
              <a:t> </a:t>
            </a:r>
            <a:r>
              <a:rPr lang="en-US" sz="2800" dirty="0" err="1" smtClean="0">
                <a:latin typeface="Kruti Dev 016" pitchFamily="2" charset="0"/>
              </a:rPr>
              <a:t>vgdkekr</a:t>
            </a:r>
            <a:r>
              <a:rPr lang="en-US" sz="2800" dirty="0" smtClean="0">
                <a:latin typeface="Kruti Dev 016" pitchFamily="2" charset="0"/>
              </a:rPr>
              <a:t> </a:t>
            </a:r>
            <a:r>
              <a:rPr lang="en-US" sz="2800" dirty="0" err="1" smtClean="0">
                <a:latin typeface="Kruti Dev 016" pitchFamily="2" charset="0"/>
              </a:rPr>
              <a:t>ij</a:t>
            </a:r>
            <a:r>
              <a:rPr lang="en-US" sz="2800" dirty="0" smtClean="0">
                <a:latin typeface="Kruti Dev 016" pitchFamily="2" charset="0"/>
              </a:rPr>
              <a:t> vey </a:t>
            </a:r>
            <a:r>
              <a:rPr lang="en-US" sz="2800" dirty="0" err="1" smtClean="0">
                <a:latin typeface="Kruti Dev 016" pitchFamily="2" charset="0"/>
              </a:rPr>
              <a:t>djrk</a:t>
            </a:r>
            <a:r>
              <a:rPr lang="en-US" sz="2800" dirty="0" smtClean="0">
                <a:latin typeface="Kruti Dev 016" pitchFamily="2" charset="0"/>
              </a:rPr>
              <a:t> </a:t>
            </a:r>
            <a:r>
              <a:rPr lang="en-US" sz="2800" dirty="0" err="1" smtClean="0">
                <a:latin typeface="Kruti Dev 016" pitchFamily="2" charset="0"/>
              </a:rPr>
              <a:t>gw</a:t>
            </a:r>
            <a:r>
              <a:rPr lang="en-US" sz="2800" dirty="0" smtClean="0">
                <a:latin typeface="Kruti Dev 016" pitchFamily="2" charset="0"/>
              </a:rPr>
              <a:t>¡</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2986735714"/>
      </p:ext>
    </p:extLst>
  </p:cSld>
  <p:clrMapOvr>
    <a:masterClrMapping/>
  </p:clrMapOvr>
  <p:transition>
    <p:fade/>
  </p:transition>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168775"/>
            <a:ext cx="10363200" cy="1470025"/>
          </a:xfrm>
        </p:spPr>
        <p:txBody>
          <a:bodyPr/>
          <a:lstStyle/>
          <a:p>
            <a:r>
              <a:rPr lang="ur-PK" sz="5200" dirty="0">
                <a:latin typeface="1 MUHAMMADI QURANIC" pitchFamily="66" charset="-78"/>
                <a:cs typeface="1 MUHAMMADI QURANIC" pitchFamily="66" charset="-78"/>
              </a:rPr>
              <a:t>مُسْتَجِيرٌ بِكُمْ</a:t>
            </a:r>
            <a:r>
              <a:rPr lang="en-US" sz="5200" dirty="0"/>
              <a:t/>
            </a:r>
            <a:br>
              <a:rPr lang="en-US" sz="5200" dirty="0"/>
            </a:br>
            <a:r>
              <a:rPr lang="en-US" sz="2800" dirty="0" smtClean="0"/>
              <a:t/>
            </a:r>
            <a:br>
              <a:rPr lang="en-US" sz="2800" dirty="0" smtClean="0"/>
            </a:br>
            <a:r>
              <a:rPr lang="en-US" sz="2800" i="1" dirty="0" err="1" smtClean="0"/>
              <a:t>mustajirun</a:t>
            </a:r>
            <a:r>
              <a:rPr lang="en-US" sz="2800" i="1" dirty="0" smtClean="0"/>
              <a:t> </a:t>
            </a:r>
            <a:r>
              <a:rPr lang="en-US" sz="2800" i="1" dirty="0" err="1"/>
              <a:t>bikum</a:t>
            </a:r>
            <a:r>
              <a:rPr lang="en-US" sz="2800" dirty="0"/>
              <a:t/>
            </a:r>
            <a:br>
              <a:rPr lang="en-US" sz="2800" dirty="0"/>
            </a:br>
            <a:r>
              <a:rPr lang="en-US" sz="2800" dirty="0" smtClean="0"/>
              <a:t/>
            </a:r>
            <a:br>
              <a:rPr lang="en-US" sz="2800" dirty="0" smtClean="0"/>
            </a:br>
            <a:r>
              <a:rPr lang="en-US" sz="2800" dirty="0" smtClean="0"/>
              <a:t>I </a:t>
            </a:r>
            <a:r>
              <a:rPr lang="en-US" sz="2800" dirty="0"/>
              <a:t>take shelter in you</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میں آپ کے پڑوس میں پناہ لیتا ہوں</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eSa</a:t>
            </a:r>
            <a:r>
              <a:rPr lang="en-US" sz="2800" dirty="0" smtClean="0">
                <a:latin typeface="Kruti Dev 016" pitchFamily="2" charset="0"/>
              </a:rPr>
              <a:t> </a:t>
            </a:r>
            <a:r>
              <a:rPr lang="en-US" sz="2800" dirty="0" err="1" smtClean="0">
                <a:latin typeface="Kruti Dev 016" pitchFamily="2" charset="0"/>
              </a:rPr>
              <a:t>vkids</a:t>
            </a:r>
            <a:r>
              <a:rPr lang="en-US" sz="2800" dirty="0" smtClean="0">
                <a:latin typeface="Kruti Dev 016" pitchFamily="2" charset="0"/>
              </a:rPr>
              <a:t> </a:t>
            </a:r>
            <a:r>
              <a:rPr lang="en-US" sz="2800" dirty="0" err="1" smtClean="0">
                <a:latin typeface="Kruti Dev 016" pitchFamily="2" charset="0"/>
              </a:rPr>
              <a:t>iM+ksl</a:t>
            </a:r>
            <a:r>
              <a:rPr lang="en-US" sz="2800" dirty="0" smtClean="0">
                <a:latin typeface="Kruti Dev 016" pitchFamily="2" charset="0"/>
              </a:rPr>
              <a:t> </a:t>
            </a:r>
            <a:r>
              <a:rPr lang="en-US" sz="2800" dirty="0" err="1" smtClean="0">
                <a:latin typeface="Kruti Dev 016" pitchFamily="2" charset="0"/>
              </a:rPr>
              <a:t>esa</a:t>
            </a:r>
            <a:r>
              <a:rPr lang="en-US" sz="2800" dirty="0" smtClean="0">
                <a:latin typeface="Kruti Dev 016" pitchFamily="2" charset="0"/>
              </a:rPr>
              <a:t> </a:t>
            </a:r>
            <a:r>
              <a:rPr lang="en-US" sz="2800" dirty="0" err="1" smtClean="0">
                <a:latin typeface="Kruti Dev 016" pitchFamily="2" charset="0"/>
              </a:rPr>
              <a:t>iukg</a:t>
            </a:r>
            <a:r>
              <a:rPr lang="en-US" sz="2800" dirty="0" smtClean="0">
                <a:latin typeface="Kruti Dev 016" pitchFamily="2" charset="0"/>
              </a:rPr>
              <a:t> </a:t>
            </a:r>
            <a:r>
              <a:rPr lang="en-US" sz="2800" dirty="0" err="1" smtClean="0">
                <a:latin typeface="Kruti Dev 016" pitchFamily="2" charset="0"/>
              </a:rPr>
              <a:t>ysrk</a:t>
            </a:r>
            <a:r>
              <a:rPr lang="en-US" sz="2800" dirty="0" smtClean="0">
                <a:latin typeface="Kruti Dev 016" pitchFamily="2" charset="0"/>
              </a:rPr>
              <a:t> </a:t>
            </a:r>
            <a:r>
              <a:rPr lang="en-US" sz="2800" dirty="0" err="1" smtClean="0">
                <a:latin typeface="Kruti Dev 016" pitchFamily="2" charset="0"/>
              </a:rPr>
              <a:t>gw</a:t>
            </a:r>
            <a:r>
              <a:rPr lang="en-US" sz="2800" dirty="0" smtClean="0">
                <a:latin typeface="Kruti Dev 016" pitchFamily="2" charset="0"/>
              </a:rPr>
              <a:t>¡</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1743578300"/>
      </p:ext>
    </p:extLst>
  </p:cSld>
  <p:clrMapOvr>
    <a:masterClrMapping/>
  </p:clrMapOvr>
  <p:transition>
    <p:fade/>
  </p:transition>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038600"/>
            <a:ext cx="10363200" cy="1470025"/>
          </a:xfrm>
        </p:spPr>
        <p:txBody>
          <a:bodyPr/>
          <a:lstStyle/>
          <a:p>
            <a:r>
              <a:rPr lang="ur-PK" sz="5200" dirty="0">
                <a:latin typeface="1 MUHAMMADI QURANIC" pitchFamily="66" charset="-78"/>
                <a:cs typeface="1 MUHAMMADI QURANIC" pitchFamily="66" charset="-78"/>
              </a:rPr>
              <a:t>زَائِرٌ لَكُمْ</a:t>
            </a:r>
            <a:r>
              <a:rPr lang="en-US" sz="2800" dirty="0"/>
              <a:t/>
            </a:r>
            <a:br>
              <a:rPr lang="en-US" sz="2800" dirty="0"/>
            </a:br>
            <a:r>
              <a:rPr lang="en-US" sz="2800" dirty="0" smtClean="0"/>
              <a:t/>
            </a:r>
            <a:br>
              <a:rPr lang="en-US" sz="2800" dirty="0" smtClean="0"/>
            </a:br>
            <a:r>
              <a:rPr lang="en-US" sz="2800" i="1" dirty="0" err="1" smtClean="0"/>
              <a:t>za'irun</a:t>
            </a:r>
            <a:r>
              <a:rPr lang="en-US" sz="2800" i="1" dirty="0" smtClean="0"/>
              <a:t> </a:t>
            </a:r>
            <a:r>
              <a:rPr lang="en-US" sz="2800" i="1" dirty="0" err="1"/>
              <a:t>lakum</a:t>
            </a:r>
            <a:r>
              <a:rPr lang="en-US" sz="2800" dirty="0"/>
              <a:t/>
            </a:r>
            <a:br>
              <a:rPr lang="en-US" sz="2800" dirty="0"/>
            </a:br>
            <a:r>
              <a:rPr lang="en-US" sz="2800" dirty="0" smtClean="0"/>
              <a:t/>
            </a:r>
            <a:br>
              <a:rPr lang="en-US" sz="2800" dirty="0" smtClean="0"/>
            </a:br>
            <a:r>
              <a:rPr lang="en-US" sz="2800" dirty="0" smtClean="0"/>
              <a:t>I </a:t>
            </a:r>
            <a:r>
              <a:rPr lang="en-US" sz="2800" dirty="0"/>
              <a:t>make visits to </a:t>
            </a:r>
            <a:r>
              <a:rPr lang="en-US" sz="2800" dirty="0" smtClean="0"/>
              <a:t>you</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میں آپ کو خراج عقیدت پیش کرنے اور آپ کی تعریف کرنے کیلئے حاضر ہوں</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eSa</a:t>
            </a:r>
            <a:r>
              <a:rPr lang="en-US" sz="2800" dirty="0" smtClean="0">
                <a:latin typeface="Kruti Dev 016" pitchFamily="2" charset="0"/>
              </a:rPr>
              <a:t> </a:t>
            </a:r>
            <a:r>
              <a:rPr lang="en-US" sz="2800" dirty="0" err="1" smtClean="0">
                <a:latin typeface="Kruti Dev 016" pitchFamily="2" charset="0"/>
              </a:rPr>
              <a:t>vkidks</a:t>
            </a:r>
            <a:r>
              <a:rPr lang="en-US" sz="2800" dirty="0" smtClean="0">
                <a:latin typeface="Kruti Dev 016" pitchFamily="2" charset="0"/>
              </a:rPr>
              <a:t> f[</a:t>
            </a:r>
            <a:r>
              <a:rPr lang="en-US" sz="2800" dirty="0" err="1" smtClean="0">
                <a:latin typeface="Kruti Dev 016" pitchFamily="2" charset="0"/>
              </a:rPr>
              <a:t>k+jkts</a:t>
            </a:r>
            <a:r>
              <a:rPr lang="en-US" sz="2800" dirty="0" smtClean="0">
                <a:latin typeface="Kruti Dev 016" pitchFamily="2" charset="0"/>
              </a:rPr>
              <a:t> </a:t>
            </a:r>
            <a:r>
              <a:rPr lang="en-US" sz="2800" dirty="0" err="1" smtClean="0">
                <a:latin typeface="Kruti Dev 016" pitchFamily="2" charset="0"/>
              </a:rPr>
              <a:t>vd</a:t>
            </a:r>
            <a:r>
              <a:rPr lang="en-US" sz="2800" dirty="0" smtClean="0">
                <a:latin typeface="Kruti Dev 016" pitchFamily="2" charset="0"/>
              </a:rPr>
              <a:t>++</a:t>
            </a:r>
            <a:r>
              <a:rPr lang="en-US" sz="2800" dirty="0" err="1" smtClean="0">
                <a:latin typeface="Kruti Dev 016" pitchFamily="2" charset="0"/>
              </a:rPr>
              <a:t>hnr</a:t>
            </a:r>
            <a:r>
              <a:rPr lang="en-US" sz="2800" dirty="0" smtClean="0">
                <a:latin typeface="Kruti Dev 016" pitchFamily="2" charset="0"/>
              </a:rPr>
              <a:t> </a:t>
            </a:r>
            <a:r>
              <a:rPr lang="en-US" sz="2800" dirty="0" err="1" smtClean="0">
                <a:latin typeface="Kruti Dev 016" pitchFamily="2" charset="0"/>
              </a:rPr>
              <a:t>is’k</a:t>
            </a:r>
            <a:r>
              <a:rPr lang="en-US" sz="2800" dirty="0" smtClean="0">
                <a:latin typeface="Kruti Dev 016" pitchFamily="2" charset="0"/>
              </a:rPr>
              <a:t> </a:t>
            </a:r>
            <a:r>
              <a:rPr lang="en-US" sz="2800" dirty="0" err="1" smtClean="0">
                <a:latin typeface="Kruti Dev 016" pitchFamily="2" charset="0"/>
              </a:rPr>
              <a:t>djus</a:t>
            </a:r>
            <a:r>
              <a:rPr lang="en-US" sz="2800" dirty="0" smtClean="0">
                <a:latin typeface="Kruti Dev 016" pitchFamily="2" charset="0"/>
              </a:rPr>
              <a:t> </a:t>
            </a:r>
            <a:r>
              <a:rPr lang="en-US" sz="2800" dirty="0" err="1" smtClean="0">
                <a:latin typeface="Kruti Dev 016" pitchFamily="2" charset="0"/>
              </a:rPr>
              <a:t>vkSj</a:t>
            </a:r>
            <a:r>
              <a:rPr lang="en-US" sz="2800" dirty="0" smtClean="0">
                <a:latin typeface="Kruti Dev 016" pitchFamily="2" charset="0"/>
              </a:rPr>
              <a:t> </a:t>
            </a:r>
            <a:r>
              <a:rPr lang="en-US" sz="2800" dirty="0" err="1" smtClean="0">
                <a:latin typeface="Kruti Dev 016" pitchFamily="2" charset="0"/>
              </a:rPr>
              <a:t>vkidh</a:t>
            </a:r>
            <a:r>
              <a:rPr lang="en-US" sz="2800" dirty="0" smtClean="0">
                <a:latin typeface="Kruti Dev 016" pitchFamily="2" charset="0"/>
              </a:rPr>
              <a:t> </a:t>
            </a:r>
            <a:r>
              <a:rPr lang="en-US" sz="2800" dirty="0" err="1" smtClean="0">
                <a:latin typeface="Kruti Dev 016" pitchFamily="2" charset="0"/>
              </a:rPr>
              <a:t>rkjhQ</a:t>
            </a:r>
            <a:r>
              <a:rPr lang="en-US" sz="2800" dirty="0" smtClean="0">
                <a:latin typeface="Kruti Dev 016" pitchFamily="2" charset="0"/>
              </a:rPr>
              <a:t>+ </a:t>
            </a:r>
            <a:r>
              <a:rPr lang="en-US" sz="2800" dirty="0" err="1" smtClean="0">
                <a:latin typeface="Kruti Dev 016" pitchFamily="2" charset="0"/>
              </a:rPr>
              <a:t>djus</a:t>
            </a:r>
            <a:r>
              <a:rPr lang="en-US" sz="2800" dirty="0" smtClean="0">
                <a:latin typeface="Kruti Dev 016" pitchFamily="2" charset="0"/>
              </a:rPr>
              <a:t> </a:t>
            </a:r>
            <a:r>
              <a:rPr lang="en-US" sz="2800" dirty="0" err="1" smtClean="0">
                <a:latin typeface="Kruti Dev 016" pitchFamily="2" charset="0"/>
              </a:rPr>
              <a:t>ds</a:t>
            </a:r>
            <a:r>
              <a:rPr lang="en-US" sz="2800" dirty="0" smtClean="0">
                <a:latin typeface="Kruti Dev 016" pitchFamily="2" charset="0"/>
              </a:rPr>
              <a:t> </a:t>
            </a:r>
            <a:r>
              <a:rPr lang="en-US" sz="2800" dirty="0" err="1" smtClean="0">
                <a:latin typeface="Kruti Dev 016" pitchFamily="2" charset="0"/>
              </a:rPr>
              <a:t>fy</a:t>
            </a:r>
            <a:r>
              <a:rPr lang="en-US" sz="2800" dirty="0" smtClean="0">
                <a:latin typeface="Kruti Dev 016" pitchFamily="2" charset="0"/>
              </a:rPr>
              <a:t>, </a:t>
            </a:r>
            <a:r>
              <a:rPr lang="en-US" sz="2800" dirty="0" err="1" smtClean="0">
                <a:latin typeface="Kruti Dev 016" pitchFamily="2" charset="0"/>
              </a:rPr>
              <a:t>gkft+j</a:t>
            </a:r>
            <a:r>
              <a:rPr lang="en-US" sz="2800" dirty="0" smtClean="0">
                <a:latin typeface="Kruti Dev 016" pitchFamily="2" charset="0"/>
              </a:rPr>
              <a:t> </a:t>
            </a:r>
            <a:r>
              <a:rPr lang="en-US" sz="2800" dirty="0" err="1" smtClean="0">
                <a:latin typeface="Kruti Dev 016" pitchFamily="2" charset="0"/>
              </a:rPr>
              <a:t>gw</a:t>
            </a:r>
            <a:r>
              <a:rPr lang="en-US" sz="2800" dirty="0" smtClean="0">
                <a:latin typeface="Kruti Dev 016" pitchFamily="2" charset="0"/>
              </a:rPr>
              <a:t>¡</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932002261"/>
      </p:ext>
    </p:extLst>
  </p:cSld>
  <p:clrMapOvr>
    <a:masterClrMapping/>
  </p:clrMapOvr>
  <p:transition>
    <p:fade/>
  </p:transition>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635375"/>
            <a:ext cx="10363200" cy="1470025"/>
          </a:xfrm>
        </p:spPr>
        <p:txBody>
          <a:bodyPr/>
          <a:lstStyle/>
          <a:p>
            <a:r>
              <a:rPr lang="ur-PK" sz="5200" dirty="0" smtClean="0">
                <a:latin typeface="1 MUHAMMADI QURANIC" pitchFamily="66" charset="-78"/>
                <a:cs typeface="1 MUHAMMADI QURANIC" pitchFamily="66" charset="-78"/>
              </a:rPr>
              <a:t>لَائِذٌ </a:t>
            </a:r>
            <a:r>
              <a:rPr lang="ur-PK" sz="5200" dirty="0">
                <a:latin typeface="1 MUHAMMADI QURANIC" pitchFamily="66" charset="-78"/>
                <a:cs typeface="1 MUHAMMADI QURANIC" pitchFamily="66" charset="-78"/>
              </a:rPr>
              <a:t>عَائِذٌ بِقُبُورِكُمْ</a:t>
            </a:r>
            <a:r>
              <a:rPr lang="en-US" sz="5200" dirty="0"/>
              <a:t/>
            </a:r>
            <a:br>
              <a:rPr lang="en-US" sz="5200" dirty="0"/>
            </a:br>
            <a:r>
              <a:rPr lang="ur-PK" sz="2800" dirty="0" smtClean="0"/>
              <a:t/>
            </a:r>
            <a:br>
              <a:rPr lang="ur-PK" sz="2800" dirty="0" smtClean="0"/>
            </a:br>
            <a:r>
              <a:rPr lang="en-US" sz="2800" i="1" dirty="0" err="1" smtClean="0"/>
              <a:t>la'idhun</a:t>
            </a:r>
            <a:r>
              <a:rPr lang="en-US" sz="2800" i="1" dirty="0" smtClean="0"/>
              <a:t> </a:t>
            </a:r>
            <a:r>
              <a:rPr lang="en-US" sz="2800" i="1" dirty="0"/>
              <a:t>`</a:t>
            </a:r>
            <a:r>
              <a:rPr lang="en-US" sz="2800" i="1" dirty="0" err="1"/>
              <a:t>a'idhun</a:t>
            </a:r>
            <a:r>
              <a:rPr lang="en-US" sz="2800" i="1" dirty="0"/>
              <a:t> </a:t>
            </a:r>
            <a:r>
              <a:rPr lang="en-US" sz="2800" i="1" dirty="0" err="1"/>
              <a:t>biquburikum</a:t>
            </a:r>
            <a:r>
              <a:rPr lang="en-US" sz="2800" dirty="0"/>
              <a:t/>
            </a:r>
            <a:br>
              <a:rPr lang="en-US" sz="2800" dirty="0"/>
            </a:br>
            <a:r>
              <a:rPr lang="ur-PK" sz="2800" dirty="0" smtClean="0"/>
              <a:t/>
            </a:r>
            <a:br>
              <a:rPr lang="ur-PK" sz="2800" dirty="0" smtClean="0"/>
            </a:br>
            <a:r>
              <a:rPr lang="en-US" sz="2800" dirty="0" smtClean="0"/>
              <a:t>I </a:t>
            </a:r>
            <a:r>
              <a:rPr lang="en-US" sz="2800" dirty="0"/>
              <a:t>resort to and seek protection in your graves</a:t>
            </a:r>
            <a:r>
              <a:rPr lang="en-US" sz="2800" dirty="0" smtClean="0"/>
              <a:t>,</a:t>
            </a:r>
            <a:r>
              <a:rPr lang="ur-PK" sz="2800" dirty="0" smtClean="0"/>
              <a:t/>
            </a:r>
            <a:br>
              <a:rPr lang="ur-PK" sz="2800" dirty="0" smtClean="0"/>
            </a:br>
            <a:r>
              <a:rPr lang="ur-PK" sz="2800" dirty="0" smtClean="0"/>
              <a:t/>
            </a:r>
            <a:br>
              <a:rPr lang="ur-PK" sz="2800" dirty="0" smtClean="0"/>
            </a:br>
            <a:r>
              <a:rPr lang="ur-PK" sz="2800" dirty="0" smtClean="0">
                <a:latin typeface="Faiz Lahori Nastaleeq" pitchFamily="2" charset="-78"/>
                <a:cs typeface="Faiz Lahori Nastaleeq" pitchFamily="2" charset="-78"/>
              </a:rPr>
              <a:t>میرے لئے آپ کے آرام گاہ ٹھکانے ہیں</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eSa</a:t>
            </a:r>
            <a:r>
              <a:rPr lang="en-US" sz="2800" dirty="0" smtClean="0">
                <a:latin typeface="Kruti Dev 016" pitchFamily="2" charset="0"/>
              </a:rPr>
              <a:t> </a:t>
            </a:r>
            <a:r>
              <a:rPr lang="en-US" sz="2800" dirty="0" err="1" smtClean="0">
                <a:latin typeface="Kruti Dev 016" pitchFamily="2" charset="0"/>
              </a:rPr>
              <a:t>vkids</a:t>
            </a:r>
            <a:r>
              <a:rPr lang="en-US" sz="2800" dirty="0" smtClean="0">
                <a:latin typeface="Kruti Dev 016" pitchFamily="2" charset="0"/>
              </a:rPr>
              <a:t> ‘</a:t>
            </a:r>
            <a:r>
              <a:rPr lang="en-US" sz="2800" dirty="0" err="1" smtClean="0">
                <a:latin typeface="Kruti Dev 016" pitchFamily="2" charset="0"/>
              </a:rPr>
              <a:t>kkunkj</a:t>
            </a:r>
            <a:r>
              <a:rPr lang="en-US" sz="2800" dirty="0" smtClean="0">
                <a:latin typeface="Kruti Dev 016" pitchFamily="2" charset="0"/>
              </a:rPr>
              <a:t> </a:t>
            </a:r>
            <a:r>
              <a:rPr lang="en-US" sz="2800" dirty="0" err="1" smtClean="0">
                <a:latin typeface="Kruti Dev 016" pitchFamily="2" charset="0"/>
              </a:rPr>
              <a:t>ed</a:t>
            </a:r>
            <a:r>
              <a:rPr lang="en-US" sz="2800" dirty="0" smtClean="0">
                <a:latin typeface="Kruti Dev 016" pitchFamily="2" charset="0"/>
              </a:rPr>
              <a:t>++</a:t>
            </a:r>
            <a:r>
              <a:rPr lang="en-US" sz="2800" dirty="0" err="1" smtClean="0">
                <a:latin typeface="Kruti Dev 016" pitchFamily="2" charset="0"/>
              </a:rPr>
              <a:t>ln</a:t>
            </a:r>
            <a:r>
              <a:rPr lang="en-US" sz="2800" dirty="0" smtClean="0">
                <a:latin typeface="Kruti Dev 016" pitchFamily="2" charset="0"/>
              </a:rPr>
              <a:t> </a:t>
            </a:r>
            <a:r>
              <a:rPr lang="en-US" sz="2800" dirty="0" err="1" smtClean="0">
                <a:latin typeface="Kruti Dev 016" pitchFamily="2" charset="0"/>
              </a:rPr>
              <a:t>ls</a:t>
            </a:r>
            <a:r>
              <a:rPr lang="en-US" sz="2800" dirty="0" smtClean="0">
                <a:latin typeface="Kruti Dev 016" pitchFamily="2" charset="0"/>
              </a:rPr>
              <a:t> </a:t>
            </a:r>
            <a:r>
              <a:rPr lang="en-US" sz="2800" dirty="0" err="1" smtClean="0">
                <a:latin typeface="Kruti Dev 016" pitchFamily="2" charset="0"/>
              </a:rPr>
              <a:t>iwjh</a:t>
            </a:r>
            <a:r>
              <a:rPr lang="en-US" sz="2800" dirty="0" smtClean="0">
                <a:latin typeface="Kruti Dev 016" pitchFamily="2" charset="0"/>
              </a:rPr>
              <a:t> </a:t>
            </a:r>
            <a:r>
              <a:rPr lang="en-US" sz="2800" dirty="0" err="1" smtClean="0">
                <a:latin typeface="Kruti Dev 016" pitchFamily="2" charset="0"/>
              </a:rPr>
              <a:t>rjg</a:t>
            </a:r>
            <a:r>
              <a:rPr lang="en-US" sz="2800" dirty="0" smtClean="0">
                <a:latin typeface="Kruti Dev 016" pitchFamily="2" charset="0"/>
              </a:rPr>
              <a:t> </a:t>
            </a:r>
            <a:r>
              <a:rPr lang="en-US" sz="2800" dirty="0" err="1" smtClean="0">
                <a:latin typeface="Kruti Dev 016" pitchFamily="2" charset="0"/>
              </a:rPr>
              <a:t>okfd+Q</a:t>
            </a:r>
            <a:r>
              <a:rPr lang="en-US" sz="2800" dirty="0" smtClean="0">
                <a:latin typeface="Kruti Dev 016" pitchFamily="2" charset="0"/>
              </a:rPr>
              <a:t>+ </a:t>
            </a:r>
            <a:r>
              <a:rPr lang="en-US" sz="2800" dirty="0" err="1" smtClean="0">
                <a:latin typeface="Kruti Dev 016" pitchFamily="2" charset="0"/>
              </a:rPr>
              <a:t>gw</a:t>
            </a:r>
            <a:r>
              <a:rPr lang="en-US" sz="2800" dirty="0" smtClean="0">
                <a:latin typeface="Kruti Dev 016" pitchFamily="2" charset="0"/>
              </a:rPr>
              <a:t>¡</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endParaRPr lang="en-US" sz="2800" dirty="0"/>
          </a:p>
        </p:txBody>
      </p:sp>
      <p:sp>
        <p:nvSpPr>
          <p:cNvPr id="4" name="Rectangle 3"/>
          <p:cNvSpPr/>
          <p:nvPr/>
        </p:nvSpPr>
        <p:spPr>
          <a:xfrm>
            <a:off x="3048000" y="2967335"/>
            <a:ext cx="6096000" cy="923330"/>
          </a:xfrm>
          <a:prstGeom prst="rect">
            <a:avLst/>
          </a:prstGeom>
        </p:spPr>
        <p:txBody>
          <a:bodyPr>
            <a:spAutoFit/>
          </a:bodyPr>
          <a:lstStyle/>
          <a:p>
            <a:r>
              <a:rPr lang="ur-PK" dirty="0"/>
              <a:t>میرے لئے آپ کے آرام گاہ ٹھکانے ہیں</a:t>
            </a:r>
          </a:p>
          <a:p>
            <a:r>
              <a:rPr lang="ur-PK" dirty="0"/>
              <a:t/>
            </a:r>
            <a:br>
              <a:rPr lang="ur-PK" dirty="0"/>
            </a:br>
            <a:endParaRPr lang="en-US" dirty="0"/>
          </a:p>
        </p:txBody>
      </p:sp>
    </p:spTree>
    <p:extLst>
      <p:ext uri="{BB962C8B-B14F-4D97-AF65-F5344CB8AC3E}">
        <p14:creationId xmlns:p14="http://schemas.microsoft.com/office/powerpoint/2010/main" xmlns="" val="3147677937"/>
      </p:ext>
    </p:extLst>
  </p:cSld>
  <p:clrMapOvr>
    <a:masterClrMapping/>
  </p:clrMapOvr>
  <p:transition>
    <p:fade/>
  </p:transition>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4168775"/>
            <a:ext cx="10744200" cy="1470025"/>
          </a:xfrm>
        </p:spPr>
        <p:txBody>
          <a:bodyPr/>
          <a:lstStyle/>
          <a:p>
            <a:r>
              <a:rPr lang="ur-PK" sz="5200" dirty="0" smtClean="0">
                <a:latin typeface="1 MUHAMMADI QURANIC" pitchFamily="66" charset="-78"/>
                <a:cs typeface="1 MUHAMMADI QURANIC" pitchFamily="66" charset="-78"/>
              </a:rPr>
              <a:t>مُسْتَشْفِعٌ  </a:t>
            </a:r>
            <a:r>
              <a:rPr lang="ur-PK" sz="5200" dirty="0">
                <a:latin typeface="1 MUHAMMADI QURANIC" pitchFamily="66" charset="-78"/>
                <a:cs typeface="1 MUHAMMADI QURANIC" pitchFamily="66" charset="-78"/>
              </a:rPr>
              <a:t>إِلَىٰ </a:t>
            </a:r>
            <a:r>
              <a:rPr lang="ur-PK" sz="5200" dirty="0" smtClean="0">
                <a:latin typeface="1 MUHAMMADI QURANIC" pitchFamily="66" charset="-78"/>
                <a:cs typeface="1 MUHAMMADI QURANIC" pitchFamily="66" charset="-78"/>
              </a:rPr>
              <a:t>ٱللہِ  </a:t>
            </a:r>
            <a:r>
              <a:rPr lang="ur-PK" sz="5200" dirty="0">
                <a:latin typeface="1 MUHAMMADI QURANIC" pitchFamily="66" charset="-78"/>
                <a:cs typeface="1 MUHAMMADI QURANIC" pitchFamily="66" charset="-78"/>
              </a:rPr>
              <a:t>عَزَّ وَجَلَّ بِكُمْ</a:t>
            </a:r>
            <a:r>
              <a:rPr lang="en-US" sz="5200" dirty="0"/>
              <a:t/>
            </a:r>
            <a:br>
              <a:rPr lang="en-US" sz="5200" dirty="0"/>
            </a:br>
            <a:r>
              <a:rPr lang="ur-PK" sz="2800" dirty="0" smtClean="0"/>
              <a:t/>
            </a:r>
            <a:br>
              <a:rPr lang="ur-PK" sz="2800" dirty="0" smtClean="0"/>
            </a:br>
            <a:r>
              <a:rPr lang="en-US" sz="2800" i="1" dirty="0" err="1" smtClean="0"/>
              <a:t>mustashfi`un</a:t>
            </a:r>
            <a:r>
              <a:rPr lang="en-US" sz="2800" i="1" dirty="0" smtClean="0"/>
              <a:t> </a:t>
            </a:r>
            <a:r>
              <a:rPr lang="en-US" sz="2800" i="1" dirty="0" err="1"/>
              <a:t>ila</a:t>
            </a:r>
            <a:r>
              <a:rPr lang="en-US" sz="2800" i="1" dirty="0"/>
              <a:t> </a:t>
            </a:r>
            <a:r>
              <a:rPr lang="en-US" sz="2800" i="1" dirty="0" err="1"/>
              <a:t>allahi</a:t>
            </a:r>
            <a:r>
              <a:rPr lang="en-US" sz="2800" i="1" dirty="0"/>
              <a:t> `</a:t>
            </a:r>
            <a:r>
              <a:rPr lang="en-US" sz="2800" i="1" dirty="0" err="1"/>
              <a:t>azza</a:t>
            </a:r>
            <a:r>
              <a:rPr lang="en-US" sz="2800" i="1" dirty="0"/>
              <a:t> </a:t>
            </a:r>
            <a:r>
              <a:rPr lang="en-US" sz="2800" i="1" dirty="0" err="1"/>
              <a:t>wa</a:t>
            </a:r>
            <a:r>
              <a:rPr lang="en-US" sz="2800" i="1" dirty="0"/>
              <a:t> </a:t>
            </a:r>
            <a:r>
              <a:rPr lang="en-US" sz="2800" i="1" dirty="0" err="1"/>
              <a:t>jalla</a:t>
            </a:r>
            <a:r>
              <a:rPr lang="en-US" sz="2800" i="1" dirty="0"/>
              <a:t> </a:t>
            </a:r>
            <a:r>
              <a:rPr lang="en-US" sz="2800" i="1" dirty="0" err="1"/>
              <a:t>bikum</a:t>
            </a:r>
            <a:r>
              <a:rPr lang="en-US" sz="2800" dirty="0"/>
              <a:t/>
            </a:r>
            <a:br>
              <a:rPr lang="en-US" sz="2800" dirty="0"/>
            </a:br>
            <a:r>
              <a:rPr lang="ur-PK" sz="2800" dirty="0" smtClean="0"/>
              <a:t/>
            </a:r>
            <a:br>
              <a:rPr lang="ur-PK" sz="2800" dirty="0" smtClean="0"/>
            </a:br>
            <a:r>
              <a:rPr lang="en-US" sz="2600" dirty="0" smtClean="0"/>
              <a:t>I </a:t>
            </a:r>
            <a:r>
              <a:rPr lang="en-US" sz="2600" dirty="0"/>
              <a:t>seek your intercession for me with Allah the Almighty and All-majestic</a:t>
            </a:r>
            <a:r>
              <a:rPr lang="en-US" sz="2600" dirty="0" smtClean="0"/>
              <a:t>,</a:t>
            </a:r>
            <a:r>
              <a:rPr lang="ur-PK" sz="2800" dirty="0" smtClean="0"/>
              <a:t/>
            </a:r>
            <a:br>
              <a:rPr lang="ur-PK" sz="2800" dirty="0" smtClean="0"/>
            </a:br>
            <a:r>
              <a:rPr lang="ur-PK" sz="2800" dirty="0" smtClean="0"/>
              <a:t/>
            </a:r>
            <a:br>
              <a:rPr lang="ur-PK" sz="2800" dirty="0" smtClean="0"/>
            </a:br>
            <a:r>
              <a:rPr lang="ur-PK" sz="2800" dirty="0" smtClean="0">
                <a:latin typeface="Faiz Lahori Nastaleeq" pitchFamily="2" charset="-78"/>
                <a:cs typeface="Faiz Lahori Nastaleeq" pitchFamily="2" charset="-78"/>
              </a:rPr>
              <a:t>اللہ کے دربار میں آپ میرے وکیل ہیں</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vYykg</a:t>
            </a:r>
            <a:r>
              <a:rPr lang="en-US" sz="2800" dirty="0" smtClean="0">
                <a:latin typeface="Kruti Dev 016" pitchFamily="2" charset="0"/>
              </a:rPr>
              <a:t> </a:t>
            </a:r>
            <a:r>
              <a:rPr lang="en-US" sz="2800" dirty="0" err="1" smtClean="0">
                <a:latin typeface="Kruti Dev 016" pitchFamily="2" charset="0"/>
              </a:rPr>
              <a:t>ds</a:t>
            </a:r>
            <a:r>
              <a:rPr lang="en-US" sz="2800" dirty="0" smtClean="0">
                <a:latin typeface="Kruti Dev 016" pitchFamily="2" charset="0"/>
              </a:rPr>
              <a:t> </a:t>
            </a:r>
            <a:r>
              <a:rPr lang="en-US" sz="2800" dirty="0" err="1" smtClean="0">
                <a:latin typeface="Kruti Dev 016" pitchFamily="2" charset="0"/>
              </a:rPr>
              <a:t>njckj</a:t>
            </a:r>
            <a:r>
              <a:rPr lang="en-US" sz="2800" dirty="0" smtClean="0">
                <a:latin typeface="Kruti Dev 016" pitchFamily="2" charset="0"/>
              </a:rPr>
              <a:t> </a:t>
            </a:r>
            <a:r>
              <a:rPr lang="en-US" sz="2800" dirty="0" err="1" smtClean="0">
                <a:latin typeface="Kruti Dev 016" pitchFamily="2" charset="0"/>
              </a:rPr>
              <a:t>esa</a:t>
            </a:r>
            <a:r>
              <a:rPr lang="en-US" sz="2800" dirty="0" smtClean="0">
                <a:latin typeface="Kruti Dev 016" pitchFamily="2" charset="0"/>
              </a:rPr>
              <a:t> </a:t>
            </a:r>
            <a:r>
              <a:rPr lang="en-US" sz="2800" dirty="0" err="1" smtClean="0">
                <a:latin typeface="Kruti Dev 016" pitchFamily="2" charset="0"/>
              </a:rPr>
              <a:t>vki</a:t>
            </a:r>
            <a:r>
              <a:rPr lang="en-US" sz="2800" dirty="0" smtClean="0">
                <a:latin typeface="Kruti Dev 016" pitchFamily="2" charset="0"/>
              </a:rPr>
              <a:t> </a:t>
            </a:r>
            <a:r>
              <a:rPr lang="en-US" sz="2800" dirty="0" err="1" smtClean="0">
                <a:latin typeface="Kruti Dev 016" pitchFamily="2" charset="0"/>
              </a:rPr>
              <a:t>esjs</a:t>
            </a:r>
            <a:r>
              <a:rPr lang="en-US" sz="2800" dirty="0" smtClean="0">
                <a:latin typeface="Kruti Dev 016" pitchFamily="2" charset="0"/>
              </a:rPr>
              <a:t> </a:t>
            </a:r>
            <a:r>
              <a:rPr lang="en-US" sz="2800" dirty="0" err="1" smtClean="0">
                <a:latin typeface="Kruti Dev 016" pitchFamily="2" charset="0"/>
              </a:rPr>
              <a:t>odhy</a:t>
            </a:r>
            <a:r>
              <a:rPr lang="en-US" sz="2800" dirty="0" smtClean="0">
                <a:latin typeface="Kruti Dev 016" pitchFamily="2" charset="0"/>
              </a:rPr>
              <a:t> </a:t>
            </a:r>
            <a:r>
              <a:rPr lang="en-US" sz="2800" dirty="0" err="1" smtClean="0">
                <a:latin typeface="Kruti Dev 016" pitchFamily="2" charset="0"/>
              </a:rPr>
              <a:t>gSa</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55678449"/>
      </p:ext>
    </p:extLst>
  </p:cSld>
  <p:clrMapOvr>
    <a:masterClrMapping/>
  </p:clrMapOvr>
  <p:transition>
    <p:fade/>
  </p:transition>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254375"/>
            <a:ext cx="10363200" cy="1470025"/>
          </a:xfrm>
        </p:spPr>
        <p:txBody>
          <a:bodyPr/>
          <a:lstStyle/>
          <a:p>
            <a:r>
              <a:rPr lang="ur-PK" sz="5200" dirty="0">
                <a:latin typeface="1 MUHAMMADI QURANIC" pitchFamily="66" charset="-78"/>
                <a:cs typeface="1 MUHAMMADI QURANIC" pitchFamily="66" charset="-78"/>
              </a:rPr>
              <a:t>وَمُتَقَرِّبٌ بِكُمْ إِلَيْهِ</a:t>
            </a:r>
            <a:r>
              <a:rPr lang="en-US" sz="5200" dirty="0"/>
              <a:t/>
            </a:r>
            <a:br>
              <a:rPr lang="en-US" sz="5200" dirty="0"/>
            </a:br>
            <a:r>
              <a:rPr lang="ur-PK" sz="2800" dirty="0" smtClean="0"/>
              <a:t/>
            </a:r>
            <a:br>
              <a:rPr lang="ur-PK" sz="2800" dirty="0" smtClean="0"/>
            </a:br>
            <a:r>
              <a:rPr lang="en-US" sz="2800" i="1" dirty="0" err="1" smtClean="0"/>
              <a:t>wa</a:t>
            </a:r>
            <a:r>
              <a:rPr lang="en-US" sz="2800" i="1" dirty="0" smtClean="0"/>
              <a:t> </a:t>
            </a:r>
            <a:r>
              <a:rPr lang="en-US" sz="2800" i="1" dirty="0" err="1"/>
              <a:t>mutaqarribun</a:t>
            </a:r>
            <a:r>
              <a:rPr lang="en-US" sz="2800" i="1" dirty="0"/>
              <a:t> </a:t>
            </a:r>
            <a:r>
              <a:rPr lang="en-US" sz="2800" i="1" dirty="0" err="1"/>
              <a:t>bikum</a:t>
            </a:r>
            <a:r>
              <a:rPr lang="en-US" sz="2800" i="1" dirty="0"/>
              <a:t> </a:t>
            </a:r>
            <a:r>
              <a:rPr lang="en-US" sz="2800" i="1" dirty="0" err="1"/>
              <a:t>ilayhi</a:t>
            </a:r>
            <a:r>
              <a:rPr lang="en-US" sz="2800" dirty="0"/>
              <a:t/>
            </a:r>
            <a:br>
              <a:rPr lang="en-US" sz="2800" dirty="0"/>
            </a:br>
            <a:r>
              <a:rPr lang="ur-PK" sz="2800" dirty="0" smtClean="0"/>
              <a:t/>
            </a:r>
            <a:br>
              <a:rPr lang="ur-PK" sz="2800" dirty="0" smtClean="0"/>
            </a:br>
            <a:r>
              <a:rPr lang="en-US" sz="2800" dirty="0" smtClean="0"/>
              <a:t>I </a:t>
            </a:r>
            <a:r>
              <a:rPr lang="en-US" sz="2800" dirty="0"/>
              <a:t>seek nearness to Him in your names</a:t>
            </a:r>
            <a:r>
              <a:rPr lang="en-US" sz="2800" dirty="0" smtClean="0"/>
              <a:t>,</a:t>
            </a:r>
            <a:r>
              <a:rPr lang="ur-PK" sz="2800" dirty="0" smtClean="0"/>
              <a:t/>
            </a:r>
            <a:br>
              <a:rPr lang="ur-PK" sz="2800" dirty="0" smtClean="0"/>
            </a:br>
            <a:r>
              <a:rPr lang="ur-PK" sz="2800" dirty="0" smtClean="0"/>
              <a:t/>
            </a:r>
            <a:br>
              <a:rPr lang="ur-PK" sz="2800" dirty="0" smtClean="0"/>
            </a:br>
            <a:r>
              <a:rPr lang="ur-PK" sz="2800" dirty="0" smtClean="0">
                <a:latin typeface="Faiz Lahori Nastaleeq" pitchFamily="2" charset="-78"/>
                <a:cs typeface="Faiz Lahori Nastaleeq" pitchFamily="2" charset="-78"/>
              </a:rPr>
              <a:t>میں آپ کے وسیلے سے اس کی قربت ڈھونڈتا ہوں</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eSa</a:t>
            </a:r>
            <a:r>
              <a:rPr lang="en-US" sz="2800" dirty="0" smtClean="0">
                <a:latin typeface="Kruti Dev 016" pitchFamily="2" charset="0"/>
              </a:rPr>
              <a:t> </a:t>
            </a:r>
            <a:r>
              <a:rPr lang="en-US" sz="2800" dirty="0" err="1" smtClean="0">
                <a:latin typeface="Kruti Dev 016" pitchFamily="2" charset="0"/>
              </a:rPr>
              <a:t>vkids</a:t>
            </a:r>
            <a:r>
              <a:rPr lang="en-US" sz="2800" dirty="0" smtClean="0">
                <a:latin typeface="Kruti Dev 016" pitchFamily="2" charset="0"/>
              </a:rPr>
              <a:t> </a:t>
            </a:r>
            <a:r>
              <a:rPr lang="en-US" sz="2800" dirty="0" err="1" smtClean="0">
                <a:latin typeface="Kruti Dev 016" pitchFamily="2" charset="0"/>
              </a:rPr>
              <a:t>olhys</a:t>
            </a:r>
            <a:r>
              <a:rPr lang="en-US" sz="2800" dirty="0" smtClean="0">
                <a:latin typeface="Kruti Dev 016" pitchFamily="2" charset="0"/>
              </a:rPr>
              <a:t> </a:t>
            </a:r>
            <a:r>
              <a:rPr lang="en-US" sz="2800" dirty="0" err="1" smtClean="0">
                <a:latin typeface="Kruti Dev 016" pitchFamily="2" charset="0"/>
              </a:rPr>
              <a:t>ls</a:t>
            </a:r>
            <a:r>
              <a:rPr lang="en-US" sz="2800" dirty="0" smtClean="0">
                <a:latin typeface="Kruti Dev 016" pitchFamily="2" charset="0"/>
              </a:rPr>
              <a:t> </a:t>
            </a:r>
            <a:r>
              <a:rPr lang="en-US" sz="2800" dirty="0" err="1" smtClean="0">
                <a:latin typeface="Kruti Dev 016" pitchFamily="2" charset="0"/>
              </a:rPr>
              <a:t>mldh</a:t>
            </a:r>
            <a:r>
              <a:rPr lang="en-US" sz="2800" dirty="0" smtClean="0">
                <a:latin typeface="Kruti Dev 016" pitchFamily="2" charset="0"/>
              </a:rPr>
              <a:t> </a:t>
            </a:r>
            <a:r>
              <a:rPr lang="en-US" sz="2800" dirty="0" err="1" smtClean="0">
                <a:latin typeface="Kruti Dev 016" pitchFamily="2" charset="0"/>
              </a:rPr>
              <a:t>d+qjcr</a:t>
            </a:r>
            <a:r>
              <a:rPr lang="en-US" sz="2800" dirty="0" smtClean="0">
                <a:latin typeface="Kruti Dev 016" pitchFamily="2" charset="0"/>
              </a:rPr>
              <a:t> &lt;w¡&lt;</a:t>
            </a:r>
            <a:r>
              <a:rPr lang="en-US" sz="2800" dirty="0" err="1" smtClean="0">
                <a:latin typeface="Kruti Dev 016" pitchFamily="2" charset="0"/>
              </a:rPr>
              <a:t>rk</a:t>
            </a:r>
            <a:r>
              <a:rPr lang="en-US" sz="2800" dirty="0" smtClean="0">
                <a:latin typeface="Kruti Dev 016" pitchFamily="2" charset="0"/>
              </a:rPr>
              <a:t> </a:t>
            </a:r>
            <a:r>
              <a:rPr lang="en-US" sz="2800" dirty="0" err="1" smtClean="0">
                <a:latin typeface="Kruti Dev 016" pitchFamily="2" charset="0"/>
              </a:rPr>
              <a:t>gw</a:t>
            </a:r>
            <a:r>
              <a:rPr lang="en-US" sz="2800" dirty="0" smtClean="0">
                <a:latin typeface="Kruti Dev 016" pitchFamily="2" charset="0"/>
              </a:rPr>
              <a:t>¡</a:t>
            </a:r>
            <a:endParaRPr lang="en-US" sz="2800" dirty="0"/>
          </a:p>
        </p:txBody>
      </p:sp>
    </p:spTree>
    <p:extLst>
      <p:ext uri="{BB962C8B-B14F-4D97-AF65-F5344CB8AC3E}">
        <p14:creationId xmlns:p14="http://schemas.microsoft.com/office/powerpoint/2010/main" xmlns="" val="3653391762"/>
      </p:ext>
    </p:extLst>
  </p:cSld>
  <p:clrMapOvr>
    <a:masterClrMapping/>
  </p:clrMapOvr>
  <p:transition>
    <p:fade/>
  </p:transition>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635375"/>
            <a:ext cx="10363200" cy="1470025"/>
          </a:xfrm>
        </p:spPr>
        <p:txBody>
          <a:bodyPr/>
          <a:lstStyle/>
          <a:p>
            <a:r>
              <a:rPr lang="ur-PK" sz="5200" dirty="0">
                <a:latin typeface="1 MUHAMMADI QURANIC" pitchFamily="66" charset="-78"/>
                <a:cs typeface="1 MUHAMMADI QURANIC" pitchFamily="66" charset="-78"/>
              </a:rPr>
              <a:t>وَمُقَدِّمُكُمْ أَمَامَ طَلِبَتِي</a:t>
            </a:r>
            <a:r>
              <a:rPr lang="en-US" sz="5200" dirty="0"/>
              <a:t/>
            </a:r>
            <a:br>
              <a:rPr lang="en-US" sz="5200" dirty="0"/>
            </a:br>
            <a:r>
              <a:rPr lang="ur-PK" sz="2800" dirty="0" smtClean="0"/>
              <a:t/>
            </a:r>
            <a:br>
              <a:rPr lang="ur-PK" sz="2800" dirty="0" smtClean="0"/>
            </a:br>
            <a:r>
              <a:rPr lang="en-US" sz="2800" i="1" dirty="0" err="1" smtClean="0"/>
              <a:t>wa</a:t>
            </a:r>
            <a:r>
              <a:rPr lang="en-US" sz="2800" i="1" dirty="0" smtClean="0"/>
              <a:t> </a:t>
            </a:r>
            <a:r>
              <a:rPr lang="en-US" sz="2800" i="1" dirty="0" err="1"/>
              <a:t>muqaddimukum</a:t>
            </a:r>
            <a:r>
              <a:rPr lang="en-US" sz="2800" i="1" dirty="0"/>
              <a:t> </a:t>
            </a:r>
            <a:r>
              <a:rPr lang="en-US" sz="2800" i="1" dirty="0" err="1"/>
              <a:t>amama</a:t>
            </a:r>
            <a:r>
              <a:rPr lang="en-US" sz="2800" i="1" dirty="0"/>
              <a:t> </a:t>
            </a:r>
            <a:r>
              <a:rPr lang="en-US" sz="2800" i="1" dirty="0" err="1"/>
              <a:t>talibati</a:t>
            </a:r>
            <a:r>
              <a:rPr lang="en-US" sz="2800" dirty="0"/>
              <a:t/>
            </a:r>
            <a:br>
              <a:rPr lang="en-US" sz="2800" dirty="0"/>
            </a:br>
            <a:r>
              <a:rPr lang="ur-PK" sz="2800" dirty="0" smtClean="0"/>
              <a:t/>
            </a:r>
            <a:br>
              <a:rPr lang="ur-PK" sz="2800" dirty="0" smtClean="0"/>
            </a:br>
            <a:r>
              <a:rPr lang="en-US" sz="2800" dirty="0" smtClean="0"/>
              <a:t>I </a:t>
            </a:r>
            <a:r>
              <a:rPr lang="en-US" sz="2800" dirty="0"/>
              <a:t>provide you as my means for seeking fulfillment of my desires</a:t>
            </a:r>
            <a:r>
              <a:rPr lang="en-US" sz="2800" dirty="0" smtClean="0"/>
              <a:t>,</a:t>
            </a:r>
            <a:r>
              <a:rPr lang="ur-PK" sz="2800" dirty="0" smtClean="0"/>
              <a:t/>
            </a:r>
            <a:br>
              <a:rPr lang="ur-PK" sz="2800" dirty="0" smtClean="0"/>
            </a:br>
            <a:r>
              <a:rPr lang="ur-PK" sz="2800" dirty="0" smtClean="0"/>
              <a:t/>
            </a:r>
            <a:br>
              <a:rPr lang="ur-PK" sz="2800" dirty="0" smtClean="0"/>
            </a:br>
            <a:r>
              <a:rPr lang="ur-PK" sz="2800" dirty="0" smtClean="0">
                <a:latin typeface="Faiz Lahori Nastaleeq" pitchFamily="2" charset="-78"/>
                <a:cs typeface="Faiz Lahori Nastaleeq" pitchFamily="2" charset="-78"/>
              </a:rPr>
              <a:t>میری خواہش اور خواہش کی تکمیل کے لئے</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esjh</a:t>
            </a:r>
            <a:r>
              <a:rPr lang="en-US" sz="2800" dirty="0" smtClean="0">
                <a:latin typeface="Kruti Dev 016" pitchFamily="2" charset="0"/>
              </a:rPr>
              <a:t> [+</a:t>
            </a:r>
            <a:r>
              <a:rPr lang="en-US" sz="2800" dirty="0" err="1" smtClean="0">
                <a:latin typeface="Kruti Dev 016" pitchFamily="2" charset="0"/>
              </a:rPr>
              <a:t>okfg’k</a:t>
            </a:r>
            <a:r>
              <a:rPr lang="en-US" sz="2800" dirty="0" smtClean="0">
                <a:latin typeface="Kruti Dev 016" pitchFamily="2" charset="0"/>
              </a:rPr>
              <a:t> </a:t>
            </a:r>
            <a:r>
              <a:rPr lang="en-US" sz="2800" dirty="0" err="1" smtClean="0">
                <a:latin typeface="Kruti Dev 016" pitchFamily="2" charset="0"/>
              </a:rPr>
              <a:t>vkSj</a:t>
            </a:r>
            <a:r>
              <a:rPr lang="en-US" sz="2800" dirty="0" smtClean="0">
                <a:latin typeface="Kruti Dev 016" pitchFamily="2" charset="0"/>
              </a:rPr>
              <a:t> [+</a:t>
            </a:r>
            <a:r>
              <a:rPr lang="en-US" sz="2800" dirty="0" err="1" smtClean="0">
                <a:latin typeface="Kruti Dev 016" pitchFamily="2" charset="0"/>
              </a:rPr>
              <a:t>okfg’k</a:t>
            </a:r>
            <a:r>
              <a:rPr lang="en-US" sz="2800" dirty="0" smtClean="0">
                <a:latin typeface="Kruti Dev 016" pitchFamily="2" charset="0"/>
              </a:rPr>
              <a:t> dh </a:t>
            </a:r>
            <a:r>
              <a:rPr lang="en-US" sz="2800" dirty="0" err="1" smtClean="0">
                <a:latin typeface="Kruti Dev 016" pitchFamily="2" charset="0"/>
              </a:rPr>
              <a:t>rdehy</a:t>
            </a:r>
            <a:r>
              <a:rPr lang="en-US" sz="2800" dirty="0" smtClean="0">
                <a:latin typeface="Kruti Dev 016" pitchFamily="2" charset="0"/>
              </a:rPr>
              <a:t> </a:t>
            </a:r>
            <a:r>
              <a:rPr lang="en-US" sz="2800" dirty="0" err="1" smtClean="0">
                <a:latin typeface="Kruti Dev 016" pitchFamily="2" charset="0"/>
              </a:rPr>
              <a:t>ds</a:t>
            </a:r>
            <a:r>
              <a:rPr lang="en-US" sz="2800" dirty="0" smtClean="0">
                <a:latin typeface="Kruti Dev 016" pitchFamily="2" charset="0"/>
              </a:rPr>
              <a:t> </a:t>
            </a:r>
            <a:r>
              <a:rPr lang="en-US" sz="2800" dirty="0" err="1" smtClean="0">
                <a:latin typeface="Kruti Dev 016" pitchFamily="2" charset="0"/>
              </a:rPr>
              <a:t>fy</a:t>
            </a:r>
            <a:r>
              <a:rPr lang="en-US" sz="2800" dirty="0" smtClean="0">
                <a:latin typeface="Kruti Dev 016" pitchFamily="2" charset="0"/>
              </a:rPr>
              <a:t>,</a:t>
            </a:r>
            <a:r>
              <a:rPr lang="en-US" sz="2800" dirty="0" smtClean="0"/>
              <a:t/>
            </a:r>
            <a:br>
              <a:rPr lang="en-US" sz="2800" dirty="0" smtClean="0"/>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2376984540"/>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101975"/>
            <a:ext cx="10363200" cy="1470025"/>
          </a:xfrm>
        </p:spPr>
        <p:txBody>
          <a:bodyPr/>
          <a:lstStyle/>
          <a:p>
            <a:r>
              <a:rPr lang="ur-PK" sz="5200" dirty="0">
                <a:latin typeface="1 MUHAMMADI QURANIC" pitchFamily="66" charset="-78"/>
                <a:cs typeface="1 MUHAMMADI QURANIC" pitchFamily="66" charset="-78"/>
              </a:rPr>
              <a:t>وَأَعْلاَمِ ٱلتُّقَىٰ</a:t>
            </a:r>
            <a:r>
              <a:rPr lang="en-US" sz="5200" dirty="0">
                <a:latin typeface="1 MUHAMMADI QURANIC" pitchFamily="66" charset="-78"/>
                <a:cs typeface="1 MUHAMMADI QURANIC" pitchFamily="66" charset="-78"/>
              </a:rPr>
              <a:t/>
            </a:r>
            <a:br>
              <a:rPr lang="en-US" sz="5200" dirty="0">
                <a:latin typeface="1 MUHAMMADI QURANIC" pitchFamily="66" charset="-78"/>
                <a:cs typeface="1 MUHAMMADI QURANIC" pitchFamily="66" charset="-78"/>
              </a:rPr>
            </a:br>
            <a:r>
              <a:rPr lang="en-US" sz="2800" dirty="0" smtClean="0">
                <a:latin typeface="1 MUHAMMADI QURANIC" pitchFamily="66" charset="-78"/>
                <a:cs typeface="1 MUHAMMADI QURANIC" pitchFamily="66" charset="-78"/>
              </a:rPr>
              <a:t/>
            </a:r>
            <a:br>
              <a:rPr lang="en-US" sz="2800" dirty="0" smtClean="0">
                <a:latin typeface="1 MUHAMMADI QURANIC" pitchFamily="66" charset="-78"/>
                <a:cs typeface="1 MUHAMMADI QURANIC" pitchFamily="66" charset="-78"/>
              </a:rPr>
            </a:br>
            <a:r>
              <a:rPr lang="en-US" sz="2800" i="1" dirty="0" err="1" smtClean="0"/>
              <a:t>wa</a:t>
            </a:r>
            <a:r>
              <a:rPr lang="en-US" sz="2800" i="1" dirty="0" smtClean="0"/>
              <a:t> </a:t>
            </a:r>
            <a:r>
              <a:rPr lang="en-US" sz="2800" i="1" dirty="0" err="1"/>
              <a:t>a`lami</a:t>
            </a:r>
            <a:r>
              <a:rPr lang="en-US" sz="2800" i="1" dirty="0"/>
              <a:t> </a:t>
            </a:r>
            <a:r>
              <a:rPr lang="en-US" sz="2800" i="1" dirty="0" err="1"/>
              <a:t>alttuqa</a:t>
            </a:r>
            <a:r>
              <a:rPr lang="en-US" sz="2800" dirty="0"/>
              <a:t/>
            </a:r>
            <a:br>
              <a:rPr lang="en-US" sz="2800" dirty="0"/>
            </a:br>
            <a:r>
              <a:rPr lang="en-US" sz="2800" dirty="0" smtClean="0"/>
              <a:t/>
            </a:r>
            <a:br>
              <a:rPr lang="en-US" sz="2800" dirty="0" smtClean="0"/>
            </a:br>
            <a:r>
              <a:rPr lang="en-US" sz="2800" dirty="0" smtClean="0"/>
              <a:t>the </a:t>
            </a:r>
            <a:r>
              <a:rPr lang="en-US" sz="2800" dirty="0"/>
              <a:t>patterns of piety</a:t>
            </a:r>
            <a:r>
              <a:rPr lang="en-US" sz="2800" dirty="0" smtClean="0"/>
              <a:t>,</a:t>
            </a:r>
            <a:br>
              <a:rPr lang="en-US" sz="2800" dirty="0" smtClean="0"/>
            </a:br>
            <a:r>
              <a:rPr lang="ur-PK" sz="2800" dirty="0" smtClean="0"/>
              <a:t/>
            </a:r>
            <a:br>
              <a:rPr lang="ur-PK" sz="2800" dirty="0" smtClean="0"/>
            </a:br>
            <a:r>
              <a:rPr lang="ur-PK" sz="2800" dirty="0">
                <a:latin typeface="Faiz Lahori Nastaleeq" pitchFamily="2" charset="-78"/>
                <a:cs typeface="Faiz Lahori Nastaleeq" pitchFamily="2" charset="-78"/>
              </a:rPr>
              <a:t>تقویٰ کے </a:t>
            </a:r>
            <a:r>
              <a:rPr lang="ur-PK" sz="2800" dirty="0" smtClean="0">
                <a:latin typeface="Faiz Lahori Nastaleeq" pitchFamily="2" charset="-78"/>
                <a:cs typeface="Faiz Lahori Nastaleeq" pitchFamily="2" charset="-78"/>
              </a:rPr>
              <a:t>نمونے</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a:latin typeface="Kruti Dev 016" pitchFamily="2" charset="0"/>
              </a:rPr>
              <a:t>Rkd+os</a:t>
            </a:r>
            <a:r>
              <a:rPr lang="en-US" sz="2800" dirty="0">
                <a:latin typeface="Kruti Dev 016" pitchFamily="2" charset="0"/>
              </a:rPr>
              <a:t> ds </a:t>
            </a:r>
            <a:r>
              <a:rPr lang="en-US" sz="2800" dirty="0" err="1">
                <a:latin typeface="Kruti Dev 016" pitchFamily="2" charset="0"/>
              </a:rPr>
              <a:t>uewus</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
        <p:nvSpPr>
          <p:cNvPr id="3" name="Subtitle 2"/>
          <p:cNvSpPr>
            <a:spLocks noGrp="1"/>
          </p:cNvSpPr>
          <p:nvPr>
            <p:ph type="subTitle" idx="1"/>
          </p:nvPr>
        </p:nvSpPr>
        <p:spPr>
          <a:xfrm>
            <a:off x="1828800" y="3962400"/>
            <a:ext cx="8534400" cy="1752600"/>
          </a:xfrm>
        </p:spPr>
        <p:txBody>
          <a:bodyPr/>
          <a:lstStyle/>
          <a:p>
            <a:r>
              <a:rPr lang="ur-PK" dirty="0">
                <a:latin typeface="Faiz Lahori Nastaleeq" pitchFamily="2" charset="-78"/>
                <a:cs typeface="Faiz Lahori Nastaleeq" pitchFamily="2" charset="-78"/>
              </a:rPr>
              <a:t/>
            </a:r>
            <a:br>
              <a:rPr lang="ur-PK" dirty="0">
                <a:latin typeface="Faiz Lahori Nastaleeq" pitchFamily="2" charset="-78"/>
                <a:cs typeface="Faiz Lahori Nastaleeq" pitchFamily="2" charset="-78"/>
              </a:rPr>
            </a:br>
            <a:endParaRPr lang="en-US" dirty="0" smtClean="0">
              <a:latin typeface="Faiz Lahori Nastaleeq" pitchFamily="2" charset="-78"/>
              <a:cs typeface="Faiz Lahori Nastaleeq" pitchFamily="2" charset="-78"/>
            </a:endParaRPr>
          </a:p>
          <a:p>
            <a:endParaRPr lang="en-US" dirty="0" smtClean="0">
              <a:latin typeface="Faiz Lahori Nastaleeq" pitchFamily="2" charset="-78"/>
              <a:cs typeface="Faiz Lahori Nastaleeq" pitchFamily="2" charset="-78"/>
            </a:endParaRPr>
          </a:p>
          <a:p>
            <a:r>
              <a:rPr lang="en-US" dirty="0" smtClean="0">
                <a:latin typeface="LMG-Arun" pitchFamily="2" charset="0"/>
                <a:cs typeface="Arial" charset="0"/>
              </a:rPr>
              <a:t>5ZC[</a:t>
            </a:r>
            <a:r>
              <a:rPr lang="en-US" dirty="0" err="1" smtClean="0">
                <a:latin typeface="LMG-Arun" pitchFamily="2" charset="0"/>
                <a:cs typeface="Arial" charset="0"/>
              </a:rPr>
              <a:t>hUFZMGF</a:t>
            </a:r>
            <a:r>
              <a:rPr lang="en-US" dirty="0" smtClean="0">
                <a:latin typeface="LMG-Arun" pitchFamily="2" charset="0"/>
                <a:cs typeface="Arial" charset="0"/>
              </a:rPr>
              <a:t> </a:t>
            </a:r>
            <a:r>
              <a:rPr lang="en-US" dirty="0" err="1" smtClean="0">
                <a:latin typeface="LMG-Arun" pitchFamily="2" charset="0"/>
                <a:cs typeface="Arial" charset="0"/>
              </a:rPr>
              <a:t>lGXFGM</a:t>
            </a:r>
            <a:r>
              <a:rPr lang="en-US" dirty="0" smtClean="0">
                <a:latin typeface="LMG-Arun" pitchFamily="2" charset="0"/>
                <a:cs typeface="Arial" charset="0"/>
              </a:rPr>
              <a:t> </a:t>
            </a:r>
            <a:r>
              <a:rPr lang="en-US" dirty="0" smtClean="0">
                <a:latin typeface="LMG-Arun" pitchFamily="2" charset="0"/>
                <a:cs typeface="Arial" charset="0"/>
              </a:rPr>
              <a:t>5Z4</a:t>
            </a:r>
            <a:endParaRPr lang="en-US" dirty="0">
              <a:latin typeface="Faiz Lahori Nastaleeq" pitchFamily="2" charset="-78"/>
              <a:cs typeface="Faiz Lahori Nastaleeq" pitchFamily="2" charset="-78"/>
            </a:endParaRPr>
          </a:p>
        </p:txBody>
      </p:sp>
    </p:spTree>
    <p:extLst>
      <p:ext uri="{BB962C8B-B14F-4D97-AF65-F5344CB8AC3E}">
        <p14:creationId xmlns:p14="http://schemas.microsoft.com/office/powerpoint/2010/main" xmlns="" val="1250015047"/>
      </p:ext>
    </p:extLst>
  </p:cSld>
  <p:clrMapOvr>
    <a:masterClrMapping/>
  </p:clrMapOvr>
  <p:transition>
    <p:fade/>
  </p:transition>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092575"/>
            <a:ext cx="10363200" cy="1470025"/>
          </a:xfrm>
        </p:spPr>
        <p:txBody>
          <a:bodyPr/>
          <a:lstStyle/>
          <a:p>
            <a:r>
              <a:rPr lang="ur-PK" sz="5200" dirty="0">
                <a:latin typeface="1 MUHAMMADI QURANIC" pitchFamily="66" charset="-78"/>
                <a:cs typeface="1 MUHAMMADI QURANIC" pitchFamily="66" charset="-78"/>
              </a:rPr>
              <a:t>وَحَوَائِجِي وَإِرَادَتِي</a:t>
            </a:r>
            <a:r>
              <a:rPr lang="en-US" sz="5200" dirty="0"/>
              <a:t/>
            </a:r>
            <a:br>
              <a:rPr lang="en-US" sz="5200" dirty="0"/>
            </a:br>
            <a:r>
              <a:rPr lang="ur-PK" sz="2800" dirty="0" smtClean="0"/>
              <a:t/>
            </a:r>
            <a:br>
              <a:rPr lang="ur-PK" sz="2800" dirty="0" smtClean="0"/>
            </a:br>
            <a:r>
              <a:rPr lang="en-US" sz="2800" i="1" dirty="0" err="1" smtClean="0"/>
              <a:t>wa</a:t>
            </a:r>
            <a:r>
              <a:rPr lang="en-US" sz="2800" i="1" dirty="0" smtClean="0"/>
              <a:t> </a:t>
            </a:r>
            <a:r>
              <a:rPr lang="en-US" sz="2800" i="1" dirty="0" err="1"/>
              <a:t>hawa'iji</a:t>
            </a:r>
            <a:r>
              <a:rPr lang="en-US" sz="2800" i="1" dirty="0"/>
              <a:t> </a:t>
            </a:r>
            <a:r>
              <a:rPr lang="en-US" sz="2800" i="1" dirty="0" err="1"/>
              <a:t>wa</a:t>
            </a:r>
            <a:r>
              <a:rPr lang="en-US" sz="2800" i="1" dirty="0"/>
              <a:t> </a:t>
            </a:r>
            <a:r>
              <a:rPr lang="en-US" sz="2800" i="1" dirty="0" err="1"/>
              <a:t>iradati</a:t>
            </a:r>
            <a:r>
              <a:rPr lang="en-US" sz="2800" dirty="0"/>
              <a:t/>
            </a:r>
            <a:br>
              <a:rPr lang="en-US" sz="2800" dirty="0"/>
            </a:br>
            <a:r>
              <a:rPr lang="ur-PK" sz="2800" dirty="0" smtClean="0"/>
              <a:t/>
            </a:r>
            <a:br>
              <a:rPr lang="ur-PK" sz="2800" dirty="0" smtClean="0"/>
            </a:br>
            <a:r>
              <a:rPr lang="en-US" sz="2800" dirty="0" smtClean="0"/>
              <a:t>needs</a:t>
            </a:r>
            <a:r>
              <a:rPr lang="en-US" sz="2800" dirty="0"/>
              <a:t>, and wishes</a:t>
            </a:r>
            <a:r>
              <a:rPr lang="en-US" sz="2800" dirty="0" smtClean="0"/>
              <a:t>,</a:t>
            </a:r>
            <a:r>
              <a:rPr lang="ur-PK" sz="2800" dirty="0" smtClean="0"/>
              <a:t/>
            </a:r>
            <a:br>
              <a:rPr lang="ur-PK" sz="2800" dirty="0" smtClean="0"/>
            </a:br>
            <a:r>
              <a:rPr lang="ur-PK" sz="2800" dirty="0" smtClean="0"/>
              <a:t/>
            </a:r>
            <a:br>
              <a:rPr lang="ur-PK" sz="2800" dirty="0" smtClean="0"/>
            </a:br>
            <a:r>
              <a:rPr lang="ur-PK" sz="2800" dirty="0" smtClean="0">
                <a:latin typeface="Faiz Lahori Nastaleeq" pitchFamily="2" charset="-78"/>
                <a:cs typeface="Faiz Lahori Nastaleeq" pitchFamily="2" charset="-78"/>
              </a:rPr>
              <a:t>ضروریات ، اور خواہشات</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smtClean="0">
                <a:latin typeface="Kruti Dev 016" pitchFamily="2" charset="0"/>
              </a:rPr>
              <a:t>t+:</a:t>
            </a:r>
            <a:r>
              <a:rPr lang="en-US" sz="2800" dirty="0" err="1" smtClean="0">
                <a:latin typeface="Kruti Dev 016" pitchFamily="2" charset="0"/>
              </a:rPr>
              <a:t>jh;kr</a:t>
            </a:r>
            <a:r>
              <a:rPr lang="en-US" sz="2800" dirty="0" smtClean="0">
                <a:latin typeface="Kruti Dev 016" pitchFamily="2" charset="0"/>
              </a:rPr>
              <a:t>] </a:t>
            </a:r>
            <a:r>
              <a:rPr lang="en-US" sz="2800" dirty="0" err="1" smtClean="0">
                <a:latin typeface="Kruti Dev 016" pitchFamily="2" charset="0"/>
              </a:rPr>
              <a:t>vkSj</a:t>
            </a:r>
            <a:r>
              <a:rPr lang="en-US" sz="2800" dirty="0" smtClean="0">
                <a:latin typeface="Kruti Dev 016" pitchFamily="2" charset="0"/>
              </a:rPr>
              <a:t> [+</a:t>
            </a:r>
            <a:r>
              <a:rPr lang="en-US" sz="2800" dirty="0" err="1" smtClean="0">
                <a:latin typeface="Kruti Dev 016" pitchFamily="2" charset="0"/>
              </a:rPr>
              <a:t>okfg’kkr</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986127950"/>
      </p:ext>
    </p:extLst>
  </p:cSld>
  <p:clrMapOvr>
    <a:masterClrMapping/>
  </p:clrMapOvr>
  <p:transition>
    <p:fade/>
  </p:transition>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092575"/>
            <a:ext cx="10363200" cy="1470025"/>
          </a:xfrm>
        </p:spPr>
        <p:txBody>
          <a:bodyPr/>
          <a:lstStyle/>
          <a:p>
            <a:r>
              <a:rPr lang="ur-PK" sz="5200" dirty="0">
                <a:latin typeface="1 MUHAMMADI QURANIC" pitchFamily="66" charset="-78"/>
                <a:cs typeface="1 MUHAMMADI QURANIC" pitchFamily="66" charset="-78"/>
              </a:rPr>
              <a:t>فِي كُلِّ أَحْوَالِي وَأُمُورِي</a:t>
            </a:r>
            <a:r>
              <a:rPr lang="en-US" sz="5200" dirty="0"/>
              <a:t/>
            </a:r>
            <a:br>
              <a:rPr lang="en-US" sz="5200" dirty="0"/>
            </a:br>
            <a:r>
              <a:rPr lang="ur-PK" sz="2800" dirty="0" smtClean="0"/>
              <a:t/>
            </a:r>
            <a:br>
              <a:rPr lang="ur-PK" sz="2800" dirty="0" smtClean="0"/>
            </a:br>
            <a:r>
              <a:rPr lang="en-US" sz="2800" i="1" dirty="0" err="1" smtClean="0"/>
              <a:t>fi</a:t>
            </a:r>
            <a:r>
              <a:rPr lang="en-US" sz="2800" i="1" dirty="0" smtClean="0"/>
              <a:t> </a:t>
            </a:r>
            <a:r>
              <a:rPr lang="en-US" sz="2800" i="1" dirty="0" err="1"/>
              <a:t>kulli</a:t>
            </a:r>
            <a:r>
              <a:rPr lang="en-US" sz="2800" i="1" dirty="0"/>
              <a:t> </a:t>
            </a:r>
            <a:r>
              <a:rPr lang="en-US" sz="2800" i="1" dirty="0" err="1"/>
              <a:t>ahwali</a:t>
            </a:r>
            <a:r>
              <a:rPr lang="en-US" sz="2800" i="1" dirty="0"/>
              <a:t> </a:t>
            </a:r>
            <a:r>
              <a:rPr lang="en-US" sz="2800" i="1" dirty="0" err="1"/>
              <a:t>wa</a:t>
            </a:r>
            <a:r>
              <a:rPr lang="en-US" sz="2800" i="1" dirty="0"/>
              <a:t> </a:t>
            </a:r>
            <a:r>
              <a:rPr lang="en-US" sz="2800" i="1" dirty="0" err="1"/>
              <a:t>umuri</a:t>
            </a:r>
            <a:r>
              <a:rPr lang="en-US" sz="2800" dirty="0"/>
              <a:t/>
            </a:r>
            <a:br>
              <a:rPr lang="en-US" sz="2800" dirty="0"/>
            </a:br>
            <a:r>
              <a:rPr lang="ur-PK" sz="2800" dirty="0" smtClean="0"/>
              <a:t/>
            </a:r>
            <a:br>
              <a:rPr lang="ur-PK" sz="2800" dirty="0" smtClean="0"/>
            </a:br>
            <a:r>
              <a:rPr lang="en-US" sz="2800" dirty="0" smtClean="0"/>
              <a:t>in </a:t>
            </a:r>
            <a:r>
              <a:rPr lang="en-US" sz="2800" dirty="0"/>
              <a:t>all of my manners and affairs</a:t>
            </a:r>
            <a:r>
              <a:rPr lang="en-US" sz="2800" dirty="0" smtClean="0"/>
              <a:t>,</a:t>
            </a:r>
            <a:r>
              <a:rPr lang="ur-PK" sz="2800" dirty="0" smtClean="0"/>
              <a:t/>
            </a:r>
            <a:br>
              <a:rPr lang="ur-PK" sz="2800" dirty="0" smtClean="0"/>
            </a:br>
            <a:r>
              <a:rPr lang="ur-PK" sz="2800" dirty="0" smtClean="0"/>
              <a:t/>
            </a:r>
            <a:br>
              <a:rPr lang="ur-PK" sz="2800" dirty="0" smtClean="0"/>
            </a:br>
            <a:r>
              <a:rPr lang="ur-PK" sz="2800" dirty="0" smtClean="0">
                <a:latin typeface="Faiz Lahori Nastaleeq" pitchFamily="2" charset="-78"/>
                <a:cs typeface="Faiz Lahori Nastaleeq" pitchFamily="2" charset="-78"/>
              </a:rPr>
              <a:t>میرے سارے ماحول اور معاملات میں</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eSa</a:t>
            </a:r>
            <a:r>
              <a:rPr lang="en-US" sz="2800" dirty="0" smtClean="0">
                <a:latin typeface="Kruti Dev 016" pitchFamily="2" charset="0"/>
              </a:rPr>
              <a:t> </a:t>
            </a:r>
            <a:r>
              <a:rPr lang="en-US" sz="2800" dirty="0" err="1" smtClean="0">
                <a:latin typeface="Kruti Dev 016" pitchFamily="2" charset="0"/>
              </a:rPr>
              <a:t>vkids</a:t>
            </a:r>
            <a:r>
              <a:rPr lang="en-US" sz="2800" dirty="0" smtClean="0">
                <a:latin typeface="Kruti Dev 016" pitchFamily="2" charset="0"/>
              </a:rPr>
              <a:t> ‘</a:t>
            </a:r>
            <a:r>
              <a:rPr lang="en-US" sz="2800" dirty="0" err="1" smtClean="0">
                <a:latin typeface="Kruti Dev 016" pitchFamily="2" charset="0"/>
              </a:rPr>
              <a:t>kkunkj</a:t>
            </a:r>
            <a:r>
              <a:rPr lang="en-US" sz="2800" dirty="0" smtClean="0">
                <a:latin typeface="Kruti Dev 016" pitchFamily="2" charset="0"/>
              </a:rPr>
              <a:t> </a:t>
            </a:r>
            <a:r>
              <a:rPr lang="en-US" sz="2800" dirty="0" err="1" smtClean="0">
                <a:latin typeface="Kruti Dev 016" pitchFamily="2" charset="0"/>
              </a:rPr>
              <a:t>ed</a:t>
            </a:r>
            <a:r>
              <a:rPr lang="en-US" sz="2800" dirty="0" smtClean="0">
                <a:latin typeface="Kruti Dev 016" pitchFamily="2" charset="0"/>
              </a:rPr>
              <a:t>++</a:t>
            </a:r>
            <a:r>
              <a:rPr lang="en-US" sz="2800" dirty="0" err="1" smtClean="0">
                <a:latin typeface="Kruti Dev 016" pitchFamily="2" charset="0"/>
              </a:rPr>
              <a:t>ln</a:t>
            </a:r>
            <a:r>
              <a:rPr lang="en-US" sz="2800" dirty="0" smtClean="0">
                <a:latin typeface="Kruti Dev 016" pitchFamily="2" charset="0"/>
              </a:rPr>
              <a:t> </a:t>
            </a:r>
            <a:r>
              <a:rPr lang="en-US" sz="2800" dirty="0" err="1" smtClean="0">
                <a:latin typeface="Kruti Dev 016" pitchFamily="2" charset="0"/>
              </a:rPr>
              <a:t>ls</a:t>
            </a:r>
            <a:r>
              <a:rPr lang="en-US" sz="2800" dirty="0" smtClean="0">
                <a:latin typeface="Kruti Dev 016" pitchFamily="2" charset="0"/>
              </a:rPr>
              <a:t> </a:t>
            </a:r>
            <a:r>
              <a:rPr lang="en-US" sz="2800" dirty="0" err="1" smtClean="0">
                <a:latin typeface="Kruti Dev 016" pitchFamily="2" charset="0"/>
              </a:rPr>
              <a:t>iwjh</a:t>
            </a:r>
            <a:r>
              <a:rPr lang="en-US" sz="2800" dirty="0" smtClean="0">
                <a:latin typeface="Kruti Dev 016" pitchFamily="2" charset="0"/>
              </a:rPr>
              <a:t> </a:t>
            </a:r>
            <a:r>
              <a:rPr lang="en-US" sz="2800" dirty="0" err="1" smtClean="0">
                <a:latin typeface="Kruti Dev 016" pitchFamily="2" charset="0"/>
              </a:rPr>
              <a:t>rjg</a:t>
            </a:r>
            <a:r>
              <a:rPr lang="en-US" sz="2800" dirty="0" smtClean="0">
                <a:latin typeface="Kruti Dev 016" pitchFamily="2" charset="0"/>
              </a:rPr>
              <a:t> </a:t>
            </a:r>
            <a:r>
              <a:rPr lang="en-US" sz="2800" dirty="0" err="1" smtClean="0">
                <a:latin typeface="Kruti Dev 016" pitchFamily="2" charset="0"/>
              </a:rPr>
              <a:t>okfd</a:t>
            </a:r>
            <a:r>
              <a:rPr lang="en-US" sz="2800" dirty="0" smtClean="0">
                <a:latin typeface="Kruti Dev 016" pitchFamily="2" charset="0"/>
              </a:rPr>
              <a:t>++Q++ </a:t>
            </a:r>
            <a:r>
              <a:rPr lang="en-US" sz="2800" dirty="0" err="1" smtClean="0">
                <a:latin typeface="Kruti Dev 016" pitchFamily="2" charset="0"/>
              </a:rPr>
              <a:t>gw</a:t>
            </a:r>
            <a:r>
              <a:rPr lang="en-US" sz="2800" dirty="0" smtClean="0">
                <a:latin typeface="Kruti Dev 016" pitchFamily="2" charset="0"/>
              </a:rPr>
              <a:t>¡</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3433298611"/>
      </p:ext>
    </p:extLst>
  </p:cSld>
  <p:clrMapOvr>
    <a:masterClrMapping/>
  </p:clrMapOvr>
  <p:transition>
    <p:fade/>
  </p:transition>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168775"/>
            <a:ext cx="10363200" cy="1470025"/>
          </a:xfrm>
        </p:spPr>
        <p:txBody>
          <a:bodyPr/>
          <a:lstStyle/>
          <a:p>
            <a:r>
              <a:rPr lang="ur-PK" sz="5200" dirty="0">
                <a:latin typeface="1 MUHAMMADI QURANIC" pitchFamily="66" charset="-78"/>
                <a:cs typeface="1 MUHAMMADI QURANIC" pitchFamily="66" charset="-78"/>
              </a:rPr>
              <a:t>مُؤْمِنٌ بِسِرِّكُمْ </a:t>
            </a:r>
            <a:r>
              <a:rPr lang="ur-PK" sz="5200" dirty="0" smtClean="0">
                <a:latin typeface="1 MUHAMMADI QURANIC" pitchFamily="66" charset="-78"/>
                <a:cs typeface="1 MUHAMMADI QURANIC" pitchFamily="66" charset="-78"/>
              </a:rPr>
              <a:t>وَعَلَانِيَتِكُمْ</a:t>
            </a:r>
            <a:r>
              <a:rPr lang="en-US" sz="5200" dirty="0"/>
              <a:t/>
            </a:r>
            <a:br>
              <a:rPr lang="en-US" sz="5200" dirty="0"/>
            </a:br>
            <a:r>
              <a:rPr lang="ur-PK" sz="2800" dirty="0" smtClean="0"/>
              <a:t/>
            </a:r>
            <a:br>
              <a:rPr lang="ur-PK" sz="2800" dirty="0" smtClean="0"/>
            </a:br>
            <a:r>
              <a:rPr lang="en-US" sz="2800" i="1" dirty="0" err="1" smtClean="0"/>
              <a:t>mu'minun</a:t>
            </a:r>
            <a:r>
              <a:rPr lang="en-US" sz="2800" i="1" dirty="0" smtClean="0"/>
              <a:t> </a:t>
            </a:r>
            <a:r>
              <a:rPr lang="en-US" sz="2800" i="1" dirty="0" err="1"/>
              <a:t>bisirrikum</a:t>
            </a:r>
            <a:r>
              <a:rPr lang="en-US" sz="2800" i="1" dirty="0"/>
              <a:t> </a:t>
            </a:r>
            <a:r>
              <a:rPr lang="en-US" sz="2800" i="1" dirty="0" err="1"/>
              <a:t>wa</a:t>
            </a:r>
            <a:r>
              <a:rPr lang="en-US" sz="2800" i="1" dirty="0"/>
              <a:t> `</a:t>
            </a:r>
            <a:r>
              <a:rPr lang="en-US" sz="2800" i="1" dirty="0" err="1"/>
              <a:t>alaniyatikum</a:t>
            </a:r>
            <a:r>
              <a:rPr lang="en-US" sz="2800" dirty="0"/>
              <a:t/>
            </a:r>
            <a:br>
              <a:rPr lang="en-US" sz="2800" dirty="0"/>
            </a:br>
            <a:r>
              <a:rPr lang="ur-PK" sz="2800" dirty="0" smtClean="0"/>
              <a:t/>
            </a:r>
            <a:br>
              <a:rPr lang="ur-PK" sz="2800" dirty="0" smtClean="0"/>
            </a:br>
            <a:r>
              <a:rPr lang="en-US" sz="2800" dirty="0" smtClean="0"/>
              <a:t>I </a:t>
            </a:r>
            <a:r>
              <a:rPr lang="en-US" sz="2800" dirty="0"/>
              <a:t>believe in your invisibility, visibility</a:t>
            </a:r>
            <a:r>
              <a:rPr lang="en-US" sz="2800" dirty="0" smtClean="0"/>
              <a:t>,</a:t>
            </a:r>
            <a:r>
              <a:rPr lang="ur-PK" sz="2800" dirty="0" smtClean="0"/>
              <a:t/>
            </a:r>
            <a:br>
              <a:rPr lang="ur-PK" sz="2800" dirty="0" smtClean="0"/>
            </a:br>
            <a:r>
              <a:rPr lang="ur-PK" sz="2800" dirty="0" smtClean="0"/>
              <a:t/>
            </a:r>
            <a:br>
              <a:rPr lang="ur-PK" sz="2800" dirty="0" smtClean="0"/>
            </a:br>
            <a:r>
              <a:rPr lang="ur-PK" sz="2800" dirty="0" smtClean="0">
                <a:latin typeface="Faiz Lahori Nastaleeq" pitchFamily="2" charset="-78"/>
                <a:cs typeface="Faiz Lahori Nastaleeq" pitchFamily="2" charset="-78"/>
              </a:rPr>
              <a:t>میں آپ کی پوشیدہ نمائش پر یقین رکھتا ہوں</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eSa</a:t>
            </a:r>
            <a:r>
              <a:rPr lang="en-US" sz="2800" dirty="0" smtClean="0">
                <a:latin typeface="Kruti Dev 016" pitchFamily="2" charset="0"/>
              </a:rPr>
              <a:t> </a:t>
            </a:r>
            <a:r>
              <a:rPr lang="en-US" sz="2800" dirty="0" err="1" smtClean="0">
                <a:latin typeface="Kruti Dev 016" pitchFamily="2" charset="0"/>
              </a:rPr>
              <a:t>vkidh</a:t>
            </a:r>
            <a:r>
              <a:rPr lang="en-US" sz="2800" dirty="0" smtClean="0">
                <a:latin typeface="Kruti Dev 016" pitchFamily="2" charset="0"/>
              </a:rPr>
              <a:t> </a:t>
            </a:r>
            <a:r>
              <a:rPr lang="en-US" sz="2800" dirty="0" err="1" smtClean="0">
                <a:latin typeface="Kruti Dev 016" pitchFamily="2" charset="0"/>
              </a:rPr>
              <a:t>iks’khnk</a:t>
            </a:r>
            <a:r>
              <a:rPr lang="en-US" sz="2800" dirty="0" smtClean="0">
                <a:latin typeface="Kruti Dev 016" pitchFamily="2" charset="0"/>
              </a:rPr>
              <a:t> </a:t>
            </a:r>
            <a:r>
              <a:rPr lang="en-US" sz="2800" dirty="0" err="1" smtClean="0">
                <a:latin typeface="Kruti Dev 016" pitchFamily="2" charset="0"/>
              </a:rPr>
              <a:t>uqekbZ’k</a:t>
            </a:r>
            <a:r>
              <a:rPr lang="en-US" sz="2800" dirty="0" smtClean="0">
                <a:latin typeface="Kruti Dev 016" pitchFamily="2" charset="0"/>
              </a:rPr>
              <a:t> </a:t>
            </a:r>
            <a:r>
              <a:rPr lang="en-US" sz="2800" dirty="0" err="1" smtClean="0">
                <a:latin typeface="Kruti Dev 016" pitchFamily="2" charset="0"/>
              </a:rPr>
              <a:t>ij</a:t>
            </a:r>
            <a:r>
              <a:rPr lang="en-US" sz="2800" dirty="0" smtClean="0">
                <a:latin typeface="Kruti Dev 016" pitchFamily="2" charset="0"/>
              </a:rPr>
              <a:t> ;</a:t>
            </a:r>
            <a:r>
              <a:rPr lang="en-US" sz="2800" dirty="0" err="1" smtClean="0">
                <a:latin typeface="Kruti Dev 016" pitchFamily="2" charset="0"/>
              </a:rPr>
              <a:t>d+hu</a:t>
            </a:r>
            <a:r>
              <a:rPr lang="en-US" sz="2800" dirty="0" smtClean="0">
                <a:latin typeface="Kruti Dev 016" pitchFamily="2" charset="0"/>
              </a:rPr>
              <a:t> j[</a:t>
            </a:r>
            <a:r>
              <a:rPr lang="en-US" sz="2800" dirty="0" err="1" smtClean="0">
                <a:latin typeface="Kruti Dev 016" pitchFamily="2" charset="0"/>
              </a:rPr>
              <a:t>krk</a:t>
            </a:r>
            <a:r>
              <a:rPr lang="en-US" sz="2800" dirty="0" smtClean="0">
                <a:latin typeface="Kruti Dev 016" pitchFamily="2" charset="0"/>
              </a:rPr>
              <a:t> </a:t>
            </a:r>
            <a:r>
              <a:rPr lang="en-US" sz="2800" dirty="0" err="1" smtClean="0">
                <a:latin typeface="Kruti Dev 016" pitchFamily="2" charset="0"/>
              </a:rPr>
              <a:t>gw</a:t>
            </a:r>
            <a:r>
              <a:rPr lang="en-US" sz="2800" dirty="0" smtClean="0">
                <a:latin typeface="Kruti Dev 016" pitchFamily="2" charset="0"/>
              </a:rPr>
              <a:t>¡</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2086990363"/>
      </p:ext>
    </p:extLst>
  </p:cSld>
  <p:clrMapOvr>
    <a:masterClrMapping/>
  </p:clrMapOvr>
  <p:transition>
    <p:fade/>
  </p:transition>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244975"/>
            <a:ext cx="10363200" cy="1470025"/>
          </a:xfrm>
        </p:spPr>
        <p:txBody>
          <a:bodyPr/>
          <a:lstStyle/>
          <a:p>
            <a:r>
              <a:rPr lang="ur-PK" sz="5200" dirty="0">
                <a:latin typeface="1 MUHAMMADI QURANIC" pitchFamily="66" charset="-78"/>
                <a:cs typeface="1 MUHAMMADI QURANIC" pitchFamily="66" charset="-78"/>
              </a:rPr>
              <a:t>وَشَاهِدِكُمْ وَغَائِبِكُمْ</a:t>
            </a:r>
            <a:r>
              <a:rPr lang="en-US" sz="5200" dirty="0"/>
              <a:t/>
            </a:r>
            <a:br>
              <a:rPr lang="en-US" sz="5200" dirty="0"/>
            </a:br>
            <a:r>
              <a:rPr lang="ur-PK" sz="2800" dirty="0" smtClean="0"/>
              <a:t/>
            </a:r>
            <a:br>
              <a:rPr lang="ur-PK" sz="2800" dirty="0" smtClean="0"/>
            </a:br>
            <a:r>
              <a:rPr lang="en-US" sz="2800" i="1" dirty="0" err="1" smtClean="0"/>
              <a:t>wa</a:t>
            </a:r>
            <a:r>
              <a:rPr lang="en-US" sz="2800" i="1" dirty="0" smtClean="0"/>
              <a:t> </a:t>
            </a:r>
            <a:r>
              <a:rPr lang="en-US" sz="2800" i="1" dirty="0" err="1"/>
              <a:t>shahidikum</a:t>
            </a:r>
            <a:r>
              <a:rPr lang="en-US" sz="2800" i="1" dirty="0"/>
              <a:t> </a:t>
            </a:r>
            <a:r>
              <a:rPr lang="en-US" sz="2800" i="1" dirty="0" err="1"/>
              <a:t>wa</a:t>
            </a:r>
            <a:r>
              <a:rPr lang="en-US" sz="2800" i="1" dirty="0"/>
              <a:t> </a:t>
            </a:r>
            <a:r>
              <a:rPr lang="en-US" sz="2800" i="1" dirty="0" err="1"/>
              <a:t>gha'ibikum</a:t>
            </a:r>
            <a:r>
              <a:rPr lang="en-US" sz="2800" dirty="0"/>
              <a:t/>
            </a:r>
            <a:br>
              <a:rPr lang="en-US" sz="2800" dirty="0"/>
            </a:br>
            <a:r>
              <a:rPr lang="ur-PK" sz="2800" dirty="0" smtClean="0"/>
              <a:t/>
            </a:r>
            <a:br>
              <a:rPr lang="ur-PK" sz="2800" dirty="0" smtClean="0"/>
            </a:br>
            <a:r>
              <a:rPr lang="en-US" sz="2800" dirty="0" smtClean="0"/>
              <a:t>presence</a:t>
            </a:r>
            <a:r>
              <a:rPr lang="en-US" sz="2800" dirty="0"/>
              <a:t>, absence</a:t>
            </a:r>
            <a:r>
              <a:rPr lang="en-US" sz="2800" dirty="0" smtClean="0"/>
              <a:t>,</a:t>
            </a:r>
            <a:r>
              <a:rPr lang="ur-PK" sz="2800" dirty="0" smtClean="0"/>
              <a:t/>
            </a:r>
            <a:br>
              <a:rPr lang="ur-PK" sz="2800" dirty="0" smtClean="0"/>
            </a:br>
            <a:r>
              <a:rPr lang="ur-PK" sz="2800" dirty="0" smtClean="0"/>
              <a:t/>
            </a:r>
            <a:br>
              <a:rPr lang="ur-PK" sz="2800" dirty="0" smtClean="0"/>
            </a:br>
            <a:r>
              <a:rPr lang="ur-PK" sz="2800" dirty="0" smtClean="0">
                <a:latin typeface="Faiz Lahori Nastaleeq" pitchFamily="2" charset="-78"/>
                <a:cs typeface="Faiz Lahori Nastaleeq" pitchFamily="2" charset="-78"/>
              </a:rPr>
              <a:t>موجودگی ، عدم موجودگی</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ekStwnxh</a:t>
            </a:r>
            <a:r>
              <a:rPr lang="en-US" sz="2800" dirty="0" smtClean="0">
                <a:latin typeface="Kruti Dev 016" pitchFamily="2" charset="0"/>
              </a:rPr>
              <a:t>] </a:t>
            </a:r>
            <a:r>
              <a:rPr lang="en-US" sz="2800" dirty="0" err="1" smtClean="0">
                <a:latin typeface="Kruti Dev 016" pitchFamily="2" charset="0"/>
              </a:rPr>
              <a:t>vne</a:t>
            </a:r>
            <a:r>
              <a:rPr lang="en-US" sz="2800" dirty="0" smtClean="0">
                <a:latin typeface="Kruti Dev 016" pitchFamily="2" charset="0"/>
              </a:rPr>
              <a:t> </a:t>
            </a:r>
            <a:r>
              <a:rPr lang="en-US" sz="2800" dirty="0" err="1" smtClean="0">
                <a:latin typeface="Kruti Dev 016" pitchFamily="2" charset="0"/>
              </a:rPr>
              <a:t>ekStwnxh</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4077564876"/>
      </p:ext>
    </p:extLst>
  </p:cSld>
  <p:clrMapOvr>
    <a:masterClrMapping/>
  </p:clrMapOvr>
  <p:transition>
    <p:fade/>
  </p:transition>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016375"/>
            <a:ext cx="10363200" cy="1470025"/>
          </a:xfrm>
        </p:spPr>
        <p:txBody>
          <a:bodyPr/>
          <a:lstStyle/>
          <a:p>
            <a:r>
              <a:rPr lang="ur-PK" sz="5200" dirty="0">
                <a:latin typeface="1 MUHAMMADI QURANIC" pitchFamily="66" charset="-78"/>
                <a:cs typeface="1 MUHAMMADI QURANIC" pitchFamily="66" charset="-78"/>
              </a:rPr>
              <a:t>وَأَوَّلِكُمْ وَآخِرِكُمْ</a:t>
            </a:r>
            <a:r>
              <a:rPr lang="en-US" sz="5200" dirty="0"/>
              <a:t/>
            </a:r>
            <a:br>
              <a:rPr lang="en-US" sz="5200" dirty="0"/>
            </a:br>
            <a:r>
              <a:rPr lang="ur-PK" sz="2800" dirty="0" smtClean="0"/>
              <a:t/>
            </a:r>
            <a:br>
              <a:rPr lang="ur-PK" sz="2800" dirty="0" smtClean="0"/>
            </a:br>
            <a:r>
              <a:rPr lang="en-US" sz="2800" i="1" dirty="0" err="1" smtClean="0"/>
              <a:t>wa</a:t>
            </a:r>
            <a:r>
              <a:rPr lang="en-US" sz="2800" i="1" dirty="0" smtClean="0"/>
              <a:t> </a:t>
            </a:r>
            <a:r>
              <a:rPr lang="en-US" sz="2800" i="1" dirty="0" err="1"/>
              <a:t>awwalikum</a:t>
            </a:r>
            <a:r>
              <a:rPr lang="en-US" sz="2800" i="1" dirty="0"/>
              <a:t> </a:t>
            </a:r>
            <a:r>
              <a:rPr lang="en-US" sz="2800" i="1" dirty="0" err="1"/>
              <a:t>wa</a:t>
            </a:r>
            <a:r>
              <a:rPr lang="en-US" sz="2800" i="1" dirty="0"/>
              <a:t> </a:t>
            </a:r>
            <a:r>
              <a:rPr lang="en-US" sz="2800" i="1" dirty="0" err="1"/>
              <a:t>akhirikum</a:t>
            </a:r>
            <a:r>
              <a:rPr lang="en-US" sz="2800" dirty="0"/>
              <a:t/>
            </a:r>
            <a:br>
              <a:rPr lang="en-US" sz="2800" dirty="0"/>
            </a:br>
            <a:r>
              <a:rPr lang="ur-PK" sz="2800" dirty="0" smtClean="0"/>
              <a:t/>
            </a:r>
            <a:br>
              <a:rPr lang="ur-PK" sz="2800" dirty="0" smtClean="0"/>
            </a:br>
            <a:r>
              <a:rPr lang="en-US" sz="2800" dirty="0" smtClean="0"/>
              <a:t>first</a:t>
            </a:r>
            <a:r>
              <a:rPr lang="en-US" sz="2800" dirty="0"/>
              <a:t>, and last of you</a:t>
            </a:r>
            <a:r>
              <a:rPr lang="en-US" sz="2800" dirty="0" smtClean="0"/>
              <a:t>;</a:t>
            </a:r>
            <a:r>
              <a:rPr lang="ur-PK" sz="2800" dirty="0" smtClean="0"/>
              <a:t/>
            </a:r>
            <a:br>
              <a:rPr lang="ur-PK" sz="2800" dirty="0" smtClean="0"/>
            </a:br>
            <a:r>
              <a:rPr lang="ur-PK" sz="2800" dirty="0" smtClean="0"/>
              <a:t/>
            </a:r>
            <a:br>
              <a:rPr lang="ur-PK" sz="2800" dirty="0" smtClean="0"/>
            </a:br>
            <a:r>
              <a:rPr lang="ur-PK" sz="2800" dirty="0" smtClean="0">
                <a:latin typeface="Faiz Lahori Nastaleeq" pitchFamily="2" charset="-78"/>
                <a:cs typeface="Faiz Lahori Nastaleeq" pitchFamily="2" charset="-78"/>
              </a:rPr>
              <a:t>اور آپ میں سے پہلی میں اور آپ میں سے آخری میں</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vkSj</a:t>
            </a:r>
            <a:r>
              <a:rPr lang="en-US" sz="2800" dirty="0" smtClean="0">
                <a:latin typeface="Kruti Dev 016" pitchFamily="2" charset="0"/>
              </a:rPr>
              <a:t> </a:t>
            </a:r>
            <a:r>
              <a:rPr lang="en-US" sz="2800" dirty="0" err="1" smtClean="0">
                <a:latin typeface="Kruti Dev 016" pitchFamily="2" charset="0"/>
              </a:rPr>
              <a:t>vki</a:t>
            </a:r>
            <a:r>
              <a:rPr lang="en-US" sz="2800" dirty="0" smtClean="0">
                <a:latin typeface="Kruti Dev 016" pitchFamily="2" charset="0"/>
              </a:rPr>
              <a:t> </a:t>
            </a:r>
            <a:r>
              <a:rPr lang="en-US" sz="2800" dirty="0" err="1" smtClean="0">
                <a:latin typeface="Kruti Dev 016" pitchFamily="2" charset="0"/>
              </a:rPr>
              <a:t>esa</a:t>
            </a:r>
            <a:r>
              <a:rPr lang="en-US" sz="2800" dirty="0" smtClean="0">
                <a:latin typeface="Kruti Dev 016" pitchFamily="2" charset="0"/>
              </a:rPr>
              <a:t> </a:t>
            </a:r>
            <a:r>
              <a:rPr lang="en-US" sz="2800" dirty="0" err="1" smtClean="0">
                <a:latin typeface="Kruti Dev 016" pitchFamily="2" charset="0"/>
              </a:rPr>
              <a:t>ls</a:t>
            </a:r>
            <a:r>
              <a:rPr lang="en-US" sz="2800" dirty="0" smtClean="0">
                <a:latin typeface="Kruti Dev 016" pitchFamily="2" charset="0"/>
              </a:rPr>
              <a:t> </a:t>
            </a:r>
            <a:r>
              <a:rPr lang="en-US" sz="2800" dirty="0" err="1" smtClean="0">
                <a:latin typeface="Kruti Dev 016" pitchFamily="2" charset="0"/>
              </a:rPr>
              <a:t>igyh</a:t>
            </a:r>
            <a:r>
              <a:rPr lang="en-US" sz="2800" dirty="0" smtClean="0">
                <a:latin typeface="Kruti Dev 016" pitchFamily="2" charset="0"/>
              </a:rPr>
              <a:t> </a:t>
            </a:r>
            <a:r>
              <a:rPr lang="en-US" sz="2800" dirty="0" err="1" smtClean="0">
                <a:latin typeface="Kruti Dev 016" pitchFamily="2" charset="0"/>
              </a:rPr>
              <a:t>esa</a:t>
            </a:r>
            <a:r>
              <a:rPr lang="en-US" sz="2800" dirty="0" smtClean="0">
                <a:latin typeface="Kruti Dev 016" pitchFamily="2" charset="0"/>
              </a:rPr>
              <a:t> </a:t>
            </a:r>
            <a:r>
              <a:rPr lang="en-US" sz="2800" dirty="0" err="1" smtClean="0">
                <a:latin typeface="Kruti Dev 016" pitchFamily="2" charset="0"/>
              </a:rPr>
              <a:t>vkSj</a:t>
            </a:r>
            <a:r>
              <a:rPr lang="en-US" sz="2800" dirty="0" smtClean="0">
                <a:latin typeface="Kruti Dev 016" pitchFamily="2" charset="0"/>
              </a:rPr>
              <a:t> </a:t>
            </a:r>
            <a:r>
              <a:rPr lang="en-US" sz="2800" dirty="0" err="1" smtClean="0">
                <a:latin typeface="Kruti Dev 016" pitchFamily="2" charset="0"/>
              </a:rPr>
              <a:t>vki</a:t>
            </a:r>
            <a:r>
              <a:rPr lang="en-US" sz="2800" dirty="0" smtClean="0">
                <a:latin typeface="Kruti Dev 016" pitchFamily="2" charset="0"/>
              </a:rPr>
              <a:t> </a:t>
            </a:r>
            <a:r>
              <a:rPr lang="en-US" sz="2800" dirty="0" err="1" smtClean="0">
                <a:latin typeface="Kruti Dev 016" pitchFamily="2" charset="0"/>
              </a:rPr>
              <a:t>esa</a:t>
            </a:r>
            <a:r>
              <a:rPr lang="en-US" sz="2800" dirty="0" smtClean="0">
                <a:latin typeface="Kruti Dev 016" pitchFamily="2" charset="0"/>
              </a:rPr>
              <a:t> </a:t>
            </a:r>
            <a:r>
              <a:rPr lang="en-US" sz="2800" dirty="0" err="1" smtClean="0">
                <a:latin typeface="Kruti Dev 016" pitchFamily="2" charset="0"/>
              </a:rPr>
              <a:t>ls</a:t>
            </a:r>
            <a:r>
              <a:rPr lang="en-US" sz="2800" dirty="0" smtClean="0">
                <a:latin typeface="Kruti Dev 016" pitchFamily="2" charset="0"/>
              </a:rPr>
              <a:t> </a:t>
            </a:r>
            <a:r>
              <a:rPr lang="en-US" sz="2800" dirty="0" err="1" smtClean="0">
                <a:latin typeface="Kruti Dev 016" pitchFamily="2" charset="0"/>
              </a:rPr>
              <a:t>vkf</a:t>
            </a:r>
            <a:r>
              <a:rPr lang="en-US" sz="2800" dirty="0" smtClean="0">
                <a:latin typeface="Kruti Dev 016" pitchFamily="2" charset="0"/>
              </a:rPr>
              <a:t>[</a:t>
            </a:r>
            <a:r>
              <a:rPr lang="en-US" sz="2800" dirty="0" err="1" smtClean="0">
                <a:latin typeface="Kruti Dev 016" pitchFamily="2" charset="0"/>
              </a:rPr>
              <a:t>k+jh</a:t>
            </a:r>
            <a:r>
              <a:rPr lang="en-US" sz="2800" dirty="0" smtClean="0">
                <a:latin typeface="Kruti Dev 016" pitchFamily="2" charset="0"/>
              </a:rPr>
              <a:t> </a:t>
            </a:r>
            <a:r>
              <a:rPr lang="en-US" sz="2800" dirty="0" err="1" smtClean="0">
                <a:latin typeface="Kruti Dev 016" pitchFamily="2" charset="0"/>
              </a:rPr>
              <a:t>esa</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807187204"/>
      </p:ext>
    </p:extLst>
  </p:cSld>
  <p:clrMapOvr>
    <a:masterClrMapping/>
  </p:clrMapOvr>
  <p:transition>
    <p:fade/>
  </p:transition>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092575"/>
            <a:ext cx="10363200" cy="1470025"/>
          </a:xfrm>
        </p:spPr>
        <p:txBody>
          <a:bodyPr/>
          <a:lstStyle/>
          <a:p>
            <a:r>
              <a:rPr lang="ur-PK" sz="5200" dirty="0">
                <a:latin typeface="1 MUHAMMADI QURANIC" pitchFamily="66" charset="-78"/>
                <a:cs typeface="1 MUHAMMADI QURANIC" pitchFamily="66" charset="-78"/>
              </a:rPr>
              <a:t>وَمُفَوِّضٌ فِي ذٰلِكَ كُلِّهِ إِلَيْكُمْ</a:t>
            </a:r>
            <a:r>
              <a:rPr lang="en-US" sz="5200" dirty="0"/>
              <a:t/>
            </a:r>
            <a:br>
              <a:rPr lang="en-US" sz="5200" dirty="0"/>
            </a:br>
            <a:r>
              <a:rPr lang="ur-PK" sz="2800" dirty="0" smtClean="0"/>
              <a:t/>
            </a:r>
            <a:br>
              <a:rPr lang="ur-PK" sz="2800" dirty="0" smtClean="0"/>
            </a:br>
            <a:r>
              <a:rPr lang="en-US" sz="2800" i="1" dirty="0" err="1" smtClean="0"/>
              <a:t>wa</a:t>
            </a:r>
            <a:r>
              <a:rPr lang="en-US" sz="2800" i="1" dirty="0" smtClean="0"/>
              <a:t> </a:t>
            </a:r>
            <a:r>
              <a:rPr lang="en-US" sz="2800" i="1" dirty="0" err="1"/>
              <a:t>mufawwidun</a:t>
            </a:r>
            <a:r>
              <a:rPr lang="en-US" sz="2800" i="1" dirty="0"/>
              <a:t> fi </a:t>
            </a:r>
            <a:r>
              <a:rPr lang="en-US" sz="2800" i="1" dirty="0" err="1"/>
              <a:t>dhalika</a:t>
            </a:r>
            <a:r>
              <a:rPr lang="en-US" sz="2800" i="1" dirty="0"/>
              <a:t> </a:t>
            </a:r>
            <a:r>
              <a:rPr lang="en-US" sz="2800" i="1" dirty="0" err="1"/>
              <a:t>kullihi</a:t>
            </a:r>
            <a:r>
              <a:rPr lang="en-US" sz="2800" i="1" dirty="0"/>
              <a:t> </a:t>
            </a:r>
            <a:r>
              <a:rPr lang="en-US" sz="2800" i="1" dirty="0" err="1"/>
              <a:t>ilaykum</a:t>
            </a:r>
            <a:r>
              <a:rPr lang="en-US" sz="2800" dirty="0"/>
              <a:t/>
            </a:r>
            <a:br>
              <a:rPr lang="en-US" sz="2800" dirty="0"/>
            </a:br>
            <a:r>
              <a:rPr lang="ur-PK" sz="2800" dirty="0" smtClean="0"/>
              <a:t/>
            </a:r>
            <a:br>
              <a:rPr lang="ur-PK" sz="2800" dirty="0" smtClean="0"/>
            </a:br>
            <a:r>
              <a:rPr lang="en-US" sz="2800" dirty="0" smtClean="0"/>
              <a:t>and </a:t>
            </a:r>
            <a:r>
              <a:rPr lang="en-US" sz="2800" dirty="0"/>
              <a:t>I confide all that to </a:t>
            </a:r>
            <a:r>
              <a:rPr lang="en-US" sz="2800" dirty="0" smtClean="0"/>
              <a:t>you</a:t>
            </a:r>
            <a:r>
              <a:rPr lang="ur-PK" sz="2800" dirty="0" smtClean="0"/>
              <a:t/>
            </a:r>
            <a:br>
              <a:rPr lang="ur-PK" sz="2800" dirty="0" smtClean="0"/>
            </a:br>
            <a:r>
              <a:rPr lang="ur-PK" sz="2800" dirty="0" smtClean="0"/>
              <a:t/>
            </a:r>
            <a:br>
              <a:rPr lang="ur-PK" sz="2800" dirty="0" smtClean="0"/>
            </a:br>
            <a:r>
              <a:rPr lang="ur-PK" sz="2800" dirty="0" smtClean="0">
                <a:latin typeface="Faiz Lahori Nastaleeq" pitchFamily="2" charset="-78"/>
                <a:cs typeface="Faiz Lahori Nastaleeq" pitchFamily="2" charset="-78"/>
              </a:rPr>
              <a:t>میرے متعلق ہر چیز کا کُل چارج میں آپ کے سپرد کرتا ہوں</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esjs</a:t>
            </a:r>
            <a:r>
              <a:rPr lang="en-US" sz="2800" dirty="0" smtClean="0">
                <a:latin typeface="Kruti Dev 016" pitchFamily="2" charset="0"/>
              </a:rPr>
              <a:t> </a:t>
            </a:r>
            <a:r>
              <a:rPr lang="en-US" sz="2800" dirty="0" err="1" smtClean="0">
                <a:latin typeface="Kruti Dev 016" pitchFamily="2" charset="0"/>
              </a:rPr>
              <a:t>eqrvfYyd</a:t>
            </a:r>
            <a:r>
              <a:rPr lang="en-US" sz="2800" dirty="0" smtClean="0">
                <a:latin typeface="Kruti Dev 016" pitchFamily="2" charset="0"/>
              </a:rPr>
              <a:t>+ </a:t>
            </a:r>
            <a:r>
              <a:rPr lang="en-US" sz="2800" dirty="0" err="1" smtClean="0">
                <a:latin typeface="Kruti Dev 016" pitchFamily="2" charset="0"/>
              </a:rPr>
              <a:t>gj</a:t>
            </a:r>
            <a:r>
              <a:rPr lang="en-US" sz="2800" dirty="0" smtClean="0">
                <a:latin typeface="Kruti Dev 016" pitchFamily="2" charset="0"/>
              </a:rPr>
              <a:t> </a:t>
            </a:r>
            <a:r>
              <a:rPr lang="en-US" sz="2800" dirty="0" err="1" smtClean="0">
                <a:latin typeface="Kruti Dev 016" pitchFamily="2" charset="0"/>
              </a:rPr>
              <a:t>pht</a:t>
            </a:r>
            <a:r>
              <a:rPr lang="en-US" sz="2800" dirty="0" smtClean="0">
                <a:latin typeface="Kruti Dev 016" pitchFamily="2" charset="0"/>
              </a:rPr>
              <a:t>+ </a:t>
            </a:r>
            <a:r>
              <a:rPr lang="en-US" sz="2800" dirty="0" err="1" smtClean="0">
                <a:latin typeface="Kruti Dev 016" pitchFamily="2" charset="0"/>
              </a:rPr>
              <a:t>dk</a:t>
            </a:r>
            <a:r>
              <a:rPr lang="en-US" sz="2800" dirty="0" smtClean="0">
                <a:latin typeface="Kruti Dev 016" pitchFamily="2" charset="0"/>
              </a:rPr>
              <a:t> </a:t>
            </a:r>
            <a:r>
              <a:rPr lang="en-US" sz="2800" dirty="0" err="1" smtClean="0">
                <a:latin typeface="Kruti Dev 016" pitchFamily="2" charset="0"/>
              </a:rPr>
              <a:t>dqy</a:t>
            </a:r>
            <a:r>
              <a:rPr lang="en-US" sz="2800" dirty="0" smtClean="0">
                <a:latin typeface="Kruti Dev 016" pitchFamily="2" charset="0"/>
              </a:rPr>
              <a:t> </a:t>
            </a:r>
            <a:r>
              <a:rPr lang="en-US" sz="2800" dirty="0" err="1" smtClean="0">
                <a:latin typeface="Kruti Dev 016" pitchFamily="2" charset="0"/>
              </a:rPr>
              <a:t>pktZ</a:t>
            </a:r>
            <a:r>
              <a:rPr lang="en-US" sz="2800" dirty="0" smtClean="0">
                <a:latin typeface="Kruti Dev 016" pitchFamily="2" charset="0"/>
              </a:rPr>
              <a:t> </a:t>
            </a:r>
            <a:r>
              <a:rPr lang="en-US" sz="2800" dirty="0" err="1" smtClean="0">
                <a:latin typeface="Kruti Dev 016" pitchFamily="2" charset="0"/>
              </a:rPr>
              <a:t>esa</a:t>
            </a:r>
            <a:r>
              <a:rPr lang="en-US" sz="2800" dirty="0" smtClean="0">
                <a:latin typeface="Kruti Dev 016" pitchFamily="2" charset="0"/>
              </a:rPr>
              <a:t> </a:t>
            </a:r>
            <a:r>
              <a:rPr lang="en-US" sz="2800" dirty="0" err="1" smtClean="0">
                <a:latin typeface="Kruti Dev 016" pitchFamily="2" charset="0"/>
              </a:rPr>
              <a:t>vkids</a:t>
            </a:r>
            <a:r>
              <a:rPr lang="en-US" sz="2800" dirty="0" smtClean="0">
                <a:latin typeface="Kruti Dev 016" pitchFamily="2" charset="0"/>
              </a:rPr>
              <a:t> </a:t>
            </a:r>
            <a:r>
              <a:rPr lang="en-US" sz="2800" dirty="0" err="1" smtClean="0">
                <a:latin typeface="Kruti Dev 016" pitchFamily="2" charset="0"/>
              </a:rPr>
              <a:t>lqiwnZ</a:t>
            </a:r>
            <a:r>
              <a:rPr lang="en-US" sz="2800" dirty="0" smtClean="0">
                <a:latin typeface="Kruti Dev 016" pitchFamily="2" charset="0"/>
              </a:rPr>
              <a:t> </a:t>
            </a:r>
            <a:r>
              <a:rPr lang="en-US" sz="2800" dirty="0" err="1" smtClean="0">
                <a:latin typeface="Kruti Dev 016" pitchFamily="2" charset="0"/>
              </a:rPr>
              <a:t>djrk</a:t>
            </a:r>
            <a:r>
              <a:rPr lang="en-US" sz="2800" dirty="0" smtClean="0">
                <a:latin typeface="Kruti Dev 016" pitchFamily="2" charset="0"/>
              </a:rPr>
              <a:t> </a:t>
            </a:r>
            <a:r>
              <a:rPr lang="en-US" sz="2800" dirty="0" err="1" smtClean="0">
                <a:latin typeface="Kruti Dev 016" pitchFamily="2" charset="0"/>
              </a:rPr>
              <a:t>gw</a:t>
            </a:r>
            <a:r>
              <a:rPr lang="en-US" sz="2800" dirty="0" smtClean="0">
                <a:latin typeface="Kruti Dev 016" pitchFamily="2" charset="0"/>
              </a:rPr>
              <a:t>¡</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2479329788"/>
      </p:ext>
    </p:extLst>
  </p:cSld>
  <p:clrMapOvr>
    <a:masterClrMapping/>
  </p:clrMapOvr>
  <p:transition>
    <p:fade/>
  </p:transition>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559175"/>
            <a:ext cx="10363200" cy="1470025"/>
          </a:xfrm>
        </p:spPr>
        <p:txBody>
          <a:bodyPr/>
          <a:lstStyle/>
          <a:p>
            <a:r>
              <a:rPr lang="ur-PK" sz="5200" dirty="0">
                <a:latin typeface="1 MUHAMMADI QURANIC" pitchFamily="66" charset="-78"/>
                <a:cs typeface="1 MUHAMMADI QURANIC" pitchFamily="66" charset="-78"/>
              </a:rPr>
              <a:t>وَمُسَلِّمٌ فِيهِ مَعَكُمْ</a:t>
            </a:r>
            <a:r>
              <a:rPr lang="en-US" sz="5200" dirty="0"/>
              <a:t/>
            </a:r>
            <a:br>
              <a:rPr lang="en-US" sz="5200" dirty="0"/>
            </a:br>
            <a:r>
              <a:rPr lang="ur-PK" sz="2800" dirty="0" smtClean="0"/>
              <a:t/>
            </a:r>
            <a:br>
              <a:rPr lang="ur-PK" sz="2800" dirty="0" smtClean="0"/>
            </a:br>
            <a:r>
              <a:rPr lang="en-US" sz="2800" i="1" dirty="0" err="1" smtClean="0"/>
              <a:t>wa</a:t>
            </a:r>
            <a:r>
              <a:rPr lang="en-US" sz="2800" i="1" dirty="0" smtClean="0"/>
              <a:t> </a:t>
            </a:r>
            <a:r>
              <a:rPr lang="en-US" sz="2800" i="1" dirty="0" err="1"/>
              <a:t>musallimun</a:t>
            </a:r>
            <a:r>
              <a:rPr lang="en-US" sz="2800" i="1" dirty="0"/>
              <a:t> </a:t>
            </a:r>
            <a:r>
              <a:rPr lang="en-US" sz="2800" i="1" dirty="0" err="1"/>
              <a:t>fihi</a:t>
            </a:r>
            <a:r>
              <a:rPr lang="en-US" sz="2800" i="1" dirty="0"/>
              <a:t> </a:t>
            </a:r>
            <a:r>
              <a:rPr lang="en-US" sz="2800" i="1" dirty="0" err="1"/>
              <a:t>ma`akum</a:t>
            </a:r>
            <a:r>
              <a:rPr lang="en-US" sz="2800" dirty="0"/>
              <a:t/>
            </a:r>
            <a:br>
              <a:rPr lang="en-US" sz="2800" dirty="0"/>
            </a:br>
            <a:r>
              <a:rPr lang="ur-PK" sz="2800" dirty="0" smtClean="0"/>
              <a:t/>
            </a:r>
            <a:br>
              <a:rPr lang="ur-PK" sz="2800" dirty="0" smtClean="0"/>
            </a:br>
            <a:r>
              <a:rPr lang="en-US" sz="2800" dirty="0" smtClean="0"/>
              <a:t>and </a:t>
            </a:r>
            <a:r>
              <a:rPr lang="en-US" sz="2800" dirty="0"/>
              <a:t>submit to all of it with you</a:t>
            </a:r>
            <a:r>
              <a:rPr lang="en-US" sz="2800" dirty="0" smtClean="0"/>
              <a:t>.</a:t>
            </a:r>
            <a:r>
              <a:rPr lang="ur-PK" sz="2800" dirty="0" smtClean="0"/>
              <a:t/>
            </a:r>
            <a:br>
              <a:rPr lang="ur-PK" sz="2800" dirty="0" smtClean="0"/>
            </a:br>
            <a:r>
              <a:rPr lang="ur-PK" sz="2800" dirty="0" smtClean="0"/>
              <a:t/>
            </a:r>
            <a:br>
              <a:rPr lang="ur-PK" sz="2800" dirty="0" smtClean="0"/>
            </a:br>
            <a:r>
              <a:rPr lang="ur-PK" sz="2800" dirty="0" smtClean="0">
                <a:latin typeface="Faiz Lahori Nastaleeq" pitchFamily="2" charset="-78"/>
                <a:cs typeface="Faiz Lahori Nastaleeq" pitchFamily="2" charset="-78"/>
              </a:rPr>
              <a:t>میں خوشی سے اس بات سے رضامند ہوں جو آپ سمجھتے ہیں کہ وہ میرے لئے اچھا ہے</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eSa</a:t>
            </a:r>
            <a:r>
              <a:rPr lang="en-US" sz="2800" dirty="0" smtClean="0">
                <a:latin typeface="Kruti Dev 016" pitchFamily="2" charset="0"/>
              </a:rPr>
              <a:t> [</a:t>
            </a:r>
            <a:r>
              <a:rPr lang="en-US" sz="2800" dirty="0" err="1" smtClean="0">
                <a:latin typeface="Kruti Dev 016" pitchFamily="2" charset="0"/>
              </a:rPr>
              <a:t>k+q’kh</a:t>
            </a:r>
            <a:r>
              <a:rPr lang="en-US" sz="2800" dirty="0" smtClean="0">
                <a:latin typeface="Kruti Dev 016" pitchFamily="2" charset="0"/>
              </a:rPr>
              <a:t> </a:t>
            </a:r>
            <a:r>
              <a:rPr lang="en-US" sz="2800" dirty="0" err="1" smtClean="0">
                <a:latin typeface="Kruti Dev 016" pitchFamily="2" charset="0"/>
              </a:rPr>
              <a:t>ls</a:t>
            </a:r>
            <a:r>
              <a:rPr lang="en-US" sz="2800" dirty="0" smtClean="0">
                <a:latin typeface="Kruti Dev 016" pitchFamily="2" charset="0"/>
              </a:rPr>
              <a:t> </a:t>
            </a:r>
            <a:r>
              <a:rPr lang="en-US" sz="2800" dirty="0" err="1" smtClean="0">
                <a:latin typeface="Kruti Dev 016" pitchFamily="2" charset="0"/>
              </a:rPr>
              <a:t>bl</a:t>
            </a:r>
            <a:r>
              <a:rPr lang="en-US" sz="2800" dirty="0" smtClean="0">
                <a:latin typeface="Kruti Dev 016" pitchFamily="2" charset="0"/>
              </a:rPr>
              <a:t> </a:t>
            </a:r>
            <a:r>
              <a:rPr lang="en-US" sz="2800" dirty="0" err="1" smtClean="0">
                <a:latin typeface="Kruti Dev 016" pitchFamily="2" charset="0"/>
              </a:rPr>
              <a:t>ckr</a:t>
            </a:r>
            <a:r>
              <a:rPr lang="en-US" sz="2800" dirty="0" smtClean="0">
                <a:latin typeface="Kruti Dev 016" pitchFamily="2" charset="0"/>
              </a:rPr>
              <a:t> </a:t>
            </a:r>
            <a:r>
              <a:rPr lang="en-US" sz="2800" dirty="0" err="1" smtClean="0">
                <a:latin typeface="Kruti Dev 016" pitchFamily="2" charset="0"/>
              </a:rPr>
              <a:t>ls</a:t>
            </a:r>
            <a:r>
              <a:rPr lang="en-US" sz="2800" dirty="0" smtClean="0">
                <a:latin typeface="Kruti Dev 016" pitchFamily="2" charset="0"/>
              </a:rPr>
              <a:t> </a:t>
            </a:r>
            <a:r>
              <a:rPr lang="en-US" sz="2800" dirty="0" err="1" smtClean="0">
                <a:latin typeface="Kruti Dev 016" pitchFamily="2" charset="0"/>
              </a:rPr>
              <a:t>jt+keUn</a:t>
            </a:r>
            <a:r>
              <a:rPr lang="en-US" sz="2800" dirty="0" smtClean="0">
                <a:latin typeface="Kruti Dev 016" pitchFamily="2" charset="0"/>
              </a:rPr>
              <a:t> </a:t>
            </a:r>
            <a:r>
              <a:rPr lang="en-US" sz="2800" dirty="0" err="1" smtClean="0">
                <a:latin typeface="Kruti Dev 016" pitchFamily="2" charset="0"/>
              </a:rPr>
              <a:t>gw</a:t>
            </a:r>
            <a:r>
              <a:rPr lang="en-US" sz="2800" dirty="0" smtClean="0">
                <a:latin typeface="Kruti Dev 016" pitchFamily="2" charset="0"/>
              </a:rPr>
              <a:t>¡ </a:t>
            </a:r>
            <a:r>
              <a:rPr lang="en-US" sz="2800" dirty="0" err="1" smtClean="0">
                <a:latin typeface="Kruti Dev 016" pitchFamily="2" charset="0"/>
              </a:rPr>
              <a:t>tks</a:t>
            </a:r>
            <a:r>
              <a:rPr lang="en-US" sz="2800" dirty="0" smtClean="0">
                <a:latin typeface="Kruti Dev 016" pitchFamily="2" charset="0"/>
              </a:rPr>
              <a:t> </a:t>
            </a:r>
            <a:r>
              <a:rPr lang="en-US" sz="2800" dirty="0" err="1" smtClean="0">
                <a:latin typeface="Kruti Dev 016" pitchFamily="2" charset="0"/>
              </a:rPr>
              <a:t>vki</a:t>
            </a:r>
            <a:r>
              <a:rPr lang="en-US" sz="2800" dirty="0" smtClean="0">
                <a:latin typeface="Kruti Dev 016" pitchFamily="2" charset="0"/>
              </a:rPr>
              <a:t> le&gt;</a:t>
            </a:r>
            <a:r>
              <a:rPr lang="en-US" sz="2800" dirty="0" err="1" smtClean="0">
                <a:latin typeface="Kruti Dev 016" pitchFamily="2" charset="0"/>
              </a:rPr>
              <a:t>rs</a:t>
            </a:r>
            <a:r>
              <a:rPr lang="en-US" sz="2800" dirty="0" smtClean="0">
                <a:latin typeface="Kruti Dev 016" pitchFamily="2" charset="0"/>
              </a:rPr>
              <a:t> </a:t>
            </a:r>
            <a:r>
              <a:rPr lang="en-US" sz="2800" dirty="0" err="1" smtClean="0">
                <a:latin typeface="Kruti Dev 016" pitchFamily="2" charset="0"/>
              </a:rPr>
              <a:t>gSa</a:t>
            </a:r>
            <a:r>
              <a:rPr lang="en-US" sz="2800" dirty="0" smtClean="0">
                <a:latin typeface="Kruti Dev 016" pitchFamily="2" charset="0"/>
              </a:rPr>
              <a:t> </a:t>
            </a:r>
            <a:r>
              <a:rPr lang="en-US" sz="2800" dirty="0" err="1" smtClean="0">
                <a:latin typeface="Kruti Dev 016" pitchFamily="2" charset="0"/>
              </a:rPr>
              <a:t>fd</a:t>
            </a:r>
            <a:r>
              <a:rPr lang="en-US" sz="2800" dirty="0" smtClean="0">
                <a:latin typeface="Kruti Dev 016" pitchFamily="2" charset="0"/>
              </a:rPr>
              <a:t> </a:t>
            </a:r>
            <a:r>
              <a:rPr lang="en-US" sz="2800" dirty="0" err="1" smtClean="0">
                <a:latin typeface="Kruti Dev 016" pitchFamily="2" charset="0"/>
              </a:rPr>
              <a:t>og</a:t>
            </a:r>
            <a:r>
              <a:rPr lang="en-US" sz="2800" dirty="0" smtClean="0">
                <a:latin typeface="Kruti Dev 016" pitchFamily="2" charset="0"/>
              </a:rPr>
              <a:t> </a:t>
            </a:r>
            <a:r>
              <a:rPr lang="en-US" sz="2800" dirty="0" err="1" smtClean="0">
                <a:latin typeface="Kruti Dev 016" pitchFamily="2" charset="0"/>
              </a:rPr>
              <a:t>esjs</a:t>
            </a:r>
            <a:r>
              <a:rPr lang="en-US" sz="2800" dirty="0" smtClean="0">
                <a:latin typeface="Kruti Dev 016" pitchFamily="2" charset="0"/>
              </a:rPr>
              <a:t> </a:t>
            </a:r>
            <a:r>
              <a:rPr lang="en-US" sz="2800" dirty="0" err="1" smtClean="0">
                <a:latin typeface="Kruti Dev 016" pitchFamily="2" charset="0"/>
              </a:rPr>
              <a:t>fy</a:t>
            </a:r>
            <a:r>
              <a:rPr lang="en-US" sz="2800" dirty="0" smtClean="0">
                <a:latin typeface="Kruti Dev 016" pitchFamily="2" charset="0"/>
              </a:rPr>
              <a:t>, </a:t>
            </a:r>
            <a:r>
              <a:rPr lang="en-US" sz="2800" dirty="0" err="1" smtClean="0">
                <a:latin typeface="Kruti Dev 016" pitchFamily="2" charset="0"/>
              </a:rPr>
              <a:t>vPNk</a:t>
            </a:r>
            <a:r>
              <a:rPr lang="en-US" sz="2800" dirty="0" smtClean="0">
                <a:latin typeface="Kruti Dev 016" pitchFamily="2" charset="0"/>
              </a:rPr>
              <a:t> </a:t>
            </a:r>
            <a:r>
              <a:rPr lang="en-US" sz="2800" dirty="0" err="1" smtClean="0">
                <a:latin typeface="Kruti Dev 016" pitchFamily="2" charset="0"/>
              </a:rPr>
              <a:t>gS</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endParaRPr lang="en-US" sz="2800" dirty="0"/>
          </a:p>
        </p:txBody>
      </p:sp>
      <p:sp>
        <p:nvSpPr>
          <p:cNvPr id="3" name="Subtitle 2"/>
          <p:cNvSpPr>
            <a:spLocks noGrp="1"/>
          </p:cNvSpPr>
          <p:nvPr>
            <p:ph type="subTitle" idx="1"/>
          </p:nvPr>
        </p:nvSpPr>
        <p:spPr/>
        <p:txBody>
          <a:bodyPr/>
          <a:lstStyle/>
          <a:p>
            <a:r>
              <a:rPr lang="ur-PK" dirty="0">
                <a:latin typeface="Faiz Lahori Nastaleeq" pitchFamily="2" charset="-78"/>
                <a:cs typeface="Faiz Lahori Nastaleeq" pitchFamily="2" charset="-78"/>
              </a:rPr>
              <a:t/>
            </a:r>
            <a:br>
              <a:rPr lang="ur-PK" dirty="0">
                <a:latin typeface="Faiz Lahori Nastaleeq" pitchFamily="2" charset="-78"/>
                <a:cs typeface="Faiz Lahori Nastaleeq" pitchFamily="2" charset="-78"/>
              </a:rPr>
            </a:br>
            <a:endParaRPr lang="en-US" dirty="0">
              <a:latin typeface="Faiz Lahori Nastaleeq" pitchFamily="2" charset="-78"/>
              <a:cs typeface="Faiz Lahori Nastaleeq" pitchFamily="2" charset="-78"/>
            </a:endParaRPr>
          </a:p>
        </p:txBody>
      </p:sp>
    </p:spTree>
    <p:extLst>
      <p:ext uri="{BB962C8B-B14F-4D97-AF65-F5344CB8AC3E}">
        <p14:creationId xmlns:p14="http://schemas.microsoft.com/office/powerpoint/2010/main" xmlns="" val="760414727"/>
      </p:ext>
    </p:extLst>
  </p:cSld>
  <p:clrMapOvr>
    <a:masterClrMapping/>
  </p:clrMapOvr>
  <p:transition>
    <p:fade/>
  </p:transition>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092575"/>
            <a:ext cx="10363200" cy="1470025"/>
          </a:xfrm>
        </p:spPr>
        <p:txBody>
          <a:bodyPr/>
          <a:lstStyle/>
          <a:p>
            <a:r>
              <a:rPr lang="ur-PK" sz="5200" dirty="0">
                <a:latin typeface="1 MUHAMMADI QURANIC" pitchFamily="66" charset="-78"/>
                <a:cs typeface="1 MUHAMMADI QURANIC" pitchFamily="66" charset="-78"/>
              </a:rPr>
              <a:t>وَقَلْبِي لَكُمْ مُسَلِّمٌ</a:t>
            </a:r>
            <a:r>
              <a:rPr lang="en-US" sz="5200" dirty="0"/>
              <a:t/>
            </a:r>
            <a:br>
              <a:rPr lang="en-US" sz="5200" dirty="0"/>
            </a:br>
            <a:r>
              <a:rPr lang="ur-PK" sz="2800" dirty="0" smtClean="0"/>
              <a:t/>
            </a:r>
            <a:br>
              <a:rPr lang="ur-PK" sz="2800" dirty="0" smtClean="0"/>
            </a:br>
            <a:r>
              <a:rPr lang="en-US" sz="2800" i="1" dirty="0" err="1" smtClean="0"/>
              <a:t>wa</a:t>
            </a:r>
            <a:r>
              <a:rPr lang="en-US" sz="2800" i="1" dirty="0" smtClean="0"/>
              <a:t> </a:t>
            </a:r>
            <a:r>
              <a:rPr lang="en-US" sz="2800" i="1" dirty="0" err="1"/>
              <a:t>qalbi</a:t>
            </a:r>
            <a:r>
              <a:rPr lang="en-US" sz="2800" i="1" dirty="0"/>
              <a:t> </a:t>
            </a:r>
            <a:r>
              <a:rPr lang="en-US" sz="2800" i="1" dirty="0" err="1"/>
              <a:t>lakum</a:t>
            </a:r>
            <a:r>
              <a:rPr lang="en-US" sz="2800" i="1" dirty="0"/>
              <a:t> </a:t>
            </a:r>
            <a:r>
              <a:rPr lang="en-US" sz="2800" i="1" dirty="0" err="1"/>
              <a:t>musallimun</a:t>
            </a:r>
            <a:r>
              <a:rPr lang="en-US" sz="2800" dirty="0"/>
              <a:t/>
            </a:r>
            <a:br>
              <a:rPr lang="en-US" sz="2800" dirty="0"/>
            </a:br>
            <a:r>
              <a:rPr lang="ur-PK" sz="2800" dirty="0" smtClean="0"/>
              <a:t/>
            </a:r>
            <a:br>
              <a:rPr lang="ur-PK" sz="2800" dirty="0" smtClean="0"/>
            </a:br>
            <a:r>
              <a:rPr lang="en-US" sz="2800" dirty="0" smtClean="0"/>
              <a:t>My </a:t>
            </a:r>
            <a:r>
              <a:rPr lang="en-US" sz="2800" dirty="0"/>
              <a:t>heart is subservient to you</a:t>
            </a:r>
            <a:r>
              <a:rPr lang="en-US" sz="2800" dirty="0" smtClean="0"/>
              <a:t>,</a:t>
            </a:r>
            <a:r>
              <a:rPr lang="ur-PK" sz="2800" dirty="0" smtClean="0"/>
              <a:t/>
            </a:r>
            <a:br>
              <a:rPr lang="ur-PK" sz="2800" dirty="0" smtClean="0"/>
            </a:br>
            <a:r>
              <a:rPr lang="ur-PK" sz="2800" dirty="0" smtClean="0"/>
              <a:t/>
            </a:r>
            <a:br>
              <a:rPr lang="ur-PK" sz="2800" dirty="0" smtClean="0"/>
            </a:br>
            <a:r>
              <a:rPr lang="ur-PK" sz="2800" dirty="0" smtClean="0">
                <a:latin typeface="Faiz Lahori Nastaleeq" pitchFamily="2" charset="-78"/>
                <a:cs typeface="Faiz Lahori Nastaleeq" pitchFamily="2" charset="-78"/>
              </a:rPr>
              <a:t>میں اپنے دل کے نیچے سے آپ کے سپرد کرتا ہوں</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eSa</a:t>
            </a:r>
            <a:r>
              <a:rPr lang="en-US" sz="2800" dirty="0" smtClean="0">
                <a:latin typeface="Kruti Dev 016" pitchFamily="2" charset="0"/>
              </a:rPr>
              <a:t> </a:t>
            </a:r>
            <a:r>
              <a:rPr lang="en-US" sz="2800" dirty="0" err="1" smtClean="0">
                <a:latin typeface="Kruti Dev 016" pitchFamily="2" charset="0"/>
              </a:rPr>
              <a:t>vius</a:t>
            </a:r>
            <a:r>
              <a:rPr lang="en-US" sz="2800" dirty="0" smtClean="0">
                <a:latin typeface="Kruti Dev 016" pitchFamily="2" charset="0"/>
              </a:rPr>
              <a:t> </a:t>
            </a:r>
            <a:r>
              <a:rPr lang="en-US" sz="2800" dirty="0" err="1" smtClean="0">
                <a:latin typeface="Kruti Dev 016" pitchFamily="2" charset="0"/>
              </a:rPr>
              <a:t>fny</a:t>
            </a:r>
            <a:r>
              <a:rPr lang="en-US" sz="2800" dirty="0" smtClean="0">
                <a:latin typeface="Kruti Dev 016" pitchFamily="2" charset="0"/>
              </a:rPr>
              <a:t> </a:t>
            </a:r>
            <a:r>
              <a:rPr lang="en-US" sz="2800" dirty="0" err="1" smtClean="0">
                <a:latin typeface="Kruti Dev 016" pitchFamily="2" charset="0"/>
              </a:rPr>
              <a:t>ds</a:t>
            </a:r>
            <a:r>
              <a:rPr lang="en-US" sz="2800" dirty="0" smtClean="0">
                <a:latin typeface="Kruti Dev 016" pitchFamily="2" charset="0"/>
              </a:rPr>
              <a:t> </a:t>
            </a:r>
            <a:r>
              <a:rPr lang="en-US" sz="2800" dirty="0" err="1" smtClean="0">
                <a:latin typeface="Kruti Dev 016" pitchFamily="2" charset="0"/>
              </a:rPr>
              <a:t>uhps</a:t>
            </a:r>
            <a:r>
              <a:rPr lang="en-US" sz="2800" dirty="0" smtClean="0">
                <a:latin typeface="Kruti Dev 016" pitchFamily="2" charset="0"/>
              </a:rPr>
              <a:t> </a:t>
            </a:r>
            <a:r>
              <a:rPr lang="en-US" sz="2800" dirty="0" err="1" smtClean="0">
                <a:latin typeface="Kruti Dev 016" pitchFamily="2" charset="0"/>
              </a:rPr>
              <a:t>ls</a:t>
            </a:r>
            <a:r>
              <a:rPr lang="en-US" sz="2800" dirty="0" smtClean="0">
                <a:latin typeface="Kruti Dev 016" pitchFamily="2" charset="0"/>
              </a:rPr>
              <a:t> </a:t>
            </a:r>
            <a:r>
              <a:rPr lang="en-US" sz="2800" dirty="0" err="1" smtClean="0">
                <a:latin typeface="Kruti Dev 016" pitchFamily="2" charset="0"/>
              </a:rPr>
              <a:t>vkids</a:t>
            </a:r>
            <a:r>
              <a:rPr lang="en-US" sz="2800" dirty="0" smtClean="0">
                <a:latin typeface="Kruti Dev 016" pitchFamily="2" charset="0"/>
              </a:rPr>
              <a:t> </a:t>
            </a:r>
            <a:r>
              <a:rPr lang="en-US" sz="2800" dirty="0" err="1" smtClean="0">
                <a:latin typeface="Kruti Dev 016" pitchFamily="2" charset="0"/>
              </a:rPr>
              <a:t>lqiwnZ</a:t>
            </a:r>
            <a:r>
              <a:rPr lang="en-US" sz="2800" dirty="0" smtClean="0">
                <a:latin typeface="Kruti Dev 016" pitchFamily="2" charset="0"/>
              </a:rPr>
              <a:t> </a:t>
            </a:r>
            <a:r>
              <a:rPr lang="en-US" sz="2800" dirty="0" err="1" smtClean="0">
                <a:latin typeface="Kruti Dev 016" pitchFamily="2" charset="0"/>
              </a:rPr>
              <a:t>djrk</a:t>
            </a:r>
            <a:r>
              <a:rPr lang="en-US" sz="2800" dirty="0" smtClean="0">
                <a:latin typeface="Kruti Dev 016" pitchFamily="2" charset="0"/>
              </a:rPr>
              <a:t> </a:t>
            </a:r>
            <a:r>
              <a:rPr lang="en-US" sz="2800" dirty="0" err="1" smtClean="0">
                <a:latin typeface="Kruti Dev 016" pitchFamily="2" charset="0"/>
              </a:rPr>
              <a:t>gw</a:t>
            </a:r>
            <a:r>
              <a:rPr lang="en-US" sz="2800" dirty="0" smtClean="0">
                <a:latin typeface="Kruti Dev 016" pitchFamily="2" charset="0"/>
              </a:rPr>
              <a:t>¡</a:t>
            </a:r>
            <a:r>
              <a:rPr lang="en-US" sz="2800" dirty="0" smtClean="0"/>
              <a:t/>
            </a:r>
            <a:br>
              <a:rPr lang="en-US" sz="2800" dirty="0" smtClean="0"/>
            </a:br>
            <a:r>
              <a:rPr lang="ur-PK" sz="2800" dirty="0" smtClean="0"/>
              <a:t/>
            </a:r>
            <a:br>
              <a:rPr lang="ur-PK"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1829533407"/>
      </p:ext>
    </p:extLst>
  </p:cSld>
  <p:clrMapOvr>
    <a:masterClrMapping/>
  </p:clrMapOvr>
  <p:transition>
    <p:fade/>
  </p:transition>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52800"/>
            <a:ext cx="10363200" cy="1470025"/>
          </a:xfrm>
        </p:spPr>
        <p:txBody>
          <a:bodyPr/>
          <a:lstStyle/>
          <a:p>
            <a:r>
              <a:rPr lang="ur-PK" sz="5200" dirty="0">
                <a:latin typeface="1 MUHAMMADI QURANIC" pitchFamily="66" charset="-78"/>
                <a:cs typeface="1 MUHAMMADI QURANIC" pitchFamily="66" charset="-78"/>
              </a:rPr>
              <a:t>وَرَأْيِي لَكُمْ تَبَعٌ</a:t>
            </a:r>
            <a:r>
              <a:rPr lang="en-US" sz="5200" dirty="0"/>
              <a:t/>
            </a:r>
            <a:br>
              <a:rPr lang="en-US" sz="5200" dirty="0"/>
            </a:br>
            <a:r>
              <a:rPr lang="ur-PK" sz="2800" dirty="0" smtClean="0"/>
              <a:t/>
            </a:r>
            <a:br>
              <a:rPr lang="ur-PK" sz="2800" dirty="0" smtClean="0"/>
            </a:br>
            <a:r>
              <a:rPr lang="en-US" sz="2800" i="1" dirty="0" err="1" smtClean="0"/>
              <a:t>wa</a:t>
            </a:r>
            <a:r>
              <a:rPr lang="en-US" sz="2800" i="1" dirty="0" smtClean="0"/>
              <a:t> </a:t>
            </a:r>
            <a:r>
              <a:rPr lang="en-US" sz="2800" i="1" dirty="0" err="1"/>
              <a:t>ra'yi</a:t>
            </a:r>
            <a:r>
              <a:rPr lang="en-US" sz="2800" i="1" dirty="0"/>
              <a:t> </a:t>
            </a:r>
            <a:r>
              <a:rPr lang="en-US" sz="2800" i="1" dirty="0" err="1"/>
              <a:t>lakum</a:t>
            </a:r>
            <a:r>
              <a:rPr lang="en-US" sz="2800" i="1" dirty="0"/>
              <a:t> </a:t>
            </a:r>
            <a:r>
              <a:rPr lang="en-US" sz="2800" i="1" dirty="0" err="1"/>
              <a:t>taba`un</a:t>
            </a:r>
            <a:r>
              <a:rPr lang="en-US" sz="2800" dirty="0"/>
              <a:t/>
            </a:r>
            <a:br>
              <a:rPr lang="en-US" sz="2800" dirty="0"/>
            </a:br>
            <a:r>
              <a:rPr lang="ur-PK" sz="2800" dirty="0" smtClean="0"/>
              <a:t/>
            </a:r>
            <a:br>
              <a:rPr lang="ur-PK" sz="2800" dirty="0" smtClean="0"/>
            </a:br>
            <a:r>
              <a:rPr lang="en-US" sz="2800" dirty="0" smtClean="0"/>
              <a:t>my </a:t>
            </a:r>
            <a:r>
              <a:rPr lang="en-US" sz="2800" dirty="0"/>
              <a:t>opinion is following yours</a:t>
            </a:r>
            <a:r>
              <a:rPr lang="en-US" sz="2800" dirty="0" smtClean="0"/>
              <a:t>,</a:t>
            </a:r>
            <a:r>
              <a:rPr lang="ur-PK" sz="2800" dirty="0" smtClean="0"/>
              <a:t/>
            </a:r>
            <a:br>
              <a:rPr lang="ur-PK" sz="2800" dirty="0" smtClean="0"/>
            </a:br>
            <a:r>
              <a:rPr lang="ur-PK" sz="2800" dirty="0" smtClean="0"/>
              <a:t/>
            </a:r>
            <a:br>
              <a:rPr lang="ur-PK" sz="2800" dirty="0" smtClean="0"/>
            </a:br>
            <a:r>
              <a:rPr lang="ur-PK" sz="2800" dirty="0" smtClean="0">
                <a:latin typeface="Faiz Lahori Nastaleeq" pitchFamily="2" charset="-78"/>
                <a:cs typeface="Faiz Lahori Nastaleeq" pitchFamily="2" charset="-78"/>
              </a:rPr>
              <a:t>آپ کی رائے میری رائے ہے</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vkidh</a:t>
            </a:r>
            <a:r>
              <a:rPr lang="en-US" sz="2800" dirty="0" smtClean="0">
                <a:latin typeface="Kruti Dev 016" pitchFamily="2" charset="0"/>
              </a:rPr>
              <a:t> </a:t>
            </a:r>
            <a:r>
              <a:rPr lang="en-US" sz="2800" dirty="0" err="1" smtClean="0">
                <a:latin typeface="Kruti Dev 016" pitchFamily="2" charset="0"/>
              </a:rPr>
              <a:t>jk</a:t>
            </a:r>
            <a:r>
              <a:rPr lang="en-US" sz="2800" dirty="0" smtClean="0">
                <a:latin typeface="Kruti Dev 016" pitchFamily="2" charset="0"/>
              </a:rPr>
              <a:t>; </a:t>
            </a:r>
            <a:r>
              <a:rPr lang="en-US" sz="2800" dirty="0" err="1" smtClean="0">
                <a:latin typeface="Kruti Dev 016" pitchFamily="2" charset="0"/>
              </a:rPr>
              <a:t>esjh</a:t>
            </a:r>
            <a:r>
              <a:rPr lang="en-US" sz="2800" dirty="0" smtClean="0">
                <a:latin typeface="Kruti Dev 016" pitchFamily="2" charset="0"/>
              </a:rPr>
              <a:t> </a:t>
            </a:r>
            <a:r>
              <a:rPr lang="en-US" sz="2800" dirty="0" err="1" smtClean="0">
                <a:latin typeface="Kruti Dev 016" pitchFamily="2" charset="0"/>
              </a:rPr>
              <a:t>jk</a:t>
            </a:r>
            <a:r>
              <a:rPr lang="en-US" sz="2800" dirty="0" smtClean="0">
                <a:latin typeface="Kruti Dev 016" pitchFamily="2" charset="0"/>
              </a:rPr>
              <a:t>; </a:t>
            </a:r>
            <a:r>
              <a:rPr lang="en-US" sz="2800" dirty="0" err="1" smtClean="0">
                <a:latin typeface="Kruti Dev 016" pitchFamily="2" charset="0"/>
              </a:rPr>
              <a:t>gS</a:t>
            </a:r>
            <a:endParaRPr lang="en-US" sz="2800" dirty="0"/>
          </a:p>
        </p:txBody>
      </p:sp>
    </p:spTree>
    <p:extLst>
      <p:ext uri="{BB962C8B-B14F-4D97-AF65-F5344CB8AC3E}">
        <p14:creationId xmlns:p14="http://schemas.microsoft.com/office/powerpoint/2010/main" xmlns="" val="3143082986"/>
      </p:ext>
    </p:extLst>
  </p:cSld>
  <p:clrMapOvr>
    <a:masterClrMapping/>
  </p:clrMapOvr>
  <p:transition>
    <p:fade/>
  </p:transition>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711575"/>
            <a:ext cx="10363200" cy="1470025"/>
          </a:xfrm>
        </p:spPr>
        <p:txBody>
          <a:bodyPr/>
          <a:lstStyle/>
          <a:p>
            <a:r>
              <a:rPr lang="ur-PK" sz="5200" dirty="0">
                <a:latin typeface="1 MUHAMMADI QURANIC" pitchFamily="66" charset="-78"/>
                <a:cs typeface="1 MUHAMMADI QURANIC" pitchFamily="66" charset="-78"/>
              </a:rPr>
              <a:t>وَنُصْرَتِي لَكُمْ مُعَدَّةٌ</a:t>
            </a:r>
            <a:r>
              <a:rPr lang="en-US" sz="5200" dirty="0"/>
              <a:t/>
            </a:r>
            <a:br>
              <a:rPr lang="en-US" sz="5200" dirty="0"/>
            </a:br>
            <a:r>
              <a:rPr lang="ur-PK" sz="2800" dirty="0" smtClean="0"/>
              <a:t/>
            </a:r>
            <a:br>
              <a:rPr lang="ur-PK" sz="2800" dirty="0" smtClean="0"/>
            </a:br>
            <a:r>
              <a:rPr lang="en-US" sz="2800" i="1" dirty="0" err="1" smtClean="0"/>
              <a:t>wa</a:t>
            </a:r>
            <a:r>
              <a:rPr lang="en-US" sz="2800" i="1" dirty="0" smtClean="0"/>
              <a:t> </a:t>
            </a:r>
            <a:r>
              <a:rPr lang="en-US" sz="2800" i="1" dirty="0" err="1"/>
              <a:t>nusrati</a:t>
            </a:r>
            <a:r>
              <a:rPr lang="en-US" sz="2800" i="1" dirty="0"/>
              <a:t> </a:t>
            </a:r>
            <a:r>
              <a:rPr lang="en-US" sz="2800" i="1" dirty="0" err="1"/>
              <a:t>lakum</a:t>
            </a:r>
            <a:r>
              <a:rPr lang="en-US" sz="2800" i="1" dirty="0"/>
              <a:t> </a:t>
            </a:r>
            <a:r>
              <a:rPr lang="en-US" sz="2800" i="1" dirty="0" err="1"/>
              <a:t>mu`addatun</a:t>
            </a:r>
            <a:r>
              <a:rPr lang="en-US" sz="2800" dirty="0"/>
              <a:t/>
            </a:r>
            <a:br>
              <a:rPr lang="en-US" sz="2800" dirty="0"/>
            </a:br>
            <a:r>
              <a:rPr lang="ur-PK" sz="2800" dirty="0" smtClean="0"/>
              <a:t/>
            </a:r>
            <a:br>
              <a:rPr lang="ur-PK" sz="2800" dirty="0" smtClean="0"/>
            </a:br>
            <a:r>
              <a:rPr lang="en-US" sz="2800" dirty="0" smtClean="0"/>
              <a:t>and </a:t>
            </a:r>
            <a:r>
              <a:rPr lang="en-US" sz="2800" dirty="0"/>
              <a:t>my support to you is all </a:t>
            </a:r>
            <a:r>
              <a:rPr lang="en-US" sz="2800" dirty="0" smtClean="0"/>
              <a:t>set</a:t>
            </a:r>
            <a:r>
              <a:rPr lang="ur-PK" sz="2800" dirty="0" smtClean="0"/>
              <a:t/>
            </a:r>
            <a:br>
              <a:rPr lang="ur-PK" sz="2800" dirty="0" smtClean="0"/>
            </a:br>
            <a:r>
              <a:rPr lang="ur-PK" sz="2800" dirty="0" smtClean="0"/>
              <a:t/>
            </a:r>
            <a:br>
              <a:rPr lang="ur-PK" sz="2800" dirty="0" smtClean="0"/>
            </a:br>
            <a:r>
              <a:rPr lang="ur-PK" sz="2800" dirty="0" smtClean="0">
                <a:latin typeface="Faiz Lahori Nastaleeq" pitchFamily="2" charset="-78"/>
                <a:cs typeface="Faiz Lahori Nastaleeq" pitchFamily="2" charset="-78"/>
              </a:rPr>
              <a:t>میں آپ کے لئے کھڑا ہونے کے لئے تیار اور تیار ہوں</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eSa</a:t>
            </a:r>
            <a:r>
              <a:rPr lang="en-US" sz="2800" dirty="0" smtClean="0">
                <a:latin typeface="Kruti Dev 016" pitchFamily="2" charset="0"/>
              </a:rPr>
              <a:t> </a:t>
            </a:r>
            <a:r>
              <a:rPr lang="en-US" sz="2800" dirty="0" err="1" smtClean="0">
                <a:latin typeface="Kruti Dev 016" pitchFamily="2" charset="0"/>
              </a:rPr>
              <a:t>vkids</a:t>
            </a:r>
            <a:r>
              <a:rPr lang="en-US" sz="2800" dirty="0" smtClean="0">
                <a:latin typeface="Kruti Dev 016" pitchFamily="2" charset="0"/>
              </a:rPr>
              <a:t> </a:t>
            </a:r>
            <a:r>
              <a:rPr lang="en-US" sz="2800" dirty="0" err="1" smtClean="0">
                <a:latin typeface="Kruti Dev 016" pitchFamily="2" charset="0"/>
              </a:rPr>
              <a:t>fy</a:t>
            </a:r>
            <a:r>
              <a:rPr lang="en-US" sz="2800" dirty="0" smtClean="0">
                <a:latin typeface="Kruti Dev 016" pitchFamily="2" charset="0"/>
              </a:rPr>
              <a:t>, [</a:t>
            </a:r>
            <a:r>
              <a:rPr lang="en-US" sz="2800" dirty="0" err="1" smtClean="0">
                <a:latin typeface="Kruti Dev 016" pitchFamily="2" charset="0"/>
              </a:rPr>
              <a:t>kM+k</a:t>
            </a:r>
            <a:r>
              <a:rPr lang="en-US" sz="2800" dirty="0" smtClean="0">
                <a:latin typeface="Kruti Dev 016" pitchFamily="2" charset="0"/>
              </a:rPr>
              <a:t> </a:t>
            </a:r>
            <a:r>
              <a:rPr lang="en-US" sz="2800" dirty="0" err="1" smtClean="0">
                <a:latin typeface="Kruti Dev 016" pitchFamily="2" charset="0"/>
              </a:rPr>
              <a:t>gksus</a:t>
            </a:r>
            <a:r>
              <a:rPr lang="en-US" sz="2800" dirty="0" smtClean="0">
                <a:latin typeface="Kruti Dev 016" pitchFamily="2" charset="0"/>
              </a:rPr>
              <a:t> </a:t>
            </a:r>
            <a:r>
              <a:rPr lang="en-US" sz="2800" dirty="0" err="1" smtClean="0">
                <a:latin typeface="Kruti Dev 016" pitchFamily="2" charset="0"/>
              </a:rPr>
              <a:t>ds</a:t>
            </a:r>
            <a:r>
              <a:rPr lang="en-US" sz="2800" dirty="0" smtClean="0">
                <a:latin typeface="Kruti Dev 016" pitchFamily="2" charset="0"/>
              </a:rPr>
              <a:t> </a:t>
            </a:r>
            <a:r>
              <a:rPr lang="en-US" sz="2800" dirty="0" err="1" smtClean="0">
                <a:latin typeface="Kruti Dev 016" pitchFamily="2" charset="0"/>
              </a:rPr>
              <a:t>fy</a:t>
            </a:r>
            <a:r>
              <a:rPr lang="en-US" sz="2800" dirty="0" smtClean="0">
                <a:latin typeface="Kruti Dev 016" pitchFamily="2" charset="0"/>
              </a:rPr>
              <a:t>, </a:t>
            </a:r>
            <a:r>
              <a:rPr lang="en-US" sz="2800" dirty="0" err="1" smtClean="0">
                <a:latin typeface="Kruti Dev 016" pitchFamily="2" charset="0"/>
              </a:rPr>
              <a:t>rS;kj</a:t>
            </a:r>
            <a:r>
              <a:rPr lang="en-US" sz="2800" dirty="0" smtClean="0">
                <a:latin typeface="Kruti Dev 016" pitchFamily="2" charset="0"/>
              </a:rPr>
              <a:t> </a:t>
            </a:r>
            <a:r>
              <a:rPr lang="en-US" sz="2800" dirty="0" err="1" smtClean="0">
                <a:latin typeface="Kruti Dev 016" pitchFamily="2" charset="0"/>
              </a:rPr>
              <a:t>gw</a:t>
            </a:r>
            <a:r>
              <a:rPr lang="en-US" sz="2800" dirty="0" smtClean="0">
                <a:latin typeface="Kruti Dev 016" pitchFamily="2" charset="0"/>
              </a:rPr>
              <a:t>¡</a:t>
            </a:r>
            <a:br>
              <a:rPr lang="en-US" sz="2800" dirty="0" smtClean="0">
                <a:latin typeface="Kruti Dev 016" pitchFamily="2" charset="0"/>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309402597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559175"/>
            <a:ext cx="10363200" cy="1470025"/>
          </a:xfrm>
        </p:spPr>
        <p:txBody>
          <a:bodyPr/>
          <a:lstStyle/>
          <a:p>
            <a:r>
              <a:rPr lang="ur-PK" sz="5200" dirty="0">
                <a:latin typeface="1 MUHAMMADI QURANIC" pitchFamily="66" charset="-78"/>
                <a:cs typeface="1 MUHAMMADI QURANIC" pitchFamily="66" charset="-78"/>
              </a:rPr>
              <a:t>وَذَوِي ٱلنُّهَىٰ</a:t>
            </a:r>
            <a:r>
              <a:rPr lang="en-US" sz="5200" dirty="0">
                <a:latin typeface="1 MUHAMMADI QURANIC" pitchFamily="66" charset="-78"/>
                <a:cs typeface="1 MUHAMMADI QURANIC" pitchFamily="66" charset="-78"/>
              </a:rPr>
              <a:t/>
            </a:r>
            <a:br>
              <a:rPr lang="en-US" sz="5200" dirty="0">
                <a:latin typeface="1 MUHAMMADI QURANIC" pitchFamily="66" charset="-78"/>
                <a:cs typeface="1 MUHAMMADI QURANIC" pitchFamily="66" charset="-78"/>
              </a:rPr>
            </a:br>
            <a:r>
              <a:rPr lang="en-US" sz="2800" dirty="0" smtClean="0">
                <a:latin typeface="1 MUHAMMADI QURANIC" pitchFamily="66" charset="-78"/>
                <a:cs typeface="1 MUHAMMADI QURANIC" pitchFamily="66" charset="-78"/>
              </a:rPr>
              <a:t/>
            </a:r>
            <a:br>
              <a:rPr lang="en-US" sz="2800" dirty="0" smtClean="0">
                <a:latin typeface="1 MUHAMMADI QURANIC" pitchFamily="66" charset="-78"/>
                <a:cs typeface="1 MUHAMMADI QURANIC" pitchFamily="66" charset="-78"/>
              </a:rPr>
            </a:br>
            <a:r>
              <a:rPr lang="en-US" sz="2800" i="1" dirty="0" err="1" smtClean="0"/>
              <a:t>wa</a:t>
            </a:r>
            <a:r>
              <a:rPr lang="en-US" sz="2800" i="1" dirty="0" smtClean="0"/>
              <a:t> </a:t>
            </a:r>
            <a:r>
              <a:rPr lang="en-US" sz="2800" i="1" dirty="0" err="1"/>
              <a:t>dhawi</a:t>
            </a:r>
            <a:r>
              <a:rPr lang="en-US" sz="2800" i="1" dirty="0"/>
              <a:t> </a:t>
            </a:r>
            <a:r>
              <a:rPr lang="en-US" sz="2800" i="1" dirty="0" err="1"/>
              <a:t>alnnuha</a:t>
            </a:r>
            <a:r>
              <a:rPr lang="en-US" sz="2800" dirty="0"/>
              <a:t/>
            </a:r>
            <a:br>
              <a:rPr lang="en-US" sz="2800" dirty="0"/>
            </a:br>
            <a:r>
              <a:rPr lang="en-US" sz="2800" dirty="0" smtClean="0"/>
              <a:t/>
            </a:r>
            <a:br>
              <a:rPr lang="en-US" sz="2800" dirty="0" smtClean="0"/>
            </a:br>
            <a:r>
              <a:rPr lang="en-US" sz="2800" dirty="0" smtClean="0"/>
              <a:t>the </a:t>
            </a:r>
            <a:r>
              <a:rPr lang="en-US" sz="2800" dirty="0"/>
              <a:t>owners of understanding</a:t>
            </a:r>
            <a:r>
              <a:rPr lang="en-US" sz="2800" dirty="0" smtClean="0"/>
              <a:t>,</a:t>
            </a:r>
            <a:br>
              <a:rPr lang="en-US" sz="2800" dirty="0" smtClean="0"/>
            </a:br>
            <a:r>
              <a:rPr lang="en-US" sz="2800" dirty="0" smtClean="0"/>
              <a:t/>
            </a:r>
            <a:br>
              <a:rPr lang="en-US" sz="2800" dirty="0" smtClean="0"/>
            </a:br>
            <a:r>
              <a:rPr lang="ur-PK" sz="2800" dirty="0">
                <a:latin typeface="Faiz Lahori Nastaleeq" pitchFamily="2" charset="-78"/>
                <a:cs typeface="Faiz Lahori Nastaleeq" pitchFamily="2" charset="-78"/>
              </a:rPr>
              <a:t>اصل والے سمجھ بوجھ کے ساتھ ختم </a:t>
            </a:r>
            <a:r>
              <a:rPr lang="ur-PK" sz="2800" dirty="0" smtClean="0">
                <a:latin typeface="Faiz Lahori Nastaleeq" pitchFamily="2" charset="-78"/>
                <a:cs typeface="Faiz Lahori Nastaleeq" pitchFamily="2" charset="-78"/>
              </a:rPr>
              <a:t>ہوئے</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vLy</a:t>
            </a:r>
            <a:r>
              <a:rPr lang="en-US" sz="2800" dirty="0" smtClean="0">
                <a:latin typeface="Kruti Dev 016" pitchFamily="2" charset="0"/>
              </a:rPr>
              <a:t> </a:t>
            </a:r>
            <a:r>
              <a:rPr lang="en-US" sz="2800" dirty="0" err="1">
                <a:latin typeface="Kruti Dev 016" pitchFamily="2" charset="0"/>
              </a:rPr>
              <a:t>okys</a:t>
            </a:r>
            <a:r>
              <a:rPr lang="en-US" sz="2800" dirty="0">
                <a:latin typeface="Kruti Dev 016" pitchFamily="2" charset="0"/>
              </a:rPr>
              <a:t> le&gt;</a:t>
            </a:r>
            <a:r>
              <a:rPr lang="en-US" sz="2800" dirty="0" err="1">
                <a:latin typeface="Kruti Dev 016" pitchFamily="2" charset="0"/>
              </a:rPr>
              <a:t>cw</a:t>
            </a:r>
            <a:r>
              <a:rPr lang="en-US" sz="2800" dirty="0">
                <a:latin typeface="Kruti Dev 016" pitchFamily="2" charset="0"/>
              </a:rPr>
              <a:t>&gt; ds </a:t>
            </a:r>
            <a:r>
              <a:rPr lang="en-US" sz="2800" dirty="0" err="1">
                <a:latin typeface="Kruti Dev 016" pitchFamily="2" charset="0"/>
              </a:rPr>
              <a:t>lkFk</a:t>
            </a:r>
            <a:r>
              <a:rPr lang="en-US" sz="2800" dirty="0">
                <a:latin typeface="Kruti Dev 016" pitchFamily="2" charset="0"/>
              </a:rPr>
              <a:t> </a:t>
            </a:r>
            <a:r>
              <a:rPr lang="en-US" sz="2800" dirty="0" smtClean="0">
                <a:latin typeface="Kruti Dev 016" pitchFamily="2" charset="0"/>
              </a:rPr>
              <a:t>[+</a:t>
            </a:r>
            <a:r>
              <a:rPr lang="en-US" sz="2800" dirty="0" err="1" smtClean="0">
                <a:latin typeface="Kruti Dev 016" pitchFamily="2" charset="0"/>
              </a:rPr>
              <a:t>k+Re</a:t>
            </a:r>
            <a:r>
              <a:rPr lang="en-US" sz="2800" dirty="0" smtClean="0">
                <a:latin typeface="Kruti Dev 016" pitchFamily="2" charset="0"/>
              </a:rPr>
              <a:t> </a:t>
            </a:r>
            <a:r>
              <a:rPr lang="en-US" sz="2800" dirty="0" err="1">
                <a:latin typeface="Kruti Dev 016" pitchFamily="2" charset="0"/>
              </a:rPr>
              <a:t>gq</a:t>
            </a:r>
            <a:r>
              <a:rPr lang="en-US" sz="2800" dirty="0" smtClean="0">
                <a:latin typeface="Kruti Dev 016" pitchFamily="2" charset="0"/>
              </a:rPr>
              <a:t>,</a:t>
            </a:r>
            <a:br>
              <a:rPr lang="en-US" sz="2800" dirty="0" smtClean="0">
                <a:latin typeface="Kruti Dev 016" pitchFamily="2" charset="0"/>
              </a:rPr>
            </a:br>
            <a:r>
              <a:rPr lang="en-US" sz="2800" dirty="0" smtClean="0">
                <a:latin typeface="Kruti Dev 016" pitchFamily="2" charset="0"/>
              </a:rPr>
              <a:t/>
            </a:r>
            <a:br>
              <a:rPr lang="en-US" sz="2800" dirty="0" smtClean="0">
                <a:latin typeface="Kruti Dev 016" pitchFamily="2" charset="0"/>
              </a:rPr>
            </a:br>
            <a:r>
              <a:rPr lang="en-US" sz="2800" dirty="0" smtClean="0">
                <a:latin typeface="LMG-Arun" pitchFamily="2" charset="0"/>
                <a:cs typeface="Arial" charset="0"/>
              </a:rPr>
              <a:t>VSS,JF/FVM 5Z4 </a:t>
            </a:r>
            <a:r>
              <a:rPr lang="en-US" sz="2800" dirty="0" smtClean="0">
                <a:latin typeface="LMG-Arun" pitchFamily="2" charset="0"/>
                <a:cs typeface="Arial" charset="0"/>
              </a:rPr>
              <a:t> </a:t>
            </a:r>
            <a:r>
              <a:rPr lang="en-US" sz="2800" b="1" dirty="0" smtClean="0">
                <a:latin typeface="LMG-Arun" pitchFamily="2" charset="0"/>
                <a:ea typeface="MS Mincho" pitchFamily="49" charset="-128"/>
                <a:cs typeface="Arial" charset="0"/>
              </a:rPr>
              <a:t/>
            </a:r>
            <a:br>
              <a:rPr lang="en-US" sz="2800" b="1" dirty="0" smtClean="0">
                <a:latin typeface="LMG-Arun" pitchFamily="2" charset="0"/>
                <a:ea typeface="MS Mincho" pitchFamily="49" charset="-128"/>
                <a:cs typeface="Arial" charset="0"/>
              </a:rPr>
            </a:b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410289720"/>
      </p:ext>
    </p:extLst>
  </p:cSld>
  <p:clrMapOvr>
    <a:masterClrMapping/>
  </p:clrMapOvr>
  <p:transition>
    <p:fade/>
  </p:transition>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092575"/>
            <a:ext cx="10363200" cy="1470025"/>
          </a:xfrm>
        </p:spPr>
        <p:txBody>
          <a:bodyPr/>
          <a:lstStyle/>
          <a:p>
            <a:r>
              <a:rPr lang="ur-PK" sz="5200" dirty="0">
                <a:latin typeface="1 MUHAMMADI QURANIC" pitchFamily="66" charset="-78"/>
                <a:cs typeface="1 MUHAMMADI QURANIC" pitchFamily="66" charset="-78"/>
              </a:rPr>
              <a:t>حَتَّىٰ يُحْيِيَ </a:t>
            </a:r>
            <a:r>
              <a:rPr lang="ur-PK" sz="5200" dirty="0" smtClean="0">
                <a:latin typeface="1 MUHAMMADI QURANIC" pitchFamily="66" charset="-78"/>
                <a:cs typeface="1 MUHAMMADI QURANIC" pitchFamily="66" charset="-78"/>
              </a:rPr>
              <a:t>ٱللہُ  </a:t>
            </a:r>
            <a:r>
              <a:rPr lang="ur-PK" sz="5200" dirty="0">
                <a:latin typeface="1 MUHAMMADI QURANIC" pitchFamily="66" charset="-78"/>
                <a:cs typeface="1 MUHAMMADI QURANIC" pitchFamily="66" charset="-78"/>
              </a:rPr>
              <a:t>تَعَالَىٰ دِينَهُ بِكُمْ</a:t>
            </a:r>
            <a:r>
              <a:rPr lang="en-US" sz="5200" dirty="0"/>
              <a:t/>
            </a:r>
            <a:br>
              <a:rPr lang="en-US" sz="5200" dirty="0"/>
            </a:br>
            <a:r>
              <a:rPr lang="ur-PK" sz="2800" dirty="0" smtClean="0"/>
              <a:t/>
            </a:r>
            <a:br>
              <a:rPr lang="ur-PK" sz="2800" dirty="0" smtClean="0"/>
            </a:br>
            <a:r>
              <a:rPr lang="en-US" sz="2800" i="1" dirty="0" err="1" smtClean="0"/>
              <a:t>hatta</a:t>
            </a:r>
            <a:r>
              <a:rPr lang="en-US" sz="2800" i="1" dirty="0" smtClean="0"/>
              <a:t> </a:t>
            </a:r>
            <a:r>
              <a:rPr lang="en-US" sz="2800" i="1" dirty="0" err="1"/>
              <a:t>yuhyiya</a:t>
            </a:r>
            <a:r>
              <a:rPr lang="en-US" sz="2800" i="1" dirty="0"/>
              <a:t> </a:t>
            </a:r>
            <a:r>
              <a:rPr lang="en-US" sz="2800" i="1" dirty="0" err="1"/>
              <a:t>allahu</a:t>
            </a:r>
            <a:r>
              <a:rPr lang="en-US" sz="2800" i="1" dirty="0"/>
              <a:t> </a:t>
            </a:r>
            <a:r>
              <a:rPr lang="en-US" sz="2800" i="1" dirty="0" err="1"/>
              <a:t>ta`ala</a:t>
            </a:r>
            <a:r>
              <a:rPr lang="en-US" sz="2800" i="1" dirty="0"/>
              <a:t> </a:t>
            </a:r>
            <a:r>
              <a:rPr lang="en-US" sz="2800" i="1" dirty="0" err="1"/>
              <a:t>dinahu</a:t>
            </a:r>
            <a:r>
              <a:rPr lang="en-US" sz="2800" i="1" dirty="0"/>
              <a:t> </a:t>
            </a:r>
            <a:r>
              <a:rPr lang="en-US" sz="2800" i="1" dirty="0" err="1"/>
              <a:t>bikum</a:t>
            </a:r>
            <a:r>
              <a:rPr lang="en-US" sz="2800" dirty="0"/>
              <a:t/>
            </a:r>
            <a:br>
              <a:rPr lang="en-US" sz="2800" dirty="0"/>
            </a:br>
            <a:r>
              <a:rPr lang="ur-PK" sz="2800" dirty="0" smtClean="0"/>
              <a:t/>
            </a:r>
            <a:br>
              <a:rPr lang="ur-PK" sz="2800" dirty="0" smtClean="0"/>
            </a:br>
            <a:r>
              <a:rPr lang="en-US" sz="2800" dirty="0" smtClean="0"/>
              <a:t>until </a:t>
            </a:r>
            <a:r>
              <a:rPr lang="en-US" sz="2800" dirty="0"/>
              <a:t>Allah the All-exalted restores His religion to life through you</a:t>
            </a:r>
            <a:r>
              <a:rPr lang="en-US" sz="2800" dirty="0" smtClean="0"/>
              <a:t>,</a:t>
            </a:r>
            <a:r>
              <a:rPr lang="ur-PK" sz="2800" dirty="0" smtClean="0"/>
              <a:t/>
            </a:r>
            <a:br>
              <a:rPr lang="ur-PK" sz="2800" dirty="0" smtClean="0"/>
            </a:br>
            <a:r>
              <a:rPr lang="ur-PK" sz="2800" dirty="0" smtClean="0"/>
              <a:t/>
            </a:r>
            <a:br>
              <a:rPr lang="ur-PK" sz="2800" dirty="0" smtClean="0"/>
            </a:br>
            <a:r>
              <a:rPr lang="ur-PK" sz="2800" dirty="0" smtClean="0">
                <a:latin typeface="Faiz Lahori Nastaleeq" pitchFamily="2" charset="-78"/>
                <a:cs typeface="Faiz Lahori Nastaleeq" pitchFamily="2" charset="-78"/>
              </a:rPr>
              <a:t>جب تک کہ اللہ تعالیٰ آپ کے وسیلے سے اپنے مذہب کو نئی زندگی عطا نہ کرے</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tc</a:t>
            </a:r>
            <a:r>
              <a:rPr lang="en-US" sz="2800" dirty="0" smtClean="0">
                <a:latin typeface="Kruti Dev 016" pitchFamily="2" charset="0"/>
              </a:rPr>
              <a:t> rd </a:t>
            </a:r>
            <a:r>
              <a:rPr lang="en-US" sz="2800" dirty="0" err="1" smtClean="0">
                <a:latin typeface="Kruti Dev 016" pitchFamily="2" charset="0"/>
              </a:rPr>
              <a:t>fd</a:t>
            </a:r>
            <a:r>
              <a:rPr lang="en-US" sz="2800" dirty="0" smtClean="0">
                <a:latin typeface="Kruti Dev 016" pitchFamily="2" charset="0"/>
              </a:rPr>
              <a:t> </a:t>
            </a:r>
            <a:r>
              <a:rPr lang="en-US" sz="2800" dirty="0" err="1" smtClean="0">
                <a:latin typeface="Kruti Dev 016" pitchFamily="2" charset="0"/>
              </a:rPr>
              <a:t>vYykg</a:t>
            </a:r>
            <a:r>
              <a:rPr lang="en-US" sz="2800" dirty="0" smtClean="0">
                <a:latin typeface="Kruti Dev 016" pitchFamily="2" charset="0"/>
              </a:rPr>
              <a:t> </a:t>
            </a:r>
            <a:r>
              <a:rPr lang="en-US" sz="2800" dirty="0" err="1" smtClean="0">
                <a:latin typeface="Kruti Dev 016" pitchFamily="2" charset="0"/>
              </a:rPr>
              <a:t>rvkyk</a:t>
            </a:r>
            <a:r>
              <a:rPr lang="en-US" sz="2800" dirty="0" smtClean="0">
                <a:latin typeface="Kruti Dev 016" pitchFamily="2" charset="0"/>
              </a:rPr>
              <a:t> </a:t>
            </a:r>
            <a:r>
              <a:rPr lang="en-US" sz="2800" dirty="0" err="1" smtClean="0">
                <a:latin typeface="Kruti Dev 016" pitchFamily="2" charset="0"/>
              </a:rPr>
              <a:t>vkids</a:t>
            </a:r>
            <a:r>
              <a:rPr lang="en-US" sz="2800" dirty="0" smtClean="0">
                <a:latin typeface="Kruti Dev 016" pitchFamily="2" charset="0"/>
              </a:rPr>
              <a:t> </a:t>
            </a:r>
            <a:r>
              <a:rPr lang="en-US" sz="2800" dirty="0" err="1" smtClean="0">
                <a:latin typeface="Kruti Dev 016" pitchFamily="2" charset="0"/>
              </a:rPr>
              <a:t>olhys</a:t>
            </a:r>
            <a:r>
              <a:rPr lang="en-US" sz="2800" dirty="0" smtClean="0">
                <a:latin typeface="Kruti Dev 016" pitchFamily="2" charset="0"/>
              </a:rPr>
              <a:t> </a:t>
            </a:r>
            <a:r>
              <a:rPr lang="en-US" sz="2800" dirty="0" err="1" smtClean="0">
                <a:latin typeface="Kruti Dev 016" pitchFamily="2" charset="0"/>
              </a:rPr>
              <a:t>ls</a:t>
            </a:r>
            <a:r>
              <a:rPr lang="en-US" sz="2800" dirty="0" smtClean="0">
                <a:latin typeface="Kruti Dev 016" pitchFamily="2" charset="0"/>
              </a:rPr>
              <a:t> </a:t>
            </a:r>
            <a:r>
              <a:rPr lang="en-US" sz="2800" dirty="0" err="1" smtClean="0">
                <a:latin typeface="Kruti Dev 016" pitchFamily="2" charset="0"/>
              </a:rPr>
              <a:t>vius</a:t>
            </a:r>
            <a:r>
              <a:rPr lang="en-US" sz="2800" dirty="0" smtClean="0">
                <a:latin typeface="Kruti Dev 016" pitchFamily="2" charset="0"/>
              </a:rPr>
              <a:t> et++</a:t>
            </a:r>
            <a:r>
              <a:rPr lang="en-US" sz="2800" dirty="0" err="1" smtClean="0">
                <a:latin typeface="Kruti Dev 016" pitchFamily="2" charset="0"/>
              </a:rPr>
              <a:t>gc</a:t>
            </a:r>
            <a:r>
              <a:rPr lang="en-US" sz="2800" dirty="0" smtClean="0">
                <a:latin typeface="Kruti Dev 016" pitchFamily="2" charset="0"/>
              </a:rPr>
              <a:t> </a:t>
            </a:r>
            <a:r>
              <a:rPr lang="en-US" sz="2800" dirty="0" err="1" smtClean="0">
                <a:latin typeface="Kruti Dev 016" pitchFamily="2" charset="0"/>
              </a:rPr>
              <a:t>dks</a:t>
            </a:r>
            <a:r>
              <a:rPr lang="en-US" sz="2800" dirty="0" smtClean="0">
                <a:latin typeface="Kruti Dev 016" pitchFamily="2" charset="0"/>
              </a:rPr>
              <a:t> </a:t>
            </a:r>
            <a:r>
              <a:rPr lang="en-US" sz="2800" dirty="0" err="1" smtClean="0">
                <a:latin typeface="Kruti Dev 016" pitchFamily="2" charset="0"/>
              </a:rPr>
              <a:t>ubZ</a:t>
            </a:r>
            <a:r>
              <a:rPr lang="en-US" sz="2800" dirty="0" smtClean="0">
                <a:latin typeface="Kruti Dev 016" pitchFamily="2" charset="0"/>
              </a:rPr>
              <a:t> </a:t>
            </a:r>
            <a:r>
              <a:rPr lang="en-US" sz="2800" dirty="0" err="1" smtClean="0">
                <a:latin typeface="Kruti Dev 016" pitchFamily="2" charset="0"/>
              </a:rPr>
              <a:t>ft+Unxh</a:t>
            </a:r>
            <a:r>
              <a:rPr lang="en-US" sz="2800" dirty="0" smtClean="0">
                <a:latin typeface="Kruti Dev 016" pitchFamily="2" charset="0"/>
              </a:rPr>
              <a:t> </a:t>
            </a:r>
            <a:r>
              <a:rPr lang="en-US" sz="2800" dirty="0" err="1" smtClean="0">
                <a:latin typeface="Kruti Dev 016" pitchFamily="2" charset="0"/>
              </a:rPr>
              <a:t>vrk</a:t>
            </a:r>
            <a:r>
              <a:rPr lang="en-US" sz="2800" dirty="0" smtClean="0">
                <a:latin typeface="Kruti Dev 016" pitchFamily="2" charset="0"/>
              </a:rPr>
              <a:t> u </a:t>
            </a:r>
            <a:r>
              <a:rPr lang="en-US" sz="2800" dirty="0" err="1" smtClean="0">
                <a:latin typeface="Kruti Dev 016" pitchFamily="2" charset="0"/>
              </a:rPr>
              <a:t>djs</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268202638"/>
      </p:ext>
    </p:extLst>
  </p:cSld>
  <p:clrMapOvr>
    <a:masterClrMapping/>
  </p:clrMapOvr>
  <p:transition>
    <p:fade/>
  </p:transition>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635375"/>
            <a:ext cx="10363200" cy="1470025"/>
          </a:xfrm>
        </p:spPr>
        <p:txBody>
          <a:bodyPr/>
          <a:lstStyle/>
          <a:p>
            <a:r>
              <a:rPr lang="ur-PK" sz="5200" dirty="0">
                <a:latin typeface="1 MUHAMMADI QURANIC" pitchFamily="66" charset="-78"/>
                <a:cs typeface="1 MUHAMMADI QURANIC" pitchFamily="66" charset="-78"/>
              </a:rPr>
              <a:t>وَيَرُدَّكُمْ فِي أَيَّامِهِ</a:t>
            </a:r>
            <a:r>
              <a:rPr lang="en-US" sz="5200" dirty="0"/>
              <a:t/>
            </a:r>
            <a:br>
              <a:rPr lang="en-US" sz="5200" dirty="0"/>
            </a:br>
            <a:r>
              <a:rPr lang="ur-PK" sz="2800" dirty="0" smtClean="0"/>
              <a:t/>
            </a:r>
            <a:br>
              <a:rPr lang="ur-PK" sz="2800" dirty="0" smtClean="0"/>
            </a:br>
            <a:r>
              <a:rPr lang="en-US" sz="2800" i="1" dirty="0" err="1" smtClean="0"/>
              <a:t>wa</a:t>
            </a:r>
            <a:r>
              <a:rPr lang="en-US" sz="2800" i="1" dirty="0" smtClean="0"/>
              <a:t> </a:t>
            </a:r>
            <a:r>
              <a:rPr lang="en-US" sz="2800" i="1" dirty="0" err="1"/>
              <a:t>yaruddakum</a:t>
            </a:r>
            <a:r>
              <a:rPr lang="en-US" sz="2800" i="1" dirty="0"/>
              <a:t> fi </a:t>
            </a:r>
            <a:r>
              <a:rPr lang="en-US" sz="2800" i="1" dirty="0" err="1"/>
              <a:t>ayyamihi</a:t>
            </a:r>
            <a:r>
              <a:rPr lang="en-US" sz="2800" dirty="0"/>
              <a:t/>
            </a:r>
            <a:br>
              <a:rPr lang="en-US" sz="2800" dirty="0"/>
            </a:br>
            <a:r>
              <a:rPr lang="ur-PK" sz="2800" dirty="0" smtClean="0"/>
              <a:t/>
            </a:r>
            <a:br>
              <a:rPr lang="ur-PK" sz="2800" dirty="0" smtClean="0"/>
            </a:br>
            <a:r>
              <a:rPr lang="en-US" sz="2800" dirty="0" smtClean="0"/>
              <a:t>brings </a:t>
            </a:r>
            <a:r>
              <a:rPr lang="en-US" sz="2800" dirty="0"/>
              <a:t>you back again in His days</a:t>
            </a:r>
            <a:r>
              <a:rPr lang="en-US" sz="2800" dirty="0" smtClean="0"/>
              <a:t>,</a:t>
            </a:r>
            <a:r>
              <a:rPr lang="ur-PK" sz="2800" dirty="0" smtClean="0"/>
              <a:t/>
            </a:r>
            <a:br>
              <a:rPr lang="ur-PK" sz="2800" dirty="0" smtClean="0"/>
            </a:br>
            <a:r>
              <a:rPr lang="ur-PK" sz="2800" dirty="0" smtClean="0"/>
              <a:t/>
            </a:r>
            <a:br>
              <a:rPr lang="ur-PK" sz="2800" dirty="0" smtClean="0"/>
            </a:br>
            <a:r>
              <a:rPr lang="ur-PK" sz="2800" dirty="0" smtClean="0">
                <a:latin typeface="Faiz Lahori Nastaleeq" pitchFamily="2" charset="-78"/>
                <a:cs typeface="Faiz Lahori Nastaleeq" pitchFamily="2" charset="-78"/>
              </a:rPr>
              <a:t>اپنے ایام میں آپ کو دوبارہ لاتا ہے</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vius</a:t>
            </a:r>
            <a:r>
              <a:rPr lang="en-US" sz="2800" dirty="0" smtClean="0">
                <a:latin typeface="Kruti Dev 016" pitchFamily="2" charset="0"/>
              </a:rPr>
              <a:t> v¸;</a:t>
            </a:r>
            <a:r>
              <a:rPr lang="en-US" sz="2800" dirty="0" err="1" smtClean="0">
                <a:latin typeface="Kruti Dev 016" pitchFamily="2" charset="0"/>
              </a:rPr>
              <a:t>ke</a:t>
            </a:r>
            <a:r>
              <a:rPr lang="en-US" sz="2800" dirty="0" smtClean="0">
                <a:latin typeface="Kruti Dev 016" pitchFamily="2" charset="0"/>
              </a:rPr>
              <a:t> </a:t>
            </a:r>
            <a:r>
              <a:rPr lang="en-US" sz="2800" dirty="0" err="1" smtClean="0">
                <a:latin typeface="Kruti Dev 016" pitchFamily="2" charset="0"/>
              </a:rPr>
              <a:t>esa</a:t>
            </a:r>
            <a:r>
              <a:rPr lang="en-US" sz="2800" dirty="0" smtClean="0">
                <a:latin typeface="Kruti Dev 016" pitchFamily="2" charset="0"/>
              </a:rPr>
              <a:t> </a:t>
            </a:r>
            <a:r>
              <a:rPr lang="en-US" sz="2800" dirty="0" err="1" smtClean="0">
                <a:latin typeface="Kruti Dev 016" pitchFamily="2" charset="0"/>
              </a:rPr>
              <a:t>vkidks</a:t>
            </a:r>
            <a:r>
              <a:rPr lang="en-US" sz="2800" dirty="0" smtClean="0">
                <a:latin typeface="Kruti Dev 016" pitchFamily="2" charset="0"/>
              </a:rPr>
              <a:t> </a:t>
            </a:r>
            <a:r>
              <a:rPr lang="en-US" sz="2800" dirty="0" err="1" smtClean="0">
                <a:latin typeface="Kruti Dev 016" pitchFamily="2" charset="0"/>
              </a:rPr>
              <a:t>nksckjk</a:t>
            </a:r>
            <a:r>
              <a:rPr lang="en-US" sz="2800" dirty="0" smtClean="0">
                <a:latin typeface="Kruti Dev 016" pitchFamily="2" charset="0"/>
              </a:rPr>
              <a:t> </a:t>
            </a:r>
            <a:r>
              <a:rPr lang="en-US" sz="2800" dirty="0" err="1" smtClean="0">
                <a:latin typeface="Kruti Dev 016" pitchFamily="2" charset="0"/>
              </a:rPr>
              <a:t>ykrk</a:t>
            </a:r>
            <a:r>
              <a:rPr lang="en-US" sz="2800" dirty="0" smtClean="0">
                <a:latin typeface="Kruti Dev 016" pitchFamily="2" charset="0"/>
              </a:rPr>
              <a:t> </a:t>
            </a:r>
            <a:r>
              <a:rPr lang="en-US" sz="2800" dirty="0" err="1" smtClean="0">
                <a:latin typeface="Kruti Dev 016" pitchFamily="2" charset="0"/>
              </a:rPr>
              <a:t>gS</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2871319058"/>
      </p:ext>
    </p:extLst>
  </p:cSld>
  <p:clrMapOvr>
    <a:masterClrMapping/>
  </p:clrMapOvr>
  <p:transition>
    <p:fade/>
  </p:transition>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419600"/>
            <a:ext cx="10363200" cy="1470025"/>
          </a:xfrm>
        </p:spPr>
        <p:txBody>
          <a:bodyPr/>
          <a:lstStyle/>
          <a:p>
            <a:r>
              <a:rPr lang="ur-PK" sz="5200" dirty="0">
                <a:latin typeface="1 MUHAMMADI QURANIC" pitchFamily="66" charset="-78"/>
                <a:cs typeface="1 MUHAMMADI QURANIC" pitchFamily="66" charset="-78"/>
              </a:rPr>
              <a:t>وَيُظْهِرَكُمْ لِعَدْلِهِ</a:t>
            </a:r>
            <a:r>
              <a:rPr lang="ur-PK" sz="5200" dirty="0"/>
              <a:t/>
            </a:r>
            <a:br>
              <a:rPr lang="ur-PK" sz="5200" dirty="0"/>
            </a:br>
            <a:r>
              <a:rPr lang="ur-PK" sz="2800" dirty="0" smtClean="0"/>
              <a:t/>
            </a:r>
            <a:br>
              <a:rPr lang="ur-PK" sz="2800" dirty="0" smtClean="0"/>
            </a:br>
            <a:r>
              <a:rPr lang="en-US" sz="2800" i="1" dirty="0" err="1" smtClean="0"/>
              <a:t>wa</a:t>
            </a:r>
            <a:r>
              <a:rPr lang="en-US" sz="2800" i="1" dirty="0" smtClean="0"/>
              <a:t> </a:t>
            </a:r>
            <a:r>
              <a:rPr lang="en-US" sz="2800" i="1" dirty="0" err="1"/>
              <a:t>yuzhirakum</a:t>
            </a:r>
            <a:r>
              <a:rPr lang="en-US" sz="2800" i="1" dirty="0"/>
              <a:t> </a:t>
            </a:r>
            <a:r>
              <a:rPr lang="en-US" sz="2800" i="1" dirty="0" err="1"/>
              <a:t>li`adlihi</a:t>
            </a:r>
            <a:r>
              <a:rPr lang="en-US" sz="2800" dirty="0"/>
              <a:t/>
            </a:r>
            <a:br>
              <a:rPr lang="en-US" sz="2800" dirty="0"/>
            </a:br>
            <a:r>
              <a:rPr lang="ur-PK" sz="2800" dirty="0" smtClean="0"/>
              <a:t/>
            </a:r>
            <a:br>
              <a:rPr lang="ur-PK" sz="2800" dirty="0" smtClean="0"/>
            </a:br>
            <a:r>
              <a:rPr lang="en-US" sz="2800" dirty="0" smtClean="0"/>
              <a:t>allows </a:t>
            </a:r>
            <a:r>
              <a:rPr lang="en-US" sz="2800" dirty="0"/>
              <a:t>you to appear for (establishing) His justice</a:t>
            </a:r>
            <a:r>
              <a:rPr lang="en-US" sz="2800" dirty="0" smtClean="0"/>
              <a:t>,</a:t>
            </a:r>
            <a:r>
              <a:rPr lang="ur-PK" sz="2800" dirty="0" smtClean="0"/>
              <a:t/>
            </a:r>
            <a:br>
              <a:rPr lang="ur-PK" sz="2800" dirty="0" smtClean="0"/>
            </a:br>
            <a:r>
              <a:rPr lang="ur-PK" sz="2800" dirty="0" smtClean="0"/>
              <a:t/>
            </a:r>
            <a:br>
              <a:rPr lang="ur-PK" sz="2800" dirty="0" smtClean="0"/>
            </a:br>
            <a:r>
              <a:rPr lang="ur-PK" sz="2800" dirty="0" smtClean="0">
                <a:latin typeface="Faiz Lahori Nastaleeq" pitchFamily="2" charset="-78"/>
                <a:cs typeface="Faiz Lahori Nastaleeq" pitchFamily="2" charset="-78"/>
              </a:rPr>
              <a:t>آپ کو اس کا منصفانہ حکمرانی قائم کرنے کا مظہر</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vkidks</a:t>
            </a:r>
            <a:r>
              <a:rPr lang="en-US" sz="2800" dirty="0" smtClean="0">
                <a:latin typeface="Kruti Dev 016" pitchFamily="2" charset="0"/>
              </a:rPr>
              <a:t> ml </a:t>
            </a:r>
            <a:r>
              <a:rPr lang="en-US" sz="2800" dirty="0" err="1" smtClean="0">
                <a:latin typeface="Kruti Dev 016" pitchFamily="2" charset="0"/>
              </a:rPr>
              <a:t>eqfUlQ+kuk</a:t>
            </a:r>
            <a:r>
              <a:rPr lang="en-US" sz="2800" dirty="0" smtClean="0">
                <a:latin typeface="Kruti Dev 016" pitchFamily="2" charset="0"/>
              </a:rPr>
              <a:t> </a:t>
            </a:r>
            <a:r>
              <a:rPr lang="en-US" sz="2800" dirty="0" err="1" smtClean="0">
                <a:latin typeface="Kruti Dev 016" pitchFamily="2" charset="0"/>
              </a:rPr>
              <a:t>gqDejkuh</a:t>
            </a:r>
            <a:r>
              <a:rPr lang="en-US" sz="2800" dirty="0" smtClean="0">
                <a:latin typeface="Kruti Dev 016" pitchFamily="2" charset="0"/>
              </a:rPr>
              <a:t> d++</a:t>
            </a:r>
            <a:r>
              <a:rPr lang="en-US" sz="2800" dirty="0" err="1" smtClean="0">
                <a:latin typeface="Kruti Dev 016" pitchFamily="2" charset="0"/>
              </a:rPr>
              <a:t>k,e</a:t>
            </a:r>
            <a:r>
              <a:rPr lang="en-US" sz="2800" dirty="0" smtClean="0">
                <a:latin typeface="Kruti Dev 016" pitchFamily="2" charset="0"/>
              </a:rPr>
              <a:t> </a:t>
            </a:r>
            <a:r>
              <a:rPr lang="en-US" sz="2800" dirty="0" err="1" smtClean="0">
                <a:latin typeface="Kruti Dev 016" pitchFamily="2" charset="0"/>
              </a:rPr>
              <a:t>djus</a:t>
            </a:r>
            <a:r>
              <a:rPr lang="en-US" sz="2800" dirty="0" smtClean="0">
                <a:latin typeface="Kruti Dev 016" pitchFamily="2" charset="0"/>
              </a:rPr>
              <a:t> </a:t>
            </a:r>
            <a:r>
              <a:rPr lang="en-US" sz="2800" dirty="0" err="1" smtClean="0">
                <a:latin typeface="Kruti Dev 016" pitchFamily="2" charset="0"/>
              </a:rPr>
              <a:t>dk</a:t>
            </a:r>
            <a:r>
              <a:rPr lang="en-US" sz="2800" dirty="0" smtClean="0">
                <a:latin typeface="Kruti Dev 016" pitchFamily="2" charset="0"/>
              </a:rPr>
              <a:t> et+++</a:t>
            </a:r>
            <a:r>
              <a:rPr lang="en-US" sz="2800" dirty="0" err="1" smtClean="0">
                <a:latin typeface="Kruti Dev 016" pitchFamily="2" charset="0"/>
              </a:rPr>
              <a:t>gj</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a:t/>
            </a:r>
            <a:br>
              <a:rPr lang="en-US" sz="2800" dirty="0"/>
            </a:br>
            <a:r>
              <a:rPr lang="en-US" sz="2800" dirty="0"/>
              <a:t/>
            </a:r>
            <a:br>
              <a:rPr lang="en-US" sz="2800" dirty="0"/>
            </a:br>
            <a:endParaRPr lang="en-US" sz="2800" dirty="0"/>
          </a:p>
        </p:txBody>
      </p:sp>
    </p:spTree>
    <p:extLst>
      <p:ext uri="{BB962C8B-B14F-4D97-AF65-F5344CB8AC3E}">
        <p14:creationId xmlns:p14="http://schemas.microsoft.com/office/powerpoint/2010/main" xmlns="" val="2949528390"/>
      </p:ext>
    </p:extLst>
  </p:cSld>
  <p:clrMapOvr>
    <a:masterClrMapping/>
  </p:clrMapOvr>
  <p:transition>
    <p:fade/>
  </p:transition>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254375"/>
            <a:ext cx="10363200" cy="1470025"/>
          </a:xfrm>
        </p:spPr>
        <p:txBody>
          <a:bodyPr/>
          <a:lstStyle/>
          <a:p>
            <a:r>
              <a:rPr lang="ur-PK" sz="5200" dirty="0">
                <a:latin typeface="1 MUHAMMADI QURANIC" pitchFamily="66" charset="-78"/>
                <a:cs typeface="1 MUHAMMADI QURANIC" pitchFamily="66" charset="-78"/>
              </a:rPr>
              <a:t>وَيُمَكِّنَكُمْ فِي أَرْضِهِ</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err="1"/>
              <a:t>yumakkinakum</a:t>
            </a:r>
            <a:r>
              <a:rPr lang="en-US" sz="2800" i="1" dirty="0"/>
              <a:t> fi </a:t>
            </a:r>
            <a:r>
              <a:rPr lang="en-US" sz="2800" i="1" dirty="0" err="1"/>
              <a:t>ardihi</a:t>
            </a:r>
            <a:r>
              <a:rPr lang="en-US" sz="2800" dirty="0"/>
              <a:t/>
            </a:r>
            <a:br>
              <a:rPr lang="en-US" sz="2800" dirty="0"/>
            </a:br>
            <a:r>
              <a:rPr lang="en-US" sz="2800" dirty="0" smtClean="0"/>
              <a:t/>
            </a:r>
            <a:br>
              <a:rPr lang="en-US" sz="2800" dirty="0" smtClean="0"/>
            </a:br>
            <a:r>
              <a:rPr lang="en-US" sz="2800" dirty="0" smtClean="0"/>
              <a:t>and </a:t>
            </a:r>
            <a:r>
              <a:rPr lang="en-US" sz="2800" dirty="0"/>
              <a:t>gives you power to rule in His land</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تم جڑیں پکڑو اور اس کی زمین کو دنیا پر قبضہ کرو</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rqe</a:t>
            </a:r>
            <a:r>
              <a:rPr lang="en-US" sz="2800" dirty="0" smtClean="0">
                <a:latin typeface="Kruti Dev 016" pitchFamily="2" charset="0"/>
              </a:rPr>
              <a:t> </a:t>
            </a:r>
            <a:r>
              <a:rPr lang="en-US" sz="2800" dirty="0" err="1" smtClean="0">
                <a:latin typeface="Kruti Dev 016" pitchFamily="2" charset="0"/>
              </a:rPr>
              <a:t>tM+sa</a:t>
            </a:r>
            <a:r>
              <a:rPr lang="en-US" sz="2800" dirty="0" smtClean="0">
                <a:latin typeface="Kruti Dev 016" pitchFamily="2" charset="0"/>
              </a:rPr>
              <a:t> </a:t>
            </a:r>
            <a:r>
              <a:rPr lang="en-US" sz="2800" dirty="0" err="1" smtClean="0">
                <a:latin typeface="Kruti Dev 016" pitchFamily="2" charset="0"/>
              </a:rPr>
              <a:t>idM+ks</a:t>
            </a:r>
            <a:r>
              <a:rPr lang="en-US" sz="2800" dirty="0" smtClean="0">
                <a:latin typeface="Kruti Dev 016" pitchFamily="2" charset="0"/>
              </a:rPr>
              <a:t> </a:t>
            </a:r>
            <a:r>
              <a:rPr lang="en-US" sz="2800" dirty="0" err="1" smtClean="0">
                <a:latin typeface="Kruti Dev 016" pitchFamily="2" charset="0"/>
              </a:rPr>
              <a:t>vkSj</a:t>
            </a:r>
            <a:r>
              <a:rPr lang="en-US" sz="2800" dirty="0" smtClean="0">
                <a:latin typeface="Kruti Dev 016" pitchFamily="2" charset="0"/>
              </a:rPr>
              <a:t> </a:t>
            </a:r>
            <a:r>
              <a:rPr lang="en-US" sz="2800" dirty="0" err="1" smtClean="0">
                <a:latin typeface="Kruti Dev 016" pitchFamily="2" charset="0"/>
              </a:rPr>
              <a:t>mldh</a:t>
            </a:r>
            <a:r>
              <a:rPr lang="en-US" sz="2800" dirty="0" smtClean="0">
                <a:latin typeface="Kruti Dev 016" pitchFamily="2" charset="0"/>
              </a:rPr>
              <a:t> t++</a:t>
            </a:r>
            <a:r>
              <a:rPr lang="en-US" sz="2800" dirty="0" err="1" smtClean="0">
                <a:latin typeface="Kruti Dev 016" pitchFamily="2" charset="0"/>
              </a:rPr>
              <a:t>ehu</a:t>
            </a:r>
            <a:r>
              <a:rPr lang="en-US" sz="2800" dirty="0" smtClean="0">
                <a:latin typeface="Kruti Dev 016" pitchFamily="2" charset="0"/>
              </a:rPr>
              <a:t> </a:t>
            </a:r>
            <a:r>
              <a:rPr lang="en-US" sz="2800" dirty="0" err="1" smtClean="0">
                <a:latin typeface="Kruti Dev 016" pitchFamily="2" charset="0"/>
              </a:rPr>
              <a:t>dks</a:t>
            </a:r>
            <a:r>
              <a:rPr lang="en-US" sz="2800" dirty="0" smtClean="0">
                <a:latin typeface="Kruti Dev 016" pitchFamily="2" charset="0"/>
              </a:rPr>
              <a:t> </a:t>
            </a:r>
            <a:r>
              <a:rPr lang="en-US" sz="2800" dirty="0" err="1" smtClean="0">
                <a:latin typeface="Kruti Dev 016" pitchFamily="2" charset="0"/>
              </a:rPr>
              <a:t>nqfu;k</a:t>
            </a:r>
            <a:r>
              <a:rPr lang="en-US" sz="2800" dirty="0" smtClean="0">
                <a:latin typeface="Kruti Dev 016" pitchFamily="2" charset="0"/>
              </a:rPr>
              <a:t> </a:t>
            </a:r>
            <a:r>
              <a:rPr lang="en-US" sz="2800" dirty="0" err="1" smtClean="0">
                <a:latin typeface="Kruti Dev 016" pitchFamily="2" charset="0"/>
              </a:rPr>
              <a:t>ij</a:t>
            </a:r>
            <a:r>
              <a:rPr lang="en-US" sz="2800" dirty="0" smtClean="0">
                <a:latin typeface="Kruti Dev 016" pitchFamily="2" charset="0"/>
              </a:rPr>
              <a:t> d++</a:t>
            </a:r>
            <a:r>
              <a:rPr lang="en-US" sz="2800" dirty="0" err="1" smtClean="0">
                <a:latin typeface="Kruti Dev 016" pitchFamily="2" charset="0"/>
              </a:rPr>
              <a:t>Ct+k</a:t>
            </a:r>
            <a:r>
              <a:rPr lang="en-US" sz="2800" dirty="0" smtClean="0">
                <a:latin typeface="Kruti Dev 016" pitchFamily="2" charset="0"/>
              </a:rPr>
              <a:t> </a:t>
            </a:r>
            <a:r>
              <a:rPr lang="en-US" sz="2800" dirty="0" err="1" smtClean="0">
                <a:latin typeface="Kruti Dev 016" pitchFamily="2" charset="0"/>
              </a:rPr>
              <a:t>djks</a:t>
            </a:r>
            <a:endParaRPr lang="en-US" sz="2800" dirty="0"/>
          </a:p>
        </p:txBody>
      </p:sp>
    </p:spTree>
    <p:extLst>
      <p:ext uri="{BB962C8B-B14F-4D97-AF65-F5344CB8AC3E}">
        <p14:creationId xmlns:p14="http://schemas.microsoft.com/office/powerpoint/2010/main" xmlns="" val="2141301597"/>
      </p:ext>
    </p:extLst>
  </p:cSld>
  <p:clrMapOvr>
    <a:masterClrMapping/>
  </p:clrMapOvr>
  <p:transition>
    <p:fade/>
  </p:transition>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178175"/>
            <a:ext cx="10363200" cy="1470025"/>
          </a:xfrm>
        </p:spPr>
        <p:txBody>
          <a:bodyPr/>
          <a:lstStyle/>
          <a:p>
            <a:r>
              <a:rPr lang="ur-PK" sz="5200" dirty="0">
                <a:latin typeface="1 MUHAMMADI QURANIC" pitchFamily="66" charset="-78"/>
                <a:cs typeface="1 MUHAMMADI QURANIC" pitchFamily="66" charset="-78"/>
              </a:rPr>
              <a:t>فَمَعَكُمْ مَعَكُمْ</a:t>
            </a:r>
            <a:r>
              <a:rPr lang="en-US" sz="5200" dirty="0"/>
              <a:t/>
            </a:r>
            <a:br>
              <a:rPr lang="en-US" sz="5200" dirty="0"/>
            </a:br>
            <a:r>
              <a:rPr lang="en-US" sz="2800" dirty="0" smtClean="0"/>
              <a:t/>
            </a:r>
            <a:br>
              <a:rPr lang="en-US" sz="2800" dirty="0" smtClean="0"/>
            </a:br>
            <a:r>
              <a:rPr lang="en-US" sz="2800" i="1" dirty="0" err="1" smtClean="0"/>
              <a:t>fama`akum</a:t>
            </a:r>
            <a:r>
              <a:rPr lang="en-US" sz="2800" i="1" dirty="0" smtClean="0"/>
              <a:t> </a:t>
            </a:r>
            <a:r>
              <a:rPr lang="en-US" sz="2800" i="1" dirty="0" err="1"/>
              <a:t>ma`akum</a:t>
            </a:r>
            <a:r>
              <a:rPr lang="en-US" sz="2800" dirty="0"/>
              <a:t/>
            </a:r>
            <a:br>
              <a:rPr lang="en-US" sz="2800" dirty="0"/>
            </a:br>
            <a:r>
              <a:rPr lang="en-US" sz="2800" dirty="0" smtClean="0"/>
              <a:t/>
            </a:r>
            <a:br>
              <a:rPr lang="en-US" sz="2800" dirty="0" smtClean="0"/>
            </a:br>
            <a:r>
              <a:rPr lang="en-US" sz="2800" dirty="0" smtClean="0"/>
              <a:t>So</a:t>
            </a:r>
            <a:r>
              <a:rPr lang="en-US" sz="2800" dirty="0"/>
              <a:t>, I am (always) with you, with </a:t>
            </a:r>
            <a:r>
              <a:rPr lang="en-US" sz="2800" dirty="0" smtClean="0"/>
              <a:t>you</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لہذا میں آپ کے ساتھ ہوں ، آپ کے ساتھ ہوں ،</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fygkt+k</a:t>
            </a:r>
            <a:r>
              <a:rPr lang="en-US" sz="2800" dirty="0" smtClean="0">
                <a:latin typeface="Kruti Dev 016" pitchFamily="2" charset="0"/>
              </a:rPr>
              <a:t> </a:t>
            </a:r>
            <a:r>
              <a:rPr lang="en-US" sz="2800" dirty="0" err="1" smtClean="0">
                <a:latin typeface="Kruti Dev 016" pitchFamily="2" charset="0"/>
              </a:rPr>
              <a:t>eSa</a:t>
            </a:r>
            <a:r>
              <a:rPr lang="en-US" sz="2800" dirty="0" smtClean="0">
                <a:latin typeface="Kruti Dev 016" pitchFamily="2" charset="0"/>
              </a:rPr>
              <a:t> </a:t>
            </a:r>
            <a:r>
              <a:rPr lang="en-US" sz="2800" dirty="0" err="1" smtClean="0">
                <a:latin typeface="Kruti Dev 016" pitchFamily="2" charset="0"/>
              </a:rPr>
              <a:t>vkids</a:t>
            </a:r>
            <a:r>
              <a:rPr lang="en-US" sz="2800" dirty="0" smtClean="0">
                <a:latin typeface="Kruti Dev 016" pitchFamily="2" charset="0"/>
              </a:rPr>
              <a:t> </a:t>
            </a:r>
            <a:r>
              <a:rPr lang="en-US" sz="2800" dirty="0" err="1" smtClean="0">
                <a:latin typeface="Kruti Dev 016" pitchFamily="2" charset="0"/>
              </a:rPr>
              <a:t>lkFk</a:t>
            </a:r>
            <a:r>
              <a:rPr lang="en-US" sz="2800" dirty="0" smtClean="0">
                <a:latin typeface="Kruti Dev 016" pitchFamily="2" charset="0"/>
              </a:rPr>
              <a:t> </a:t>
            </a:r>
            <a:r>
              <a:rPr lang="en-US" sz="2800" dirty="0" err="1" smtClean="0">
                <a:latin typeface="Kruti Dev 016" pitchFamily="2" charset="0"/>
              </a:rPr>
              <a:t>gw</a:t>
            </a:r>
            <a:r>
              <a:rPr lang="en-US" sz="2800" dirty="0" smtClean="0">
                <a:latin typeface="Kruti Dev 016" pitchFamily="2" charset="0"/>
              </a:rPr>
              <a:t>¡] </a:t>
            </a:r>
            <a:r>
              <a:rPr lang="en-US" sz="2800" dirty="0" err="1" smtClean="0">
                <a:latin typeface="Kruti Dev 016" pitchFamily="2" charset="0"/>
              </a:rPr>
              <a:t>vkids</a:t>
            </a:r>
            <a:r>
              <a:rPr lang="en-US" sz="2800" dirty="0" smtClean="0">
                <a:latin typeface="Kruti Dev 016" pitchFamily="2" charset="0"/>
              </a:rPr>
              <a:t> </a:t>
            </a:r>
            <a:r>
              <a:rPr lang="en-US" sz="2800" dirty="0" err="1" smtClean="0">
                <a:latin typeface="Kruti Dev 016" pitchFamily="2" charset="0"/>
              </a:rPr>
              <a:t>lkFk</a:t>
            </a:r>
            <a:r>
              <a:rPr lang="en-US" sz="2800" dirty="0" smtClean="0">
                <a:latin typeface="Kruti Dev 016" pitchFamily="2" charset="0"/>
              </a:rPr>
              <a:t> </a:t>
            </a:r>
            <a:r>
              <a:rPr lang="en-US" sz="2800" dirty="0" err="1" smtClean="0">
                <a:latin typeface="Kruti Dev 016" pitchFamily="2" charset="0"/>
              </a:rPr>
              <a:t>gw</a:t>
            </a:r>
            <a:r>
              <a:rPr lang="en-US" sz="2800" dirty="0" smtClean="0">
                <a:latin typeface="Kruti Dev 016" pitchFamily="2" charset="0"/>
              </a:rPr>
              <a:t>¡</a:t>
            </a:r>
            <a:endParaRPr lang="en-US" sz="2800" dirty="0"/>
          </a:p>
        </p:txBody>
      </p:sp>
    </p:spTree>
    <p:extLst>
      <p:ext uri="{BB962C8B-B14F-4D97-AF65-F5344CB8AC3E}">
        <p14:creationId xmlns:p14="http://schemas.microsoft.com/office/powerpoint/2010/main" xmlns="" val="1424488975"/>
      </p:ext>
    </p:extLst>
  </p:cSld>
  <p:clrMapOvr>
    <a:masterClrMapping/>
  </p:clrMapOvr>
  <p:transition>
    <p:fade/>
  </p:transition>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635375"/>
            <a:ext cx="10363200" cy="1470025"/>
          </a:xfrm>
        </p:spPr>
        <p:txBody>
          <a:bodyPr/>
          <a:lstStyle/>
          <a:p>
            <a:r>
              <a:rPr lang="ur-PK" sz="5200" dirty="0">
                <a:latin typeface="1 MUHAMMADI QURANIC" pitchFamily="66" charset="-78"/>
                <a:cs typeface="1 MUHAMMADI QURANIC" pitchFamily="66" charset="-78"/>
              </a:rPr>
              <a:t>لَا مَعَ غَيْرِكُمْ</a:t>
            </a:r>
            <a:r>
              <a:rPr lang="en-US" sz="5200" dirty="0"/>
              <a:t/>
            </a:r>
            <a:br>
              <a:rPr lang="en-US" sz="5200" dirty="0"/>
            </a:br>
            <a:r>
              <a:rPr lang="en-US" sz="2800" dirty="0" smtClean="0"/>
              <a:t/>
            </a:r>
            <a:br>
              <a:rPr lang="en-US" sz="2800" dirty="0" smtClean="0"/>
            </a:br>
            <a:r>
              <a:rPr lang="en-US" sz="2800" i="1" dirty="0" smtClean="0"/>
              <a:t>la </a:t>
            </a:r>
            <a:r>
              <a:rPr lang="en-US" sz="2800" i="1" dirty="0" err="1"/>
              <a:t>ma`a</a:t>
            </a:r>
            <a:r>
              <a:rPr lang="en-US" sz="2800" i="1" dirty="0"/>
              <a:t> </a:t>
            </a:r>
            <a:r>
              <a:rPr lang="en-US" sz="2800" i="1" dirty="0" err="1"/>
              <a:t>ghayrikum</a:t>
            </a:r>
            <a:r>
              <a:rPr lang="en-US" sz="2800" dirty="0"/>
              <a:t/>
            </a:r>
            <a:br>
              <a:rPr lang="en-US" sz="2800" dirty="0"/>
            </a:br>
            <a:r>
              <a:rPr lang="en-US" sz="2800" dirty="0" smtClean="0"/>
              <a:t/>
            </a:r>
            <a:br>
              <a:rPr lang="en-US" sz="2800" dirty="0" smtClean="0"/>
            </a:br>
            <a:r>
              <a:rPr lang="en-US" sz="2800" dirty="0" smtClean="0"/>
              <a:t>but </a:t>
            </a:r>
            <a:r>
              <a:rPr lang="en-US" sz="2800" dirty="0"/>
              <a:t>not with any one other than you</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 آپ کے علاوہ کوئی اور نہیں</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vkids</a:t>
            </a:r>
            <a:r>
              <a:rPr lang="en-US" sz="2800" dirty="0" smtClean="0">
                <a:latin typeface="Kruti Dev 016" pitchFamily="2" charset="0"/>
              </a:rPr>
              <a:t> </a:t>
            </a:r>
            <a:r>
              <a:rPr lang="en-US" sz="2800" dirty="0" err="1" smtClean="0">
                <a:latin typeface="Kruti Dev 016" pitchFamily="2" charset="0"/>
              </a:rPr>
              <a:t>vykok</a:t>
            </a:r>
            <a:r>
              <a:rPr lang="en-US" sz="2800" dirty="0" smtClean="0">
                <a:latin typeface="Kruti Dev 016" pitchFamily="2" charset="0"/>
              </a:rPr>
              <a:t> </a:t>
            </a:r>
            <a:r>
              <a:rPr lang="en-US" sz="2800" dirty="0" err="1" smtClean="0">
                <a:latin typeface="Kruti Dev 016" pitchFamily="2" charset="0"/>
              </a:rPr>
              <a:t>dksbZ</a:t>
            </a:r>
            <a:r>
              <a:rPr lang="en-US" sz="2800" dirty="0" smtClean="0">
                <a:latin typeface="Kruti Dev 016" pitchFamily="2" charset="0"/>
              </a:rPr>
              <a:t> </a:t>
            </a:r>
            <a:r>
              <a:rPr lang="en-US" sz="2800" dirty="0" err="1" smtClean="0">
                <a:latin typeface="Kruti Dev 016" pitchFamily="2" charset="0"/>
              </a:rPr>
              <a:t>vkSj</a:t>
            </a:r>
            <a:r>
              <a:rPr lang="en-US" sz="2800" dirty="0" smtClean="0">
                <a:latin typeface="Kruti Dev 016" pitchFamily="2" charset="0"/>
              </a:rPr>
              <a:t> </a:t>
            </a:r>
            <a:r>
              <a:rPr lang="en-US" sz="2800" dirty="0" err="1" smtClean="0">
                <a:latin typeface="Kruti Dev 016" pitchFamily="2" charset="0"/>
              </a:rPr>
              <a:t>ugha</a:t>
            </a:r>
            <a:r>
              <a:rPr lang="en-US" sz="2800" dirty="0" smtClean="0"/>
              <a:t/>
            </a:r>
            <a:br>
              <a:rPr lang="en-US" sz="2800" dirty="0" smtClean="0"/>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4178604168"/>
      </p:ext>
    </p:extLst>
  </p:cSld>
  <p:clrMapOvr>
    <a:masterClrMapping/>
  </p:clrMapOvr>
  <p:transition>
    <p:fade/>
  </p:transition>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711575"/>
            <a:ext cx="10363200" cy="1470025"/>
          </a:xfrm>
        </p:spPr>
        <p:txBody>
          <a:bodyPr/>
          <a:lstStyle/>
          <a:p>
            <a:r>
              <a:rPr lang="ur-PK" sz="5200" dirty="0">
                <a:latin typeface="1 MUHAMMADI QURANIC" pitchFamily="66" charset="-78"/>
                <a:cs typeface="1 MUHAMMADI QURANIC" pitchFamily="66" charset="-78"/>
              </a:rPr>
              <a:t>آمَنْتُ بِكُمْ</a:t>
            </a:r>
            <a:r>
              <a:rPr lang="en-US" sz="5200" dirty="0"/>
              <a:t/>
            </a:r>
            <a:br>
              <a:rPr lang="en-US" sz="5200" dirty="0"/>
            </a:br>
            <a:r>
              <a:rPr lang="en-US" sz="2800" dirty="0" smtClean="0"/>
              <a:t/>
            </a:r>
            <a:br>
              <a:rPr lang="en-US" sz="2800" dirty="0" smtClean="0"/>
            </a:br>
            <a:r>
              <a:rPr lang="en-US" sz="2800" i="1" dirty="0" err="1" smtClean="0"/>
              <a:t>amantu</a:t>
            </a:r>
            <a:r>
              <a:rPr lang="en-US" sz="2800" i="1" dirty="0" smtClean="0"/>
              <a:t> </a:t>
            </a:r>
            <a:r>
              <a:rPr lang="en-US" sz="2800" i="1" dirty="0" err="1"/>
              <a:t>bikum</a:t>
            </a:r>
            <a:r>
              <a:rPr lang="en-US" sz="2800" dirty="0"/>
              <a:t/>
            </a:r>
            <a:br>
              <a:rPr lang="en-US" sz="2800" dirty="0"/>
            </a:br>
            <a:r>
              <a:rPr lang="en-US" sz="2800" dirty="0" smtClean="0"/>
              <a:t/>
            </a:r>
            <a:br>
              <a:rPr lang="en-US" sz="2800" dirty="0" smtClean="0"/>
            </a:br>
            <a:r>
              <a:rPr lang="en-US" sz="2800" dirty="0" smtClean="0"/>
              <a:t>I </a:t>
            </a:r>
            <a:r>
              <a:rPr lang="en-US" sz="2800" dirty="0"/>
              <a:t>have full faith in you</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مجھے تم پر پورا اعتماد ہے</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eq</a:t>
            </a:r>
            <a:r>
              <a:rPr lang="en-US" sz="2800" dirty="0" smtClean="0">
                <a:latin typeface="Kruti Dev 016" pitchFamily="2" charset="0"/>
              </a:rPr>
              <a:t>&gt;s </a:t>
            </a:r>
            <a:r>
              <a:rPr lang="en-US" sz="2800" dirty="0" err="1" smtClean="0">
                <a:latin typeface="Kruti Dev 016" pitchFamily="2" charset="0"/>
              </a:rPr>
              <a:t>rqe</a:t>
            </a:r>
            <a:r>
              <a:rPr lang="en-US" sz="2800" dirty="0" smtClean="0">
                <a:latin typeface="Kruti Dev 016" pitchFamily="2" charset="0"/>
              </a:rPr>
              <a:t> </a:t>
            </a:r>
            <a:r>
              <a:rPr lang="en-US" sz="2800" dirty="0" err="1" smtClean="0">
                <a:latin typeface="Kruti Dev 016" pitchFamily="2" charset="0"/>
              </a:rPr>
              <a:t>ij</a:t>
            </a:r>
            <a:r>
              <a:rPr lang="en-US" sz="2800" dirty="0" smtClean="0">
                <a:latin typeface="Kruti Dev 016" pitchFamily="2" charset="0"/>
              </a:rPr>
              <a:t> </a:t>
            </a:r>
            <a:r>
              <a:rPr lang="en-US" sz="2800" dirty="0" err="1" smtClean="0">
                <a:latin typeface="Kruti Dev 016" pitchFamily="2" charset="0"/>
              </a:rPr>
              <a:t>iwjk</a:t>
            </a:r>
            <a:r>
              <a:rPr lang="en-US" sz="2800" dirty="0" smtClean="0">
                <a:latin typeface="Kruti Dev 016" pitchFamily="2" charset="0"/>
              </a:rPr>
              <a:t> ,</a:t>
            </a:r>
            <a:r>
              <a:rPr lang="en-US" sz="2800" dirty="0" err="1" smtClean="0">
                <a:latin typeface="Kruti Dev 016" pitchFamily="2" charset="0"/>
              </a:rPr>
              <a:t>srekn</a:t>
            </a:r>
            <a:r>
              <a:rPr lang="en-US" sz="2800" dirty="0" smtClean="0">
                <a:latin typeface="Kruti Dev 016" pitchFamily="2" charset="0"/>
              </a:rPr>
              <a:t> </a:t>
            </a:r>
            <a:r>
              <a:rPr lang="en-US" sz="2800" dirty="0" err="1" smtClean="0">
                <a:latin typeface="Kruti Dev 016" pitchFamily="2" charset="0"/>
              </a:rPr>
              <a:t>gS</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3010309558"/>
      </p:ext>
    </p:extLst>
  </p:cSld>
  <p:clrMapOvr>
    <a:masterClrMapping/>
  </p:clrMapOvr>
  <p:transition>
    <p:fade/>
  </p:transition>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482975"/>
            <a:ext cx="10972800" cy="1470025"/>
          </a:xfrm>
        </p:spPr>
        <p:txBody>
          <a:bodyPr/>
          <a:lstStyle/>
          <a:p>
            <a:r>
              <a:rPr lang="ur-PK" sz="5200" dirty="0">
                <a:latin typeface="1 MUHAMMADI QURANIC" pitchFamily="66" charset="-78"/>
                <a:cs typeface="1 MUHAMMADI QURANIC" pitchFamily="66" charset="-78"/>
              </a:rPr>
              <a:t>وَتَوَلَّيْتُ آخِرَكُمْ بِمَا تَوَلَّيْتُ بِهِ أَوَّلَكُمْ</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err="1"/>
              <a:t>tawallaytu</a:t>
            </a:r>
            <a:r>
              <a:rPr lang="en-US" sz="2800" i="1" dirty="0"/>
              <a:t> </a:t>
            </a:r>
            <a:r>
              <a:rPr lang="en-US" sz="2800" i="1" dirty="0" err="1"/>
              <a:t>akhirakum</a:t>
            </a:r>
            <a:r>
              <a:rPr lang="en-US" sz="2800" i="1" dirty="0"/>
              <a:t> </a:t>
            </a:r>
            <a:r>
              <a:rPr lang="en-US" sz="2800" i="1" dirty="0" err="1"/>
              <a:t>bima</a:t>
            </a:r>
            <a:r>
              <a:rPr lang="en-US" sz="2800" i="1" dirty="0"/>
              <a:t> </a:t>
            </a:r>
            <a:r>
              <a:rPr lang="en-US" sz="2800" i="1" dirty="0" err="1"/>
              <a:t>tawallaytu</a:t>
            </a:r>
            <a:r>
              <a:rPr lang="en-US" sz="2800" i="1" dirty="0"/>
              <a:t> </a:t>
            </a:r>
            <a:r>
              <a:rPr lang="en-US" sz="2800" i="1" dirty="0" err="1"/>
              <a:t>bihi</a:t>
            </a:r>
            <a:r>
              <a:rPr lang="en-US" sz="2800" i="1" dirty="0"/>
              <a:t> </a:t>
            </a:r>
            <a:r>
              <a:rPr lang="en-US" sz="2800" i="1" dirty="0" err="1"/>
              <a:t>awwalakum</a:t>
            </a:r>
            <a:r>
              <a:rPr lang="en-US" sz="2800" dirty="0"/>
              <a:t/>
            </a:r>
            <a:br>
              <a:rPr lang="en-US" sz="2800" dirty="0"/>
            </a:br>
            <a:r>
              <a:rPr lang="en-US" sz="2800" dirty="0" smtClean="0"/>
              <a:t/>
            </a:r>
            <a:br>
              <a:rPr lang="en-US" sz="2800" dirty="0" smtClean="0"/>
            </a:br>
            <a:r>
              <a:rPr lang="en-US" sz="2400" kern="100" spc="-20" dirty="0" smtClean="0"/>
              <a:t>and </a:t>
            </a:r>
            <a:r>
              <a:rPr lang="en-US" sz="2400" kern="100" spc="-20" dirty="0"/>
              <a:t>I declare my loyalty to the last of you just as I declared it to the first of you</a:t>
            </a:r>
            <a:r>
              <a:rPr lang="en-US" sz="2400" kern="100" spc="-20" dirty="0" smtClean="0"/>
              <a:t>.</a:t>
            </a:r>
            <a:r>
              <a:rPr lang="en-US" sz="2800" dirty="0" smtClean="0"/>
              <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میں آپ میں سے آخری کو پیار کرتا ہوں اور اس کا احترام کرتا ہوں جس طرح میں آپ میں سے سب سے پہلے سے پیار کرتا ہوں </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اور اس کا احترام کرتا ہوں</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eSa</a:t>
            </a:r>
            <a:r>
              <a:rPr lang="en-US" sz="2800" dirty="0" smtClean="0">
                <a:latin typeface="Kruti Dev 016" pitchFamily="2" charset="0"/>
              </a:rPr>
              <a:t> </a:t>
            </a:r>
            <a:r>
              <a:rPr lang="en-US" sz="2800" dirty="0" err="1" smtClean="0">
                <a:latin typeface="Kruti Dev 016" pitchFamily="2" charset="0"/>
              </a:rPr>
              <a:t>vki</a:t>
            </a:r>
            <a:r>
              <a:rPr lang="en-US" sz="2800" dirty="0" smtClean="0">
                <a:latin typeface="Kruti Dev 016" pitchFamily="2" charset="0"/>
              </a:rPr>
              <a:t> </a:t>
            </a:r>
            <a:r>
              <a:rPr lang="en-US" sz="2800" dirty="0" err="1" smtClean="0">
                <a:latin typeface="Kruti Dev 016" pitchFamily="2" charset="0"/>
              </a:rPr>
              <a:t>esa</a:t>
            </a:r>
            <a:r>
              <a:rPr lang="en-US" sz="2800" dirty="0" smtClean="0">
                <a:latin typeface="Kruti Dev 016" pitchFamily="2" charset="0"/>
              </a:rPr>
              <a:t> </a:t>
            </a:r>
            <a:r>
              <a:rPr lang="en-US" sz="2800" dirty="0" err="1" smtClean="0">
                <a:latin typeface="Kruti Dev 016" pitchFamily="2" charset="0"/>
              </a:rPr>
              <a:t>ls</a:t>
            </a:r>
            <a:r>
              <a:rPr lang="en-US" sz="2800" dirty="0" smtClean="0">
                <a:latin typeface="Kruti Dev 016" pitchFamily="2" charset="0"/>
              </a:rPr>
              <a:t> </a:t>
            </a:r>
            <a:r>
              <a:rPr lang="en-US" sz="2800" dirty="0" err="1" smtClean="0">
                <a:latin typeface="Kruti Dev 016" pitchFamily="2" charset="0"/>
              </a:rPr>
              <a:t>vkf</a:t>
            </a:r>
            <a:r>
              <a:rPr lang="en-US" sz="2800" dirty="0" smtClean="0">
                <a:latin typeface="Kruti Dev 016" pitchFamily="2" charset="0"/>
              </a:rPr>
              <a:t>[</a:t>
            </a:r>
            <a:r>
              <a:rPr lang="en-US" sz="2800" dirty="0" err="1" smtClean="0">
                <a:latin typeface="Kruti Dev 016" pitchFamily="2" charset="0"/>
              </a:rPr>
              <a:t>k+jh</a:t>
            </a:r>
            <a:r>
              <a:rPr lang="en-US" sz="2800" dirty="0" smtClean="0">
                <a:latin typeface="Kruti Dev 016" pitchFamily="2" charset="0"/>
              </a:rPr>
              <a:t> </a:t>
            </a:r>
            <a:r>
              <a:rPr lang="en-US" sz="2800" dirty="0" err="1" smtClean="0">
                <a:latin typeface="Kruti Dev 016" pitchFamily="2" charset="0"/>
              </a:rPr>
              <a:t>dks</a:t>
            </a:r>
            <a:r>
              <a:rPr lang="en-US" sz="2800" dirty="0" smtClean="0">
                <a:latin typeface="Kruti Dev 016" pitchFamily="2" charset="0"/>
              </a:rPr>
              <a:t> </a:t>
            </a:r>
            <a:r>
              <a:rPr lang="en-US" sz="2800" dirty="0" err="1" smtClean="0">
                <a:latin typeface="Kruti Dev 016" pitchFamily="2" charset="0"/>
              </a:rPr>
              <a:t>I;kj</a:t>
            </a:r>
            <a:r>
              <a:rPr lang="en-US" sz="2800" dirty="0" smtClean="0">
                <a:latin typeface="Kruti Dev 016" pitchFamily="2" charset="0"/>
              </a:rPr>
              <a:t> </a:t>
            </a:r>
            <a:r>
              <a:rPr lang="en-US" sz="2800" dirty="0" err="1" smtClean="0">
                <a:latin typeface="Kruti Dev 016" pitchFamily="2" charset="0"/>
              </a:rPr>
              <a:t>djrk</a:t>
            </a:r>
            <a:r>
              <a:rPr lang="en-US" sz="2800" dirty="0" smtClean="0">
                <a:latin typeface="Kruti Dev 016" pitchFamily="2" charset="0"/>
              </a:rPr>
              <a:t> </a:t>
            </a:r>
            <a:r>
              <a:rPr lang="en-US" sz="2800" dirty="0" err="1" smtClean="0">
                <a:latin typeface="Kruti Dev 016" pitchFamily="2" charset="0"/>
              </a:rPr>
              <a:t>gw</a:t>
            </a:r>
            <a:r>
              <a:rPr lang="en-US" sz="2800" dirty="0" smtClean="0">
                <a:latin typeface="Kruti Dev 016" pitchFamily="2" charset="0"/>
              </a:rPr>
              <a:t>¡ </a:t>
            </a:r>
            <a:r>
              <a:rPr lang="en-US" sz="2800" dirty="0" err="1" smtClean="0">
                <a:latin typeface="Kruti Dev 016" pitchFamily="2" charset="0"/>
              </a:rPr>
              <a:t>vkSj</a:t>
            </a:r>
            <a:r>
              <a:rPr lang="en-US" sz="2800" dirty="0" smtClean="0">
                <a:latin typeface="Kruti Dev 016" pitchFamily="2" charset="0"/>
              </a:rPr>
              <a:t> </a:t>
            </a:r>
            <a:r>
              <a:rPr lang="en-US" sz="2800" dirty="0" err="1" smtClean="0">
                <a:latin typeface="Kruti Dev 016" pitchFamily="2" charset="0"/>
              </a:rPr>
              <a:t>mldk</a:t>
            </a:r>
            <a:r>
              <a:rPr lang="en-US" sz="2800" dirty="0" smtClean="0">
                <a:latin typeface="Kruti Dev 016" pitchFamily="2" charset="0"/>
              </a:rPr>
              <a:t> ,</a:t>
            </a:r>
            <a:r>
              <a:rPr lang="en-US" sz="2800" dirty="0" err="1" smtClean="0">
                <a:latin typeface="Kruti Dev 016" pitchFamily="2" charset="0"/>
              </a:rPr>
              <a:t>sgrjke</a:t>
            </a:r>
            <a:r>
              <a:rPr lang="en-US" sz="2800" dirty="0" smtClean="0">
                <a:latin typeface="Kruti Dev 016" pitchFamily="2" charset="0"/>
              </a:rPr>
              <a:t> </a:t>
            </a:r>
            <a:r>
              <a:rPr lang="en-US" sz="2800" dirty="0" err="1" smtClean="0">
                <a:latin typeface="Kruti Dev 016" pitchFamily="2" charset="0"/>
              </a:rPr>
              <a:t>djrk</a:t>
            </a:r>
            <a:r>
              <a:rPr lang="en-US" sz="2800" dirty="0" smtClean="0">
                <a:latin typeface="Kruti Dev 016" pitchFamily="2" charset="0"/>
              </a:rPr>
              <a:t> </a:t>
            </a:r>
            <a:r>
              <a:rPr lang="en-US" sz="2800" dirty="0" err="1" smtClean="0">
                <a:latin typeface="Kruti Dev 016" pitchFamily="2" charset="0"/>
              </a:rPr>
              <a:t>gw</a:t>
            </a:r>
            <a:r>
              <a:rPr lang="en-US" sz="2800" dirty="0" smtClean="0">
                <a:latin typeface="Kruti Dev 016" pitchFamily="2" charset="0"/>
              </a:rPr>
              <a:t>¡ </a:t>
            </a:r>
            <a:r>
              <a:rPr lang="en-US" sz="2800" dirty="0" err="1" smtClean="0">
                <a:latin typeface="Kruti Dev 016" pitchFamily="2" charset="0"/>
              </a:rPr>
              <a:t>ftl</a:t>
            </a:r>
            <a:r>
              <a:rPr lang="en-US" sz="2800" dirty="0" smtClean="0">
                <a:latin typeface="Kruti Dev 016" pitchFamily="2" charset="0"/>
              </a:rPr>
              <a:t> </a:t>
            </a:r>
            <a:r>
              <a:rPr lang="en-US" sz="2800" dirty="0" err="1" smtClean="0">
                <a:latin typeface="Kruti Dev 016" pitchFamily="2" charset="0"/>
              </a:rPr>
              <a:t>rjg</a:t>
            </a:r>
            <a:r>
              <a:rPr lang="en-US" sz="2800" dirty="0" smtClean="0">
                <a:latin typeface="Kruti Dev 016" pitchFamily="2" charset="0"/>
              </a:rPr>
              <a:t> </a:t>
            </a:r>
            <a:r>
              <a:rPr lang="en-US" sz="2800" dirty="0" err="1" smtClean="0">
                <a:latin typeface="Kruti Dev 016" pitchFamily="2" charset="0"/>
              </a:rPr>
              <a:t>eSa</a:t>
            </a:r>
            <a:r>
              <a:rPr lang="en-US" sz="2800" dirty="0" smtClean="0">
                <a:latin typeface="Kruti Dev 016" pitchFamily="2" charset="0"/>
              </a:rPr>
              <a:t> </a:t>
            </a:r>
            <a:r>
              <a:rPr lang="en-US" sz="2800" dirty="0" err="1" smtClean="0">
                <a:latin typeface="Kruti Dev 016" pitchFamily="2" charset="0"/>
              </a:rPr>
              <a:t>vkils</a:t>
            </a:r>
            <a:r>
              <a:rPr lang="en-US" sz="2800" dirty="0" smtClean="0">
                <a:latin typeface="Kruti Dev 016" pitchFamily="2" charset="0"/>
              </a:rPr>
              <a:t> </a:t>
            </a:r>
            <a:r>
              <a:rPr lang="en-US" sz="2800" dirty="0" err="1" smtClean="0">
                <a:latin typeface="Kruti Dev 016" pitchFamily="2" charset="0"/>
              </a:rPr>
              <a:t>lcls</a:t>
            </a:r>
            <a:r>
              <a:rPr lang="en-US" sz="2800" dirty="0" smtClean="0">
                <a:latin typeface="Kruti Dev 016" pitchFamily="2" charset="0"/>
              </a:rPr>
              <a:t> </a:t>
            </a:r>
            <a:br>
              <a:rPr lang="en-US" sz="2800" dirty="0" smtClean="0">
                <a:latin typeface="Kruti Dev 016" pitchFamily="2" charset="0"/>
              </a:rPr>
            </a:br>
            <a:r>
              <a:rPr lang="en-US" sz="2800" dirty="0" err="1" smtClean="0">
                <a:latin typeface="Kruti Dev 016" pitchFamily="2" charset="0"/>
              </a:rPr>
              <a:t>igys</a:t>
            </a:r>
            <a:r>
              <a:rPr lang="en-US" sz="2800" dirty="0" smtClean="0">
                <a:latin typeface="Kruti Dev 016" pitchFamily="2" charset="0"/>
              </a:rPr>
              <a:t> </a:t>
            </a:r>
            <a:r>
              <a:rPr lang="en-US" sz="2800" dirty="0" err="1" smtClean="0">
                <a:latin typeface="Kruti Dev 016" pitchFamily="2" charset="0"/>
              </a:rPr>
              <a:t>ls</a:t>
            </a:r>
            <a:r>
              <a:rPr lang="en-US" sz="2800" dirty="0" smtClean="0">
                <a:latin typeface="Kruti Dev 016" pitchFamily="2" charset="0"/>
              </a:rPr>
              <a:t> </a:t>
            </a:r>
            <a:r>
              <a:rPr lang="en-US" sz="2800" dirty="0" err="1" smtClean="0">
                <a:latin typeface="Kruti Dev 016" pitchFamily="2" charset="0"/>
              </a:rPr>
              <a:t>I;kj</a:t>
            </a:r>
            <a:r>
              <a:rPr lang="en-US" sz="2800" dirty="0" smtClean="0">
                <a:latin typeface="Kruti Dev 016" pitchFamily="2" charset="0"/>
              </a:rPr>
              <a:t> </a:t>
            </a:r>
            <a:r>
              <a:rPr lang="en-US" sz="2800" dirty="0" err="1" smtClean="0">
                <a:latin typeface="Kruti Dev 016" pitchFamily="2" charset="0"/>
              </a:rPr>
              <a:t>djrk</a:t>
            </a:r>
            <a:r>
              <a:rPr lang="en-US" sz="2800" dirty="0" smtClean="0">
                <a:latin typeface="Kruti Dev 016" pitchFamily="2" charset="0"/>
              </a:rPr>
              <a:t> </a:t>
            </a:r>
            <a:r>
              <a:rPr lang="en-US" sz="2800" dirty="0" err="1" smtClean="0">
                <a:latin typeface="Kruti Dev 016" pitchFamily="2" charset="0"/>
              </a:rPr>
              <a:t>gw</a:t>
            </a:r>
            <a:r>
              <a:rPr lang="en-US" sz="2800" dirty="0" smtClean="0">
                <a:latin typeface="Kruti Dev 016" pitchFamily="2" charset="0"/>
              </a:rPr>
              <a:t>¡ </a:t>
            </a:r>
            <a:r>
              <a:rPr lang="en-US" sz="2800" dirty="0" err="1" smtClean="0">
                <a:latin typeface="Kruti Dev 016" pitchFamily="2" charset="0"/>
              </a:rPr>
              <a:t>vkSj</a:t>
            </a:r>
            <a:r>
              <a:rPr lang="en-US" sz="2800" dirty="0" smtClean="0">
                <a:latin typeface="Kruti Dev 016" pitchFamily="2" charset="0"/>
              </a:rPr>
              <a:t> </a:t>
            </a:r>
            <a:r>
              <a:rPr lang="en-US" sz="2800" dirty="0" err="1" smtClean="0">
                <a:latin typeface="Kruti Dev 016" pitchFamily="2" charset="0"/>
              </a:rPr>
              <a:t>mldk</a:t>
            </a:r>
            <a:r>
              <a:rPr lang="en-US" sz="2800" dirty="0" smtClean="0">
                <a:latin typeface="Kruti Dev 016" pitchFamily="2" charset="0"/>
              </a:rPr>
              <a:t> ,</a:t>
            </a:r>
            <a:r>
              <a:rPr lang="en-US" sz="2800" dirty="0" err="1" smtClean="0">
                <a:latin typeface="Kruti Dev 016" pitchFamily="2" charset="0"/>
              </a:rPr>
              <a:t>sgrjke</a:t>
            </a:r>
            <a:r>
              <a:rPr lang="en-US" sz="2800" dirty="0" smtClean="0">
                <a:latin typeface="Kruti Dev 016" pitchFamily="2" charset="0"/>
              </a:rPr>
              <a:t> </a:t>
            </a:r>
            <a:r>
              <a:rPr lang="en-US" sz="2800" dirty="0" err="1" smtClean="0">
                <a:latin typeface="Kruti Dev 016" pitchFamily="2" charset="0"/>
              </a:rPr>
              <a:t>djrk</a:t>
            </a:r>
            <a:r>
              <a:rPr lang="en-US" sz="2800" dirty="0" smtClean="0">
                <a:latin typeface="Kruti Dev 016" pitchFamily="2" charset="0"/>
              </a:rPr>
              <a:t> </a:t>
            </a:r>
            <a:r>
              <a:rPr lang="en-US" sz="2800" dirty="0" err="1" smtClean="0">
                <a:latin typeface="Kruti Dev 016" pitchFamily="2" charset="0"/>
              </a:rPr>
              <a:t>gw</a:t>
            </a:r>
            <a:r>
              <a:rPr lang="en-US" sz="2800" dirty="0" smtClean="0">
                <a:latin typeface="Kruti Dev 016" pitchFamily="2" charset="0"/>
              </a:rPr>
              <a:t>¡</a:t>
            </a:r>
            <a:endParaRPr lang="en-US" sz="2800" dirty="0"/>
          </a:p>
        </p:txBody>
      </p:sp>
    </p:spTree>
    <p:extLst>
      <p:ext uri="{BB962C8B-B14F-4D97-AF65-F5344CB8AC3E}">
        <p14:creationId xmlns:p14="http://schemas.microsoft.com/office/powerpoint/2010/main" xmlns="" val="1001325475"/>
      </p:ext>
    </p:extLst>
  </p:cSld>
  <p:clrMapOvr>
    <a:masterClrMapping/>
  </p:clrMapOvr>
  <p:transition>
    <p:fade/>
  </p:transition>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657600"/>
            <a:ext cx="10363200" cy="1470025"/>
          </a:xfrm>
        </p:spPr>
        <p:txBody>
          <a:bodyPr/>
          <a:lstStyle/>
          <a:p>
            <a:r>
              <a:rPr lang="ur-PK" sz="5200" dirty="0">
                <a:latin typeface="1 MUHAMMADI QURANIC" pitchFamily="66" charset="-78"/>
                <a:cs typeface="1 MUHAMMADI QURANIC" pitchFamily="66" charset="-78"/>
              </a:rPr>
              <a:t>وَبَرِئْتُ إِلَىٰ </a:t>
            </a:r>
            <a:r>
              <a:rPr lang="ur-PK" sz="5200" dirty="0" smtClean="0">
                <a:latin typeface="1 MUHAMMADI QURANIC" pitchFamily="66" charset="-78"/>
                <a:cs typeface="1 MUHAMMADI QURANIC" pitchFamily="66" charset="-78"/>
              </a:rPr>
              <a:t>ٱللہِ  </a:t>
            </a:r>
            <a:r>
              <a:rPr lang="ur-PK" sz="5200" dirty="0">
                <a:latin typeface="1 MUHAMMADI QURANIC" pitchFamily="66" charset="-78"/>
                <a:cs typeface="1 MUHAMMADI QURANIC" pitchFamily="66" charset="-78"/>
              </a:rPr>
              <a:t>عَزَّ وَجَلَّ</a:t>
            </a:r>
            <a:r>
              <a:rPr lang="ur-PK" sz="5200" dirty="0"/>
              <a:t/>
            </a:r>
            <a:br>
              <a:rPr lang="ur-PK" sz="5200" dirty="0"/>
            </a:br>
            <a:r>
              <a:rPr lang="en-US" sz="2800" dirty="0" smtClean="0"/>
              <a:t/>
            </a:r>
            <a:br>
              <a:rPr lang="en-US" sz="2800" dirty="0" smtClean="0"/>
            </a:br>
            <a:r>
              <a:rPr lang="en-US" sz="2800" i="1" dirty="0" err="1" smtClean="0"/>
              <a:t>wa</a:t>
            </a:r>
            <a:r>
              <a:rPr lang="en-US" sz="2800" i="1" dirty="0" smtClean="0"/>
              <a:t> </a:t>
            </a:r>
            <a:r>
              <a:rPr lang="en-US" sz="2800" i="1" dirty="0" err="1"/>
              <a:t>bari'tu</a:t>
            </a:r>
            <a:r>
              <a:rPr lang="en-US" sz="2800" i="1" dirty="0"/>
              <a:t> </a:t>
            </a:r>
            <a:r>
              <a:rPr lang="en-US" sz="2800" i="1" dirty="0" err="1"/>
              <a:t>ila</a:t>
            </a:r>
            <a:r>
              <a:rPr lang="en-US" sz="2800" i="1" dirty="0"/>
              <a:t> </a:t>
            </a:r>
            <a:r>
              <a:rPr lang="en-US" sz="2800" i="1" dirty="0" err="1"/>
              <a:t>allahi</a:t>
            </a:r>
            <a:r>
              <a:rPr lang="en-US" sz="2800" i="1" dirty="0"/>
              <a:t> `</a:t>
            </a:r>
            <a:r>
              <a:rPr lang="en-US" sz="2800" i="1" dirty="0" err="1"/>
              <a:t>azza</a:t>
            </a:r>
            <a:r>
              <a:rPr lang="en-US" sz="2800" i="1" dirty="0"/>
              <a:t> </a:t>
            </a:r>
            <a:r>
              <a:rPr lang="en-US" sz="2800" i="1" dirty="0" err="1"/>
              <a:t>wa</a:t>
            </a:r>
            <a:r>
              <a:rPr lang="en-US" sz="2800" i="1" dirty="0"/>
              <a:t> </a:t>
            </a:r>
            <a:r>
              <a:rPr lang="en-US" sz="2800" i="1" dirty="0" err="1"/>
              <a:t>jalla</a:t>
            </a:r>
            <a:r>
              <a:rPr lang="en-US" sz="2800" dirty="0"/>
              <a:t/>
            </a:r>
            <a:br>
              <a:rPr lang="en-US" sz="2800" dirty="0"/>
            </a:br>
            <a:r>
              <a:rPr lang="en-US" sz="2800" dirty="0" smtClean="0"/>
              <a:t/>
            </a:r>
            <a:br>
              <a:rPr lang="en-US" sz="2800" dirty="0" smtClean="0"/>
            </a:br>
            <a:r>
              <a:rPr lang="en-US" sz="2800" dirty="0" smtClean="0"/>
              <a:t>In </a:t>
            </a:r>
            <a:r>
              <a:rPr lang="en-US" sz="2800" dirty="0"/>
              <a:t>the presence of Allah the Almighty and All-majestic, I </a:t>
            </a:r>
            <a:r>
              <a:rPr lang="en-US" sz="2800" dirty="0" smtClean="0"/>
              <a:t>repudiate</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میں اللہ تعالیٰ کی طرف رجوع کرتا ہوں</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eSa</a:t>
            </a:r>
            <a:r>
              <a:rPr lang="en-US" sz="2800" dirty="0" smtClean="0">
                <a:latin typeface="Kruti Dev 016" pitchFamily="2" charset="0"/>
              </a:rPr>
              <a:t> </a:t>
            </a:r>
            <a:r>
              <a:rPr lang="en-US" sz="2800" dirty="0" err="1" smtClean="0">
                <a:latin typeface="Kruti Dev 016" pitchFamily="2" charset="0"/>
              </a:rPr>
              <a:t>vYykg</a:t>
            </a:r>
            <a:r>
              <a:rPr lang="en-US" sz="2800" dirty="0" smtClean="0">
                <a:latin typeface="Kruti Dev 016" pitchFamily="2" charset="0"/>
              </a:rPr>
              <a:t> </a:t>
            </a:r>
            <a:r>
              <a:rPr lang="en-US" sz="2800" dirty="0" err="1" smtClean="0">
                <a:latin typeface="Kruti Dev 016" pitchFamily="2" charset="0"/>
              </a:rPr>
              <a:t>rvkyk</a:t>
            </a:r>
            <a:r>
              <a:rPr lang="en-US" sz="2800" dirty="0" smtClean="0">
                <a:latin typeface="Kruti Dev 016" pitchFamily="2" charset="0"/>
              </a:rPr>
              <a:t> dh </a:t>
            </a:r>
            <a:r>
              <a:rPr lang="en-US" sz="2800" dirty="0" err="1" smtClean="0">
                <a:latin typeface="Kruti Dev 016" pitchFamily="2" charset="0"/>
              </a:rPr>
              <a:t>rjQ</a:t>
            </a:r>
            <a:r>
              <a:rPr lang="en-US" sz="2800" dirty="0" smtClean="0">
                <a:latin typeface="Kruti Dev 016" pitchFamily="2" charset="0"/>
              </a:rPr>
              <a:t>+ :</a:t>
            </a:r>
            <a:r>
              <a:rPr lang="en-US" sz="2800" dirty="0" err="1" smtClean="0">
                <a:latin typeface="Kruti Dev 016" pitchFamily="2" charset="0"/>
              </a:rPr>
              <a:t>tq</a:t>
            </a:r>
            <a:r>
              <a:rPr lang="en-US" sz="2800" dirty="0" smtClean="0">
                <a:latin typeface="Kruti Dev 016" pitchFamily="2" charset="0"/>
              </a:rPr>
              <a:t> </a:t>
            </a:r>
            <a:r>
              <a:rPr lang="en-US" sz="2800" dirty="0" err="1" smtClean="0">
                <a:latin typeface="Kruti Dev 016" pitchFamily="2" charset="0"/>
              </a:rPr>
              <a:t>djrk</a:t>
            </a:r>
            <a:r>
              <a:rPr lang="en-US" sz="2800" dirty="0" smtClean="0">
                <a:latin typeface="Kruti Dev 016" pitchFamily="2" charset="0"/>
              </a:rPr>
              <a:t> </a:t>
            </a:r>
            <a:r>
              <a:rPr lang="en-US" sz="2800" dirty="0" err="1" smtClean="0">
                <a:latin typeface="Kruti Dev 016" pitchFamily="2" charset="0"/>
              </a:rPr>
              <a:t>gw</a:t>
            </a:r>
            <a:r>
              <a:rPr lang="en-US" sz="2800" dirty="0" smtClean="0">
                <a:latin typeface="Kruti Dev 016" pitchFamily="2" charset="0"/>
              </a:rPr>
              <a:t>¡</a:t>
            </a:r>
            <a:r>
              <a:rPr lang="en-US" sz="2800" dirty="0" smtClean="0"/>
              <a:t/>
            </a:r>
            <a:br>
              <a:rPr lang="en-US" sz="2800" dirty="0" smtClean="0"/>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3675024651"/>
      </p:ext>
    </p:extLst>
  </p:cSld>
  <p:clrMapOvr>
    <a:masterClrMapping/>
  </p:clrMapOvr>
  <p:transition>
    <p:fade/>
  </p:transition>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635375"/>
            <a:ext cx="10363200" cy="1470025"/>
          </a:xfrm>
        </p:spPr>
        <p:txBody>
          <a:bodyPr/>
          <a:lstStyle/>
          <a:p>
            <a:r>
              <a:rPr lang="ur-PK" sz="5200" dirty="0">
                <a:latin typeface="1 MUHAMMADI QURANIC" pitchFamily="66" charset="-78"/>
                <a:cs typeface="1 MUHAMMADI QURANIC" pitchFamily="66" charset="-78"/>
              </a:rPr>
              <a:t>مِنْ أَعْدَائِكُمْ</a:t>
            </a:r>
            <a:r>
              <a:rPr lang="en-US" sz="5200" dirty="0"/>
              <a:t/>
            </a:r>
            <a:br>
              <a:rPr lang="en-US" sz="5200" dirty="0"/>
            </a:br>
            <a:r>
              <a:rPr lang="ur-PK" sz="2800" dirty="0" smtClean="0"/>
              <a:t/>
            </a:r>
            <a:br>
              <a:rPr lang="ur-PK" sz="2800" dirty="0" smtClean="0"/>
            </a:br>
            <a:r>
              <a:rPr lang="en-US" sz="2800" i="1" dirty="0" smtClean="0"/>
              <a:t>min </a:t>
            </a:r>
            <a:r>
              <a:rPr lang="en-US" sz="2800" i="1" dirty="0" err="1"/>
              <a:t>a`da'ikum</a:t>
            </a:r>
            <a:r>
              <a:rPr lang="en-US" sz="2800" dirty="0"/>
              <a:t/>
            </a:r>
            <a:br>
              <a:rPr lang="en-US" sz="2800" dirty="0"/>
            </a:br>
            <a:r>
              <a:rPr lang="ur-PK" sz="2800" dirty="0" smtClean="0"/>
              <a:t/>
            </a:r>
            <a:br>
              <a:rPr lang="ur-PK" sz="2800" dirty="0" smtClean="0"/>
            </a:br>
            <a:r>
              <a:rPr lang="en-US" sz="2800" dirty="0" smtClean="0"/>
              <a:t>your </a:t>
            </a:r>
            <a:r>
              <a:rPr lang="en-US" sz="2800" dirty="0"/>
              <a:t>enemies</a:t>
            </a:r>
            <a:r>
              <a:rPr lang="en-US" sz="2800" dirty="0" smtClean="0"/>
              <a:t>,</a:t>
            </a:r>
            <a:r>
              <a:rPr lang="ur-PK" sz="2800" dirty="0" smtClean="0"/>
              <a:t/>
            </a:r>
            <a:br>
              <a:rPr lang="ur-PK" sz="2800" dirty="0" smtClean="0"/>
            </a:br>
            <a:r>
              <a:rPr lang="ur-PK" sz="2800" dirty="0" smtClean="0"/>
              <a:t/>
            </a:r>
            <a:br>
              <a:rPr lang="ur-PK" sz="2800" dirty="0" smtClean="0"/>
            </a:br>
            <a:r>
              <a:rPr lang="ur-PK" sz="2800" dirty="0" smtClean="0">
                <a:latin typeface="Faiz Lahori Nastaleeq" pitchFamily="2" charset="-78"/>
                <a:cs typeface="Faiz Lahori Nastaleeq" pitchFamily="2" charset="-78"/>
              </a:rPr>
              <a:t> کہ آپ کے دشمنوں سے تمام روابط منقطع کردیں</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fd</a:t>
            </a:r>
            <a:r>
              <a:rPr lang="en-US" sz="2800" dirty="0" smtClean="0">
                <a:latin typeface="Kruti Dev 016" pitchFamily="2" charset="0"/>
              </a:rPr>
              <a:t> </a:t>
            </a:r>
            <a:r>
              <a:rPr lang="en-US" sz="2800" dirty="0" err="1" smtClean="0">
                <a:latin typeface="Kruti Dev 016" pitchFamily="2" charset="0"/>
              </a:rPr>
              <a:t>vkids</a:t>
            </a:r>
            <a:r>
              <a:rPr lang="en-US" sz="2800" dirty="0" smtClean="0">
                <a:latin typeface="Kruti Dev 016" pitchFamily="2" charset="0"/>
              </a:rPr>
              <a:t> </a:t>
            </a:r>
            <a:r>
              <a:rPr lang="en-US" sz="2800" dirty="0" err="1" smtClean="0">
                <a:latin typeface="Kruti Dev 016" pitchFamily="2" charset="0"/>
              </a:rPr>
              <a:t>nq’eu</a:t>
            </a:r>
            <a:r>
              <a:rPr lang="en-US" sz="2800" dirty="0" smtClean="0">
                <a:latin typeface="Kruti Dev 016" pitchFamily="2" charset="0"/>
              </a:rPr>
              <a:t> </a:t>
            </a:r>
            <a:r>
              <a:rPr lang="en-US" sz="2800" dirty="0" err="1" smtClean="0">
                <a:latin typeface="Kruti Dev 016" pitchFamily="2" charset="0"/>
              </a:rPr>
              <a:t>ls</a:t>
            </a:r>
            <a:r>
              <a:rPr lang="en-US" sz="2800" dirty="0" smtClean="0">
                <a:latin typeface="Kruti Dev 016" pitchFamily="2" charset="0"/>
              </a:rPr>
              <a:t> </a:t>
            </a:r>
            <a:r>
              <a:rPr lang="en-US" sz="2800" dirty="0" err="1" smtClean="0">
                <a:latin typeface="Kruti Dev 016" pitchFamily="2" charset="0"/>
              </a:rPr>
              <a:t>reke</a:t>
            </a:r>
            <a:r>
              <a:rPr lang="en-US" sz="2800" dirty="0" smtClean="0">
                <a:latin typeface="Kruti Dev 016" pitchFamily="2" charset="0"/>
              </a:rPr>
              <a:t> </a:t>
            </a:r>
            <a:r>
              <a:rPr lang="en-US" sz="2800" dirty="0" err="1" smtClean="0">
                <a:latin typeface="Kruti Dev 016" pitchFamily="2" charset="0"/>
              </a:rPr>
              <a:t>jokfcr</a:t>
            </a:r>
            <a:r>
              <a:rPr lang="en-US" sz="2800" dirty="0" smtClean="0">
                <a:latin typeface="Kruti Dev 016" pitchFamily="2" charset="0"/>
              </a:rPr>
              <a:t> </a:t>
            </a:r>
            <a:r>
              <a:rPr lang="en-US" sz="2800" dirty="0" err="1" smtClean="0">
                <a:latin typeface="Kruti Dev 016" pitchFamily="2" charset="0"/>
              </a:rPr>
              <a:t>eqUd+rk</a:t>
            </a:r>
            <a:r>
              <a:rPr lang="en-US" sz="2800" dirty="0" smtClean="0">
                <a:latin typeface="Kruti Dev 016" pitchFamily="2" charset="0"/>
              </a:rPr>
              <a:t> </a:t>
            </a:r>
            <a:r>
              <a:rPr lang="en-US" sz="2800" dirty="0" err="1" smtClean="0">
                <a:latin typeface="Kruti Dev 016" pitchFamily="2" charset="0"/>
              </a:rPr>
              <a:t>dj</a:t>
            </a:r>
            <a:r>
              <a:rPr lang="en-US" sz="2800" dirty="0" smtClean="0">
                <a:latin typeface="Kruti Dev 016" pitchFamily="2" charset="0"/>
              </a:rPr>
              <a:t> </a:t>
            </a:r>
            <a:r>
              <a:rPr lang="en-US" sz="2800" dirty="0" err="1" smtClean="0">
                <a:latin typeface="Kruti Dev 016" pitchFamily="2" charset="0"/>
              </a:rPr>
              <a:t>nsaa</a:t>
            </a:r>
            <a:r>
              <a:rPr lang="en-US" sz="2800" dirty="0" smtClean="0"/>
              <a:t/>
            </a:r>
            <a:br>
              <a:rPr lang="en-US" sz="2800" dirty="0" smtClean="0"/>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1317814374"/>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559175"/>
            <a:ext cx="10363200" cy="1470025"/>
          </a:xfrm>
        </p:spPr>
        <p:txBody>
          <a:bodyPr/>
          <a:lstStyle/>
          <a:p>
            <a:r>
              <a:rPr lang="ur-PK" sz="5200" dirty="0">
                <a:latin typeface="1 MUHAMMADI QURANIC" pitchFamily="66" charset="-78"/>
                <a:cs typeface="1 MUHAMMADI QURANIC" pitchFamily="66" charset="-78"/>
              </a:rPr>
              <a:t>وَأُوْلِي ٱلْحِجَىٰ</a:t>
            </a:r>
            <a:r>
              <a:rPr lang="en-US" sz="5200" dirty="0">
                <a:latin typeface="1 MUHAMMADI QURANIC" pitchFamily="66" charset="-78"/>
                <a:cs typeface="1 MUHAMMADI QURANIC" pitchFamily="66" charset="-78"/>
              </a:rPr>
              <a:t/>
            </a:r>
            <a:br>
              <a:rPr lang="en-US" sz="5200" dirty="0">
                <a:latin typeface="1 MUHAMMADI QURANIC" pitchFamily="66" charset="-78"/>
                <a:cs typeface="1 MUHAMMADI QURANIC" pitchFamily="66" charset="-78"/>
              </a:rPr>
            </a:br>
            <a:r>
              <a:rPr lang="en-US" sz="2800" dirty="0" smtClean="0">
                <a:latin typeface="1 MUHAMMADI QURANIC" pitchFamily="66" charset="-78"/>
                <a:cs typeface="1 MUHAMMADI QURANIC" pitchFamily="66" charset="-78"/>
              </a:rPr>
              <a:t/>
            </a:r>
            <a:br>
              <a:rPr lang="en-US" sz="2800" dirty="0" smtClean="0">
                <a:latin typeface="1 MUHAMMADI QURANIC" pitchFamily="66" charset="-78"/>
                <a:cs typeface="1 MUHAMMADI QURANIC" pitchFamily="66" charset="-78"/>
              </a:rPr>
            </a:br>
            <a:r>
              <a:rPr lang="en-US" sz="2800" i="1" dirty="0" err="1" smtClean="0"/>
              <a:t>wa</a:t>
            </a:r>
            <a:r>
              <a:rPr lang="en-US" sz="2800" i="1" dirty="0" smtClean="0"/>
              <a:t> </a:t>
            </a:r>
            <a:r>
              <a:rPr lang="en-US" sz="2800" i="1" dirty="0" err="1"/>
              <a:t>uli</a:t>
            </a:r>
            <a:r>
              <a:rPr lang="en-US" sz="2800" i="1" dirty="0"/>
              <a:t> </a:t>
            </a:r>
            <a:r>
              <a:rPr lang="en-US" sz="2800" i="1" dirty="0" err="1"/>
              <a:t>alhija</a:t>
            </a:r>
            <a:r>
              <a:rPr lang="en-US" sz="2800" dirty="0"/>
              <a:t/>
            </a:r>
            <a:br>
              <a:rPr lang="en-US" sz="2800" dirty="0"/>
            </a:br>
            <a:r>
              <a:rPr lang="en-US" sz="2800" dirty="0" smtClean="0"/>
              <a:t/>
            </a:r>
            <a:br>
              <a:rPr lang="en-US" sz="2800" dirty="0" smtClean="0"/>
            </a:br>
            <a:r>
              <a:rPr lang="en-US" sz="2800" dirty="0" smtClean="0"/>
              <a:t>the </a:t>
            </a:r>
            <a:r>
              <a:rPr lang="en-US" sz="2800" dirty="0"/>
              <a:t>endued with thought</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سوچنے والے</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Lkkspus</a:t>
            </a:r>
            <a:r>
              <a:rPr lang="en-US" sz="2800" dirty="0" smtClean="0">
                <a:latin typeface="Kruti Dev 016" pitchFamily="2" charset="0"/>
              </a:rPr>
              <a:t> </a:t>
            </a:r>
            <a:r>
              <a:rPr lang="en-US" sz="2800" dirty="0" err="1" smtClean="0">
                <a:latin typeface="Kruti Dev 016" pitchFamily="2" charset="0"/>
              </a:rPr>
              <a:t>okys</a:t>
            </a:r>
            <a:r>
              <a:rPr lang="en-US" sz="2800" dirty="0" smtClean="0">
                <a:latin typeface="Kruti Dev 016" pitchFamily="2" charset="0"/>
              </a:rPr>
              <a:t/>
            </a:r>
            <a:br>
              <a:rPr lang="en-US" sz="2800" dirty="0" smtClean="0">
                <a:latin typeface="Kruti Dev 016" pitchFamily="2" charset="0"/>
              </a:rPr>
            </a:br>
            <a:r>
              <a:rPr lang="en-US" sz="2800" dirty="0" smtClean="0">
                <a:latin typeface="Kruti Dev 016" pitchFamily="2" charset="0"/>
              </a:rPr>
              <a:t/>
            </a:r>
            <a:br>
              <a:rPr lang="en-US" sz="2800" dirty="0" smtClean="0">
                <a:latin typeface="Kruti Dev 016" pitchFamily="2" charset="0"/>
              </a:rPr>
            </a:br>
            <a:r>
              <a:rPr lang="en-US" sz="2800" dirty="0" smtClean="0">
                <a:latin typeface="LMG-Arun" pitchFamily="2" charset="0"/>
                <a:cs typeface="Arial" charset="0"/>
              </a:rPr>
              <a:t> A]</a:t>
            </a:r>
            <a:r>
              <a:rPr lang="en-US" sz="2800" dirty="0" err="1" smtClean="0">
                <a:latin typeface="LMG-Arun" pitchFamily="2" charset="0"/>
                <a:cs typeface="Arial" charset="0"/>
              </a:rPr>
              <a:t>âLXF</a:t>
            </a:r>
            <a:r>
              <a:rPr lang="en-US" sz="2800" dirty="0" smtClean="0">
                <a:latin typeface="LMG-Arun" pitchFamily="2" charset="0"/>
                <a:cs typeface="Arial" charset="0"/>
              </a:rPr>
              <a:t>/VM 5Z </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2027714533"/>
      </p:ext>
    </p:extLst>
  </p:cSld>
  <p:clrMapOvr>
    <a:masterClrMapping/>
  </p:clrMapOvr>
  <p:transition>
    <p:fade/>
  </p:transition>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787775"/>
            <a:ext cx="10363200" cy="1470025"/>
          </a:xfrm>
        </p:spPr>
        <p:txBody>
          <a:bodyPr/>
          <a:lstStyle/>
          <a:p>
            <a:r>
              <a:rPr lang="ur-PK" sz="5200" dirty="0">
                <a:latin typeface="1 MUHAMMADI QURANIC" pitchFamily="66" charset="-78"/>
                <a:cs typeface="1 MUHAMMADI QURANIC" pitchFamily="66" charset="-78"/>
              </a:rPr>
              <a:t>وَمِنَ ٱلْجِبْتِ وَٱلطَّاغُوتِ</a:t>
            </a:r>
            <a:r>
              <a:rPr lang="en-US" sz="5200" dirty="0">
                <a:latin typeface="1 MUHAMMADI QURANIC" pitchFamily="66" charset="-78"/>
                <a:cs typeface="1 MUHAMMADI QURANIC" pitchFamily="66" charset="-78"/>
              </a:rPr>
              <a:t/>
            </a:r>
            <a:br>
              <a:rPr lang="en-US" sz="5200" dirty="0">
                <a:latin typeface="1 MUHAMMADI QURANIC" pitchFamily="66" charset="-78"/>
                <a:cs typeface="1 MUHAMMADI QURANIC" pitchFamily="66" charset="-78"/>
              </a:rPr>
            </a:br>
            <a:r>
              <a:rPr lang="ur-PK" sz="2800" dirty="0" smtClean="0">
                <a:latin typeface="1 MUHAMMADI QURANIC" pitchFamily="66" charset="-78"/>
                <a:cs typeface="1 MUHAMMADI QURANIC" pitchFamily="66" charset="-78"/>
              </a:rPr>
              <a:t/>
            </a:r>
            <a:br>
              <a:rPr lang="ur-PK" sz="2800" dirty="0" smtClean="0">
                <a:latin typeface="1 MUHAMMADI QURANIC" pitchFamily="66" charset="-78"/>
                <a:cs typeface="1 MUHAMMADI QURANIC" pitchFamily="66" charset="-78"/>
              </a:rPr>
            </a:br>
            <a:r>
              <a:rPr lang="en-US" sz="2800" i="1" dirty="0" err="1" smtClean="0"/>
              <a:t>wa</a:t>
            </a:r>
            <a:r>
              <a:rPr lang="en-US" sz="2800" i="1" dirty="0" smtClean="0"/>
              <a:t> </a:t>
            </a:r>
            <a:r>
              <a:rPr lang="en-US" sz="2800" i="1" dirty="0"/>
              <a:t>min </a:t>
            </a:r>
            <a:r>
              <a:rPr lang="en-US" sz="2800" i="1" dirty="0" err="1"/>
              <a:t>aljibti</a:t>
            </a:r>
            <a:r>
              <a:rPr lang="en-US" sz="2800" i="1" dirty="0"/>
              <a:t> </a:t>
            </a:r>
            <a:r>
              <a:rPr lang="en-US" sz="2800" i="1" dirty="0" err="1"/>
              <a:t>walttaghuti</a:t>
            </a:r>
            <a:r>
              <a:rPr lang="en-US" sz="2800" dirty="0"/>
              <a:t/>
            </a:r>
            <a:br>
              <a:rPr lang="en-US" sz="2800" dirty="0"/>
            </a:br>
            <a:r>
              <a:rPr lang="ur-PK" sz="2800" dirty="0" smtClean="0"/>
              <a:t/>
            </a:r>
            <a:br>
              <a:rPr lang="ur-PK" sz="2800" dirty="0" smtClean="0"/>
            </a:br>
            <a:r>
              <a:rPr lang="en-US" sz="2800" dirty="0" smtClean="0"/>
              <a:t>all </a:t>
            </a:r>
            <a:r>
              <a:rPr lang="en-US" sz="2800" dirty="0"/>
              <a:t>idols, false deities</a:t>
            </a:r>
            <a:r>
              <a:rPr lang="en-US" sz="2800" dirty="0" smtClean="0"/>
              <a:t>,</a:t>
            </a:r>
            <a:r>
              <a:rPr lang="ur-PK" sz="2800" dirty="0" smtClean="0"/>
              <a:t/>
            </a:r>
            <a:br>
              <a:rPr lang="ur-PK" sz="2800" dirty="0" smtClean="0"/>
            </a:br>
            <a:r>
              <a:rPr lang="ur-PK" sz="2800" dirty="0" smtClean="0"/>
              <a:t/>
            </a:r>
            <a:br>
              <a:rPr lang="ur-PK" sz="2800" dirty="0" smtClean="0"/>
            </a:br>
            <a:r>
              <a:rPr lang="ur-PK" sz="2800" dirty="0" smtClean="0">
                <a:latin typeface="Faiz Lahori Nastaleeq" pitchFamily="2" charset="-78"/>
                <a:cs typeface="Faiz Lahori Nastaleeq" pitchFamily="2" charset="-78"/>
              </a:rPr>
              <a:t>جبت اور طاغوت سے</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ftCr</a:t>
            </a:r>
            <a:r>
              <a:rPr lang="en-US" sz="2800" dirty="0" smtClean="0">
                <a:latin typeface="Kruti Dev 016" pitchFamily="2" charset="0"/>
              </a:rPr>
              <a:t> </a:t>
            </a:r>
            <a:r>
              <a:rPr lang="en-US" sz="2800" dirty="0" err="1" smtClean="0">
                <a:latin typeface="Kruti Dev 016" pitchFamily="2" charset="0"/>
              </a:rPr>
              <a:t>vkSj</a:t>
            </a:r>
            <a:r>
              <a:rPr lang="en-US" sz="2800" dirty="0" smtClean="0">
                <a:latin typeface="Kruti Dev 016" pitchFamily="2" charset="0"/>
              </a:rPr>
              <a:t> </a:t>
            </a:r>
            <a:r>
              <a:rPr lang="en-US" sz="2800" dirty="0" err="1" smtClean="0">
                <a:latin typeface="Kruti Dev 016" pitchFamily="2" charset="0"/>
              </a:rPr>
              <a:t>rkx</a:t>
            </a:r>
            <a:r>
              <a:rPr lang="en-US" sz="2800" dirty="0" smtClean="0">
                <a:latin typeface="Kruti Dev 016" pitchFamily="2" charset="0"/>
              </a:rPr>
              <a:t>++</a:t>
            </a:r>
            <a:r>
              <a:rPr lang="en-US" sz="2800" dirty="0" err="1" smtClean="0">
                <a:latin typeface="Kruti Dev 016" pitchFamily="2" charset="0"/>
              </a:rPr>
              <a:t>wr</a:t>
            </a:r>
            <a:r>
              <a:rPr lang="en-US" sz="2800" dirty="0" smtClean="0">
                <a:latin typeface="Kruti Dev 016" pitchFamily="2" charset="0"/>
              </a:rPr>
              <a:t> </a:t>
            </a:r>
            <a:r>
              <a:rPr lang="en-US" sz="2800" dirty="0" err="1" smtClean="0">
                <a:latin typeface="Kruti Dev 016" pitchFamily="2" charset="0"/>
              </a:rPr>
              <a:t>ls</a:t>
            </a:r>
            <a:r>
              <a:rPr lang="en-US" sz="2800" dirty="0" smtClean="0">
                <a:latin typeface="Kruti Dev 016" pitchFamily="2" charset="0"/>
              </a:rPr>
              <a:t> </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endParaRPr lang="en-US" sz="2800" dirty="0"/>
          </a:p>
        </p:txBody>
      </p:sp>
      <p:sp>
        <p:nvSpPr>
          <p:cNvPr id="3" name="Subtitle 2"/>
          <p:cNvSpPr>
            <a:spLocks noGrp="1"/>
          </p:cNvSpPr>
          <p:nvPr>
            <p:ph type="subTitle" idx="1"/>
          </p:nvPr>
        </p:nvSpPr>
        <p:spPr/>
        <p:txBody>
          <a:bodyPr/>
          <a:lstStyle/>
          <a:p>
            <a:r>
              <a:rPr lang="ur-PK" dirty="0">
                <a:latin typeface="Faiz Lahori Nastaleeq" pitchFamily="2" charset="-78"/>
                <a:cs typeface="Faiz Lahori Nastaleeq" pitchFamily="2" charset="-78"/>
              </a:rPr>
              <a:t/>
            </a:r>
            <a:br>
              <a:rPr lang="ur-PK" dirty="0">
                <a:latin typeface="Faiz Lahori Nastaleeq" pitchFamily="2" charset="-78"/>
                <a:cs typeface="Faiz Lahori Nastaleeq" pitchFamily="2" charset="-78"/>
              </a:rPr>
            </a:br>
            <a:endParaRPr lang="en-US" dirty="0">
              <a:latin typeface="Faiz Lahori Nastaleeq" pitchFamily="2" charset="-78"/>
              <a:cs typeface="Faiz Lahori Nastaleeq" pitchFamily="2" charset="-78"/>
            </a:endParaRPr>
          </a:p>
        </p:txBody>
      </p:sp>
    </p:spTree>
    <p:extLst>
      <p:ext uri="{BB962C8B-B14F-4D97-AF65-F5344CB8AC3E}">
        <p14:creationId xmlns:p14="http://schemas.microsoft.com/office/powerpoint/2010/main" xmlns="" val="2917258294"/>
      </p:ext>
    </p:extLst>
  </p:cSld>
  <p:clrMapOvr>
    <a:masterClrMapping/>
  </p:clrMapOvr>
  <p:transition>
    <p:fade/>
  </p:transition>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635375"/>
            <a:ext cx="10363200" cy="1470025"/>
          </a:xfrm>
        </p:spPr>
        <p:txBody>
          <a:bodyPr/>
          <a:lstStyle/>
          <a:p>
            <a:r>
              <a:rPr lang="ur-PK" sz="5200" dirty="0">
                <a:latin typeface="1 MUHAMMADI QURANIC" pitchFamily="66" charset="-78"/>
                <a:cs typeface="1 MUHAMMADI QURANIC" pitchFamily="66" charset="-78"/>
              </a:rPr>
              <a:t>وَٱلشَّيَاطِينِ وَحِزْبِهِمُ ٱلظَّالِمِينَ لَكُمْ</a:t>
            </a:r>
            <a:r>
              <a:rPr lang="en-US" sz="5200" dirty="0"/>
              <a:t/>
            </a:r>
            <a:br>
              <a:rPr lang="en-US" sz="5200" dirty="0"/>
            </a:br>
            <a:r>
              <a:rPr lang="ur-PK" sz="2800" dirty="0" smtClean="0"/>
              <a:t/>
            </a:r>
            <a:br>
              <a:rPr lang="ur-PK" sz="2800" dirty="0" smtClean="0"/>
            </a:br>
            <a:r>
              <a:rPr lang="en-US" sz="2800" i="1" dirty="0" err="1" smtClean="0"/>
              <a:t>walshshayatini</a:t>
            </a:r>
            <a:r>
              <a:rPr lang="en-US" sz="2800" i="1" dirty="0" smtClean="0"/>
              <a:t> </a:t>
            </a:r>
            <a:r>
              <a:rPr lang="en-US" sz="2800" i="1" dirty="0" err="1"/>
              <a:t>wa</a:t>
            </a:r>
            <a:r>
              <a:rPr lang="en-US" sz="2800" i="1" dirty="0"/>
              <a:t> </a:t>
            </a:r>
            <a:r>
              <a:rPr lang="en-US" sz="2800" i="1" dirty="0" err="1"/>
              <a:t>hizbihim</a:t>
            </a:r>
            <a:r>
              <a:rPr lang="en-US" sz="2800" i="1" dirty="0"/>
              <a:t> </a:t>
            </a:r>
            <a:r>
              <a:rPr lang="en-US" sz="2800" i="1" dirty="0" err="1"/>
              <a:t>alzzalimina</a:t>
            </a:r>
            <a:r>
              <a:rPr lang="en-US" sz="2800" i="1" dirty="0"/>
              <a:t> </a:t>
            </a:r>
            <a:r>
              <a:rPr lang="en-US" sz="2800" i="1" dirty="0" err="1"/>
              <a:t>lakumu</a:t>
            </a:r>
            <a:r>
              <a:rPr lang="en-US" sz="2800" dirty="0"/>
              <a:t/>
            </a:r>
            <a:br>
              <a:rPr lang="en-US" sz="2800" dirty="0"/>
            </a:br>
            <a:r>
              <a:rPr lang="ur-PK" sz="2800" dirty="0" smtClean="0"/>
              <a:t/>
            </a:r>
            <a:br>
              <a:rPr lang="ur-PK" sz="2800" dirty="0" smtClean="0"/>
            </a:br>
            <a:r>
              <a:rPr lang="en-US" sz="2800" dirty="0" smtClean="0"/>
              <a:t>the </a:t>
            </a:r>
            <a:r>
              <a:rPr lang="en-US" sz="2800" dirty="0"/>
              <a:t>devils, and their party who have wronged you</a:t>
            </a:r>
            <a:r>
              <a:rPr lang="en-US" sz="2800" dirty="0" smtClean="0"/>
              <a:t>,</a:t>
            </a:r>
            <a:r>
              <a:rPr lang="ur-PK" sz="2800" dirty="0" smtClean="0"/>
              <a:t/>
            </a:r>
            <a:br>
              <a:rPr lang="ur-PK" sz="2800" dirty="0" smtClean="0"/>
            </a:br>
            <a:r>
              <a:rPr lang="ur-PK" sz="2800" dirty="0" smtClean="0"/>
              <a:t/>
            </a:r>
            <a:br>
              <a:rPr lang="ur-PK" sz="2800" dirty="0" smtClean="0"/>
            </a:br>
            <a:r>
              <a:rPr lang="ur-PK" sz="2800" dirty="0" smtClean="0">
                <a:latin typeface="Faiz Lahori Nastaleeq" pitchFamily="2" charset="-78"/>
                <a:cs typeface="Faiz Lahori Nastaleeq" pitchFamily="2" charset="-78"/>
              </a:rPr>
              <a:t>اور شیطانوں اور ان کے پیروکار جس نے آپ کے ساتھ آزادی لی</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vkSj</a:t>
            </a:r>
            <a:r>
              <a:rPr lang="en-US" sz="2800" dirty="0" smtClean="0">
                <a:latin typeface="Kruti Dev 016" pitchFamily="2" charset="0"/>
              </a:rPr>
              <a:t> ‘</a:t>
            </a:r>
            <a:r>
              <a:rPr lang="en-US" sz="2800" dirty="0" err="1" smtClean="0">
                <a:latin typeface="Kruti Dev 016" pitchFamily="2" charset="0"/>
              </a:rPr>
              <a:t>kSrkuksa</a:t>
            </a:r>
            <a:r>
              <a:rPr lang="en-US" sz="2800" dirty="0" smtClean="0">
                <a:latin typeface="Kruti Dev 016" pitchFamily="2" charset="0"/>
              </a:rPr>
              <a:t> </a:t>
            </a:r>
            <a:r>
              <a:rPr lang="en-US" sz="2800" dirty="0" err="1" smtClean="0">
                <a:latin typeface="Kruti Dev 016" pitchFamily="2" charset="0"/>
              </a:rPr>
              <a:t>vkSj</a:t>
            </a:r>
            <a:r>
              <a:rPr lang="en-US" sz="2800" dirty="0" smtClean="0">
                <a:latin typeface="Kruti Dev 016" pitchFamily="2" charset="0"/>
              </a:rPr>
              <a:t> </a:t>
            </a:r>
            <a:r>
              <a:rPr lang="en-US" sz="2800" dirty="0" err="1" smtClean="0">
                <a:latin typeface="Kruti Dev 016" pitchFamily="2" charset="0"/>
              </a:rPr>
              <a:t>muds</a:t>
            </a:r>
            <a:r>
              <a:rPr lang="en-US" sz="2800" dirty="0" smtClean="0">
                <a:latin typeface="Kruti Dev 016" pitchFamily="2" charset="0"/>
              </a:rPr>
              <a:t> </a:t>
            </a:r>
            <a:r>
              <a:rPr lang="en-US" sz="2800" dirty="0" err="1" smtClean="0">
                <a:latin typeface="Kruti Dev 016" pitchFamily="2" charset="0"/>
              </a:rPr>
              <a:t>iSjksdkj</a:t>
            </a:r>
            <a:r>
              <a:rPr lang="en-US" sz="2800" dirty="0" smtClean="0">
                <a:latin typeface="Kruti Dev 016" pitchFamily="2" charset="0"/>
              </a:rPr>
              <a:t> </a:t>
            </a:r>
            <a:r>
              <a:rPr lang="en-US" sz="2800" dirty="0" err="1" smtClean="0">
                <a:latin typeface="Kruti Dev 016" pitchFamily="2" charset="0"/>
              </a:rPr>
              <a:t>ftlus</a:t>
            </a:r>
            <a:r>
              <a:rPr lang="en-US" sz="2800" dirty="0" smtClean="0">
                <a:latin typeface="Kruti Dev 016" pitchFamily="2" charset="0"/>
              </a:rPr>
              <a:t> </a:t>
            </a:r>
            <a:r>
              <a:rPr lang="en-US" sz="2800" dirty="0" err="1" smtClean="0">
                <a:latin typeface="Kruti Dev 016" pitchFamily="2" charset="0"/>
              </a:rPr>
              <a:t>vkids</a:t>
            </a:r>
            <a:r>
              <a:rPr lang="en-US" sz="2800" dirty="0" smtClean="0">
                <a:latin typeface="Kruti Dev 016" pitchFamily="2" charset="0"/>
              </a:rPr>
              <a:t> </a:t>
            </a:r>
            <a:r>
              <a:rPr lang="en-US" sz="2800" dirty="0" err="1" smtClean="0">
                <a:latin typeface="Kruti Dev 016" pitchFamily="2" charset="0"/>
              </a:rPr>
              <a:t>lkFk</a:t>
            </a:r>
            <a:r>
              <a:rPr lang="en-US" sz="2800" dirty="0" smtClean="0">
                <a:latin typeface="Kruti Dev 016" pitchFamily="2" charset="0"/>
              </a:rPr>
              <a:t> </a:t>
            </a:r>
            <a:r>
              <a:rPr lang="en-US" sz="2800" dirty="0" err="1" smtClean="0">
                <a:latin typeface="Kruti Dev 016" pitchFamily="2" charset="0"/>
              </a:rPr>
              <a:t>vkt</a:t>
            </a:r>
            <a:r>
              <a:rPr lang="en-US" sz="2800" dirty="0" smtClean="0">
                <a:latin typeface="Kruti Dev 016" pitchFamily="2" charset="0"/>
              </a:rPr>
              <a:t>++</a:t>
            </a:r>
            <a:r>
              <a:rPr lang="en-US" sz="2800" dirty="0" err="1" smtClean="0">
                <a:latin typeface="Kruti Dev 016" pitchFamily="2" charset="0"/>
              </a:rPr>
              <a:t>knh</a:t>
            </a:r>
            <a:r>
              <a:rPr lang="en-US" sz="2800" dirty="0" smtClean="0">
                <a:latin typeface="Kruti Dev 016" pitchFamily="2" charset="0"/>
              </a:rPr>
              <a:t> </a:t>
            </a:r>
            <a:r>
              <a:rPr lang="en-US" sz="2800" dirty="0" err="1" smtClean="0">
                <a:latin typeface="Kruti Dev 016" pitchFamily="2" charset="0"/>
              </a:rPr>
              <a:t>yh</a:t>
            </a:r>
            <a:r>
              <a:rPr lang="en-US" sz="2800" dirty="0" smtClean="0"/>
              <a:t/>
            </a:r>
            <a:br>
              <a:rPr lang="en-US" sz="2800" dirty="0" smtClean="0"/>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1411918140"/>
      </p:ext>
    </p:extLst>
  </p:cSld>
  <p:clrMapOvr>
    <a:masterClrMapping/>
  </p:clrMapOvr>
  <p:transition>
    <p:fade/>
  </p:transition>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635375"/>
            <a:ext cx="10363200" cy="1470025"/>
          </a:xfrm>
        </p:spPr>
        <p:txBody>
          <a:bodyPr/>
          <a:lstStyle/>
          <a:p>
            <a:r>
              <a:rPr lang="ur-PK" sz="5200" dirty="0">
                <a:latin typeface="1 MUHAMMADI QURANIC" pitchFamily="66" charset="-78"/>
                <a:cs typeface="1 MUHAMMADI QURANIC" pitchFamily="66" charset="-78"/>
              </a:rPr>
              <a:t>ٱلْجَاحِدِينَ لِحَقِّكُمْ</a:t>
            </a:r>
            <a:r>
              <a:rPr lang="en-US" sz="5200" dirty="0"/>
              <a:t/>
            </a:r>
            <a:br>
              <a:rPr lang="en-US" sz="5200" dirty="0"/>
            </a:br>
            <a:r>
              <a:rPr lang="ur-PK" sz="2800" dirty="0" smtClean="0"/>
              <a:t/>
            </a:r>
            <a:br>
              <a:rPr lang="ur-PK" sz="2800" dirty="0" smtClean="0"/>
            </a:br>
            <a:r>
              <a:rPr lang="en-US" sz="2800" i="1" dirty="0" err="1" smtClean="0"/>
              <a:t>aljahidina</a:t>
            </a:r>
            <a:r>
              <a:rPr lang="en-US" sz="2800" i="1" dirty="0" smtClean="0"/>
              <a:t> </a:t>
            </a:r>
            <a:r>
              <a:rPr lang="en-US" sz="2800" i="1" dirty="0" err="1"/>
              <a:t>lihaqqikum</a:t>
            </a:r>
            <a:r>
              <a:rPr lang="en-US" sz="2800" dirty="0"/>
              <a:t/>
            </a:r>
            <a:br>
              <a:rPr lang="en-US" sz="2800" dirty="0"/>
            </a:br>
            <a:r>
              <a:rPr lang="ur-PK" sz="2800" dirty="0" smtClean="0"/>
              <a:t/>
            </a:r>
            <a:br>
              <a:rPr lang="ur-PK" sz="2800" dirty="0" smtClean="0"/>
            </a:br>
            <a:r>
              <a:rPr lang="en-US" sz="2800" dirty="0" smtClean="0"/>
              <a:t>denied </a:t>
            </a:r>
            <a:r>
              <a:rPr lang="en-US" sz="2800" dirty="0"/>
              <a:t>your rights</a:t>
            </a:r>
            <a:r>
              <a:rPr lang="en-US" sz="2800" dirty="0" smtClean="0"/>
              <a:t>,</a:t>
            </a:r>
            <a:r>
              <a:rPr lang="ur-PK" sz="2800" dirty="0" smtClean="0"/>
              <a:t/>
            </a:r>
            <a:br>
              <a:rPr lang="ur-PK" sz="2800" dirty="0" smtClean="0"/>
            </a:br>
            <a:r>
              <a:rPr lang="ur-PK" sz="2800" dirty="0" smtClean="0"/>
              <a:t/>
            </a:r>
            <a:br>
              <a:rPr lang="ur-PK" sz="2800" dirty="0" smtClean="0"/>
            </a:br>
            <a:r>
              <a:rPr lang="ur-PK" sz="2800" dirty="0" smtClean="0">
                <a:latin typeface="Faiz Lahori Nastaleeq" pitchFamily="2" charset="-78"/>
                <a:cs typeface="Faiz Lahori Nastaleeq" pitchFamily="2" charset="-78"/>
              </a:rPr>
              <a:t>آپ کے حقوق دبانے والے تجدید عہدوں نے</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vkids</a:t>
            </a:r>
            <a:r>
              <a:rPr lang="en-US" sz="2800" dirty="0" smtClean="0">
                <a:latin typeface="Kruti Dev 016" pitchFamily="2" charset="0"/>
              </a:rPr>
              <a:t> </a:t>
            </a:r>
            <a:r>
              <a:rPr lang="en-US" sz="2800" dirty="0" err="1" smtClean="0">
                <a:latin typeface="Kruti Dev 016" pitchFamily="2" charset="0"/>
              </a:rPr>
              <a:t>gqd+wd</a:t>
            </a:r>
            <a:r>
              <a:rPr lang="en-US" sz="2800" dirty="0" smtClean="0">
                <a:latin typeface="Kruti Dev 016" pitchFamily="2" charset="0"/>
              </a:rPr>
              <a:t>+ </a:t>
            </a:r>
            <a:r>
              <a:rPr lang="en-US" sz="2800" dirty="0" err="1" smtClean="0">
                <a:latin typeface="Kruti Dev 016" pitchFamily="2" charset="0"/>
              </a:rPr>
              <a:t>nckus</a:t>
            </a:r>
            <a:r>
              <a:rPr lang="en-US" sz="2800" dirty="0" smtClean="0">
                <a:latin typeface="Kruti Dev 016" pitchFamily="2" charset="0"/>
              </a:rPr>
              <a:t> </a:t>
            </a:r>
            <a:r>
              <a:rPr lang="en-US" sz="2800" dirty="0" err="1" smtClean="0">
                <a:latin typeface="Kruti Dev 016" pitchFamily="2" charset="0"/>
              </a:rPr>
              <a:t>okys</a:t>
            </a:r>
            <a:r>
              <a:rPr lang="en-US" sz="2800" dirty="0" smtClean="0">
                <a:latin typeface="Kruti Dev 016" pitchFamily="2" charset="0"/>
              </a:rPr>
              <a:t> </a:t>
            </a:r>
            <a:r>
              <a:rPr lang="en-US" sz="2800" dirty="0" err="1" smtClean="0">
                <a:latin typeface="Kruti Dev 016" pitchFamily="2" charset="0"/>
              </a:rPr>
              <a:t>rtnhns</a:t>
            </a:r>
            <a:r>
              <a:rPr lang="en-US" sz="2800" dirty="0" smtClean="0">
                <a:latin typeface="Kruti Dev 016" pitchFamily="2" charset="0"/>
              </a:rPr>
              <a:t> </a:t>
            </a:r>
            <a:r>
              <a:rPr lang="en-US" sz="2800" dirty="0" err="1" smtClean="0">
                <a:latin typeface="Kruti Dev 016" pitchFamily="2" charset="0"/>
              </a:rPr>
              <a:t>vgnksa</a:t>
            </a:r>
            <a:r>
              <a:rPr lang="en-US" sz="2800" dirty="0" smtClean="0">
                <a:latin typeface="Kruti Dev 016" pitchFamily="2" charset="0"/>
              </a:rPr>
              <a:t> us</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3061494293"/>
      </p:ext>
    </p:extLst>
  </p:cSld>
  <p:clrMapOvr>
    <a:masterClrMapping/>
  </p:clrMapOvr>
  <p:transition>
    <p:fade/>
  </p:transition>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657600"/>
            <a:ext cx="10363200" cy="1470025"/>
          </a:xfrm>
        </p:spPr>
        <p:txBody>
          <a:bodyPr/>
          <a:lstStyle/>
          <a:p>
            <a:r>
              <a:rPr lang="ur-PK" sz="5200" dirty="0">
                <a:latin typeface="1 MUHAMMADI QURANIC" pitchFamily="66" charset="-78"/>
                <a:cs typeface="1 MUHAMMADI QURANIC" pitchFamily="66" charset="-78"/>
              </a:rPr>
              <a:t>وَٱلْمَارِقِينَ مِنْ وِلاَيَتِكُمْ</a:t>
            </a:r>
            <a:r>
              <a:rPr lang="en-US" sz="5200" dirty="0"/>
              <a:t/>
            </a:r>
            <a:br>
              <a:rPr lang="en-US" sz="5200" dirty="0"/>
            </a:br>
            <a:r>
              <a:rPr lang="ur-PK" sz="2800" dirty="0" smtClean="0"/>
              <a:t/>
            </a:r>
            <a:br>
              <a:rPr lang="ur-PK" sz="2800" dirty="0" smtClean="0"/>
            </a:br>
            <a:r>
              <a:rPr lang="en-US" sz="2800" i="1" dirty="0" err="1" smtClean="0"/>
              <a:t>walmariqina</a:t>
            </a:r>
            <a:r>
              <a:rPr lang="en-US" sz="2800" i="1" dirty="0" smtClean="0"/>
              <a:t> </a:t>
            </a:r>
            <a:r>
              <a:rPr lang="en-US" sz="2800" i="1" dirty="0"/>
              <a:t>min </a:t>
            </a:r>
            <a:r>
              <a:rPr lang="en-US" sz="2800" i="1" dirty="0" err="1"/>
              <a:t>wilayatikum</a:t>
            </a:r>
            <a:r>
              <a:rPr lang="en-US" sz="2800" dirty="0"/>
              <a:t/>
            </a:r>
            <a:br>
              <a:rPr lang="en-US" sz="2800" dirty="0"/>
            </a:br>
            <a:r>
              <a:rPr lang="ur-PK" sz="2800" dirty="0" smtClean="0"/>
              <a:t/>
            </a:r>
            <a:br>
              <a:rPr lang="ur-PK" sz="2800" dirty="0" smtClean="0"/>
            </a:br>
            <a:r>
              <a:rPr lang="en-US" sz="2800" dirty="0" smtClean="0"/>
              <a:t>apostatized </a:t>
            </a:r>
            <a:r>
              <a:rPr lang="en-US" sz="2800" dirty="0"/>
              <a:t>from your (divinely commissioned) leadership</a:t>
            </a:r>
            <a:r>
              <a:rPr lang="en-US" sz="2800" dirty="0" smtClean="0"/>
              <a:t>,</a:t>
            </a:r>
            <a:r>
              <a:rPr lang="ur-PK" sz="2800" dirty="0" smtClean="0"/>
              <a:t/>
            </a:r>
            <a:br>
              <a:rPr lang="ur-PK" sz="2800" dirty="0" smtClean="0"/>
            </a:br>
            <a:r>
              <a:rPr lang="ur-PK" sz="2800" dirty="0" smtClean="0"/>
              <a:t/>
            </a:r>
            <a:br>
              <a:rPr lang="ur-PK" sz="2800" dirty="0" smtClean="0"/>
            </a:br>
            <a:r>
              <a:rPr lang="ur-PK" sz="2800" dirty="0" smtClean="0">
                <a:latin typeface="Faiz Lahori Nastaleeq" pitchFamily="2" charset="-78"/>
                <a:cs typeface="Faiz Lahori Nastaleeq" pitchFamily="2" charset="-78"/>
              </a:rPr>
              <a:t>اور جو آپ کی سرپرستی سے بھاگ گئے</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vkSj</a:t>
            </a:r>
            <a:r>
              <a:rPr lang="en-US" sz="2800" dirty="0" smtClean="0">
                <a:latin typeface="Kruti Dev 016" pitchFamily="2" charset="0"/>
              </a:rPr>
              <a:t> </a:t>
            </a:r>
            <a:r>
              <a:rPr lang="en-US" sz="2800" dirty="0" err="1" smtClean="0">
                <a:latin typeface="Kruti Dev 016" pitchFamily="2" charset="0"/>
              </a:rPr>
              <a:t>tks</a:t>
            </a:r>
            <a:r>
              <a:rPr lang="en-US" sz="2800" dirty="0" smtClean="0">
                <a:latin typeface="Kruti Dev 016" pitchFamily="2" charset="0"/>
              </a:rPr>
              <a:t> </a:t>
            </a:r>
            <a:r>
              <a:rPr lang="en-US" sz="2800" dirty="0" err="1" smtClean="0">
                <a:latin typeface="Kruti Dev 016" pitchFamily="2" charset="0"/>
              </a:rPr>
              <a:t>vkidh</a:t>
            </a:r>
            <a:r>
              <a:rPr lang="en-US" sz="2800" dirty="0" smtClean="0">
                <a:latin typeface="Kruti Dev 016" pitchFamily="2" charset="0"/>
              </a:rPr>
              <a:t> </a:t>
            </a:r>
            <a:r>
              <a:rPr lang="en-US" sz="2800" dirty="0" err="1" smtClean="0">
                <a:latin typeface="Kruti Dev 016" pitchFamily="2" charset="0"/>
              </a:rPr>
              <a:t>ljijLrh</a:t>
            </a:r>
            <a:r>
              <a:rPr lang="en-US" sz="2800" dirty="0" smtClean="0">
                <a:latin typeface="Kruti Dev 016" pitchFamily="2" charset="0"/>
              </a:rPr>
              <a:t> </a:t>
            </a:r>
            <a:r>
              <a:rPr lang="en-US" sz="2800" dirty="0" err="1" smtClean="0">
                <a:latin typeface="Kruti Dev 016" pitchFamily="2" charset="0"/>
              </a:rPr>
              <a:t>ls</a:t>
            </a:r>
            <a:r>
              <a:rPr lang="en-US" sz="2800" dirty="0" smtClean="0">
                <a:latin typeface="Kruti Dev 016" pitchFamily="2" charset="0"/>
              </a:rPr>
              <a:t> </a:t>
            </a:r>
            <a:r>
              <a:rPr lang="en-US" sz="2800" dirty="0" err="1" smtClean="0">
                <a:latin typeface="Kruti Dev 016" pitchFamily="2" charset="0"/>
              </a:rPr>
              <a:t>Hkkx</a:t>
            </a:r>
            <a:r>
              <a:rPr lang="en-US" sz="2800" dirty="0" smtClean="0">
                <a:latin typeface="Kruti Dev 016" pitchFamily="2" charset="0"/>
              </a:rPr>
              <a:t> x,</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451144248"/>
      </p:ext>
    </p:extLst>
  </p:cSld>
  <p:clrMapOvr>
    <a:masterClrMapping/>
  </p:clrMapOvr>
  <p:transition>
    <p:fade/>
  </p:transition>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787775"/>
            <a:ext cx="10363200" cy="1470025"/>
          </a:xfrm>
        </p:spPr>
        <p:txBody>
          <a:bodyPr/>
          <a:lstStyle/>
          <a:p>
            <a:r>
              <a:rPr lang="ur-PK" sz="5200" dirty="0">
                <a:latin typeface="1 MUHAMMADI QURANIC" pitchFamily="66" charset="-78"/>
                <a:cs typeface="1 MUHAMMADI QURANIC" pitchFamily="66" charset="-78"/>
              </a:rPr>
              <a:t>وَٱلْغَاصِبِينَ لإِرْثِكُمْ</a:t>
            </a:r>
            <a:r>
              <a:rPr lang="en-US" sz="5200" dirty="0"/>
              <a:t/>
            </a:r>
            <a:br>
              <a:rPr lang="en-US" sz="5200" dirty="0"/>
            </a:br>
            <a:r>
              <a:rPr lang="ur-PK" sz="2800" dirty="0" smtClean="0"/>
              <a:t/>
            </a:r>
            <a:br>
              <a:rPr lang="ur-PK" sz="2800" dirty="0" smtClean="0"/>
            </a:br>
            <a:r>
              <a:rPr lang="en-US" sz="2800" i="1" dirty="0" err="1" smtClean="0"/>
              <a:t>walghasibina</a:t>
            </a:r>
            <a:r>
              <a:rPr lang="en-US" sz="2800" i="1" dirty="0" smtClean="0"/>
              <a:t> </a:t>
            </a:r>
            <a:r>
              <a:rPr lang="en-US" sz="2800" i="1" dirty="0" err="1"/>
              <a:t>li'irthikum</a:t>
            </a:r>
            <a:r>
              <a:rPr lang="en-US" sz="2800" dirty="0"/>
              <a:t/>
            </a:r>
            <a:br>
              <a:rPr lang="en-US" sz="2800" dirty="0"/>
            </a:br>
            <a:r>
              <a:rPr lang="ur-PK" sz="2800" dirty="0" smtClean="0"/>
              <a:t/>
            </a:r>
            <a:br>
              <a:rPr lang="ur-PK" sz="2800" dirty="0" smtClean="0"/>
            </a:br>
            <a:r>
              <a:rPr lang="en-US" sz="2800" dirty="0" smtClean="0"/>
              <a:t>usurped </a:t>
            </a:r>
            <a:r>
              <a:rPr lang="en-US" sz="2800" dirty="0"/>
              <a:t>your inheritance</a:t>
            </a:r>
            <a:r>
              <a:rPr lang="en-US" sz="2800" dirty="0" smtClean="0"/>
              <a:t>,</a:t>
            </a:r>
            <a:r>
              <a:rPr lang="ur-PK" sz="2800" dirty="0" smtClean="0"/>
              <a:t/>
            </a:r>
            <a:br>
              <a:rPr lang="ur-PK" sz="2800" dirty="0" smtClean="0"/>
            </a:br>
            <a:r>
              <a:rPr lang="ur-PK" sz="2800" dirty="0" smtClean="0"/>
              <a:t/>
            </a:r>
            <a:br>
              <a:rPr lang="ur-PK" sz="2800" dirty="0" smtClean="0"/>
            </a:br>
            <a:r>
              <a:rPr lang="ur-PK" sz="2800" dirty="0" smtClean="0">
                <a:latin typeface="Faiz Lahori Nastaleeq" pitchFamily="2" charset="-78"/>
                <a:cs typeface="Faiz Lahori Nastaleeq" pitchFamily="2" charset="-78"/>
              </a:rPr>
              <a:t>آپ کے جانشین پر قبضہ کرنے والے ٹھٹکے باز</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vkids</a:t>
            </a:r>
            <a:r>
              <a:rPr lang="en-US" sz="2800" dirty="0" smtClean="0">
                <a:latin typeface="Kruti Dev 016" pitchFamily="2" charset="0"/>
              </a:rPr>
              <a:t> </a:t>
            </a:r>
            <a:r>
              <a:rPr lang="en-US" sz="2800" dirty="0" err="1" smtClean="0">
                <a:latin typeface="Kruti Dev 016" pitchFamily="2" charset="0"/>
              </a:rPr>
              <a:t>tku’khu</a:t>
            </a:r>
            <a:r>
              <a:rPr lang="en-US" sz="2800" dirty="0" smtClean="0">
                <a:latin typeface="Kruti Dev 016" pitchFamily="2" charset="0"/>
              </a:rPr>
              <a:t> </a:t>
            </a:r>
            <a:r>
              <a:rPr lang="en-US" sz="2800" dirty="0" err="1" smtClean="0">
                <a:latin typeface="Kruti Dev 016" pitchFamily="2" charset="0"/>
              </a:rPr>
              <a:t>ij</a:t>
            </a:r>
            <a:r>
              <a:rPr lang="en-US" sz="2800" dirty="0" smtClean="0">
                <a:latin typeface="Kruti Dev 016" pitchFamily="2" charset="0"/>
              </a:rPr>
              <a:t> </a:t>
            </a:r>
            <a:r>
              <a:rPr lang="en-US" sz="2800" dirty="0" err="1" smtClean="0">
                <a:latin typeface="Kruti Dev 016" pitchFamily="2" charset="0"/>
              </a:rPr>
              <a:t>d+Ct+k</a:t>
            </a:r>
            <a:r>
              <a:rPr lang="en-US" sz="2800" dirty="0" smtClean="0">
                <a:latin typeface="Kruti Dev 016" pitchFamily="2" charset="0"/>
              </a:rPr>
              <a:t> </a:t>
            </a:r>
            <a:r>
              <a:rPr lang="en-US" sz="2800" dirty="0" err="1" smtClean="0">
                <a:latin typeface="Kruti Dev 016" pitchFamily="2" charset="0"/>
              </a:rPr>
              <a:t>djus</a:t>
            </a:r>
            <a:r>
              <a:rPr lang="en-US" sz="2800" dirty="0" smtClean="0">
                <a:latin typeface="Kruti Dev 016" pitchFamily="2" charset="0"/>
              </a:rPr>
              <a:t> </a:t>
            </a:r>
            <a:r>
              <a:rPr lang="en-US" sz="2800" dirty="0" err="1" smtClean="0">
                <a:latin typeface="Kruti Dev 016" pitchFamily="2" charset="0"/>
              </a:rPr>
              <a:t>okys</a:t>
            </a:r>
            <a:r>
              <a:rPr lang="en-US" sz="2800" dirty="0" smtClean="0">
                <a:latin typeface="Kruti Dev 016" pitchFamily="2" charset="0"/>
              </a:rPr>
              <a:t> </a:t>
            </a:r>
            <a:r>
              <a:rPr lang="en-US" sz="2800" dirty="0" err="1" smtClean="0">
                <a:latin typeface="Kruti Dev 016" pitchFamily="2" charset="0"/>
              </a:rPr>
              <a:t>VksVdsckt</a:t>
            </a:r>
            <a:r>
              <a:rPr lang="en-US" sz="2800" dirty="0" smtClean="0">
                <a:latin typeface="Kruti Dev 016" pitchFamily="2" charset="0"/>
              </a:rPr>
              <a:t>+</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ur-PK" sz="2800" dirty="0" smtClean="0"/>
              <a:t/>
            </a:r>
            <a:br>
              <a:rPr lang="ur-PK" sz="2800" dirty="0" smtClean="0"/>
            </a:br>
            <a:endParaRPr lang="en-US" sz="2800" dirty="0"/>
          </a:p>
        </p:txBody>
      </p:sp>
    </p:spTree>
    <p:extLst>
      <p:ext uri="{BB962C8B-B14F-4D97-AF65-F5344CB8AC3E}">
        <p14:creationId xmlns:p14="http://schemas.microsoft.com/office/powerpoint/2010/main" xmlns="" val="1211803259"/>
      </p:ext>
    </p:extLst>
  </p:cSld>
  <p:clrMapOvr>
    <a:masterClrMapping/>
  </p:clrMapOvr>
  <p:transition>
    <p:fade/>
  </p:transition>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711575"/>
            <a:ext cx="10363200" cy="1470025"/>
          </a:xfrm>
        </p:spPr>
        <p:txBody>
          <a:bodyPr/>
          <a:lstStyle/>
          <a:p>
            <a:r>
              <a:rPr lang="ur-PK" sz="5200" dirty="0">
                <a:latin typeface="1 MUHAMMADI QURANIC" pitchFamily="66" charset="-78"/>
                <a:cs typeface="1 MUHAMMADI QURANIC" pitchFamily="66" charset="-78"/>
              </a:rPr>
              <a:t>ٱلشَّاكِّينَ فِيكُمْ</a:t>
            </a:r>
            <a:r>
              <a:rPr lang="en-US" sz="5200" dirty="0"/>
              <a:t/>
            </a:r>
            <a:br>
              <a:rPr lang="en-US" sz="5200" dirty="0"/>
            </a:br>
            <a:r>
              <a:rPr lang="ur-PK" sz="2800" dirty="0" smtClean="0"/>
              <a:t/>
            </a:r>
            <a:br>
              <a:rPr lang="ur-PK" sz="2800" dirty="0" smtClean="0"/>
            </a:br>
            <a:r>
              <a:rPr lang="en-US" sz="2800" i="1" dirty="0" err="1" smtClean="0"/>
              <a:t>alshshakkina</a:t>
            </a:r>
            <a:r>
              <a:rPr lang="en-US" sz="2800" i="1" dirty="0" smtClean="0"/>
              <a:t> </a:t>
            </a:r>
            <a:r>
              <a:rPr lang="en-US" sz="2800" i="1" dirty="0" err="1"/>
              <a:t>fikum</a:t>
            </a:r>
            <a:r>
              <a:rPr lang="en-US" sz="2800" dirty="0"/>
              <a:t/>
            </a:r>
            <a:br>
              <a:rPr lang="en-US" sz="2800" dirty="0"/>
            </a:br>
            <a:r>
              <a:rPr lang="ur-PK" sz="2800" dirty="0" smtClean="0"/>
              <a:t/>
            </a:r>
            <a:br>
              <a:rPr lang="ur-PK" sz="2800" dirty="0" smtClean="0"/>
            </a:br>
            <a:r>
              <a:rPr lang="en-US" sz="2800" dirty="0" smtClean="0"/>
              <a:t>arisen </a:t>
            </a:r>
            <a:r>
              <a:rPr lang="en-US" sz="2800" dirty="0"/>
              <a:t>doubts about you</a:t>
            </a:r>
            <a:r>
              <a:rPr lang="en-US" sz="2800" dirty="0" smtClean="0"/>
              <a:t>,</a:t>
            </a:r>
            <a:r>
              <a:rPr lang="ur-PK" sz="2800" dirty="0" smtClean="0"/>
              <a:t/>
            </a:r>
            <a:br>
              <a:rPr lang="ur-PK" sz="2800" dirty="0" smtClean="0"/>
            </a:br>
            <a:r>
              <a:rPr lang="ur-PK" sz="2800" dirty="0" smtClean="0"/>
              <a:t/>
            </a:r>
            <a:br>
              <a:rPr lang="ur-PK" sz="2800" dirty="0" smtClean="0"/>
            </a:br>
            <a:r>
              <a:rPr lang="ur-PK" sz="2800" dirty="0" smtClean="0">
                <a:latin typeface="Faiz Lahori Nastaleeq" pitchFamily="2" charset="-78"/>
                <a:cs typeface="Faiz Lahori Nastaleeq" pitchFamily="2" charset="-78"/>
              </a:rPr>
              <a:t>آپ کے بارے میں شک کرتے ہیں</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vkids</a:t>
            </a:r>
            <a:r>
              <a:rPr lang="en-US" sz="2800" dirty="0" smtClean="0">
                <a:latin typeface="Kruti Dev 016" pitchFamily="2" charset="0"/>
              </a:rPr>
              <a:t> </a:t>
            </a:r>
            <a:r>
              <a:rPr lang="en-US" sz="2800" dirty="0" err="1" smtClean="0">
                <a:latin typeface="Kruti Dev 016" pitchFamily="2" charset="0"/>
              </a:rPr>
              <a:t>ckjs</a:t>
            </a:r>
            <a:r>
              <a:rPr lang="en-US" sz="2800" dirty="0" smtClean="0">
                <a:latin typeface="Kruti Dev 016" pitchFamily="2" charset="0"/>
              </a:rPr>
              <a:t> </a:t>
            </a:r>
            <a:r>
              <a:rPr lang="en-US" sz="2800" dirty="0" err="1" smtClean="0">
                <a:latin typeface="Kruti Dev 016" pitchFamily="2" charset="0"/>
              </a:rPr>
              <a:t>es</a:t>
            </a:r>
            <a:r>
              <a:rPr lang="en-US" sz="2800" dirty="0" smtClean="0">
                <a:latin typeface="Kruti Dev 016" pitchFamily="2" charset="0"/>
              </a:rPr>
              <a:t> ‘</a:t>
            </a:r>
            <a:r>
              <a:rPr lang="en-US" sz="2800" dirty="0" err="1" smtClean="0">
                <a:latin typeface="Kruti Dev 016" pitchFamily="2" charset="0"/>
              </a:rPr>
              <a:t>kd</a:t>
            </a:r>
            <a:r>
              <a:rPr lang="en-US" sz="2800" dirty="0" smtClean="0">
                <a:latin typeface="Kruti Dev 016" pitchFamily="2" charset="0"/>
              </a:rPr>
              <a:t> </a:t>
            </a:r>
            <a:r>
              <a:rPr lang="en-US" sz="2800" dirty="0" err="1" smtClean="0">
                <a:latin typeface="Kruti Dev 016" pitchFamily="2" charset="0"/>
              </a:rPr>
              <a:t>djrs</a:t>
            </a:r>
            <a:r>
              <a:rPr lang="en-US" sz="2800" dirty="0" smtClean="0">
                <a:latin typeface="Kruti Dev 016" pitchFamily="2" charset="0"/>
              </a:rPr>
              <a:t> </a:t>
            </a:r>
            <a:r>
              <a:rPr lang="en-US" sz="2800" dirty="0" err="1" smtClean="0">
                <a:latin typeface="Kruti Dev 016" pitchFamily="2" charset="0"/>
              </a:rPr>
              <a:t>gSa</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3342714215"/>
      </p:ext>
    </p:extLst>
  </p:cSld>
  <p:clrMapOvr>
    <a:masterClrMapping/>
  </p:clrMapOvr>
  <p:transition>
    <p:fade/>
  </p:transition>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52800"/>
            <a:ext cx="10363200" cy="1470025"/>
          </a:xfrm>
        </p:spPr>
        <p:txBody>
          <a:bodyPr/>
          <a:lstStyle/>
          <a:p>
            <a:r>
              <a:rPr lang="ur-PK" sz="5200" dirty="0">
                <a:latin typeface="1 MUHAMMADI QURANIC" pitchFamily="66" charset="-78"/>
                <a:cs typeface="1 MUHAMMADI QURANIC" pitchFamily="66" charset="-78"/>
              </a:rPr>
              <a:t>ٱلْمُنْحَرِفِينَ عَنْكُمْ</a:t>
            </a:r>
            <a:r>
              <a:rPr lang="en-US" sz="5200" dirty="0"/>
              <a:t/>
            </a:r>
            <a:br>
              <a:rPr lang="en-US" sz="5200" dirty="0"/>
            </a:br>
            <a:r>
              <a:rPr lang="ur-PK" sz="2800" dirty="0" smtClean="0"/>
              <a:t/>
            </a:r>
            <a:br>
              <a:rPr lang="ur-PK" sz="2800" dirty="0" smtClean="0"/>
            </a:br>
            <a:r>
              <a:rPr lang="en-US" sz="2800" i="1" dirty="0" err="1" smtClean="0"/>
              <a:t>almunharifina</a:t>
            </a:r>
            <a:r>
              <a:rPr lang="en-US" sz="2800" i="1" dirty="0" smtClean="0"/>
              <a:t> </a:t>
            </a:r>
            <a:r>
              <a:rPr lang="en-US" sz="2800" i="1" dirty="0"/>
              <a:t>`</a:t>
            </a:r>
            <a:r>
              <a:rPr lang="en-US" sz="2800" i="1" dirty="0" err="1"/>
              <a:t>ankum</a:t>
            </a:r>
            <a:r>
              <a:rPr lang="en-US" sz="2800" dirty="0"/>
              <a:t/>
            </a:r>
            <a:br>
              <a:rPr lang="en-US" sz="2800" dirty="0"/>
            </a:br>
            <a:r>
              <a:rPr lang="ur-PK" sz="2800" dirty="0" smtClean="0"/>
              <a:t/>
            </a:r>
            <a:br>
              <a:rPr lang="ur-PK" sz="2800" dirty="0" smtClean="0"/>
            </a:br>
            <a:r>
              <a:rPr lang="en-US" sz="2800" dirty="0" smtClean="0"/>
              <a:t>and </a:t>
            </a:r>
            <a:r>
              <a:rPr lang="en-US" sz="2800" dirty="0"/>
              <a:t>deviated from you</a:t>
            </a:r>
            <a:r>
              <a:rPr lang="en-US" sz="2800" dirty="0" smtClean="0"/>
              <a:t>,</a:t>
            </a:r>
            <a:r>
              <a:rPr lang="ur-PK" sz="2800" dirty="0" smtClean="0"/>
              <a:t/>
            </a:r>
            <a:br>
              <a:rPr lang="ur-PK" sz="2800" dirty="0" smtClean="0"/>
            </a:br>
            <a:r>
              <a:rPr lang="ur-PK" sz="2800" dirty="0" smtClean="0"/>
              <a:t/>
            </a:r>
            <a:br>
              <a:rPr lang="ur-PK" sz="2800" dirty="0" smtClean="0"/>
            </a:br>
            <a:r>
              <a:rPr lang="ur-PK" sz="2800" dirty="0" smtClean="0">
                <a:latin typeface="Faiz Lahori Nastaleeq" pitchFamily="2" charset="-78"/>
                <a:cs typeface="Faiz Lahori Nastaleeq" pitchFamily="2" charset="-78"/>
              </a:rPr>
              <a:t>صحرا جو آپ کے مخالف ہو گئے</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lsgjk</a:t>
            </a:r>
            <a:r>
              <a:rPr lang="en-US" sz="2800" dirty="0" smtClean="0">
                <a:latin typeface="Kruti Dev 016" pitchFamily="2" charset="0"/>
              </a:rPr>
              <a:t> </a:t>
            </a:r>
            <a:r>
              <a:rPr lang="en-US" sz="2800" dirty="0" err="1" smtClean="0">
                <a:latin typeface="Kruti Dev 016" pitchFamily="2" charset="0"/>
              </a:rPr>
              <a:t>tks</a:t>
            </a:r>
            <a:r>
              <a:rPr lang="en-US" sz="2800" dirty="0" smtClean="0">
                <a:latin typeface="Kruti Dev 016" pitchFamily="2" charset="0"/>
              </a:rPr>
              <a:t> </a:t>
            </a:r>
            <a:r>
              <a:rPr lang="en-US" sz="2800" dirty="0" err="1" smtClean="0">
                <a:latin typeface="Kruti Dev 016" pitchFamily="2" charset="0"/>
              </a:rPr>
              <a:t>vkids</a:t>
            </a:r>
            <a:r>
              <a:rPr lang="en-US" sz="2800" dirty="0" smtClean="0">
                <a:latin typeface="Kruti Dev 016" pitchFamily="2" charset="0"/>
              </a:rPr>
              <a:t> </a:t>
            </a:r>
            <a:r>
              <a:rPr lang="en-US" sz="2800" dirty="0" err="1" smtClean="0">
                <a:latin typeface="Kruti Dev 016" pitchFamily="2" charset="0"/>
              </a:rPr>
              <a:t>eq</a:t>
            </a:r>
            <a:r>
              <a:rPr lang="en-US" sz="2800" dirty="0" smtClean="0">
                <a:latin typeface="Kruti Dev 016" pitchFamily="2" charset="0"/>
              </a:rPr>
              <a:t>[</a:t>
            </a:r>
            <a:r>
              <a:rPr lang="en-US" sz="2800" dirty="0" err="1" smtClean="0">
                <a:latin typeface="Kruti Dev 016" pitchFamily="2" charset="0"/>
              </a:rPr>
              <a:t>k+kfyQ</a:t>
            </a:r>
            <a:r>
              <a:rPr lang="en-US" sz="2800" dirty="0" smtClean="0">
                <a:latin typeface="Kruti Dev 016" pitchFamily="2" charset="0"/>
              </a:rPr>
              <a:t>+ </a:t>
            </a:r>
            <a:r>
              <a:rPr lang="en-US" sz="2800" dirty="0" err="1" smtClean="0">
                <a:latin typeface="Kruti Dev 016" pitchFamily="2" charset="0"/>
              </a:rPr>
              <a:t>gksaxs</a:t>
            </a:r>
            <a:endParaRPr lang="en-US" sz="2800" dirty="0"/>
          </a:p>
        </p:txBody>
      </p:sp>
    </p:spTree>
    <p:extLst>
      <p:ext uri="{BB962C8B-B14F-4D97-AF65-F5344CB8AC3E}">
        <p14:creationId xmlns:p14="http://schemas.microsoft.com/office/powerpoint/2010/main" xmlns="" val="1925371339"/>
      </p:ext>
    </p:extLst>
  </p:cSld>
  <p:clrMapOvr>
    <a:masterClrMapping/>
  </p:clrMapOvr>
  <p:transition>
    <p:fade/>
  </p:transition>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092575"/>
            <a:ext cx="10363200" cy="1470025"/>
          </a:xfrm>
        </p:spPr>
        <p:txBody>
          <a:bodyPr/>
          <a:lstStyle/>
          <a:p>
            <a:r>
              <a:rPr lang="ur-PK" sz="5200" dirty="0">
                <a:latin typeface="1 MUHAMMADI QURANIC" pitchFamily="66" charset="-78"/>
                <a:cs typeface="1 MUHAMMADI QURANIC" pitchFamily="66" charset="-78"/>
              </a:rPr>
              <a:t>وَمِنْ كُلِّ وَلِيجَةٍ دُونَكُمْ</a:t>
            </a:r>
            <a:r>
              <a:rPr lang="en-US" sz="5200" dirty="0"/>
              <a:t/>
            </a:r>
            <a:br>
              <a:rPr lang="en-US" sz="5200" dirty="0"/>
            </a:br>
            <a:r>
              <a:rPr lang="ur-PK" sz="2800" dirty="0" smtClean="0"/>
              <a:t/>
            </a:r>
            <a:br>
              <a:rPr lang="ur-PK" sz="2800" dirty="0" smtClean="0"/>
            </a:br>
            <a:r>
              <a:rPr lang="en-US" sz="2800" i="1" dirty="0" err="1" smtClean="0"/>
              <a:t>wa</a:t>
            </a:r>
            <a:r>
              <a:rPr lang="en-US" sz="2800" i="1" dirty="0" smtClean="0"/>
              <a:t> </a:t>
            </a:r>
            <a:r>
              <a:rPr lang="en-US" sz="2800" i="1" dirty="0"/>
              <a:t>min </a:t>
            </a:r>
            <a:r>
              <a:rPr lang="en-US" sz="2800" i="1" dirty="0" err="1"/>
              <a:t>kulli</a:t>
            </a:r>
            <a:r>
              <a:rPr lang="en-US" sz="2800" i="1" dirty="0"/>
              <a:t> </a:t>
            </a:r>
            <a:r>
              <a:rPr lang="en-US" sz="2800" i="1" dirty="0" err="1"/>
              <a:t>walijatin</a:t>
            </a:r>
            <a:r>
              <a:rPr lang="en-US" sz="2800" i="1" dirty="0"/>
              <a:t> </a:t>
            </a:r>
            <a:r>
              <a:rPr lang="en-US" sz="2800" i="1" dirty="0" err="1"/>
              <a:t>dunakum</a:t>
            </a:r>
            <a:r>
              <a:rPr lang="en-US" sz="2800" dirty="0"/>
              <a:t/>
            </a:r>
            <a:br>
              <a:rPr lang="en-US" sz="2800" dirty="0"/>
            </a:br>
            <a:r>
              <a:rPr lang="ur-PK" sz="2800" dirty="0" smtClean="0"/>
              <a:t/>
            </a:r>
            <a:br>
              <a:rPr lang="ur-PK" sz="2800" dirty="0" smtClean="0"/>
            </a:br>
            <a:r>
              <a:rPr lang="en-US" sz="2800" dirty="0" smtClean="0"/>
              <a:t>and </a:t>
            </a:r>
            <a:r>
              <a:rPr lang="en-US" sz="2800" dirty="0"/>
              <a:t>(I repudiate) any adherence to anyone other than you</a:t>
            </a:r>
            <a:r>
              <a:rPr lang="en-US" sz="2800" dirty="0" smtClean="0"/>
              <a:t>,</a:t>
            </a:r>
            <a:r>
              <a:rPr lang="ur-PK" sz="2800" dirty="0" smtClean="0"/>
              <a:t/>
            </a:r>
            <a:br>
              <a:rPr lang="ur-PK" sz="2800" dirty="0" smtClean="0"/>
            </a:br>
            <a:r>
              <a:rPr lang="ur-PK" sz="2800" dirty="0" smtClean="0"/>
              <a:t/>
            </a:r>
            <a:br>
              <a:rPr lang="ur-PK" sz="2800" dirty="0" smtClean="0"/>
            </a:br>
            <a:r>
              <a:rPr lang="ur-PK" sz="2800" dirty="0" smtClean="0">
                <a:latin typeface="Faiz Lahori Nastaleeq" pitchFamily="2" charset="-78"/>
                <a:cs typeface="Faiz Lahori Nastaleeq" pitchFamily="2" charset="-78"/>
              </a:rPr>
              <a:t>اور تم سے الگ ہر تعلق سے</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vkSj</a:t>
            </a:r>
            <a:r>
              <a:rPr lang="en-US" sz="2800" dirty="0" smtClean="0">
                <a:latin typeface="Kruti Dev 016" pitchFamily="2" charset="0"/>
              </a:rPr>
              <a:t> </a:t>
            </a:r>
            <a:r>
              <a:rPr lang="en-US" sz="2800" dirty="0" err="1" smtClean="0">
                <a:latin typeface="Kruti Dev 016" pitchFamily="2" charset="0"/>
              </a:rPr>
              <a:t>rqels</a:t>
            </a:r>
            <a:r>
              <a:rPr lang="en-US" sz="2800" dirty="0" smtClean="0">
                <a:latin typeface="Kruti Dev 016" pitchFamily="2" charset="0"/>
              </a:rPr>
              <a:t> </a:t>
            </a:r>
            <a:r>
              <a:rPr lang="en-US" sz="2800" dirty="0" err="1" smtClean="0">
                <a:latin typeface="Kruti Dev 016" pitchFamily="2" charset="0"/>
              </a:rPr>
              <a:t>vyx</a:t>
            </a:r>
            <a:r>
              <a:rPr lang="en-US" sz="2800" dirty="0" smtClean="0">
                <a:latin typeface="Kruti Dev 016" pitchFamily="2" charset="0"/>
              </a:rPr>
              <a:t> </a:t>
            </a:r>
            <a:r>
              <a:rPr lang="en-US" sz="2800" dirty="0" err="1" smtClean="0">
                <a:latin typeface="Kruti Dev 016" pitchFamily="2" charset="0"/>
              </a:rPr>
              <a:t>gj</a:t>
            </a:r>
            <a:r>
              <a:rPr lang="en-US" sz="2800" dirty="0" smtClean="0">
                <a:latin typeface="Kruti Dev 016" pitchFamily="2" charset="0"/>
              </a:rPr>
              <a:t> </a:t>
            </a:r>
            <a:r>
              <a:rPr lang="en-US" sz="2800" dirty="0" err="1" smtClean="0">
                <a:latin typeface="Kruti Dev 016" pitchFamily="2" charset="0"/>
              </a:rPr>
              <a:t>rvYyqd</a:t>
            </a:r>
            <a:r>
              <a:rPr lang="en-US" sz="2800" dirty="0" smtClean="0">
                <a:latin typeface="Kruti Dev 016" pitchFamily="2" charset="0"/>
              </a:rPr>
              <a:t>+ </a:t>
            </a:r>
            <a:r>
              <a:rPr lang="en-US" sz="2800" dirty="0" err="1" smtClean="0">
                <a:latin typeface="Kruti Dev 016" pitchFamily="2" charset="0"/>
              </a:rPr>
              <a:t>ls</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1857086967"/>
      </p:ext>
    </p:extLst>
  </p:cSld>
  <p:clrMapOvr>
    <a:masterClrMapping/>
  </p:clrMapOvr>
  <p:transition>
    <p:fade/>
  </p:transition>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016375"/>
            <a:ext cx="10363200" cy="1470025"/>
          </a:xfrm>
        </p:spPr>
        <p:txBody>
          <a:bodyPr/>
          <a:lstStyle/>
          <a:p>
            <a:r>
              <a:rPr lang="ur-PK" sz="5200" dirty="0">
                <a:latin typeface="1 MUHAMMADI QURANIC" pitchFamily="66" charset="-78"/>
                <a:cs typeface="1 MUHAMMADI QURANIC" pitchFamily="66" charset="-78"/>
              </a:rPr>
              <a:t>وَكُلِّ مُطَاعٍ سِوَاكُمْ</a:t>
            </a:r>
            <a:r>
              <a:rPr lang="en-US" sz="5200" dirty="0"/>
              <a:t/>
            </a:r>
            <a:br>
              <a:rPr lang="en-US" sz="5200" dirty="0"/>
            </a:br>
            <a:r>
              <a:rPr lang="ur-PK" sz="2800" dirty="0" smtClean="0"/>
              <a:t/>
            </a:r>
            <a:br>
              <a:rPr lang="ur-PK" sz="2800" dirty="0" smtClean="0"/>
            </a:br>
            <a:r>
              <a:rPr lang="en-US" sz="2800" i="1" dirty="0" err="1" smtClean="0"/>
              <a:t>wa</a:t>
            </a:r>
            <a:r>
              <a:rPr lang="en-US" sz="2800" i="1" dirty="0" smtClean="0"/>
              <a:t> </a:t>
            </a:r>
            <a:r>
              <a:rPr lang="en-US" sz="2800" i="1" dirty="0" err="1"/>
              <a:t>kulli</a:t>
            </a:r>
            <a:r>
              <a:rPr lang="en-US" sz="2800" i="1" dirty="0"/>
              <a:t> </a:t>
            </a:r>
            <a:r>
              <a:rPr lang="en-US" sz="2800" i="1" dirty="0" err="1"/>
              <a:t>muta`in</a:t>
            </a:r>
            <a:r>
              <a:rPr lang="en-US" sz="2800" i="1" dirty="0"/>
              <a:t> </a:t>
            </a:r>
            <a:r>
              <a:rPr lang="en-US" sz="2800" i="1" dirty="0" err="1"/>
              <a:t>siwakum</a:t>
            </a:r>
            <a:r>
              <a:rPr lang="en-US" sz="2800" dirty="0"/>
              <a:t/>
            </a:r>
            <a:br>
              <a:rPr lang="en-US" sz="2800" dirty="0"/>
            </a:br>
            <a:r>
              <a:rPr lang="ur-PK" sz="2800" dirty="0" smtClean="0"/>
              <a:t/>
            </a:r>
            <a:br>
              <a:rPr lang="ur-PK" sz="2800" dirty="0" smtClean="0"/>
            </a:br>
            <a:r>
              <a:rPr lang="en-US" sz="2800" dirty="0" smtClean="0"/>
              <a:t>any </a:t>
            </a:r>
            <a:r>
              <a:rPr lang="en-US" sz="2800" dirty="0"/>
              <a:t>obeyed one save you</a:t>
            </a:r>
            <a:r>
              <a:rPr lang="en-US" sz="2800" dirty="0" smtClean="0"/>
              <a:t>,</a:t>
            </a:r>
            <a:r>
              <a:rPr lang="ur-PK" sz="2800" dirty="0" smtClean="0"/>
              <a:t/>
            </a:r>
            <a:br>
              <a:rPr lang="ur-PK" sz="2800" dirty="0" smtClean="0"/>
            </a:br>
            <a:r>
              <a:rPr lang="ur-PK" sz="2800" dirty="0" smtClean="0"/>
              <a:t/>
            </a:r>
            <a:br>
              <a:rPr lang="ur-PK" sz="2800" dirty="0" smtClean="0"/>
            </a:br>
            <a:r>
              <a:rPr lang="ur-PK" sz="2800" dirty="0" smtClean="0">
                <a:latin typeface="Faiz Lahori Nastaleeq" pitchFamily="2" charset="-78"/>
                <a:cs typeface="Faiz Lahori Nastaleeq" pitchFamily="2" charset="-78"/>
              </a:rPr>
              <a:t>آپ کے سوا ہر بیعت</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vkids</a:t>
            </a:r>
            <a:r>
              <a:rPr lang="en-US" sz="2800" dirty="0" smtClean="0">
                <a:latin typeface="Kruti Dev 016" pitchFamily="2" charset="0"/>
              </a:rPr>
              <a:t> </a:t>
            </a:r>
            <a:r>
              <a:rPr lang="en-US" sz="2800" dirty="0" err="1" smtClean="0">
                <a:latin typeface="Kruti Dev 016" pitchFamily="2" charset="0"/>
              </a:rPr>
              <a:t>flok</a:t>
            </a:r>
            <a:r>
              <a:rPr lang="en-US" sz="2800" dirty="0" smtClean="0">
                <a:latin typeface="Kruti Dev 016" pitchFamily="2" charset="0"/>
              </a:rPr>
              <a:t> </a:t>
            </a:r>
            <a:r>
              <a:rPr lang="en-US" sz="2800" dirty="0" err="1" smtClean="0">
                <a:latin typeface="Kruti Dev 016" pitchFamily="2" charset="0"/>
              </a:rPr>
              <a:t>gj</a:t>
            </a:r>
            <a:r>
              <a:rPr lang="en-US" sz="2800" dirty="0" smtClean="0">
                <a:latin typeface="Kruti Dev 016" pitchFamily="2" charset="0"/>
              </a:rPr>
              <a:t> </a:t>
            </a:r>
            <a:r>
              <a:rPr lang="en-US" sz="2800" dirty="0" err="1" smtClean="0">
                <a:latin typeface="Kruti Dev 016" pitchFamily="2" charset="0"/>
              </a:rPr>
              <a:t>cSvr</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2734377597"/>
      </p:ext>
    </p:extLst>
  </p:cSld>
  <p:clrMapOvr>
    <a:masterClrMapping/>
  </p:clrMapOvr>
  <p:transition>
    <p:fade/>
  </p:transition>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711575"/>
            <a:ext cx="10363200" cy="1470025"/>
          </a:xfrm>
        </p:spPr>
        <p:txBody>
          <a:bodyPr/>
          <a:lstStyle/>
          <a:p>
            <a:r>
              <a:rPr lang="ur-PK" sz="5200" dirty="0">
                <a:latin typeface="1 MUHAMMADI QURANIC" pitchFamily="66" charset="-78"/>
                <a:cs typeface="1 MUHAMMADI QURANIC" pitchFamily="66" charset="-78"/>
              </a:rPr>
              <a:t>وَمِنَ ٱلْأَئِمَّةِ ٱلَّذِينَ يَدْعُونَ إِلَىٰ ٱلنَّارِ</a:t>
            </a:r>
            <a:r>
              <a:rPr lang="en-US" sz="5200" dirty="0"/>
              <a:t/>
            </a:r>
            <a:br>
              <a:rPr lang="en-US" sz="5200" dirty="0"/>
            </a:br>
            <a:r>
              <a:rPr lang="ur-PK" sz="2800" dirty="0" smtClean="0"/>
              <a:t/>
            </a:r>
            <a:br>
              <a:rPr lang="ur-PK" sz="2800" dirty="0" smtClean="0"/>
            </a:br>
            <a:r>
              <a:rPr lang="en-US" sz="2800" i="1" dirty="0" err="1" smtClean="0"/>
              <a:t>wa</a:t>
            </a:r>
            <a:r>
              <a:rPr lang="en-US" sz="2800" i="1" dirty="0" smtClean="0"/>
              <a:t> </a:t>
            </a:r>
            <a:r>
              <a:rPr lang="en-US" sz="2800" i="1" dirty="0"/>
              <a:t>min al-</a:t>
            </a:r>
            <a:r>
              <a:rPr lang="en-US" sz="2800" i="1" dirty="0" err="1"/>
              <a:t>a'immati</a:t>
            </a:r>
            <a:r>
              <a:rPr lang="en-US" sz="2800" i="1" dirty="0"/>
              <a:t> </a:t>
            </a:r>
            <a:r>
              <a:rPr lang="en-US" sz="2800" i="1" dirty="0" err="1"/>
              <a:t>alladhina</a:t>
            </a:r>
            <a:r>
              <a:rPr lang="en-US" sz="2800" i="1" dirty="0"/>
              <a:t> </a:t>
            </a:r>
            <a:r>
              <a:rPr lang="en-US" sz="2800" i="1" dirty="0" err="1"/>
              <a:t>yad`una</a:t>
            </a:r>
            <a:r>
              <a:rPr lang="en-US" sz="2800" i="1" dirty="0"/>
              <a:t> </a:t>
            </a:r>
            <a:r>
              <a:rPr lang="en-US" sz="2800" i="1" dirty="0" err="1"/>
              <a:t>ila</a:t>
            </a:r>
            <a:r>
              <a:rPr lang="en-US" sz="2800" i="1" dirty="0"/>
              <a:t> </a:t>
            </a:r>
            <a:r>
              <a:rPr lang="en-US" sz="2800" i="1" dirty="0" err="1"/>
              <a:t>alnnari</a:t>
            </a:r>
            <a:r>
              <a:rPr lang="en-US" sz="2800" dirty="0"/>
              <a:t/>
            </a:r>
            <a:br>
              <a:rPr lang="en-US" sz="2800" dirty="0"/>
            </a:br>
            <a:r>
              <a:rPr lang="ur-PK" sz="2800" dirty="0" smtClean="0"/>
              <a:t/>
            </a:r>
            <a:br>
              <a:rPr lang="ur-PK" sz="2800" dirty="0" smtClean="0"/>
            </a:br>
            <a:r>
              <a:rPr lang="en-US" sz="2800" dirty="0" smtClean="0"/>
              <a:t>and </a:t>
            </a:r>
            <a:r>
              <a:rPr lang="en-US" sz="2800" dirty="0"/>
              <a:t>the leaders who call to Hellfire</a:t>
            </a:r>
            <a:r>
              <a:rPr lang="en-US" sz="2800" dirty="0" smtClean="0"/>
              <a:t>.</a:t>
            </a:r>
            <a:r>
              <a:rPr lang="ur-PK" sz="2800" dirty="0" smtClean="0"/>
              <a:t/>
            </a:r>
            <a:br>
              <a:rPr lang="ur-PK" sz="2800" dirty="0" smtClean="0"/>
            </a:br>
            <a:r>
              <a:rPr lang="ur-PK" sz="2800" dirty="0" smtClean="0"/>
              <a:t/>
            </a:r>
            <a:br>
              <a:rPr lang="ur-PK" sz="2800" dirty="0" smtClean="0"/>
            </a:br>
            <a:r>
              <a:rPr lang="ur-PK" sz="2800" dirty="0" smtClean="0">
                <a:latin typeface="Faiz Lahori Nastaleeq" pitchFamily="2" charset="-78"/>
                <a:cs typeface="Faiz Lahori Nastaleeq" pitchFamily="2" charset="-78"/>
              </a:rPr>
              <a:t>قیادت سے جو آگ کی طرف چلتا ہے</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smtClean="0">
                <a:latin typeface="Kruti Dev 016" pitchFamily="2" charset="0"/>
              </a:rPr>
              <a:t>d+;</a:t>
            </a:r>
            <a:r>
              <a:rPr lang="en-US" sz="2800" dirty="0" err="1" smtClean="0">
                <a:latin typeface="Kruti Dev 016" pitchFamily="2" charset="0"/>
              </a:rPr>
              <a:t>knr</a:t>
            </a:r>
            <a:r>
              <a:rPr lang="en-US" sz="2800" dirty="0" smtClean="0">
                <a:latin typeface="Kruti Dev 016" pitchFamily="2" charset="0"/>
              </a:rPr>
              <a:t> </a:t>
            </a:r>
            <a:r>
              <a:rPr lang="en-US" sz="2800" dirty="0" err="1" smtClean="0">
                <a:latin typeface="Kruti Dev 016" pitchFamily="2" charset="0"/>
              </a:rPr>
              <a:t>ls</a:t>
            </a:r>
            <a:r>
              <a:rPr lang="en-US" sz="2800" dirty="0" smtClean="0">
                <a:latin typeface="Kruti Dev 016" pitchFamily="2" charset="0"/>
              </a:rPr>
              <a:t> </a:t>
            </a:r>
            <a:r>
              <a:rPr lang="en-US" sz="2800" dirty="0" err="1" smtClean="0">
                <a:latin typeface="Kruti Dev 016" pitchFamily="2" charset="0"/>
              </a:rPr>
              <a:t>tks</a:t>
            </a:r>
            <a:r>
              <a:rPr lang="en-US" sz="2800" dirty="0" smtClean="0">
                <a:latin typeface="Kruti Dev 016" pitchFamily="2" charset="0"/>
              </a:rPr>
              <a:t> </a:t>
            </a:r>
            <a:r>
              <a:rPr lang="en-US" sz="2800" dirty="0" err="1" smtClean="0">
                <a:latin typeface="Kruti Dev 016" pitchFamily="2" charset="0"/>
              </a:rPr>
              <a:t>vkx</a:t>
            </a:r>
            <a:r>
              <a:rPr lang="en-US" sz="2800" dirty="0" smtClean="0">
                <a:latin typeface="Kruti Dev 016" pitchFamily="2" charset="0"/>
              </a:rPr>
              <a:t> dh </a:t>
            </a:r>
            <a:r>
              <a:rPr lang="en-US" sz="2800" dirty="0" err="1" smtClean="0">
                <a:latin typeface="Kruti Dev 016" pitchFamily="2" charset="0"/>
              </a:rPr>
              <a:t>rjQ</a:t>
            </a:r>
            <a:r>
              <a:rPr lang="en-US" sz="2800" dirty="0" smtClean="0">
                <a:latin typeface="Kruti Dev 016" pitchFamily="2" charset="0"/>
              </a:rPr>
              <a:t>++ </a:t>
            </a:r>
            <a:r>
              <a:rPr lang="en-US" sz="2800" dirty="0" err="1" smtClean="0">
                <a:latin typeface="Kruti Dev 016" pitchFamily="2" charset="0"/>
              </a:rPr>
              <a:t>pyrk</a:t>
            </a:r>
            <a:r>
              <a:rPr lang="en-US" sz="2800" dirty="0" smtClean="0">
                <a:latin typeface="Kruti Dev 016" pitchFamily="2" charset="0"/>
              </a:rPr>
              <a:t> </a:t>
            </a:r>
            <a:r>
              <a:rPr lang="en-US" sz="2800" dirty="0" err="1" smtClean="0">
                <a:latin typeface="Kruti Dev 016" pitchFamily="2" charset="0"/>
              </a:rPr>
              <a:t>gS</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endParaRPr lang="en-US" sz="2800" dirty="0"/>
          </a:p>
        </p:txBody>
      </p:sp>
      <p:sp>
        <p:nvSpPr>
          <p:cNvPr id="3" name="Subtitle 2"/>
          <p:cNvSpPr>
            <a:spLocks noGrp="1"/>
          </p:cNvSpPr>
          <p:nvPr>
            <p:ph type="subTitle" idx="1"/>
          </p:nvPr>
        </p:nvSpPr>
        <p:spPr>
          <a:xfrm>
            <a:off x="1828800" y="4191000"/>
            <a:ext cx="8534400" cy="1447800"/>
          </a:xfrm>
        </p:spPr>
        <p:txBody>
          <a:bodyPr/>
          <a:lstStyle/>
          <a:p>
            <a:r>
              <a:rPr lang="ur-PK" dirty="0">
                <a:latin typeface="Faiz Lahori Nastaleeq" pitchFamily="2" charset="-78"/>
                <a:cs typeface="Faiz Lahori Nastaleeq" pitchFamily="2" charset="-78"/>
              </a:rPr>
              <a:t/>
            </a:r>
            <a:br>
              <a:rPr lang="ur-PK" dirty="0">
                <a:latin typeface="Faiz Lahori Nastaleeq" pitchFamily="2" charset="-78"/>
                <a:cs typeface="Faiz Lahori Nastaleeq" pitchFamily="2" charset="-78"/>
              </a:rPr>
            </a:br>
            <a:endParaRPr lang="en-US" dirty="0">
              <a:latin typeface="Faiz Lahori Nastaleeq" pitchFamily="2" charset="-78"/>
              <a:cs typeface="Faiz Lahori Nastaleeq" pitchFamily="2" charset="-78"/>
            </a:endParaRPr>
          </a:p>
        </p:txBody>
      </p:sp>
    </p:spTree>
    <p:extLst>
      <p:ext uri="{BB962C8B-B14F-4D97-AF65-F5344CB8AC3E}">
        <p14:creationId xmlns:p14="http://schemas.microsoft.com/office/powerpoint/2010/main" xmlns="" val="4224336277"/>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101975"/>
            <a:ext cx="10363200" cy="1470025"/>
          </a:xfrm>
        </p:spPr>
        <p:txBody>
          <a:bodyPr/>
          <a:lstStyle/>
          <a:p>
            <a:r>
              <a:rPr lang="ur-PK" sz="5200" dirty="0">
                <a:latin typeface="1 MUHAMMADI QURANIC" pitchFamily="66" charset="-78"/>
                <a:cs typeface="1 MUHAMMADI QURANIC" pitchFamily="66" charset="-78"/>
              </a:rPr>
              <a:t>وَكَهْفِ ٱلْوَرَىٰ</a:t>
            </a:r>
            <a:r>
              <a:rPr lang="en-US" sz="5200" dirty="0">
                <a:latin typeface="1 MUHAMMADI QURANIC" pitchFamily="66" charset="-78"/>
                <a:cs typeface="1 MUHAMMADI QURANIC" pitchFamily="66" charset="-78"/>
              </a:rPr>
              <a:t/>
            </a:r>
            <a:br>
              <a:rPr lang="en-US" sz="5200" dirty="0">
                <a:latin typeface="1 MUHAMMADI QURANIC" pitchFamily="66" charset="-78"/>
                <a:cs typeface="1 MUHAMMADI QURANIC" pitchFamily="66" charset="-78"/>
              </a:rPr>
            </a:br>
            <a:r>
              <a:rPr lang="en-US" sz="2800" dirty="0" smtClean="0">
                <a:latin typeface="1 MUHAMMADI QURANIC" pitchFamily="66" charset="-78"/>
                <a:cs typeface="1 MUHAMMADI QURANIC" pitchFamily="66" charset="-78"/>
              </a:rPr>
              <a:t/>
            </a:r>
            <a:br>
              <a:rPr lang="en-US" sz="2800" dirty="0" smtClean="0">
                <a:latin typeface="1 MUHAMMADI QURANIC" pitchFamily="66" charset="-78"/>
                <a:cs typeface="1 MUHAMMADI QURANIC" pitchFamily="66" charset="-78"/>
              </a:rPr>
            </a:br>
            <a:r>
              <a:rPr lang="en-US" sz="2800" i="1" dirty="0" err="1" smtClean="0"/>
              <a:t>wa</a:t>
            </a:r>
            <a:r>
              <a:rPr lang="en-US" sz="2800" i="1" dirty="0" smtClean="0"/>
              <a:t> </a:t>
            </a:r>
            <a:r>
              <a:rPr lang="en-US" sz="2800" i="1" dirty="0" err="1"/>
              <a:t>kahfi</a:t>
            </a:r>
            <a:r>
              <a:rPr lang="en-US" sz="2800" i="1" dirty="0"/>
              <a:t> </a:t>
            </a:r>
            <a:r>
              <a:rPr lang="en-US" sz="2800" i="1" dirty="0" err="1"/>
              <a:t>alwara</a:t>
            </a:r>
            <a:r>
              <a:rPr lang="en-US" sz="2800" dirty="0"/>
              <a:t/>
            </a:r>
            <a:br>
              <a:rPr lang="en-US" sz="2800" dirty="0"/>
            </a:br>
            <a:r>
              <a:rPr lang="en-US" sz="2800" dirty="0" smtClean="0"/>
              <a:t/>
            </a:r>
            <a:br>
              <a:rPr lang="en-US" sz="2800" dirty="0" smtClean="0"/>
            </a:br>
            <a:r>
              <a:rPr lang="en-US" sz="2800" dirty="0" smtClean="0"/>
              <a:t>the </a:t>
            </a:r>
            <a:r>
              <a:rPr lang="en-US" sz="2800" dirty="0"/>
              <a:t>havens for the peoples</a:t>
            </a:r>
            <a:r>
              <a:rPr lang="en-US" sz="2800" dirty="0" smtClean="0"/>
              <a:t>,</a:t>
            </a:r>
            <a:br>
              <a:rPr lang="en-US" sz="2800" dirty="0" smtClean="0"/>
            </a:br>
            <a:r>
              <a:rPr lang="en-US" sz="2800" dirty="0" smtClean="0"/>
              <a:t/>
            </a:r>
            <a:br>
              <a:rPr lang="en-US" sz="2800" dirty="0" smtClean="0"/>
            </a:br>
            <a:r>
              <a:rPr lang="ur-PK" sz="2800" dirty="0">
                <a:latin typeface="Faiz Lahori Nastaleeq" pitchFamily="2" charset="-78"/>
                <a:cs typeface="Faiz Lahori Nastaleeq" pitchFamily="2" charset="-78"/>
              </a:rPr>
              <a:t>لوگوں کے لئے پناہ گاہیں</a:t>
            </a:r>
            <a:r>
              <a:rPr lang="en-US" sz="2800" dirty="0">
                <a:latin typeface="Faiz Lahori Nastaleeq" pitchFamily="2" charset="-78"/>
                <a:cs typeface="Faiz Lahori Nastaleeq" pitchFamily="2" charset="-78"/>
              </a:rPr>
              <a:t/>
            </a:r>
            <a:br>
              <a:rPr lang="en-US" sz="2800" dirty="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Ykksxksa</a:t>
            </a:r>
            <a:r>
              <a:rPr lang="en-US" sz="2800" dirty="0" smtClean="0">
                <a:latin typeface="Kruti Dev 016" pitchFamily="2" charset="0"/>
              </a:rPr>
              <a:t> </a:t>
            </a:r>
            <a:r>
              <a:rPr lang="en-US" sz="2800" dirty="0">
                <a:latin typeface="Kruti Dev 016" pitchFamily="2" charset="0"/>
              </a:rPr>
              <a:t>ds </a:t>
            </a:r>
            <a:r>
              <a:rPr lang="en-US" sz="2800" dirty="0" err="1">
                <a:latin typeface="Kruti Dev 016" pitchFamily="2" charset="0"/>
              </a:rPr>
              <a:t>fy</a:t>
            </a:r>
            <a:r>
              <a:rPr lang="en-US" sz="2800" dirty="0">
                <a:latin typeface="Kruti Dev 016" pitchFamily="2" charset="0"/>
              </a:rPr>
              <a:t>, </a:t>
            </a:r>
            <a:r>
              <a:rPr lang="en-US" sz="2800" dirty="0" err="1">
                <a:latin typeface="Kruti Dev 016" pitchFamily="2" charset="0"/>
              </a:rPr>
              <a:t>iukgxkg</a:t>
            </a:r>
            <a:r>
              <a:rPr lang="en-US" sz="2800" dirty="0">
                <a:latin typeface="Kruti Dev 016" pitchFamily="2" charset="0"/>
              </a:rPr>
              <a:t> </a:t>
            </a:r>
            <a:r>
              <a:rPr lang="en-US" sz="2800" dirty="0" err="1" smtClean="0">
                <a:latin typeface="Kruti Dev 016" pitchFamily="2" charset="0"/>
              </a:rPr>
              <a:t>gSa</a:t>
            </a:r>
            <a:r>
              <a:rPr lang="en-US" sz="2800" dirty="0" smtClean="0">
                <a:latin typeface="Kruti Dev 016" pitchFamily="2" charset="0"/>
              </a:rPr>
              <a:t/>
            </a:r>
            <a:br>
              <a:rPr lang="en-US" sz="2800" dirty="0" smtClean="0">
                <a:latin typeface="Kruti Dev 016" pitchFamily="2" charset="0"/>
              </a:rPr>
            </a:br>
            <a:r>
              <a:rPr lang="en-US" sz="2800" dirty="0" smtClean="0">
                <a:latin typeface="Kruti Dev 016" pitchFamily="2" charset="0"/>
              </a:rPr>
              <a:t/>
            </a:r>
            <a:br>
              <a:rPr lang="en-US" sz="2800" dirty="0" smtClean="0">
                <a:latin typeface="Kruti Dev 016" pitchFamily="2" charset="0"/>
              </a:rPr>
            </a:br>
            <a:r>
              <a:rPr lang="en-US" sz="2800" dirty="0" smtClean="0">
                <a:latin typeface="LMG-Arun" pitchFamily="2" charset="0"/>
                <a:cs typeface="Arial" charset="0"/>
              </a:rPr>
              <a:t>,MSMGF VFXZF 5Z4 </a:t>
            </a:r>
            <a:r>
              <a:rPr lang="en-US" sz="2800" dirty="0"/>
              <a:t/>
            </a:r>
            <a:br>
              <a:rPr lang="en-US" sz="2800" dirty="0"/>
            </a:br>
            <a:endParaRPr lang="en-US" sz="2800" dirty="0"/>
          </a:p>
        </p:txBody>
      </p:sp>
    </p:spTree>
    <p:extLst>
      <p:ext uri="{BB962C8B-B14F-4D97-AF65-F5344CB8AC3E}">
        <p14:creationId xmlns:p14="http://schemas.microsoft.com/office/powerpoint/2010/main" xmlns="" val="3787421866"/>
      </p:ext>
    </p:extLst>
  </p:cSld>
  <p:clrMapOvr>
    <a:masterClrMapping/>
  </p:clrMapOvr>
  <p:transition>
    <p:fade/>
  </p:transition>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559175"/>
            <a:ext cx="10363200" cy="1470025"/>
          </a:xfrm>
        </p:spPr>
        <p:txBody>
          <a:bodyPr/>
          <a:lstStyle/>
          <a:p>
            <a:r>
              <a:rPr lang="ur-PK" sz="5200" dirty="0">
                <a:latin typeface="1 MUHAMMADI QURANIC" pitchFamily="66" charset="-78"/>
                <a:cs typeface="1 MUHAMMADI QURANIC" pitchFamily="66" charset="-78"/>
              </a:rPr>
              <a:t>فَثَبَّتَنِيَ </a:t>
            </a:r>
            <a:r>
              <a:rPr lang="ur-PK" sz="5200" dirty="0" smtClean="0">
                <a:latin typeface="1 MUHAMMADI QURANIC" pitchFamily="66" charset="-78"/>
                <a:cs typeface="1 MUHAMMADI QURANIC" pitchFamily="66" charset="-78"/>
              </a:rPr>
              <a:t>ٱللہُ  </a:t>
            </a:r>
            <a:r>
              <a:rPr lang="ur-PK" sz="5200" dirty="0">
                <a:latin typeface="1 MUHAMMADI QURANIC" pitchFamily="66" charset="-78"/>
                <a:cs typeface="1 MUHAMMADI QURANIC" pitchFamily="66" charset="-78"/>
              </a:rPr>
              <a:t>أَبَداً مَا حَيِيتُ</a:t>
            </a:r>
            <a:r>
              <a:rPr lang="en-US" sz="5200" dirty="0"/>
              <a:t/>
            </a:r>
            <a:br>
              <a:rPr lang="en-US" sz="5200" dirty="0"/>
            </a:br>
            <a:r>
              <a:rPr lang="en-US" sz="2800" dirty="0" smtClean="0"/>
              <a:t/>
            </a:r>
            <a:br>
              <a:rPr lang="en-US" sz="2800" dirty="0" smtClean="0"/>
            </a:br>
            <a:r>
              <a:rPr lang="en-US" sz="2800" i="1" dirty="0" err="1" smtClean="0"/>
              <a:t>fathabbataniya</a:t>
            </a:r>
            <a:r>
              <a:rPr lang="en-US" sz="2800" i="1" dirty="0" smtClean="0"/>
              <a:t> </a:t>
            </a:r>
            <a:r>
              <a:rPr lang="en-US" sz="2800" i="1" dirty="0" err="1"/>
              <a:t>allahu</a:t>
            </a:r>
            <a:r>
              <a:rPr lang="en-US" sz="2800" i="1" dirty="0"/>
              <a:t> </a:t>
            </a:r>
            <a:r>
              <a:rPr lang="en-US" sz="2800" i="1" dirty="0" err="1"/>
              <a:t>abadan</a:t>
            </a:r>
            <a:r>
              <a:rPr lang="en-US" sz="2800" i="1" dirty="0"/>
              <a:t> ma </a:t>
            </a:r>
            <a:r>
              <a:rPr lang="en-US" sz="2800" i="1" dirty="0" err="1"/>
              <a:t>hayitu</a:t>
            </a:r>
            <a:r>
              <a:rPr lang="en-US" sz="2800" dirty="0"/>
              <a:t/>
            </a:r>
            <a:br>
              <a:rPr lang="en-US" sz="2800" dirty="0"/>
            </a:br>
            <a:r>
              <a:rPr lang="en-US" sz="2800" dirty="0" smtClean="0"/>
              <a:t/>
            </a:r>
            <a:br>
              <a:rPr lang="en-US" sz="2800" dirty="0" smtClean="0"/>
            </a:br>
            <a:r>
              <a:rPr lang="en-US" sz="2800" dirty="0" smtClean="0"/>
              <a:t>May </a:t>
            </a:r>
            <a:r>
              <a:rPr lang="en-US" sz="2800" dirty="0"/>
              <a:t>Allah make me firm forever as long as I am </a:t>
            </a:r>
            <a:r>
              <a:rPr lang="en-US" sz="2800" dirty="0" smtClean="0"/>
              <a:t>alive</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اللہ میری محبت اور لگاؤ کو جب تک میں زندہ ہوں</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vYykg</a:t>
            </a:r>
            <a:r>
              <a:rPr lang="en-US" sz="2800" dirty="0" smtClean="0">
                <a:latin typeface="Kruti Dev 016" pitchFamily="2" charset="0"/>
              </a:rPr>
              <a:t> </a:t>
            </a:r>
            <a:r>
              <a:rPr lang="en-US" sz="2800" dirty="0" err="1" smtClean="0">
                <a:latin typeface="Kruti Dev 016" pitchFamily="2" charset="0"/>
              </a:rPr>
              <a:t>esjh</a:t>
            </a:r>
            <a:r>
              <a:rPr lang="en-US" sz="2800" dirty="0" smtClean="0">
                <a:latin typeface="Kruti Dev 016" pitchFamily="2" charset="0"/>
              </a:rPr>
              <a:t> </a:t>
            </a:r>
            <a:r>
              <a:rPr lang="en-US" sz="2800" dirty="0" err="1" smtClean="0">
                <a:latin typeface="Kruti Dev 016" pitchFamily="2" charset="0"/>
              </a:rPr>
              <a:t>eksgCcr</a:t>
            </a:r>
            <a:r>
              <a:rPr lang="en-US" sz="2800" dirty="0" smtClean="0">
                <a:latin typeface="Kruti Dev 016" pitchFamily="2" charset="0"/>
              </a:rPr>
              <a:t> </a:t>
            </a:r>
            <a:r>
              <a:rPr lang="en-US" sz="2800" dirty="0" err="1" smtClean="0">
                <a:latin typeface="Kruti Dev 016" pitchFamily="2" charset="0"/>
              </a:rPr>
              <a:t>vkSj</a:t>
            </a:r>
            <a:r>
              <a:rPr lang="en-US" sz="2800" dirty="0" smtClean="0">
                <a:latin typeface="Kruti Dev 016" pitchFamily="2" charset="0"/>
              </a:rPr>
              <a:t> </a:t>
            </a:r>
            <a:r>
              <a:rPr lang="en-US" sz="2800" dirty="0" err="1" smtClean="0">
                <a:latin typeface="Kruti Dev 016" pitchFamily="2" charset="0"/>
              </a:rPr>
              <a:t>yxko</a:t>
            </a:r>
            <a:r>
              <a:rPr lang="en-US" sz="2800" dirty="0" smtClean="0">
                <a:latin typeface="Kruti Dev 016" pitchFamily="2" charset="0"/>
              </a:rPr>
              <a:t> </a:t>
            </a:r>
            <a:r>
              <a:rPr lang="en-US" sz="2800" dirty="0" err="1" smtClean="0">
                <a:latin typeface="Kruti Dev 016" pitchFamily="2" charset="0"/>
              </a:rPr>
              <a:t>dks</a:t>
            </a:r>
            <a:r>
              <a:rPr lang="en-US" sz="2800" dirty="0" smtClean="0">
                <a:latin typeface="Kruti Dev 016" pitchFamily="2" charset="0"/>
              </a:rPr>
              <a:t> </a:t>
            </a:r>
            <a:r>
              <a:rPr lang="en-US" sz="2800" dirty="0" err="1" smtClean="0">
                <a:latin typeface="Kruti Dev 016" pitchFamily="2" charset="0"/>
              </a:rPr>
              <a:t>tc</a:t>
            </a:r>
            <a:r>
              <a:rPr lang="en-US" sz="2800" dirty="0" smtClean="0">
                <a:latin typeface="Kruti Dev 016" pitchFamily="2" charset="0"/>
              </a:rPr>
              <a:t> rd </a:t>
            </a:r>
            <a:r>
              <a:rPr lang="en-US" sz="2800" dirty="0" err="1" smtClean="0">
                <a:latin typeface="Kruti Dev 016" pitchFamily="2" charset="0"/>
              </a:rPr>
              <a:t>eSa</a:t>
            </a:r>
            <a:r>
              <a:rPr lang="en-US" sz="2800" dirty="0" smtClean="0">
                <a:latin typeface="Kruti Dev 016" pitchFamily="2" charset="0"/>
              </a:rPr>
              <a:t> </a:t>
            </a:r>
            <a:r>
              <a:rPr lang="en-US" sz="2800" dirty="0" err="1" smtClean="0">
                <a:latin typeface="Kruti Dev 016" pitchFamily="2" charset="0"/>
              </a:rPr>
              <a:t>ft+Unk</a:t>
            </a:r>
            <a:r>
              <a:rPr lang="en-US" sz="2800" dirty="0" smtClean="0">
                <a:latin typeface="Kruti Dev 016" pitchFamily="2" charset="0"/>
              </a:rPr>
              <a:t> </a:t>
            </a:r>
            <a:r>
              <a:rPr lang="en-US" sz="2800" dirty="0" err="1" smtClean="0">
                <a:latin typeface="Kruti Dev 016" pitchFamily="2" charset="0"/>
              </a:rPr>
              <a:t>gw</a:t>
            </a:r>
            <a:r>
              <a:rPr lang="en-US" sz="2800" dirty="0" smtClean="0">
                <a:latin typeface="Kruti Dev 016" pitchFamily="2" charset="0"/>
              </a:rPr>
              <a:t>¡</a:t>
            </a:r>
            <a:r>
              <a:rPr lang="en-US" sz="2800" dirty="0" smtClean="0"/>
              <a:t/>
            </a:r>
            <a:br>
              <a:rPr lang="en-US" sz="2800" dirty="0" smtClean="0"/>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endParaRPr lang="en-US" sz="2800" dirty="0"/>
          </a:p>
        </p:txBody>
      </p:sp>
      <p:sp>
        <p:nvSpPr>
          <p:cNvPr id="4" name="Rectangle 3"/>
          <p:cNvSpPr/>
          <p:nvPr/>
        </p:nvSpPr>
        <p:spPr>
          <a:xfrm>
            <a:off x="4946486" y="3244334"/>
            <a:ext cx="2299027" cy="369332"/>
          </a:xfrm>
          <a:prstGeom prst="rect">
            <a:avLst/>
          </a:prstGeom>
        </p:spPr>
        <p:txBody>
          <a:bodyPr wrap="none">
            <a:spAutoFit/>
          </a:bodyPr>
          <a:lstStyle/>
          <a:p>
            <a:r>
              <a:rPr lang="ur-PK" dirty="0"/>
              <a:t>اللہ میری محبت اور لگاؤ ​​کو</a:t>
            </a:r>
            <a:endParaRPr lang="en-US" dirty="0"/>
          </a:p>
        </p:txBody>
      </p:sp>
    </p:spTree>
    <p:extLst>
      <p:ext uri="{BB962C8B-B14F-4D97-AF65-F5344CB8AC3E}">
        <p14:creationId xmlns:p14="http://schemas.microsoft.com/office/powerpoint/2010/main" xmlns="" val="3694266420"/>
      </p:ext>
    </p:extLst>
  </p:cSld>
  <p:clrMapOvr>
    <a:masterClrMapping/>
  </p:clrMapOvr>
  <p:transition>
    <p:fade/>
  </p:transition>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581400"/>
            <a:ext cx="10363200" cy="1470025"/>
          </a:xfrm>
        </p:spPr>
        <p:txBody>
          <a:bodyPr/>
          <a:lstStyle/>
          <a:p>
            <a:r>
              <a:rPr lang="ur-PK" sz="5200" dirty="0">
                <a:latin typeface="1 MUHAMMADI QURANIC" pitchFamily="66" charset="-78"/>
                <a:cs typeface="1 MUHAMMADI QURANIC" pitchFamily="66" charset="-78"/>
              </a:rPr>
              <a:t>عَلَىٰ مُوَالاَتِكُمْ</a:t>
            </a:r>
            <a:r>
              <a:rPr lang="en-US" sz="5200" dirty="0"/>
              <a:t/>
            </a:r>
            <a:br>
              <a:rPr lang="en-US" sz="5200" dirty="0"/>
            </a:br>
            <a:r>
              <a:rPr lang="en-US" sz="2800" dirty="0" smtClean="0"/>
              <a:t/>
            </a:r>
            <a:br>
              <a:rPr lang="en-US" sz="2800" dirty="0" smtClean="0"/>
            </a:br>
            <a:r>
              <a:rPr lang="en-US" sz="2800" i="1" dirty="0" smtClean="0"/>
              <a:t>`</a:t>
            </a:r>
            <a:r>
              <a:rPr lang="en-US" sz="2800" i="1" dirty="0"/>
              <a:t>ala </a:t>
            </a:r>
            <a:r>
              <a:rPr lang="en-US" sz="2800" i="1" dirty="0" err="1"/>
              <a:t>muwalatikum</a:t>
            </a:r>
            <a:r>
              <a:rPr lang="en-US" sz="2800" dirty="0"/>
              <a:t/>
            </a:r>
            <a:br>
              <a:rPr lang="en-US" sz="2800" dirty="0"/>
            </a:br>
            <a:r>
              <a:rPr lang="en-US" sz="2800" dirty="0" smtClean="0"/>
              <a:t/>
            </a:r>
            <a:br>
              <a:rPr lang="en-US" sz="2800" dirty="0" smtClean="0"/>
            </a:br>
            <a:r>
              <a:rPr lang="en-US" sz="2800" dirty="0" smtClean="0"/>
              <a:t>on </a:t>
            </a:r>
            <a:r>
              <a:rPr lang="en-US" sz="2800" dirty="0"/>
              <a:t>loyalty to you</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آپ کے ساتھ برقرار رکھے</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vkids</a:t>
            </a:r>
            <a:r>
              <a:rPr lang="en-US" sz="2800" dirty="0" smtClean="0">
                <a:latin typeface="Kruti Dev 016" pitchFamily="2" charset="0"/>
              </a:rPr>
              <a:t> </a:t>
            </a:r>
            <a:r>
              <a:rPr lang="en-US" sz="2800" dirty="0" err="1" smtClean="0">
                <a:latin typeface="Kruti Dev 016" pitchFamily="2" charset="0"/>
              </a:rPr>
              <a:t>lkFk</a:t>
            </a:r>
            <a:r>
              <a:rPr lang="en-US" sz="2800" dirty="0" smtClean="0">
                <a:latin typeface="Kruti Dev 016" pitchFamily="2" charset="0"/>
              </a:rPr>
              <a:t> </a:t>
            </a:r>
            <a:r>
              <a:rPr lang="en-US" sz="2800" dirty="0" err="1" smtClean="0">
                <a:latin typeface="Kruti Dev 016" pitchFamily="2" charset="0"/>
              </a:rPr>
              <a:t>cjd+jkj</a:t>
            </a:r>
            <a:r>
              <a:rPr lang="en-US" sz="2800" dirty="0" smtClean="0">
                <a:latin typeface="Kruti Dev 016" pitchFamily="2" charset="0"/>
              </a:rPr>
              <a:t> j[</a:t>
            </a:r>
            <a:r>
              <a:rPr lang="en-US" sz="2800" dirty="0" err="1" smtClean="0">
                <a:latin typeface="Kruti Dev 016" pitchFamily="2" charset="0"/>
              </a:rPr>
              <a:t>ks</a:t>
            </a:r>
            <a:r>
              <a:rPr lang="en-US" sz="2800" dirty="0" smtClean="0"/>
              <a:t/>
            </a:r>
            <a:br>
              <a:rPr lang="en-US" sz="2800" dirty="0" smtClean="0"/>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2592009008"/>
      </p:ext>
    </p:extLst>
  </p:cSld>
  <p:clrMapOvr>
    <a:masterClrMapping/>
  </p:clrMapOvr>
  <p:transition>
    <p:fade/>
  </p:transition>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016375"/>
            <a:ext cx="10363200" cy="1470025"/>
          </a:xfrm>
        </p:spPr>
        <p:txBody>
          <a:bodyPr/>
          <a:lstStyle/>
          <a:p>
            <a:r>
              <a:rPr lang="ur-PK" sz="5200" dirty="0">
                <a:latin typeface="1 MUHAMMADI QURANIC" pitchFamily="66" charset="-78"/>
                <a:cs typeface="1 MUHAMMADI QURANIC" pitchFamily="66" charset="-78"/>
              </a:rPr>
              <a:t>وَمَحَبَّتِكُمْ وَدِينِكُمْ</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err="1"/>
              <a:t>mahabbatikum</a:t>
            </a:r>
            <a:r>
              <a:rPr lang="en-US" sz="2800" i="1" dirty="0"/>
              <a:t> </a:t>
            </a:r>
            <a:r>
              <a:rPr lang="en-US" sz="2800" i="1" dirty="0" err="1"/>
              <a:t>wa</a:t>
            </a:r>
            <a:r>
              <a:rPr lang="en-US" sz="2800" i="1" dirty="0"/>
              <a:t> </a:t>
            </a:r>
            <a:r>
              <a:rPr lang="en-US" sz="2800" i="1" dirty="0" err="1"/>
              <a:t>dinikum</a:t>
            </a:r>
            <a:r>
              <a:rPr lang="en-US" sz="2800" dirty="0"/>
              <a:t/>
            </a:r>
            <a:br>
              <a:rPr lang="en-US" sz="2800" dirty="0"/>
            </a:br>
            <a:r>
              <a:rPr lang="en-US" sz="2800" dirty="0" smtClean="0"/>
              <a:t/>
            </a:r>
            <a:br>
              <a:rPr lang="en-US" sz="2800" dirty="0" smtClean="0"/>
            </a:br>
            <a:r>
              <a:rPr lang="en-US" sz="2800" dirty="0" smtClean="0"/>
              <a:t>love </a:t>
            </a:r>
            <a:r>
              <a:rPr lang="en-US" sz="2800" dirty="0"/>
              <a:t>for you, and on your religion</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اور مجھے اپنے عقیدہ پر قائم رہو</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vkSj</a:t>
            </a:r>
            <a:r>
              <a:rPr lang="en-US" sz="2800" dirty="0" smtClean="0">
                <a:latin typeface="Kruti Dev 016" pitchFamily="2" charset="0"/>
              </a:rPr>
              <a:t> </a:t>
            </a:r>
            <a:r>
              <a:rPr lang="en-US" sz="2800" dirty="0" err="1" smtClean="0">
                <a:latin typeface="Kruti Dev 016" pitchFamily="2" charset="0"/>
              </a:rPr>
              <a:t>eq</a:t>
            </a:r>
            <a:r>
              <a:rPr lang="en-US" sz="2800" dirty="0" smtClean="0">
                <a:latin typeface="Kruti Dev 016" pitchFamily="2" charset="0"/>
              </a:rPr>
              <a:t>&gt;s </a:t>
            </a:r>
            <a:r>
              <a:rPr lang="en-US" sz="2800" dirty="0" err="1" smtClean="0">
                <a:latin typeface="Kruti Dev 016" pitchFamily="2" charset="0"/>
              </a:rPr>
              <a:t>vius</a:t>
            </a:r>
            <a:r>
              <a:rPr lang="en-US" sz="2800" dirty="0" smtClean="0">
                <a:latin typeface="Kruti Dev 016" pitchFamily="2" charset="0"/>
              </a:rPr>
              <a:t> </a:t>
            </a:r>
            <a:r>
              <a:rPr lang="en-US" sz="2800" dirty="0" err="1" smtClean="0">
                <a:latin typeface="Kruti Dev 016" pitchFamily="2" charset="0"/>
              </a:rPr>
              <a:t>vd</a:t>
            </a:r>
            <a:r>
              <a:rPr lang="en-US" sz="2800" dirty="0" smtClean="0">
                <a:latin typeface="Kruti Dev 016" pitchFamily="2" charset="0"/>
              </a:rPr>
              <a:t>++</a:t>
            </a:r>
            <a:r>
              <a:rPr lang="en-US" sz="2800" dirty="0" err="1" smtClean="0">
                <a:latin typeface="Kruti Dev 016" pitchFamily="2" charset="0"/>
              </a:rPr>
              <a:t>hns</a:t>
            </a:r>
            <a:r>
              <a:rPr lang="en-US" sz="2800" dirty="0" smtClean="0">
                <a:latin typeface="Kruti Dev 016" pitchFamily="2" charset="0"/>
              </a:rPr>
              <a:t> </a:t>
            </a:r>
            <a:r>
              <a:rPr lang="en-US" sz="2800" dirty="0" err="1" smtClean="0">
                <a:latin typeface="Kruti Dev 016" pitchFamily="2" charset="0"/>
              </a:rPr>
              <a:t>ij</a:t>
            </a:r>
            <a:r>
              <a:rPr lang="en-US" sz="2800" dirty="0" smtClean="0">
                <a:latin typeface="Kruti Dev 016" pitchFamily="2" charset="0"/>
              </a:rPr>
              <a:t> d++</a:t>
            </a:r>
            <a:r>
              <a:rPr lang="en-US" sz="2800" dirty="0" err="1" smtClean="0">
                <a:latin typeface="Kruti Dev 016" pitchFamily="2" charset="0"/>
              </a:rPr>
              <a:t>k,e</a:t>
            </a:r>
            <a:r>
              <a:rPr lang="en-US" sz="2800" dirty="0" smtClean="0">
                <a:latin typeface="Kruti Dev 016" pitchFamily="2" charset="0"/>
              </a:rPr>
              <a:t> </a:t>
            </a:r>
            <a:r>
              <a:rPr lang="en-US" sz="2800" dirty="0" err="1" smtClean="0">
                <a:latin typeface="Kruti Dev 016" pitchFamily="2" charset="0"/>
              </a:rPr>
              <a:t>jgks</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2527534127"/>
      </p:ext>
    </p:extLst>
  </p:cSld>
  <p:clrMapOvr>
    <a:masterClrMapping/>
  </p:clrMapOvr>
  <p:transition>
    <p:fade/>
  </p:transition>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406775"/>
            <a:ext cx="10363200" cy="1470025"/>
          </a:xfrm>
        </p:spPr>
        <p:txBody>
          <a:bodyPr/>
          <a:lstStyle/>
          <a:p>
            <a:r>
              <a:rPr lang="ur-PK" sz="5200" dirty="0">
                <a:latin typeface="1 MUHAMMADI QURANIC" pitchFamily="66" charset="-78"/>
                <a:cs typeface="1 MUHAMMADI QURANIC" pitchFamily="66" charset="-78"/>
              </a:rPr>
              <a:t>وَوَفَّقَنِي لِطَاعَتِكُمْ</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err="1"/>
              <a:t>waffaqani</a:t>
            </a:r>
            <a:r>
              <a:rPr lang="en-US" sz="2800" i="1" dirty="0"/>
              <a:t> </a:t>
            </a:r>
            <a:r>
              <a:rPr lang="en-US" sz="2800" i="1" dirty="0" err="1"/>
              <a:t>lita`atikum</a:t>
            </a:r>
            <a:r>
              <a:rPr lang="en-US" sz="2800" dirty="0"/>
              <a:t/>
            </a:r>
            <a:br>
              <a:rPr lang="en-US" sz="2800" dirty="0"/>
            </a:br>
            <a:r>
              <a:rPr lang="en-US" sz="2800" dirty="0" smtClean="0"/>
              <a:t/>
            </a:r>
            <a:br>
              <a:rPr lang="en-US" sz="2800" dirty="0" smtClean="0"/>
            </a:br>
            <a:r>
              <a:rPr lang="en-US" sz="2800" dirty="0" smtClean="0"/>
              <a:t>May </a:t>
            </a:r>
            <a:r>
              <a:rPr lang="en-US" sz="2800" dirty="0"/>
              <a:t>He grant me success in obedience to you</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آپ کی اطاعت آسان سمجھے</a:t>
            </a:r>
            <a:br>
              <a:rPr lang="ur-PK" sz="2800" dirty="0" smtClean="0">
                <a:latin typeface="Faiz Lahori Nastaleeq" pitchFamily="2" charset="-78"/>
                <a:cs typeface="Faiz Lahori Nastaleeq" pitchFamily="2" charset="-78"/>
              </a:rPr>
            </a:br>
            <a:r>
              <a:rPr lang="en-US" sz="2800" dirty="0" smtClean="0">
                <a:latin typeface="Kruti Dev 016" pitchFamily="2" charset="0"/>
              </a:rPr>
              <a:t/>
            </a:r>
            <a:br>
              <a:rPr lang="en-US" sz="2800" dirty="0" smtClean="0">
                <a:latin typeface="Kruti Dev 016" pitchFamily="2" charset="0"/>
              </a:rPr>
            </a:br>
            <a:r>
              <a:rPr lang="en-US" sz="2800" dirty="0" err="1" smtClean="0">
                <a:latin typeface="Kruti Dev 016" pitchFamily="2" charset="0"/>
              </a:rPr>
              <a:t>vkidh</a:t>
            </a:r>
            <a:r>
              <a:rPr lang="en-US" sz="2800" dirty="0" smtClean="0">
                <a:latin typeface="Kruti Dev 016" pitchFamily="2" charset="0"/>
              </a:rPr>
              <a:t> </a:t>
            </a:r>
            <a:r>
              <a:rPr lang="en-US" sz="2800" dirty="0" err="1" smtClean="0">
                <a:latin typeface="Kruti Dev 016" pitchFamily="2" charset="0"/>
              </a:rPr>
              <a:t>brkvr</a:t>
            </a:r>
            <a:r>
              <a:rPr lang="en-US" sz="2800" dirty="0" smtClean="0">
                <a:latin typeface="Kruti Dev 016" pitchFamily="2" charset="0"/>
              </a:rPr>
              <a:t> </a:t>
            </a:r>
            <a:r>
              <a:rPr lang="en-US" sz="2800" dirty="0" err="1" smtClean="0">
                <a:latin typeface="Kruti Dev 016" pitchFamily="2" charset="0"/>
              </a:rPr>
              <a:t>vkleku</a:t>
            </a:r>
            <a:r>
              <a:rPr lang="en-US" sz="2800" dirty="0" smtClean="0">
                <a:latin typeface="Kruti Dev 016" pitchFamily="2" charset="0"/>
              </a:rPr>
              <a:t> le&gt;s</a:t>
            </a:r>
            <a:r>
              <a:rPr lang="en-US" sz="2800" dirty="0" smtClean="0"/>
              <a:t/>
            </a:r>
            <a:br>
              <a:rPr lang="en-US" sz="2800" dirty="0" smtClean="0"/>
            </a:br>
            <a:endParaRPr lang="en-US" sz="2800" dirty="0"/>
          </a:p>
        </p:txBody>
      </p:sp>
    </p:spTree>
    <p:extLst>
      <p:ext uri="{BB962C8B-B14F-4D97-AF65-F5344CB8AC3E}">
        <p14:creationId xmlns:p14="http://schemas.microsoft.com/office/powerpoint/2010/main" xmlns="" val="1419121605"/>
      </p:ext>
    </p:extLst>
  </p:cSld>
  <p:clrMapOvr>
    <a:masterClrMapping/>
  </p:clrMapOvr>
  <p:transition>
    <p:fade/>
  </p:transition>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711575"/>
            <a:ext cx="10363200" cy="1470025"/>
          </a:xfrm>
        </p:spPr>
        <p:txBody>
          <a:bodyPr/>
          <a:lstStyle/>
          <a:p>
            <a:r>
              <a:rPr lang="ur-PK" sz="5200" dirty="0">
                <a:latin typeface="1 MUHAMMADI QURANIC" pitchFamily="66" charset="-78"/>
                <a:cs typeface="1 MUHAMMADI QURANIC" pitchFamily="66" charset="-78"/>
              </a:rPr>
              <a:t>وَرَزَقَنِي شَفَاعَتَكُمْ</a:t>
            </a:r>
            <a:r>
              <a:rPr lang="en-US" sz="5200" dirty="0">
                <a:latin typeface="1 MUHAMMADI QURANIC" pitchFamily="66" charset="-78"/>
                <a:cs typeface="1 MUHAMMADI QURANIC" pitchFamily="66" charset="-78"/>
              </a:rPr>
              <a:t/>
            </a:r>
            <a:br>
              <a:rPr lang="en-US" sz="5200" dirty="0">
                <a:latin typeface="1 MUHAMMADI QURANIC" pitchFamily="66" charset="-78"/>
                <a:cs typeface="1 MUHAMMADI QURANIC" pitchFamily="66" charset="-78"/>
              </a:rPr>
            </a:br>
            <a:r>
              <a:rPr lang="en-US" sz="2800" dirty="0" smtClean="0">
                <a:latin typeface="1 MUHAMMADI QURANIC" pitchFamily="66" charset="-78"/>
                <a:cs typeface="1 MUHAMMADI QURANIC" pitchFamily="66" charset="-78"/>
              </a:rPr>
              <a:t/>
            </a:r>
            <a:br>
              <a:rPr lang="en-US" sz="2800" dirty="0" smtClean="0">
                <a:latin typeface="1 MUHAMMADI QURANIC" pitchFamily="66" charset="-78"/>
                <a:cs typeface="1 MUHAMMADI QURANIC" pitchFamily="66" charset="-78"/>
              </a:rPr>
            </a:br>
            <a:r>
              <a:rPr lang="en-US" sz="2800" i="1" dirty="0" err="1" smtClean="0"/>
              <a:t>wa</a:t>
            </a:r>
            <a:r>
              <a:rPr lang="en-US" sz="2800" i="1" dirty="0" smtClean="0"/>
              <a:t> </a:t>
            </a:r>
            <a:r>
              <a:rPr lang="en-US" sz="2800" i="1" dirty="0" err="1"/>
              <a:t>razaqani</a:t>
            </a:r>
            <a:r>
              <a:rPr lang="en-US" sz="2800" i="1" dirty="0"/>
              <a:t> </a:t>
            </a:r>
            <a:r>
              <a:rPr lang="en-US" sz="2800" i="1" dirty="0" err="1"/>
              <a:t>shafa`atakum</a:t>
            </a:r>
            <a:r>
              <a:rPr lang="en-US" sz="2800" dirty="0"/>
              <a:t/>
            </a:r>
            <a:br>
              <a:rPr lang="en-US" sz="2800" dirty="0"/>
            </a:br>
            <a:r>
              <a:rPr lang="en-US" sz="2800" dirty="0" smtClean="0"/>
              <a:t/>
            </a:r>
            <a:br>
              <a:rPr lang="en-US" sz="2800" dirty="0" smtClean="0"/>
            </a:br>
            <a:r>
              <a:rPr lang="en-US" sz="2800" dirty="0" smtClean="0"/>
              <a:t>endue </a:t>
            </a:r>
            <a:r>
              <a:rPr lang="en-US" sz="2800" dirty="0"/>
              <a:t>me with your intercession</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اپنی شفاعت حاصل کریں</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viuh</a:t>
            </a:r>
            <a:r>
              <a:rPr lang="en-US" sz="2800" dirty="0" smtClean="0">
                <a:latin typeface="Kruti Dev 016" pitchFamily="2" charset="0"/>
              </a:rPr>
              <a:t> </a:t>
            </a:r>
            <a:r>
              <a:rPr lang="en-US" sz="2800" dirty="0" err="1" smtClean="0">
                <a:latin typeface="Kruti Dev 016" pitchFamily="2" charset="0"/>
              </a:rPr>
              <a:t>f‘kQ+kvr</a:t>
            </a:r>
            <a:r>
              <a:rPr lang="en-US" sz="2800" dirty="0" smtClean="0">
                <a:latin typeface="Kruti Dev 016" pitchFamily="2" charset="0"/>
              </a:rPr>
              <a:t> </a:t>
            </a:r>
            <a:r>
              <a:rPr lang="en-US" sz="2800" dirty="0" err="1" smtClean="0">
                <a:latin typeface="Kruti Dev 016" pitchFamily="2" charset="0"/>
              </a:rPr>
              <a:t>gkfLky</a:t>
            </a:r>
            <a:r>
              <a:rPr lang="en-US" sz="2800" dirty="0" smtClean="0">
                <a:latin typeface="Kruti Dev 016" pitchFamily="2" charset="0"/>
              </a:rPr>
              <a:t> </a:t>
            </a:r>
            <a:r>
              <a:rPr lang="en-US" sz="2800" dirty="0" err="1" smtClean="0">
                <a:latin typeface="Kruti Dev 016" pitchFamily="2" charset="0"/>
              </a:rPr>
              <a:t>djsa</a:t>
            </a:r>
            <a:r>
              <a:rPr lang="en-US" sz="2800" dirty="0" smtClean="0"/>
              <a:t/>
            </a:r>
            <a:br>
              <a:rPr lang="en-US" sz="2800" dirty="0" smtClean="0"/>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1621389543"/>
      </p:ext>
    </p:extLst>
  </p:cSld>
  <p:clrMapOvr>
    <a:masterClrMapping/>
  </p:clrMapOvr>
  <p:transition>
    <p:fade/>
  </p:transition>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092575"/>
            <a:ext cx="10363200" cy="1470025"/>
          </a:xfrm>
        </p:spPr>
        <p:txBody>
          <a:bodyPr/>
          <a:lstStyle/>
          <a:p>
            <a:r>
              <a:rPr lang="ur-PK" sz="5200" dirty="0">
                <a:latin typeface="1 MUHAMMADI QURANIC" pitchFamily="66" charset="-78"/>
                <a:cs typeface="1 MUHAMMADI QURANIC" pitchFamily="66" charset="-78"/>
              </a:rPr>
              <a:t>وَجَعَلَنِي مِنْ خِيَارِ مَوَالِيكُمْ</a:t>
            </a:r>
            <a:r>
              <a:rPr lang="en-US" sz="5200" dirty="0">
                <a:latin typeface="1 MUHAMMADI QURANIC" pitchFamily="66" charset="-78"/>
                <a:cs typeface="1 MUHAMMADI QURANIC" pitchFamily="66" charset="-78"/>
              </a:rPr>
              <a:t/>
            </a:r>
            <a:br>
              <a:rPr lang="en-US" sz="5200" dirty="0">
                <a:latin typeface="1 MUHAMMADI QURANIC" pitchFamily="66" charset="-78"/>
                <a:cs typeface="1 MUHAMMADI QURANIC" pitchFamily="66" charset="-78"/>
              </a:rPr>
            </a:br>
            <a:r>
              <a:rPr lang="en-US" sz="2800" dirty="0" smtClean="0">
                <a:latin typeface="1 MUHAMMADI QURANIC" pitchFamily="66" charset="-78"/>
                <a:cs typeface="1 MUHAMMADI QURANIC" pitchFamily="66" charset="-78"/>
              </a:rPr>
              <a:t/>
            </a:r>
            <a:br>
              <a:rPr lang="en-US" sz="2800" dirty="0" smtClean="0">
                <a:latin typeface="1 MUHAMMADI QURANIC" pitchFamily="66" charset="-78"/>
                <a:cs typeface="1 MUHAMMADI QURANIC" pitchFamily="66" charset="-78"/>
              </a:rPr>
            </a:br>
            <a:r>
              <a:rPr lang="en-US" sz="2800" i="1" dirty="0" err="1" smtClean="0"/>
              <a:t>wa</a:t>
            </a:r>
            <a:r>
              <a:rPr lang="en-US" sz="2800" i="1" dirty="0" smtClean="0"/>
              <a:t> </a:t>
            </a:r>
            <a:r>
              <a:rPr lang="en-US" sz="2800" i="1" dirty="0" err="1"/>
              <a:t>ja`alani</a:t>
            </a:r>
            <a:r>
              <a:rPr lang="en-US" sz="2800" i="1" dirty="0"/>
              <a:t> min </a:t>
            </a:r>
            <a:r>
              <a:rPr lang="en-US" sz="2800" i="1" dirty="0" err="1"/>
              <a:t>khiyari</a:t>
            </a:r>
            <a:r>
              <a:rPr lang="en-US" sz="2800" i="1" dirty="0"/>
              <a:t> </a:t>
            </a:r>
            <a:r>
              <a:rPr lang="en-US" sz="2800" i="1" dirty="0" err="1"/>
              <a:t>mawalikum</a:t>
            </a:r>
            <a:r>
              <a:rPr lang="en-US" sz="2800" dirty="0"/>
              <a:t/>
            </a:r>
            <a:br>
              <a:rPr lang="en-US" sz="2800" dirty="0"/>
            </a:br>
            <a:r>
              <a:rPr lang="en-US" sz="2800" dirty="0" smtClean="0"/>
              <a:t/>
            </a:r>
            <a:br>
              <a:rPr lang="en-US" sz="2800" dirty="0" smtClean="0"/>
            </a:br>
            <a:r>
              <a:rPr lang="en-US" sz="2800" dirty="0" smtClean="0"/>
              <a:t>make </a:t>
            </a:r>
            <a:r>
              <a:rPr lang="en-US" sz="2800" dirty="0"/>
              <a:t>me of the best of your </a:t>
            </a:r>
            <a:r>
              <a:rPr lang="en-US" sz="2800" dirty="0" smtClean="0"/>
              <a:t>loyalists</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اپنے خوش نصیب شاگردوں میں شامل ہو</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vius</a:t>
            </a:r>
            <a:r>
              <a:rPr lang="en-US" sz="2800" dirty="0" smtClean="0">
                <a:latin typeface="Kruti Dev 016" pitchFamily="2" charset="0"/>
              </a:rPr>
              <a:t> [</a:t>
            </a:r>
            <a:r>
              <a:rPr lang="en-US" sz="2800" dirty="0" err="1" smtClean="0">
                <a:latin typeface="Kruti Dev 016" pitchFamily="2" charset="0"/>
              </a:rPr>
              <a:t>k+q’kulhc</a:t>
            </a:r>
            <a:r>
              <a:rPr lang="en-US" sz="2800" dirty="0" smtClean="0">
                <a:latin typeface="Kruti Dev 016" pitchFamily="2" charset="0"/>
              </a:rPr>
              <a:t> ‘</a:t>
            </a:r>
            <a:r>
              <a:rPr lang="en-US" sz="2800" dirty="0" err="1" smtClean="0">
                <a:latin typeface="Kruti Dev 016" pitchFamily="2" charset="0"/>
              </a:rPr>
              <a:t>kkfxnksZa</a:t>
            </a:r>
            <a:r>
              <a:rPr lang="en-US" sz="2800" dirty="0" smtClean="0">
                <a:latin typeface="Kruti Dev 016" pitchFamily="2" charset="0"/>
              </a:rPr>
              <a:t> </a:t>
            </a:r>
            <a:r>
              <a:rPr lang="en-US" sz="2800" dirty="0" err="1" smtClean="0">
                <a:latin typeface="Kruti Dev 016" pitchFamily="2" charset="0"/>
              </a:rPr>
              <a:t>esa</a:t>
            </a:r>
            <a:r>
              <a:rPr lang="en-US" sz="2800" dirty="0" smtClean="0">
                <a:latin typeface="Kruti Dev 016" pitchFamily="2" charset="0"/>
              </a:rPr>
              <a:t> ‘</a:t>
            </a:r>
            <a:r>
              <a:rPr lang="en-US" sz="2800" dirty="0" err="1" smtClean="0">
                <a:latin typeface="Kruti Dev 016" pitchFamily="2" charset="0"/>
              </a:rPr>
              <a:t>kkfey</a:t>
            </a:r>
            <a:r>
              <a:rPr lang="en-US" sz="2800" dirty="0" smtClean="0">
                <a:latin typeface="Kruti Dev 016" pitchFamily="2" charset="0"/>
              </a:rPr>
              <a:t> </a:t>
            </a:r>
            <a:r>
              <a:rPr lang="en-US" sz="2800" dirty="0" err="1" smtClean="0">
                <a:latin typeface="Kruti Dev 016" pitchFamily="2" charset="0"/>
              </a:rPr>
              <a:t>gks</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508634177"/>
      </p:ext>
    </p:extLst>
  </p:cSld>
  <p:clrMapOvr>
    <a:masterClrMapping/>
  </p:clrMapOvr>
  <p:transition>
    <p:fade/>
  </p:transition>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178175"/>
            <a:ext cx="10363200" cy="1470025"/>
          </a:xfrm>
        </p:spPr>
        <p:txBody>
          <a:bodyPr/>
          <a:lstStyle/>
          <a:p>
            <a:r>
              <a:rPr lang="ur-PK" sz="5200" dirty="0">
                <a:latin typeface="1 MUHAMMADI QURANIC" pitchFamily="66" charset="-78"/>
                <a:cs typeface="1 MUHAMMADI QURANIC" pitchFamily="66" charset="-78"/>
              </a:rPr>
              <a:t>ٱلتَّابِعِينَ لِمَا دَعَوْتُمْ إِلَيْهِ</a:t>
            </a:r>
            <a:r>
              <a:rPr lang="en-US" sz="5200" dirty="0"/>
              <a:t/>
            </a:r>
            <a:br>
              <a:rPr lang="en-US" sz="5200" dirty="0"/>
            </a:br>
            <a:r>
              <a:rPr lang="en-US" sz="2800" dirty="0" smtClean="0"/>
              <a:t/>
            </a:r>
            <a:br>
              <a:rPr lang="en-US" sz="2800" dirty="0" smtClean="0"/>
            </a:br>
            <a:r>
              <a:rPr lang="en-US" sz="2800" i="1" dirty="0" err="1" smtClean="0"/>
              <a:t>alttabi`ina</a:t>
            </a:r>
            <a:r>
              <a:rPr lang="en-US" sz="2800" i="1" dirty="0" smtClean="0"/>
              <a:t> </a:t>
            </a:r>
            <a:r>
              <a:rPr lang="en-US" sz="2800" i="1" dirty="0"/>
              <a:t>lima </a:t>
            </a:r>
            <a:r>
              <a:rPr lang="en-US" sz="2800" i="1" dirty="0" err="1"/>
              <a:t>da`awtum</a:t>
            </a:r>
            <a:r>
              <a:rPr lang="en-US" sz="2800" i="1" dirty="0"/>
              <a:t> </a:t>
            </a:r>
            <a:r>
              <a:rPr lang="en-US" sz="2800" i="1" dirty="0" err="1"/>
              <a:t>ilayhi</a:t>
            </a:r>
            <a:r>
              <a:rPr lang="en-US" sz="2800" dirty="0"/>
              <a:t/>
            </a:r>
            <a:br>
              <a:rPr lang="en-US" sz="2800" dirty="0"/>
            </a:br>
            <a:r>
              <a:rPr lang="en-US" sz="2800" dirty="0" smtClean="0"/>
              <a:t/>
            </a:r>
            <a:br>
              <a:rPr lang="en-US" sz="2800" dirty="0" smtClean="0"/>
            </a:br>
            <a:r>
              <a:rPr lang="en-US" sz="2800" dirty="0" smtClean="0"/>
              <a:t>who </a:t>
            </a:r>
            <a:r>
              <a:rPr lang="en-US" sz="2800" dirty="0"/>
              <a:t>carry out all that to which you have called</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جو آپ کی روایات پر قائم ہیں</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tks</a:t>
            </a:r>
            <a:r>
              <a:rPr lang="en-US" sz="2800" dirty="0" smtClean="0">
                <a:latin typeface="Kruti Dev 016" pitchFamily="2" charset="0"/>
              </a:rPr>
              <a:t> </a:t>
            </a:r>
            <a:r>
              <a:rPr lang="en-US" sz="2800" dirty="0" err="1" smtClean="0">
                <a:latin typeface="Kruti Dev 016" pitchFamily="2" charset="0"/>
              </a:rPr>
              <a:t>vkidh</a:t>
            </a:r>
            <a:r>
              <a:rPr lang="en-US" sz="2800" dirty="0" smtClean="0">
                <a:latin typeface="Kruti Dev 016" pitchFamily="2" charset="0"/>
              </a:rPr>
              <a:t> </a:t>
            </a:r>
            <a:r>
              <a:rPr lang="en-US" sz="2800" dirty="0" err="1" smtClean="0">
                <a:latin typeface="Kruti Dev 016" pitchFamily="2" charset="0"/>
              </a:rPr>
              <a:t>fjok;kr</a:t>
            </a:r>
            <a:r>
              <a:rPr lang="en-US" sz="2800" dirty="0" smtClean="0">
                <a:latin typeface="Kruti Dev 016" pitchFamily="2" charset="0"/>
              </a:rPr>
              <a:t> </a:t>
            </a:r>
            <a:r>
              <a:rPr lang="en-US" sz="2800" dirty="0" err="1" smtClean="0">
                <a:latin typeface="Kruti Dev 016" pitchFamily="2" charset="0"/>
              </a:rPr>
              <a:t>ij</a:t>
            </a:r>
            <a:r>
              <a:rPr lang="en-US" sz="2800" dirty="0" smtClean="0">
                <a:latin typeface="Kruti Dev 016" pitchFamily="2" charset="0"/>
              </a:rPr>
              <a:t> d++</a:t>
            </a:r>
            <a:r>
              <a:rPr lang="en-US" sz="2800" dirty="0" err="1" smtClean="0">
                <a:latin typeface="Kruti Dev 016" pitchFamily="2" charset="0"/>
              </a:rPr>
              <a:t>k,e</a:t>
            </a:r>
            <a:r>
              <a:rPr lang="en-US" sz="2800" dirty="0" smtClean="0">
                <a:latin typeface="Kruti Dev 016" pitchFamily="2" charset="0"/>
              </a:rPr>
              <a:t> </a:t>
            </a:r>
            <a:r>
              <a:rPr lang="en-US" sz="2800" dirty="0" err="1" smtClean="0">
                <a:latin typeface="Kruti Dev 016" pitchFamily="2" charset="0"/>
              </a:rPr>
              <a:t>gSa</a:t>
            </a:r>
            <a:endParaRPr lang="en-US" sz="2800" dirty="0"/>
          </a:p>
        </p:txBody>
      </p:sp>
    </p:spTree>
    <p:extLst>
      <p:ext uri="{BB962C8B-B14F-4D97-AF65-F5344CB8AC3E}">
        <p14:creationId xmlns:p14="http://schemas.microsoft.com/office/powerpoint/2010/main" xmlns="" val="682515537"/>
      </p:ext>
    </p:extLst>
  </p:cSld>
  <p:clrMapOvr>
    <a:masterClrMapping/>
  </p:clrMapOvr>
  <p:transition>
    <p:fade/>
  </p:transition>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559175"/>
            <a:ext cx="10363200" cy="1470025"/>
          </a:xfrm>
        </p:spPr>
        <p:txBody>
          <a:bodyPr/>
          <a:lstStyle/>
          <a:p>
            <a:r>
              <a:rPr lang="ur-PK" sz="5200" dirty="0">
                <a:latin typeface="1 MUHAMMADI QURANIC" pitchFamily="66" charset="-78"/>
                <a:cs typeface="1 MUHAMMADI QURANIC" pitchFamily="66" charset="-78"/>
              </a:rPr>
              <a:t>وَجَعَلَنِي مِمَّنْ يَقْتَصُّ آثَارَكُمْ</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err="1"/>
              <a:t>ja`alani</a:t>
            </a:r>
            <a:r>
              <a:rPr lang="en-US" sz="2800" i="1" dirty="0"/>
              <a:t> </a:t>
            </a:r>
            <a:r>
              <a:rPr lang="en-US" sz="2800" i="1" dirty="0" err="1"/>
              <a:t>mimman</a:t>
            </a:r>
            <a:r>
              <a:rPr lang="en-US" sz="2800" i="1" dirty="0"/>
              <a:t> </a:t>
            </a:r>
            <a:r>
              <a:rPr lang="en-US" sz="2800" i="1" dirty="0" err="1"/>
              <a:t>yaqtassu</a:t>
            </a:r>
            <a:r>
              <a:rPr lang="en-US" sz="2800" i="1" dirty="0"/>
              <a:t> </a:t>
            </a:r>
            <a:r>
              <a:rPr lang="en-US" sz="2800" i="1" dirty="0" err="1"/>
              <a:t>atharakum</a:t>
            </a:r>
            <a:r>
              <a:rPr lang="en-US" sz="2800" dirty="0"/>
              <a:t/>
            </a:r>
            <a:br>
              <a:rPr lang="en-US" sz="2800" dirty="0"/>
            </a:br>
            <a:r>
              <a:rPr lang="en-US" sz="2800" dirty="0" smtClean="0"/>
              <a:t/>
            </a:r>
            <a:br>
              <a:rPr lang="en-US" sz="2800" dirty="0" smtClean="0"/>
            </a:br>
            <a:r>
              <a:rPr lang="en-US" sz="2800" dirty="0" smtClean="0"/>
              <a:t>and </a:t>
            </a:r>
            <a:r>
              <a:rPr lang="en-US" sz="2800" dirty="0"/>
              <a:t>make me of those who are tracking your footsteps</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اور مجھے اپنے نقش قدم پر چلنے پر مجبور کریں</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vkSj</a:t>
            </a:r>
            <a:r>
              <a:rPr lang="en-US" sz="2800" dirty="0" smtClean="0">
                <a:latin typeface="Kruti Dev 016" pitchFamily="2" charset="0"/>
              </a:rPr>
              <a:t> </a:t>
            </a:r>
            <a:r>
              <a:rPr lang="en-US" sz="2800" dirty="0" err="1" smtClean="0">
                <a:latin typeface="Kruti Dev 016" pitchFamily="2" charset="0"/>
              </a:rPr>
              <a:t>eq</a:t>
            </a:r>
            <a:r>
              <a:rPr lang="en-US" sz="2800" dirty="0" smtClean="0">
                <a:latin typeface="Kruti Dev 016" pitchFamily="2" charset="0"/>
              </a:rPr>
              <a:t>&gt;s </a:t>
            </a:r>
            <a:r>
              <a:rPr lang="en-US" sz="2800" dirty="0" err="1" smtClean="0">
                <a:latin typeface="Kruti Dev 016" pitchFamily="2" charset="0"/>
              </a:rPr>
              <a:t>vius</a:t>
            </a:r>
            <a:r>
              <a:rPr lang="en-US" sz="2800" dirty="0" smtClean="0">
                <a:latin typeface="Kruti Dev 016" pitchFamily="2" charset="0"/>
              </a:rPr>
              <a:t> </a:t>
            </a:r>
            <a:r>
              <a:rPr lang="en-US" sz="2800" dirty="0" err="1" smtClean="0">
                <a:latin typeface="Kruti Dev 016" pitchFamily="2" charset="0"/>
              </a:rPr>
              <a:t>uD</a:t>
            </a:r>
            <a:r>
              <a:rPr lang="en-US" sz="2800" dirty="0" smtClean="0">
                <a:latin typeface="Kruti Dev 016" pitchFamily="2" charset="0"/>
              </a:rPr>
              <a:t>++’</a:t>
            </a:r>
            <a:r>
              <a:rPr lang="en-US" sz="2800" dirty="0" err="1" smtClean="0">
                <a:latin typeface="Kruti Dev 016" pitchFamily="2" charset="0"/>
              </a:rPr>
              <a:t>ks</a:t>
            </a:r>
            <a:r>
              <a:rPr lang="en-US" sz="2800" dirty="0" smtClean="0">
                <a:latin typeface="Kruti Dev 016" pitchFamily="2" charset="0"/>
              </a:rPr>
              <a:t> </a:t>
            </a:r>
            <a:r>
              <a:rPr lang="en-US" sz="2800" dirty="0" err="1" smtClean="0">
                <a:latin typeface="Kruti Dev 016" pitchFamily="2" charset="0"/>
              </a:rPr>
              <a:t>d+ne</a:t>
            </a:r>
            <a:r>
              <a:rPr lang="en-US" sz="2800" dirty="0" smtClean="0">
                <a:latin typeface="Kruti Dev 016" pitchFamily="2" charset="0"/>
              </a:rPr>
              <a:t> </a:t>
            </a:r>
            <a:r>
              <a:rPr lang="en-US" sz="2800" dirty="0" err="1" smtClean="0">
                <a:latin typeface="Kruti Dev 016" pitchFamily="2" charset="0"/>
              </a:rPr>
              <a:t>ij</a:t>
            </a:r>
            <a:r>
              <a:rPr lang="en-US" sz="2800" dirty="0" smtClean="0">
                <a:latin typeface="Kruti Dev 016" pitchFamily="2" charset="0"/>
              </a:rPr>
              <a:t> </a:t>
            </a:r>
            <a:r>
              <a:rPr lang="en-US" sz="2800" dirty="0" err="1" smtClean="0">
                <a:latin typeface="Kruti Dev 016" pitchFamily="2" charset="0"/>
              </a:rPr>
              <a:t>pyus</a:t>
            </a:r>
            <a:r>
              <a:rPr lang="en-US" sz="2800" dirty="0" smtClean="0">
                <a:latin typeface="Kruti Dev 016" pitchFamily="2" charset="0"/>
              </a:rPr>
              <a:t> </a:t>
            </a:r>
            <a:r>
              <a:rPr lang="en-US" sz="2800" dirty="0" err="1" smtClean="0">
                <a:latin typeface="Kruti Dev 016" pitchFamily="2" charset="0"/>
              </a:rPr>
              <a:t>ij</a:t>
            </a:r>
            <a:r>
              <a:rPr lang="en-US" sz="2800" dirty="0" smtClean="0">
                <a:latin typeface="Kruti Dev 016" pitchFamily="2" charset="0"/>
              </a:rPr>
              <a:t> </a:t>
            </a:r>
            <a:r>
              <a:rPr lang="en-US" sz="2800" dirty="0" err="1" smtClean="0">
                <a:latin typeface="Kruti Dev 016" pitchFamily="2" charset="0"/>
              </a:rPr>
              <a:t>etcwj</a:t>
            </a:r>
            <a:r>
              <a:rPr lang="en-US" sz="2800" dirty="0" smtClean="0">
                <a:latin typeface="Kruti Dev 016" pitchFamily="2" charset="0"/>
              </a:rPr>
              <a:t> </a:t>
            </a:r>
            <a:r>
              <a:rPr lang="en-US" sz="2800" dirty="0" err="1" smtClean="0">
                <a:latin typeface="Kruti Dev 016" pitchFamily="2" charset="0"/>
              </a:rPr>
              <a:t>djsa</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endParaRPr lang="en-US" sz="2800" dirty="0"/>
          </a:p>
        </p:txBody>
      </p:sp>
      <p:sp>
        <p:nvSpPr>
          <p:cNvPr id="3" name="Subtitle 2"/>
          <p:cNvSpPr>
            <a:spLocks noGrp="1"/>
          </p:cNvSpPr>
          <p:nvPr>
            <p:ph type="subTitle" idx="1"/>
          </p:nvPr>
        </p:nvSpPr>
        <p:spPr>
          <a:xfrm>
            <a:off x="1828800" y="4572000"/>
            <a:ext cx="8534400" cy="1066800"/>
          </a:xfrm>
        </p:spPr>
        <p:txBody>
          <a:bodyPr/>
          <a:lstStyle/>
          <a:p>
            <a:r>
              <a:rPr lang="ur-PK" dirty="0">
                <a:latin typeface="Faiz Lahori Nastaleeq" pitchFamily="2" charset="-78"/>
                <a:cs typeface="Faiz Lahori Nastaleeq" pitchFamily="2" charset="-78"/>
              </a:rPr>
              <a:t/>
            </a:r>
            <a:br>
              <a:rPr lang="ur-PK" dirty="0">
                <a:latin typeface="Faiz Lahori Nastaleeq" pitchFamily="2" charset="-78"/>
                <a:cs typeface="Faiz Lahori Nastaleeq" pitchFamily="2" charset="-78"/>
              </a:rPr>
            </a:br>
            <a:endParaRPr lang="en-US" dirty="0">
              <a:latin typeface="Faiz Lahori Nastaleeq" pitchFamily="2" charset="-78"/>
              <a:cs typeface="Faiz Lahori Nastaleeq" pitchFamily="2" charset="-78"/>
            </a:endParaRPr>
          </a:p>
        </p:txBody>
      </p:sp>
    </p:spTree>
    <p:extLst>
      <p:ext uri="{BB962C8B-B14F-4D97-AF65-F5344CB8AC3E}">
        <p14:creationId xmlns:p14="http://schemas.microsoft.com/office/powerpoint/2010/main" xmlns="" val="1192526222"/>
      </p:ext>
    </p:extLst>
  </p:cSld>
  <p:clrMapOvr>
    <a:masterClrMapping/>
  </p:clrMapOvr>
  <p:transition>
    <p:fade/>
  </p:transition>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711575"/>
            <a:ext cx="10363200" cy="1470025"/>
          </a:xfrm>
        </p:spPr>
        <p:txBody>
          <a:bodyPr/>
          <a:lstStyle/>
          <a:p>
            <a:r>
              <a:rPr lang="ur-PK" sz="5200" dirty="0">
                <a:latin typeface="1 MUHAMMADI QURANIC" pitchFamily="66" charset="-78"/>
                <a:cs typeface="1 MUHAMMADI QURANIC" pitchFamily="66" charset="-78"/>
              </a:rPr>
              <a:t>وَيَسْلُكُ سَبِيلَكُمْ</a:t>
            </a:r>
            <a:r>
              <a:rPr lang="en-US" sz="5200" dirty="0">
                <a:latin typeface="1 MUHAMMADI QURANIC" pitchFamily="66" charset="-78"/>
                <a:cs typeface="1 MUHAMMADI QURANIC" pitchFamily="66" charset="-78"/>
              </a:rPr>
              <a:t/>
            </a:r>
            <a:br>
              <a:rPr lang="en-US" sz="5200" dirty="0">
                <a:latin typeface="1 MUHAMMADI QURANIC" pitchFamily="66" charset="-78"/>
                <a:cs typeface="1 MUHAMMADI QURANIC" pitchFamily="66" charset="-78"/>
              </a:rPr>
            </a:br>
            <a:r>
              <a:rPr lang="en-US" sz="2800" dirty="0" smtClean="0">
                <a:latin typeface="1 MUHAMMADI QURANIC" pitchFamily="66" charset="-78"/>
                <a:cs typeface="1 MUHAMMADI QURANIC" pitchFamily="66" charset="-78"/>
              </a:rPr>
              <a:t/>
            </a:r>
            <a:br>
              <a:rPr lang="en-US" sz="2800" dirty="0" smtClean="0">
                <a:latin typeface="1 MUHAMMADI QURANIC" pitchFamily="66" charset="-78"/>
                <a:cs typeface="1 MUHAMMADI QURANIC" pitchFamily="66" charset="-78"/>
              </a:rPr>
            </a:br>
            <a:r>
              <a:rPr lang="en-US" sz="2800" i="1" dirty="0" err="1" smtClean="0"/>
              <a:t>wa</a:t>
            </a:r>
            <a:r>
              <a:rPr lang="en-US" sz="2800" i="1" dirty="0" smtClean="0"/>
              <a:t> </a:t>
            </a:r>
            <a:r>
              <a:rPr lang="en-US" sz="2800" i="1" dirty="0" err="1"/>
              <a:t>yasluku</a:t>
            </a:r>
            <a:r>
              <a:rPr lang="en-US" sz="2800" i="1" dirty="0"/>
              <a:t> </a:t>
            </a:r>
            <a:r>
              <a:rPr lang="en-US" sz="2800" i="1" dirty="0" err="1"/>
              <a:t>sabilakum</a:t>
            </a:r>
            <a:r>
              <a:rPr lang="en-US" sz="2800" dirty="0"/>
              <a:t/>
            </a:r>
            <a:br>
              <a:rPr lang="en-US" sz="2800" dirty="0"/>
            </a:br>
            <a:r>
              <a:rPr lang="en-US" sz="2800" dirty="0" smtClean="0"/>
              <a:t/>
            </a:r>
            <a:br>
              <a:rPr lang="en-US" sz="2800" dirty="0" smtClean="0"/>
            </a:br>
            <a:r>
              <a:rPr lang="en-US" sz="2800" dirty="0" smtClean="0"/>
              <a:t>taking </a:t>
            </a:r>
            <a:r>
              <a:rPr lang="en-US" sz="2800" dirty="0"/>
              <a:t>your path</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اور وہ تمہارے راستے پر چل پائے گا</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vkSj</a:t>
            </a:r>
            <a:r>
              <a:rPr lang="en-US" sz="2800" dirty="0" smtClean="0">
                <a:latin typeface="Kruti Dev 016" pitchFamily="2" charset="0"/>
              </a:rPr>
              <a:t> </a:t>
            </a:r>
            <a:r>
              <a:rPr lang="en-US" sz="2800" dirty="0" err="1" smtClean="0">
                <a:latin typeface="Kruti Dev 016" pitchFamily="2" charset="0"/>
              </a:rPr>
              <a:t>og</a:t>
            </a:r>
            <a:r>
              <a:rPr lang="en-US" sz="2800" dirty="0" smtClean="0">
                <a:latin typeface="Kruti Dev 016" pitchFamily="2" charset="0"/>
              </a:rPr>
              <a:t> </a:t>
            </a:r>
            <a:r>
              <a:rPr lang="en-US" sz="2800" dirty="0" err="1" smtClean="0">
                <a:latin typeface="Kruti Dev 016" pitchFamily="2" charset="0"/>
              </a:rPr>
              <a:t>rqEgkjs</a:t>
            </a:r>
            <a:r>
              <a:rPr lang="en-US" sz="2800" dirty="0" smtClean="0">
                <a:latin typeface="Kruti Dev 016" pitchFamily="2" charset="0"/>
              </a:rPr>
              <a:t> </a:t>
            </a:r>
            <a:r>
              <a:rPr lang="en-US" sz="2800" dirty="0" err="1" smtClean="0">
                <a:latin typeface="Kruti Dev 016" pitchFamily="2" charset="0"/>
              </a:rPr>
              <a:t>jkLrs</a:t>
            </a:r>
            <a:r>
              <a:rPr lang="en-US" sz="2800" dirty="0" smtClean="0">
                <a:latin typeface="Kruti Dev 016" pitchFamily="2" charset="0"/>
              </a:rPr>
              <a:t> </a:t>
            </a:r>
            <a:r>
              <a:rPr lang="en-US" sz="2800" dirty="0" err="1" smtClean="0">
                <a:latin typeface="Kruti Dev 016" pitchFamily="2" charset="0"/>
              </a:rPr>
              <a:t>ij</a:t>
            </a:r>
            <a:r>
              <a:rPr lang="en-US" sz="2800" dirty="0" smtClean="0">
                <a:latin typeface="Kruti Dev 016" pitchFamily="2" charset="0"/>
              </a:rPr>
              <a:t> </a:t>
            </a:r>
            <a:r>
              <a:rPr lang="en-US" sz="2800" dirty="0" err="1" smtClean="0">
                <a:latin typeface="Kruti Dev 016" pitchFamily="2" charset="0"/>
              </a:rPr>
              <a:t>py</a:t>
            </a:r>
            <a:r>
              <a:rPr lang="en-US" sz="2800" dirty="0" smtClean="0">
                <a:latin typeface="Kruti Dev 016" pitchFamily="2" charset="0"/>
              </a:rPr>
              <a:t> </a:t>
            </a:r>
            <a:r>
              <a:rPr lang="en-US" sz="2800" dirty="0" err="1" smtClean="0">
                <a:latin typeface="Kruti Dev 016" pitchFamily="2" charset="0"/>
              </a:rPr>
              <a:t>ik,xk</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69460994"/>
      </p:ext>
    </p:extLst>
  </p:cSld>
  <p:clrMapOvr>
    <a:masterClrMapping/>
  </p:clrMapOvr>
  <p:transition>
    <p:fade/>
  </p:transition>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114800"/>
            <a:ext cx="10363200" cy="1470025"/>
          </a:xfrm>
        </p:spPr>
        <p:txBody>
          <a:bodyPr/>
          <a:lstStyle/>
          <a:p>
            <a:r>
              <a:rPr lang="ur-PK" sz="5200" dirty="0">
                <a:latin typeface="1 MUHAMMADI QURANIC" pitchFamily="66" charset="-78"/>
                <a:cs typeface="1 MUHAMMADI QURANIC" pitchFamily="66" charset="-78"/>
              </a:rPr>
              <a:t>وَيَهْتَدِي بِهُدَاكُمْ</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err="1"/>
              <a:t>yahtadi</a:t>
            </a:r>
            <a:r>
              <a:rPr lang="en-US" sz="2800" i="1" dirty="0"/>
              <a:t> </a:t>
            </a:r>
            <a:r>
              <a:rPr lang="en-US" sz="2800" i="1" dirty="0" err="1"/>
              <a:t>bihudakum</a:t>
            </a:r>
            <a:r>
              <a:rPr lang="en-US" sz="2800" dirty="0"/>
              <a:t/>
            </a:r>
            <a:br>
              <a:rPr lang="en-US" sz="2800" dirty="0"/>
            </a:br>
            <a:r>
              <a:rPr lang="en-US" sz="2800" dirty="0" smtClean="0"/>
              <a:t/>
            </a:r>
            <a:br>
              <a:rPr lang="en-US" sz="2800" dirty="0" smtClean="0"/>
            </a:br>
            <a:r>
              <a:rPr lang="en-US" sz="2800" dirty="0" smtClean="0"/>
              <a:t>following </a:t>
            </a:r>
            <a:r>
              <a:rPr lang="en-US" sz="2800" dirty="0"/>
              <a:t>your guidance</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اپنی رہنمائی کی پابندی کرو</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viuh</a:t>
            </a:r>
            <a:r>
              <a:rPr lang="en-US" sz="2800" dirty="0" smtClean="0">
                <a:latin typeface="Kruti Dev 016" pitchFamily="2" charset="0"/>
              </a:rPr>
              <a:t> </a:t>
            </a:r>
            <a:r>
              <a:rPr lang="en-US" sz="2800" dirty="0" err="1" smtClean="0">
                <a:latin typeface="Kruti Dev 016" pitchFamily="2" charset="0"/>
              </a:rPr>
              <a:t>jguqekbZ</a:t>
            </a:r>
            <a:r>
              <a:rPr lang="en-US" sz="2800" dirty="0" smtClean="0">
                <a:latin typeface="Kruti Dev 016" pitchFamily="2" charset="0"/>
              </a:rPr>
              <a:t> dh </a:t>
            </a:r>
            <a:r>
              <a:rPr lang="en-US" sz="2800" dirty="0" err="1" smtClean="0">
                <a:latin typeface="Kruti Dev 016" pitchFamily="2" charset="0"/>
              </a:rPr>
              <a:t>ikcUnh</a:t>
            </a:r>
            <a:r>
              <a:rPr lang="en-US" sz="2800" dirty="0" smtClean="0">
                <a:latin typeface="Kruti Dev 016" pitchFamily="2" charset="0"/>
              </a:rPr>
              <a:t> </a:t>
            </a:r>
            <a:r>
              <a:rPr lang="en-US" sz="2800" dirty="0" err="1" smtClean="0">
                <a:latin typeface="Kruti Dev 016" pitchFamily="2" charset="0"/>
              </a:rPr>
              <a:t>djks</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252516508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xmlns="" id="{7B3DBA3B-639F-48BA-A0D7-8CCF9716AF44}"/>
              </a:ext>
            </a:extLst>
          </p:cNvPr>
          <p:cNvSpPr>
            <a:spLocks noGrp="1"/>
          </p:cNvSpPr>
          <p:nvPr>
            <p:ph idx="1"/>
          </p:nvPr>
        </p:nvSpPr>
        <p:spPr>
          <a:xfrm>
            <a:off x="1295400" y="1447800"/>
            <a:ext cx="9601200" cy="1295400"/>
          </a:xfrm>
        </p:spPr>
        <p:txBody>
          <a:bodyPr>
            <a:normAutofit/>
          </a:bodyPr>
          <a:lstStyle/>
          <a:p>
            <a:r>
              <a:rPr lang="ur-PK" sz="5200" dirty="0">
                <a:latin typeface="1 MUHAMMADI QURANIC" pitchFamily="66" charset="-78"/>
                <a:cs typeface="1 MUHAMMADI QURANIC" pitchFamily="66" charset="-78"/>
              </a:rPr>
              <a:t>بِسْمِ </a:t>
            </a:r>
            <a:r>
              <a:rPr lang="ur-PK" sz="5200" dirty="0" smtClean="0">
                <a:latin typeface="1 MUHAMMADI QURANIC" pitchFamily="66" charset="-78"/>
                <a:cs typeface="1 MUHAMMADI QURANIC" pitchFamily="66" charset="-78"/>
              </a:rPr>
              <a:t>اللہِ الرَّحْمـٰنِ الرَّحِيْمِ</a:t>
            </a:r>
            <a:endParaRPr lang="en-US" sz="5200" dirty="0">
              <a:latin typeface="1 MUHAMMADI QURANIC" pitchFamily="66" charset="-78"/>
              <a:cs typeface="1 MUHAMMADI QURANIC" pitchFamily="66" charset="-78"/>
            </a:endParaRPr>
          </a:p>
        </p:txBody>
      </p:sp>
      <p:sp>
        <p:nvSpPr>
          <p:cNvPr id="9" name="Content Placeholder 8">
            <a:extLst>
              <a:ext uri="{FF2B5EF4-FFF2-40B4-BE49-F238E27FC236}">
                <a16:creationId xmlns:a16="http://schemas.microsoft.com/office/drawing/2014/main" xmlns="" id="{8A1379AB-EC38-4E32-AA9C-09705C33C009}"/>
              </a:ext>
            </a:extLst>
          </p:cNvPr>
          <p:cNvSpPr>
            <a:spLocks noGrp="1"/>
          </p:cNvSpPr>
          <p:nvPr>
            <p:ph idx="10"/>
          </p:nvPr>
        </p:nvSpPr>
        <p:spPr>
          <a:xfrm>
            <a:off x="1524000" y="2438400"/>
            <a:ext cx="9601200" cy="838200"/>
          </a:xfrm>
        </p:spPr>
        <p:txBody>
          <a:bodyPr/>
          <a:lstStyle/>
          <a:p>
            <a:r>
              <a:rPr lang="en-US" sz="2800" dirty="0" err="1" smtClean="0"/>
              <a:t>bismi</a:t>
            </a:r>
            <a:r>
              <a:rPr lang="en-US" sz="2800" dirty="0" smtClean="0"/>
              <a:t> </a:t>
            </a:r>
            <a:r>
              <a:rPr lang="en-US" sz="2800" dirty="0" err="1" smtClean="0"/>
              <a:t>allahi</a:t>
            </a:r>
            <a:r>
              <a:rPr lang="en-US" sz="2800" dirty="0" smtClean="0"/>
              <a:t> </a:t>
            </a:r>
            <a:r>
              <a:rPr lang="en-US" sz="2800" dirty="0" err="1" smtClean="0"/>
              <a:t>alrrahmini</a:t>
            </a:r>
            <a:r>
              <a:rPr lang="en-US" sz="2800" dirty="0" smtClean="0"/>
              <a:t> </a:t>
            </a:r>
            <a:r>
              <a:rPr lang="en-US" sz="2800" dirty="0" err="1" smtClean="0"/>
              <a:t>alrrahimi</a:t>
            </a:r>
            <a:endParaRPr lang="en-US" sz="2800" dirty="0" smtClean="0"/>
          </a:p>
          <a:p>
            <a:endParaRPr lang="en-US" sz="2800" dirty="0" smtClean="0">
              <a:solidFill>
                <a:srgbClr val="000066"/>
              </a:solidFill>
            </a:endParaRPr>
          </a:p>
          <a:p>
            <a:r>
              <a:rPr lang="en-US" sz="2800" dirty="0" smtClean="0">
                <a:solidFill>
                  <a:srgbClr val="000066"/>
                </a:solidFill>
              </a:rPr>
              <a:t>In the Name of </a:t>
            </a:r>
            <a:r>
              <a:rPr lang="en-US" sz="2800" dirty="0" err="1" smtClean="0">
                <a:solidFill>
                  <a:srgbClr val="000066"/>
                </a:solidFill>
              </a:rPr>
              <a:t>Allāh</a:t>
            </a:r>
            <a:r>
              <a:rPr lang="en-US" sz="2800" dirty="0" smtClean="0">
                <a:solidFill>
                  <a:srgbClr val="000066"/>
                </a:solidFill>
              </a:rPr>
              <a:t>, the All-beneficent, the All-merciful</a:t>
            </a:r>
            <a:r>
              <a:rPr lang="en-US" sz="2800" dirty="0" smtClean="0">
                <a:solidFill>
                  <a:srgbClr val="000066"/>
                </a:solidFill>
              </a:rPr>
              <a:t>.</a:t>
            </a:r>
          </a:p>
          <a:p>
            <a:endParaRPr lang="en-US" sz="1200" dirty="0" smtClean="0">
              <a:solidFill>
                <a:srgbClr val="000066"/>
              </a:solidFill>
            </a:endParaRPr>
          </a:p>
          <a:p>
            <a:r>
              <a:rPr lang="ar-SA" sz="2800" dirty="0" smtClean="0">
                <a:latin typeface="Faiz Lahori Nastaleeq" pitchFamily="2" charset="-78"/>
                <a:cs typeface="Faiz Lahori Nastaleeq" pitchFamily="2" charset="-78"/>
              </a:rPr>
              <a:t>عظیم </a:t>
            </a:r>
            <a:r>
              <a:rPr lang="ar-SA" sz="2800" dirty="0" smtClean="0">
                <a:latin typeface="Faiz Lahori Nastaleeq" pitchFamily="2" charset="-78"/>
                <a:cs typeface="Faiz Lahori Nastaleeq" pitchFamily="2" charset="-78"/>
              </a:rPr>
              <a:t>اور دائمی رحمتوں والے خدا کے نام سے </a:t>
            </a:r>
            <a:endParaRPr lang="en-US" sz="2800" dirty="0" smtClean="0">
              <a:latin typeface="Faiz Lahori Nastaleeq" pitchFamily="2" charset="-78"/>
              <a:cs typeface="Faiz Lahori Nastaleeq" pitchFamily="2" charset="-78"/>
            </a:endParaRPr>
          </a:p>
          <a:p>
            <a:endParaRPr lang="en-US" sz="1200" dirty="0" smtClean="0">
              <a:latin typeface="Faiz Lahori Nastaleeq" pitchFamily="2" charset="-78"/>
              <a:cs typeface="Faiz Lahori Nastaleeq" pitchFamily="2" charset="-78"/>
            </a:endParaRPr>
          </a:p>
          <a:p>
            <a:r>
              <a:rPr lang="en-US" sz="2800" b="1" dirty="0" err="1" smtClean="0">
                <a:effectLst>
                  <a:outerShdw blurRad="38100" dist="38100" dir="2700000" algn="tl">
                    <a:srgbClr val="000000">
                      <a:alpha val="43137"/>
                    </a:srgbClr>
                  </a:outerShdw>
                </a:effectLst>
                <a:latin typeface="Kruti Dev 016" pitchFamily="2" charset="0"/>
              </a:rPr>
              <a:t>vt+he</a:t>
            </a:r>
            <a:r>
              <a:rPr lang="en-US" sz="2800" b="1" dirty="0" smtClean="0">
                <a:effectLst>
                  <a:outerShdw blurRad="38100" dist="38100" dir="2700000" algn="tl">
                    <a:srgbClr val="000000">
                      <a:alpha val="43137"/>
                    </a:srgbClr>
                  </a:outerShdw>
                </a:effectLst>
                <a:latin typeface="Kruti Dev 016" pitchFamily="2" charset="0"/>
              </a:rPr>
              <a:t> </a:t>
            </a:r>
            <a:r>
              <a:rPr lang="en-US" sz="2800" b="1" dirty="0" err="1" smtClean="0">
                <a:effectLst>
                  <a:outerShdw blurRad="38100" dist="38100" dir="2700000" algn="tl">
                    <a:srgbClr val="000000">
                      <a:alpha val="43137"/>
                    </a:srgbClr>
                  </a:outerShdw>
                </a:effectLst>
                <a:latin typeface="Kruti Dev 016" pitchFamily="2" charset="0"/>
              </a:rPr>
              <a:t>vkSj</a:t>
            </a:r>
            <a:r>
              <a:rPr lang="en-US" sz="2800" b="1" dirty="0" smtClean="0">
                <a:effectLst>
                  <a:outerShdw blurRad="38100" dist="38100" dir="2700000" algn="tl">
                    <a:srgbClr val="000000">
                      <a:alpha val="43137"/>
                    </a:srgbClr>
                  </a:outerShdw>
                </a:effectLst>
                <a:latin typeface="Kruti Dev 016" pitchFamily="2" charset="0"/>
              </a:rPr>
              <a:t> </a:t>
            </a:r>
            <a:r>
              <a:rPr lang="en-US" sz="2800" b="1" dirty="0" err="1" smtClean="0">
                <a:effectLst>
                  <a:outerShdw blurRad="38100" dist="38100" dir="2700000" algn="tl">
                    <a:srgbClr val="000000">
                      <a:alpha val="43137"/>
                    </a:srgbClr>
                  </a:outerShdw>
                </a:effectLst>
                <a:latin typeface="Kruti Dev 016" pitchFamily="2" charset="0"/>
              </a:rPr>
              <a:t>nk,eh</a:t>
            </a:r>
            <a:r>
              <a:rPr lang="en-US" sz="2800" b="1" dirty="0" smtClean="0">
                <a:effectLst>
                  <a:outerShdw blurRad="38100" dist="38100" dir="2700000" algn="tl">
                    <a:srgbClr val="000000">
                      <a:alpha val="43137"/>
                    </a:srgbClr>
                  </a:outerShdw>
                </a:effectLst>
                <a:latin typeface="Kruti Dev 016" pitchFamily="2" charset="0"/>
              </a:rPr>
              <a:t> </a:t>
            </a:r>
            <a:r>
              <a:rPr lang="en-US" sz="2800" b="1" dirty="0" err="1" smtClean="0">
                <a:effectLst>
                  <a:outerShdw blurRad="38100" dist="38100" dir="2700000" algn="tl">
                    <a:srgbClr val="000000">
                      <a:alpha val="43137"/>
                    </a:srgbClr>
                  </a:outerShdw>
                </a:effectLst>
                <a:latin typeface="Kruti Dev 016" pitchFamily="2" charset="0"/>
              </a:rPr>
              <a:t>jgerksa</a:t>
            </a:r>
            <a:r>
              <a:rPr lang="en-US" sz="2800" b="1" dirty="0" smtClean="0">
                <a:effectLst>
                  <a:outerShdw blurRad="38100" dist="38100" dir="2700000" algn="tl">
                    <a:srgbClr val="000000">
                      <a:alpha val="43137"/>
                    </a:srgbClr>
                  </a:outerShdw>
                </a:effectLst>
                <a:latin typeface="Kruti Dev 016" pitchFamily="2" charset="0"/>
              </a:rPr>
              <a:t> </a:t>
            </a:r>
            <a:r>
              <a:rPr lang="en-US" sz="2800" b="1" dirty="0" err="1" smtClean="0">
                <a:effectLst>
                  <a:outerShdw blurRad="38100" dist="38100" dir="2700000" algn="tl">
                    <a:srgbClr val="000000">
                      <a:alpha val="43137"/>
                    </a:srgbClr>
                  </a:outerShdw>
                </a:effectLst>
                <a:latin typeface="Kruti Dev 016" pitchFamily="2" charset="0"/>
              </a:rPr>
              <a:t>okys</a:t>
            </a:r>
            <a:r>
              <a:rPr lang="en-US" sz="2800" b="1" dirty="0" smtClean="0">
                <a:effectLst>
                  <a:outerShdw blurRad="38100" dist="38100" dir="2700000" algn="tl">
                    <a:srgbClr val="000000">
                      <a:alpha val="43137"/>
                    </a:srgbClr>
                  </a:outerShdw>
                </a:effectLst>
                <a:latin typeface="Kruti Dev 016" pitchFamily="2" charset="0"/>
              </a:rPr>
              <a:t> [+</a:t>
            </a:r>
            <a:r>
              <a:rPr lang="en-US" sz="2800" b="1" dirty="0" err="1" smtClean="0">
                <a:effectLst>
                  <a:outerShdw blurRad="38100" dist="38100" dir="2700000" algn="tl">
                    <a:srgbClr val="000000">
                      <a:alpha val="43137"/>
                    </a:srgbClr>
                  </a:outerShdw>
                </a:effectLst>
                <a:latin typeface="Kruti Dev 016" pitchFamily="2" charset="0"/>
              </a:rPr>
              <a:t>kqnk</a:t>
            </a:r>
            <a:r>
              <a:rPr lang="en-US" sz="2800" b="1" dirty="0" smtClean="0">
                <a:effectLst>
                  <a:outerShdw blurRad="38100" dist="38100" dir="2700000" algn="tl">
                    <a:srgbClr val="000000">
                      <a:alpha val="43137"/>
                    </a:srgbClr>
                  </a:outerShdw>
                </a:effectLst>
                <a:latin typeface="Kruti Dev 016" pitchFamily="2" charset="0"/>
              </a:rPr>
              <a:t> ds </a:t>
            </a:r>
            <a:r>
              <a:rPr lang="en-US" sz="2800" b="1" dirty="0" err="1" smtClean="0">
                <a:effectLst>
                  <a:outerShdw blurRad="38100" dist="38100" dir="2700000" algn="tl">
                    <a:srgbClr val="000000">
                      <a:alpha val="43137"/>
                    </a:srgbClr>
                  </a:outerShdw>
                </a:effectLst>
                <a:latin typeface="Kruti Dev 016" pitchFamily="2" charset="0"/>
              </a:rPr>
              <a:t>uke</a:t>
            </a:r>
            <a:r>
              <a:rPr lang="en-US" sz="2800" b="1" dirty="0" smtClean="0">
                <a:effectLst>
                  <a:outerShdw blurRad="38100" dist="38100" dir="2700000" algn="tl">
                    <a:srgbClr val="000000">
                      <a:alpha val="43137"/>
                    </a:srgbClr>
                  </a:outerShdw>
                </a:effectLst>
                <a:latin typeface="Kruti Dev 016" pitchFamily="2" charset="0"/>
              </a:rPr>
              <a:t> </a:t>
            </a:r>
            <a:r>
              <a:rPr lang="en-US" sz="2800" b="1" dirty="0" err="1" smtClean="0">
                <a:effectLst>
                  <a:outerShdw blurRad="38100" dist="38100" dir="2700000" algn="tl">
                    <a:srgbClr val="000000">
                      <a:alpha val="43137"/>
                    </a:srgbClr>
                  </a:outerShdw>
                </a:effectLst>
                <a:latin typeface="Kruti Dev 016" pitchFamily="2" charset="0"/>
              </a:rPr>
              <a:t>ls</a:t>
            </a:r>
            <a:endParaRPr lang="en-US" sz="2800" b="1" dirty="0" smtClean="0">
              <a:effectLst>
                <a:outerShdw blurRad="38100" dist="38100" dir="2700000" algn="tl">
                  <a:srgbClr val="000000">
                    <a:alpha val="43137"/>
                  </a:srgbClr>
                </a:outerShdw>
              </a:effectLst>
              <a:latin typeface="Kruti Dev 016" pitchFamily="2" charset="0"/>
            </a:endParaRPr>
          </a:p>
          <a:p>
            <a:endParaRPr lang="en-US" sz="1400" b="1" dirty="0" smtClean="0">
              <a:effectLst>
                <a:outerShdw blurRad="38100" dist="38100" dir="2700000" algn="tl">
                  <a:srgbClr val="000000">
                    <a:alpha val="43137"/>
                  </a:srgbClr>
                </a:outerShdw>
              </a:effectLst>
              <a:latin typeface="Kruti Dev 016" pitchFamily="2" charset="0"/>
            </a:endParaRPr>
          </a:p>
          <a:p>
            <a:r>
              <a:rPr lang="en-US" sz="2800" dirty="0" smtClean="0">
                <a:solidFill>
                  <a:srgbClr val="000066"/>
                </a:solidFill>
                <a:latin typeface="LMG-Arun" pitchFamily="2" charset="0"/>
                <a:cs typeface="Arial" charset="0"/>
              </a:rPr>
              <a:t>X~ S~\ K\]\] V&lt;,FCGF GFDYL H[ ZCDFG VG[ ZCLD K[P</a:t>
            </a:r>
            <a:endParaRPr lang="en-US" sz="2800" b="1" dirty="0" smtClean="0">
              <a:solidFill>
                <a:srgbClr val="000066"/>
              </a:solidFill>
              <a:latin typeface="LMG-Arun" pitchFamily="2" charset="0"/>
              <a:ea typeface="MS Mincho" pitchFamily="49" charset="-128"/>
              <a:cs typeface="Arial" charset="0"/>
            </a:endParaRPr>
          </a:p>
          <a:p>
            <a:endParaRPr lang="ar-SA" sz="2800" b="1" dirty="0" smtClean="0">
              <a:effectLst>
                <a:outerShdw blurRad="38100" dist="38100" dir="2700000" algn="tl">
                  <a:srgbClr val="000000">
                    <a:alpha val="43137"/>
                  </a:srgbClr>
                </a:outerShdw>
              </a:effectLst>
              <a:latin typeface="Kruti Dev 016" pitchFamily="2" charset="0"/>
            </a:endParaRPr>
          </a:p>
          <a:p>
            <a:endParaRPr lang="en-US" sz="2800" dirty="0">
              <a:latin typeface="Faiz Lahori Nastaleeq" pitchFamily="2" charset="-78"/>
              <a:cs typeface="Faiz Lahori Nastaleeq" pitchFamily="2" charset="-78"/>
            </a:endParaRPr>
          </a:p>
          <a:p>
            <a:endParaRPr lang="en-US" sz="2800" dirty="0">
              <a:solidFill>
                <a:srgbClr val="000066"/>
              </a:solidFill>
            </a:endParaRPr>
          </a:p>
        </p:txBody>
      </p:sp>
    </p:spTree>
    <p:extLst>
      <p:ext uri="{BB962C8B-B14F-4D97-AF65-F5344CB8AC3E}">
        <p14:creationId xmlns:p14="http://schemas.microsoft.com/office/powerpoint/2010/main" xmlns="" val="794376709"/>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406775"/>
            <a:ext cx="10363200" cy="1470025"/>
          </a:xfrm>
        </p:spPr>
        <p:txBody>
          <a:bodyPr/>
          <a:lstStyle/>
          <a:p>
            <a:r>
              <a:rPr lang="ur-PK" sz="5200" dirty="0">
                <a:latin typeface="1 MUHAMMADI QURANIC" pitchFamily="66" charset="-78"/>
                <a:cs typeface="1 MUHAMMADI QURANIC" pitchFamily="66" charset="-78"/>
              </a:rPr>
              <a:t>وَوَرَثَةِ ٱلْأَنْبِيَاءِ</a:t>
            </a:r>
            <a:r>
              <a:rPr lang="en-US" sz="5200" dirty="0">
                <a:latin typeface="1 MUHAMMADI QURANIC" pitchFamily="66" charset="-78"/>
                <a:cs typeface="1 MUHAMMADI QURANIC" pitchFamily="66" charset="-78"/>
              </a:rPr>
              <a:t/>
            </a:r>
            <a:br>
              <a:rPr lang="en-US" sz="5200" dirty="0">
                <a:latin typeface="1 MUHAMMADI QURANIC" pitchFamily="66" charset="-78"/>
                <a:cs typeface="1 MUHAMMADI QURANIC" pitchFamily="66" charset="-78"/>
              </a:rPr>
            </a:br>
            <a:r>
              <a:rPr lang="en-US" sz="2800" dirty="0" smtClean="0">
                <a:latin typeface="1 MUHAMMADI QURANIC" pitchFamily="66" charset="-78"/>
                <a:cs typeface="1 MUHAMMADI QURANIC" pitchFamily="66" charset="-78"/>
              </a:rPr>
              <a:t/>
            </a:r>
            <a:br>
              <a:rPr lang="en-US" sz="2800" dirty="0" smtClean="0">
                <a:latin typeface="1 MUHAMMADI QURANIC" pitchFamily="66" charset="-78"/>
                <a:cs typeface="1 MUHAMMADI QURANIC" pitchFamily="66" charset="-78"/>
              </a:rPr>
            </a:br>
            <a:r>
              <a:rPr lang="en-US" sz="2800" i="1" dirty="0" err="1" smtClean="0"/>
              <a:t>wa</a:t>
            </a:r>
            <a:r>
              <a:rPr lang="en-US" sz="2800" i="1" dirty="0" smtClean="0"/>
              <a:t> </a:t>
            </a:r>
            <a:r>
              <a:rPr lang="en-US" sz="2800" i="1" dirty="0" err="1"/>
              <a:t>warathati</a:t>
            </a:r>
            <a:r>
              <a:rPr lang="en-US" sz="2800" i="1" dirty="0"/>
              <a:t> al-</a:t>
            </a:r>
            <a:r>
              <a:rPr lang="en-US" sz="2800" i="1" dirty="0" err="1"/>
              <a:t>anbiya'i</a:t>
            </a:r>
            <a:r>
              <a:rPr lang="en-US" sz="2800" dirty="0"/>
              <a:t/>
            </a:r>
            <a:br>
              <a:rPr lang="en-US" sz="2800" dirty="0"/>
            </a:br>
            <a:r>
              <a:rPr lang="en-US" sz="2800" dirty="0" smtClean="0"/>
              <a:t/>
            </a:r>
            <a:br>
              <a:rPr lang="en-US" sz="2800" dirty="0" smtClean="0"/>
            </a:br>
            <a:r>
              <a:rPr lang="en-US" sz="2800" dirty="0" smtClean="0"/>
              <a:t>the </a:t>
            </a:r>
            <a:r>
              <a:rPr lang="en-US" sz="2800" dirty="0"/>
              <a:t>inheritors of the Prophets</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انبیاء </a:t>
            </a:r>
            <a:r>
              <a:rPr lang="ur-PK" sz="2800" dirty="0">
                <a:latin typeface="Faiz Lahori Nastaleeq" pitchFamily="2" charset="-78"/>
                <a:cs typeface="Faiz Lahori Nastaleeq" pitchFamily="2" charset="-78"/>
              </a:rPr>
              <a:t>کے </a:t>
            </a:r>
            <a:r>
              <a:rPr lang="ur-PK" sz="2800" dirty="0" smtClean="0">
                <a:latin typeface="Faiz Lahori Nastaleeq" pitchFamily="2" charset="-78"/>
                <a:cs typeface="Faiz Lahori Nastaleeq" pitchFamily="2" charset="-78"/>
              </a:rPr>
              <a:t>وارث</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vfEc;k</a:t>
            </a:r>
            <a:r>
              <a:rPr lang="en-US" sz="2800" dirty="0" smtClean="0">
                <a:latin typeface="Kruti Dev 016" pitchFamily="2" charset="0"/>
              </a:rPr>
              <a:t> </a:t>
            </a:r>
            <a:r>
              <a:rPr lang="en-US" sz="2800" dirty="0" err="1">
                <a:latin typeface="Kruti Dev 016" pitchFamily="2" charset="0"/>
              </a:rPr>
              <a:t>vŒlŒ</a:t>
            </a:r>
            <a:r>
              <a:rPr lang="en-US" sz="2800" dirty="0">
                <a:latin typeface="Kruti Dev 016" pitchFamily="2" charset="0"/>
              </a:rPr>
              <a:t> </a:t>
            </a:r>
            <a:r>
              <a:rPr lang="en-US" sz="2800" dirty="0" err="1">
                <a:latin typeface="Kruti Dev 016" pitchFamily="2" charset="0"/>
              </a:rPr>
              <a:t>ds</a:t>
            </a:r>
            <a:r>
              <a:rPr lang="en-US" sz="2800" dirty="0">
                <a:latin typeface="Kruti Dev 016" pitchFamily="2" charset="0"/>
              </a:rPr>
              <a:t> </a:t>
            </a:r>
            <a:r>
              <a:rPr lang="en-US" sz="2800" dirty="0" err="1" smtClean="0">
                <a:latin typeface="Kruti Dev 016" pitchFamily="2" charset="0"/>
              </a:rPr>
              <a:t>okfjl</a:t>
            </a:r>
            <a:r>
              <a:rPr lang="en-US" sz="2800" dirty="0" smtClean="0">
                <a:latin typeface="Kruti Dev 016" pitchFamily="2" charset="0"/>
              </a:rPr>
              <a:t/>
            </a:r>
            <a:br>
              <a:rPr lang="en-US" sz="2800" dirty="0" smtClean="0">
                <a:latin typeface="Kruti Dev 016" pitchFamily="2" charset="0"/>
              </a:rPr>
            </a:br>
            <a:r>
              <a:rPr lang="en-US" sz="2800" dirty="0" smtClean="0">
                <a:latin typeface="Kruti Dev 016" pitchFamily="2" charset="0"/>
              </a:rPr>
              <a:t/>
            </a:r>
            <a:br>
              <a:rPr lang="en-US" sz="2800" dirty="0" smtClean="0">
                <a:latin typeface="Kruti Dev 016" pitchFamily="2" charset="0"/>
              </a:rPr>
            </a:br>
            <a:r>
              <a:rPr lang="en-US" sz="2800" dirty="0" smtClean="0">
                <a:latin typeface="LMG-Arun" pitchFamily="2" charset="0"/>
                <a:cs typeface="Arial" charset="0"/>
              </a:rPr>
              <a:t> GALIMGF </a:t>
            </a:r>
            <a:r>
              <a:rPr lang="en-US" sz="2800" dirty="0" err="1" smtClean="0">
                <a:latin typeface="LMG-Arun" pitchFamily="2" charset="0"/>
                <a:cs typeface="Arial" charset="0"/>
              </a:rPr>
              <a:t>JFlZ;M</a:t>
            </a:r>
            <a:r>
              <a:rPr lang="en-US" sz="2800" dirty="0" smtClean="0">
                <a:latin typeface="LMG-Arun" pitchFamily="2" charset="0"/>
                <a:cs typeface="Arial" charset="0"/>
              </a:rPr>
              <a:t> 5Z </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4276670277"/>
      </p:ext>
    </p:extLst>
  </p:cSld>
  <p:clrMapOvr>
    <a:masterClrMapping/>
  </p:clrMapOvr>
  <p:transition>
    <p:fade/>
  </p:transition>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559175"/>
            <a:ext cx="10363200" cy="1470025"/>
          </a:xfrm>
        </p:spPr>
        <p:txBody>
          <a:bodyPr/>
          <a:lstStyle/>
          <a:p>
            <a:r>
              <a:rPr lang="ur-PK" sz="5200" dirty="0">
                <a:latin typeface="1 MUHAMMADI QURANIC" pitchFamily="66" charset="-78"/>
                <a:cs typeface="1 MUHAMMADI QURANIC" pitchFamily="66" charset="-78"/>
              </a:rPr>
              <a:t>وَيُحْشَرُ فِي زُمْرَتِكُمْ</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err="1"/>
              <a:t>yuhsharu</a:t>
            </a:r>
            <a:r>
              <a:rPr lang="en-US" sz="2800" i="1" dirty="0"/>
              <a:t> fi </a:t>
            </a:r>
            <a:r>
              <a:rPr lang="en-US" sz="2800" i="1" dirty="0" err="1"/>
              <a:t>zumratikum</a:t>
            </a:r>
            <a:r>
              <a:rPr lang="en-US" sz="2800" dirty="0"/>
              <a:t/>
            </a:r>
            <a:br>
              <a:rPr lang="en-US" sz="2800" dirty="0"/>
            </a:br>
            <a:r>
              <a:rPr lang="en-US" sz="2800" dirty="0" smtClean="0"/>
              <a:t/>
            </a:r>
            <a:br>
              <a:rPr lang="en-US" sz="2800" dirty="0" smtClean="0"/>
            </a:br>
            <a:r>
              <a:rPr lang="en-US" sz="2800" dirty="0" smtClean="0"/>
              <a:t>(</a:t>
            </a:r>
            <a:r>
              <a:rPr lang="en-US" sz="2800" dirty="0"/>
              <a:t>and those who are) resurrected in your group</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اور وہ لوگ جو آپ کے گروہ میں زندہ ہوئے ہیں</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vkSj</a:t>
            </a:r>
            <a:r>
              <a:rPr lang="en-US" sz="2800" dirty="0" smtClean="0">
                <a:latin typeface="Kruti Dev 016" pitchFamily="2" charset="0"/>
              </a:rPr>
              <a:t> </a:t>
            </a:r>
            <a:r>
              <a:rPr lang="en-US" sz="2800" dirty="0" err="1" smtClean="0">
                <a:latin typeface="Kruti Dev 016" pitchFamily="2" charset="0"/>
              </a:rPr>
              <a:t>yksx</a:t>
            </a:r>
            <a:r>
              <a:rPr lang="en-US" sz="2800" dirty="0" smtClean="0">
                <a:latin typeface="Kruti Dev 016" pitchFamily="2" charset="0"/>
              </a:rPr>
              <a:t> </a:t>
            </a:r>
            <a:r>
              <a:rPr lang="en-US" sz="2800" dirty="0" err="1" smtClean="0">
                <a:latin typeface="Kruti Dev 016" pitchFamily="2" charset="0"/>
              </a:rPr>
              <a:t>tks</a:t>
            </a:r>
            <a:r>
              <a:rPr lang="en-US" sz="2800" dirty="0" smtClean="0">
                <a:latin typeface="Kruti Dev 016" pitchFamily="2" charset="0"/>
              </a:rPr>
              <a:t> </a:t>
            </a:r>
            <a:r>
              <a:rPr lang="en-US" sz="2800" dirty="0" err="1" smtClean="0">
                <a:latin typeface="Kruti Dev 016" pitchFamily="2" charset="0"/>
              </a:rPr>
              <a:t>vkids</a:t>
            </a:r>
            <a:r>
              <a:rPr lang="en-US" sz="2800" dirty="0" smtClean="0">
                <a:latin typeface="Kruti Dev 016" pitchFamily="2" charset="0"/>
              </a:rPr>
              <a:t> </a:t>
            </a:r>
            <a:r>
              <a:rPr lang="en-US" sz="2800" dirty="0" err="1" smtClean="0">
                <a:latin typeface="Kruti Dev 016" pitchFamily="2" charset="0"/>
              </a:rPr>
              <a:t>fxjksg</a:t>
            </a:r>
            <a:r>
              <a:rPr lang="en-US" sz="2800" dirty="0" smtClean="0">
                <a:latin typeface="Kruti Dev 016" pitchFamily="2" charset="0"/>
              </a:rPr>
              <a:t> </a:t>
            </a:r>
            <a:r>
              <a:rPr lang="en-US" sz="2800" dirty="0" err="1" smtClean="0">
                <a:latin typeface="Kruti Dev 016" pitchFamily="2" charset="0"/>
              </a:rPr>
              <a:t>esa</a:t>
            </a:r>
            <a:r>
              <a:rPr lang="en-US" sz="2800" dirty="0" smtClean="0">
                <a:latin typeface="Kruti Dev 016" pitchFamily="2" charset="0"/>
              </a:rPr>
              <a:t> </a:t>
            </a:r>
            <a:r>
              <a:rPr lang="en-US" sz="2800" dirty="0" err="1" smtClean="0">
                <a:latin typeface="Kruti Dev 016" pitchFamily="2" charset="0"/>
              </a:rPr>
              <a:t>ft+Unk</a:t>
            </a:r>
            <a:r>
              <a:rPr lang="en-US" sz="2800" dirty="0" smtClean="0">
                <a:latin typeface="Kruti Dev 016" pitchFamily="2" charset="0"/>
              </a:rPr>
              <a:t> </a:t>
            </a:r>
            <a:r>
              <a:rPr lang="en-US" sz="2800" dirty="0" err="1" smtClean="0">
                <a:latin typeface="Kruti Dev 016" pitchFamily="2" charset="0"/>
              </a:rPr>
              <a:t>gq</a:t>
            </a:r>
            <a:r>
              <a:rPr lang="en-US" sz="2800" dirty="0" smtClean="0">
                <a:latin typeface="Kruti Dev 016" pitchFamily="2" charset="0"/>
              </a:rPr>
              <a:t>, </a:t>
            </a:r>
            <a:r>
              <a:rPr lang="en-US" sz="2800" dirty="0" err="1" smtClean="0">
                <a:latin typeface="Kruti Dev 016" pitchFamily="2" charset="0"/>
              </a:rPr>
              <a:t>gSa</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3007014398"/>
      </p:ext>
    </p:extLst>
  </p:cSld>
  <p:clrMapOvr>
    <a:masterClrMapping/>
  </p:clrMapOvr>
  <p:transition>
    <p:fade/>
  </p:transition>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635375"/>
            <a:ext cx="10363200" cy="1470025"/>
          </a:xfrm>
        </p:spPr>
        <p:txBody>
          <a:bodyPr/>
          <a:lstStyle/>
          <a:p>
            <a:r>
              <a:rPr lang="ur-PK" sz="5200" dirty="0">
                <a:latin typeface="1 MUHAMMADI QURANIC" pitchFamily="66" charset="-78"/>
                <a:cs typeface="1 MUHAMMADI QURANIC" pitchFamily="66" charset="-78"/>
              </a:rPr>
              <a:t>وَيَكِرُّ فِي رَجْعَتِكُمْ</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err="1"/>
              <a:t>yakirru</a:t>
            </a:r>
            <a:r>
              <a:rPr lang="en-US" sz="2800" i="1" dirty="0"/>
              <a:t> fi </a:t>
            </a:r>
            <a:r>
              <a:rPr lang="en-US" sz="2800" i="1" dirty="0" err="1"/>
              <a:t>raj`atikum</a:t>
            </a:r>
            <a:r>
              <a:rPr lang="en-US" sz="2800" dirty="0"/>
              <a:t/>
            </a:r>
            <a:br>
              <a:rPr lang="en-US" sz="2800" dirty="0"/>
            </a:br>
            <a:r>
              <a:rPr lang="en-US" sz="2800" dirty="0" smtClean="0"/>
              <a:t/>
            </a:r>
            <a:br>
              <a:rPr lang="en-US" sz="2800" dirty="0" smtClean="0"/>
            </a:br>
            <a:r>
              <a:rPr lang="en-US" sz="2800" dirty="0" smtClean="0"/>
              <a:t>given </a:t>
            </a:r>
            <a:r>
              <a:rPr lang="en-US" sz="2800" dirty="0"/>
              <a:t>the chance to appear again in your Return</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آپ کے ظہور کے دوران واپس لایا</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vkids</a:t>
            </a:r>
            <a:r>
              <a:rPr lang="en-US" sz="2800" dirty="0" smtClean="0">
                <a:latin typeface="Kruti Dev 016" pitchFamily="2" charset="0"/>
              </a:rPr>
              <a:t> </a:t>
            </a:r>
            <a:r>
              <a:rPr lang="en-US" sz="2800" dirty="0" err="1" smtClean="0">
                <a:latin typeface="Kruti Dev 016" pitchFamily="2" charset="0"/>
              </a:rPr>
              <a:t>t+gwj</a:t>
            </a:r>
            <a:r>
              <a:rPr lang="en-US" sz="2800" dirty="0" smtClean="0">
                <a:latin typeface="Kruti Dev 016" pitchFamily="2" charset="0"/>
              </a:rPr>
              <a:t> </a:t>
            </a:r>
            <a:r>
              <a:rPr lang="en-US" sz="2800" dirty="0" err="1" smtClean="0">
                <a:latin typeface="Kruti Dev 016" pitchFamily="2" charset="0"/>
              </a:rPr>
              <a:t>ds</a:t>
            </a:r>
            <a:r>
              <a:rPr lang="en-US" sz="2800" dirty="0" smtClean="0">
                <a:latin typeface="Kruti Dev 016" pitchFamily="2" charset="0"/>
              </a:rPr>
              <a:t> </a:t>
            </a:r>
            <a:r>
              <a:rPr lang="en-US" sz="2800" dirty="0" err="1" smtClean="0">
                <a:latin typeface="Kruti Dev 016" pitchFamily="2" charset="0"/>
              </a:rPr>
              <a:t>nkSjku</a:t>
            </a:r>
            <a:r>
              <a:rPr lang="en-US" sz="2800" dirty="0" smtClean="0">
                <a:latin typeface="Kruti Dev 016" pitchFamily="2" charset="0"/>
              </a:rPr>
              <a:t> </a:t>
            </a:r>
            <a:r>
              <a:rPr lang="en-US" sz="2800" dirty="0" err="1" smtClean="0">
                <a:latin typeface="Kruti Dev 016" pitchFamily="2" charset="0"/>
              </a:rPr>
              <a:t>okil</a:t>
            </a:r>
            <a:r>
              <a:rPr lang="en-US" sz="2800" dirty="0" smtClean="0">
                <a:latin typeface="Kruti Dev 016" pitchFamily="2" charset="0"/>
              </a:rPr>
              <a:t> </a:t>
            </a:r>
            <a:r>
              <a:rPr lang="en-US" sz="2800" dirty="0" err="1" smtClean="0">
                <a:latin typeface="Kruti Dev 016" pitchFamily="2" charset="0"/>
              </a:rPr>
              <a:t>yk;k</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2229857662"/>
      </p:ext>
    </p:extLst>
  </p:cSld>
  <p:clrMapOvr>
    <a:masterClrMapping/>
  </p:clrMapOvr>
  <p:transition>
    <p:fade/>
  </p:transition>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711575"/>
            <a:ext cx="10363200" cy="1470025"/>
          </a:xfrm>
        </p:spPr>
        <p:txBody>
          <a:bodyPr/>
          <a:lstStyle/>
          <a:p>
            <a:r>
              <a:rPr lang="ur-PK" sz="5200" dirty="0">
                <a:latin typeface="1 MUHAMMADI QURANIC" pitchFamily="66" charset="-78"/>
                <a:cs typeface="1 MUHAMMADI QURANIC" pitchFamily="66" charset="-78"/>
              </a:rPr>
              <a:t>وَيُمَلَّكُ فِي دَوْلَتِكُمْ</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err="1"/>
              <a:t>yumallaku</a:t>
            </a:r>
            <a:r>
              <a:rPr lang="en-US" sz="2800" i="1" dirty="0"/>
              <a:t> fi </a:t>
            </a:r>
            <a:r>
              <a:rPr lang="en-US" sz="2800" i="1" dirty="0" err="1"/>
              <a:t>dawlatikum</a:t>
            </a:r>
            <a:r>
              <a:rPr lang="en-US" sz="2800" dirty="0"/>
              <a:t/>
            </a:r>
            <a:br>
              <a:rPr lang="en-US" sz="2800" dirty="0"/>
            </a:br>
            <a:r>
              <a:rPr lang="en-US" sz="2800" dirty="0" smtClean="0"/>
              <a:t/>
            </a:r>
            <a:br>
              <a:rPr lang="en-US" sz="2800" dirty="0" smtClean="0"/>
            </a:br>
            <a:r>
              <a:rPr lang="en-US" sz="2800" dirty="0" smtClean="0"/>
              <a:t>given </a:t>
            </a:r>
            <a:r>
              <a:rPr lang="en-US" sz="2800" dirty="0"/>
              <a:t>authority in your administration</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اپنی انتظامیہ میں آپ کی مدد کرنے کا مطالبہ کیا</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viuh</a:t>
            </a:r>
            <a:r>
              <a:rPr lang="en-US" sz="2800" dirty="0" smtClean="0">
                <a:latin typeface="Kruti Dev 016" pitchFamily="2" charset="0"/>
              </a:rPr>
              <a:t> </a:t>
            </a:r>
            <a:r>
              <a:rPr lang="en-US" sz="2800" dirty="0" err="1" smtClean="0">
                <a:latin typeface="Kruti Dev 016" pitchFamily="2" charset="0"/>
              </a:rPr>
              <a:t>bUrst+kfe;k</a:t>
            </a:r>
            <a:r>
              <a:rPr lang="en-US" sz="2800" dirty="0" smtClean="0">
                <a:latin typeface="Kruti Dev 016" pitchFamily="2" charset="0"/>
              </a:rPr>
              <a:t> </a:t>
            </a:r>
            <a:r>
              <a:rPr lang="en-US" sz="2800" dirty="0" err="1" smtClean="0">
                <a:latin typeface="Kruti Dev 016" pitchFamily="2" charset="0"/>
              </a:rPr>
              <a:t>esa</a:t>
            </a:r>
            <a:r>
              <a:rPr lang="en-US" sz="2800" dirty="0" smtClean="0">
                <a:latin typeface="Kruti Dev 016" pitchFamily="2" charset="0"/>
              </a:rPr>
              <a:t> </a:t>
            </a:r>
            <a:r>
              <a:rPr lang="en-US" sz="2800" dirty="0" err="1" smtClean="0">
                <a:latin typeface="Kruti Dev 016" pitchFamily="2" charset="0"/>
              </a:rPr>
              <a:t>vkidh</a:t>
            </a:r>
            <a:r>
              <a:rPr lang="en-US" sz="2800" dirty="0" smtClean="0">
                <a:latin typeface="Kruti Dev 016" pitchFamily="2" charset="0"/>
              </a:rPr>
              <a:t> </a:t>
            </a:r>
            <a:r>
              <a:rPr lang="en-US" sz="2800" dirty="0" err="1" smtClean="0">
                <a:latin typeface="Kruti Dev 016" pitchFamily="2" charset="0"/>
              </a:rPr>
              <a:t>enn</a:t>
            </a:r>
            <a:r>
              <a:rPr lang="en-US" sz="2800" dirty="0" smtClean="0">
                <a:latin typeface="Kruti Dev 016" pitchFamily="2" charset="0"/>
              </a:rPr>
              <a:t> </a:t>
            </a:r>
            <a:r>
              <a:rPr lang="en-US" sz="2800" dirty="0" err="1" smtClean="0">
                <a:latin typeface="Kruti Dev 016" pitchFamily="2" charset="0"/>
              </a:rPr>
              <a:t>djus</a:t>
            </a:r>
            <a:r>
              <a:rPr lang="en-US" sz="2800" dirty="0" smtClean="0">
                <a:latin typeface="Kruti Dev 016" pitchFamily="2" charset="0"/>
              </a:rPr>
              <a:t> </a:t>
            </a:r>
            <a:r>
              <a:rPr lang="en-US" sz="2800" dirty="0" err="1" smtClean="0">
                <a:latin typeface="Kruti Dev 016" pitchFamily="2" charset="0"/>
              </a:rPr>
              <a:t>dk</a:t>
            </a:r>
            <a:r>
              <a:rPr lang="en-US" sz="2800" dirty="0" smtClean="0">
                <a:latin typeface="Kruti Dev 016" pitchFamily="2" charset="0"/>
              </a:rPr>
              <a:t> </a:t>
            </a:r>
            <a:r>
              <a:rPr lang="en-US" sz="2800" dirty="0" err="1" smtClean="0">
                <a:latin typeface="Kruti Dev 016" pitchFamily="2" charset="0"/>
              </a:rPr>
              <a:t>eqrkfyck</a:t>
            </a:r>
            <a:r>
              <a:rPr lang="en-US" sz="2800" dirty="0" smtClean="0">
                <a:latin typeface="Kruti Dev 016" pitchFamily="2" charset="0"/>
              </a:rPr>
              <a:t> </a:t>
            </a:r>
            <a:r>
              <a:rPr lang="en-US" sz="2800" dirty="0" err="1" smtClean="0">
                <a:latin typeface="Kruti Dev 016" pitchFamily="2" charset="0"/>
              </a:rPr>
              <a:t>fd;k</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560687824"/>
      </p:ext>
    </p:extLst>
  </p:cSld>
  <p:clrMapOvr>
    <a:masterClrMapping/>
  </p:clrMapOvr>
  <p:transition>
    <p:fade/>
  </p:transition>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254375"/>
            <a:ext cx="10363200" cy="1470025"/>
          </a:xfrm>
        </p:spPr>
        <p:txBody>
          <a:bodyPr/>
          <a:lstStyle/>
          <a:p>
            <a:r>
              <a:rPr lang="ur-PK" sz="5200" dirty="0">
                <a:latin typeface="1 MUHAMMADI QURANIC" pitchFamily="66" charset="-78"/>
                <a:cs typeface="1 MUHAMMADI QURANIC" pitchFamily="66" charset="-78"/>
              </a:rPr>
              <a:t>وَيُشَرَّفُ فِي عَافِيَتِكُمْ</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err="1"/>
              <a:t>yusharrafu</a:t>
            </a:r>
            <a:r>
              <a:rPr lang="en-US" sz="2800" i="1" dirty="0"/>
              <a:t> fi `</a:t>
            </a:r>
            <a:r>
              <a:rPr lang="en-US" sz="2800" i="1" dirty="0" err="1"/>
              <a:t>afiyatikum</a:t>
            </a:r>
            <a:r>
              <a:rPr lang="en-US" sz="2800" dirty="0"/>
              <a:t/>
            </a:r>
            <a:br>
              <a:rPr lang="en-US" sz="2800" dirty="0"/>
            </a:br>
            <a:r>
              <a:rPr lang="en-US" sz="2800" dirty="0" smtClean="0"/>
              <a:t/>
            </a:r>
            <a:br>
              <a:rPr lang="en-US" sz="2800" dirty="0" smtClean="0"/>
            </a:br>
            <a:r>
              <a:rPr lang="en-US" sz="2800" dirty="0" smtClean="0"/>
              <a:t>honored </a:t>
            </a:r>
            <a:r>
              <a:rPr lang="en-US" sz="2800" dirty="0"/>
              <a:t>to live under your sound supervision</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آپ کی سلامتی اور محفوظ نگرانی میں رہنے کا اعزاز</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vkidh</a:t>
            </a:r>
            <a:r>
              <a:rPr lang="en-US" sz="2800" dirty="0" smtClean="0">
                <a:latin typeface="Kruti Dev 016" pitchFamily="2" charset="0"/>
              </a:rPr>
              <a:t> </a:t>
            </a:r>
            <a:r>
              <a:rPr lang="en-US" sz="2800" dirty="0" err="1" smtClean="0">
                <a:latin typeface="Kruti Dev 016" pitchFamily="2" charset="0"/>
              </a:rPr>
              <a:t>lykerh</a:t>
            </a:r>
            <a:r>
              <a:rPr lang="en-US" sz="2800" dirty="0" smtClean="0">
                <a:latin typeface="Kruti Dev 016" pitchFamily="2" charset="0"/>
              </a:rPr>
              <a:t> </a:t>
            </a:r>
            <a:r>
              <a:rPr lang="en-US" sz="2800" dirty="0" err="1" smtClean="0">
                <a:latin typeface="Kruti Dev 016" pitchFamily="2" charset="0"/>
              </a:rPr>
              <a:t>vkSj</a:t>
            </a:r>
            <a:r>
              <a:rPr lang="en-US" sz="2800" dirty="0" smtClean="0">
                <a:latin typeface="Kruti Dev 016" pitchFamily="2" charset="0"/>
              </a:rPr>
              <a:t> </a:t>
            </a:r>
            <a:r>
              <a:rPr lang="en-US" sz="2800" dirty="0" err="1" smtClean="0">
                <a:latin typeface="Kruti Dev 016" pitchFamily="2" charset="0"/>
              </a:rPr>
              <a:t>egQ+wt</a:t>
            </a:r>
            <a:r>
              <a:rPr lang="en-US" sz="2800" dirty="0" smtClean="0">
                <a:latin typeface="Kruti Dev 016" pitchFamily="2" charset="0"/>
              </a:rPr>
              <a:t>+ </a:t>
            </a:r>
            <a:r>
              <a:rPr lang="en-US" sz="2800" dirty="0" err="1" smtClean="0">
                <a:latin typeface="Kruti Dev 016" pitchFamily="2" charset="0"/>
              </a:rPr>
              <a:t>fuxjkuh</a:t>
            </a:r>
            <a:r>
              <a:rPr lang="en-US" sz="2800" dirty="0" smtClean="0">
                <a:latin typeface="Kruti Dev 016" pitchFamily="2" charset="0"/>
              </a:rPr>
              <a:t> </a:t>
            </a:r>
            <a:r>
              <a:rPr lang="en-US" sz="2800" dirty="0" err="1" smtClean="0">
                <a:latin typeface="Kruti Dev 016" pitchFamily="2" charset="0"/>
              </a:rPr>
              <a:t>esa</a:t>
            </a:r>
            <a:r>
              <a:rPr lang="en-US" sz="2800" dirty="0" smtClean="0">
                <a:latin typeface="Kruti Dev 016" pitchFamily="2" charset="0"/>
              </a:rPr>
              <a:t> </a:t>
            </a:r>
            <a:r>
              <a:rPr lang="en-US" sz="2800" dirty="0" err="1" smtClean="0">
                <a:latin typeface="Kruti Dev 016" pitchFamily="2" charset="0"/>
              </a:rPr>
              <a:t>jgus</a:t>
            </a:r>
            <a:r>
              <a:rPr lang="en-US" sz="2800" dirty="0" smtClean="0">
                <a:latin typeface="Kruti Dev 016" pitchFamily="2" charset="0"/>
              </a:rPr>
              <a:t> </a:t>
            </a:r>
            <a:r>
              <a:rPr lang="en-US" sz="2800" dirty="0" err="1" smtClean="0">
                <a:latin typeface="Kruti Dev 016" pitchFamily="2" charset="0"/>
              </a:rPr>
              <a:t>dk</a:t>
            </a:r>
            <a:r>
              <a:rPr lang="en-US" sz="2800" dirty="0" smtClean="0">
                <a:latin typeface="Kruti Dev 016" pitchFamily="2" charset="0"/>
              </a:rPr>
              <a:t> ,</a:t>
            </a:r>
            <a:r>
              <a:rPr lang="en-US" sz="2800" dirty="0" err="1" smtClean="0">
                <a:latin typeface="Kruti Dev 016" pitchFamily="2" charset="0"/>
              </a:rPr>
              <a:t>st+kt</a:t>
            </a:r>
            <a:r>
              <a:rPr lang="en-US" sz="2800" dirty="0" smtClean="0">
                <a:latin typeface="Kruti Dev 016" pitchFamily="2" charset="0"/>
              </a:rPr>
              <a:t>++</a:t>
            </a:r>
            <a:endParaRPr lang="en-US" sz="2800" dirty="0"/>
          </a:p>
        </p:txBody>
      </p:sp>
    </p:spTree>
    <p:extLst>
      <p:ext uri="{BB962C8B-B14F-4D97-AF65-F5344CB8AC3E}">
        <p14:creationId xmlns:p14="http://schemas.microsoft.com/office/powerpoint/2010/main" xmlns="" val="4002884041"/>
      </p:ext>
    </p:extLst>
  </p:cSld>
  <p:clrMapOvr>
    <a:masterClrMapping/>
  </p:clrMapOvr>
  <p:transition>
    <p:fade/>
  </p:transition>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787775"/>
            <a:ext cx="10363200" cy="1470025"/>
          </a:xfrm>
        </p:spPr>
        <p:txBody>
          <a:bodyPr/>
          <a:lstStyle/>
          <a:p>
            <a:r>
              <a:rPr lang="ur-PK" sz="5200" dirty="0">
                <a:latin typeface="1 MUHAMMADI QURANIC" pitchFamily="66" charset="-78"/>
                <a:cs typeface="1 MUHAMMADI QURANIC" pitchFamily="66" charset="-78"/>
              </a:rPr>
              <a:t>وَيُمَكَّنُ فِي أَيَّامِكُمْ</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err="1"/>
              <a:t>yumakkanu</a:t>
            </a:r>
            <a:r>
              <a:rPr lang="en-US" sz="2800" i="1" dirty="0"/>
              <a:t> fi </a:t>
            </a:r>
            <a:r>
              <a:rPr lang="en-US" sz="2800" i="1" dirty="0" err="1"/>
              <a:t>ayyamikum</a:t>
            </a:r>
            <a:r>
              <a:rPr lang="en-US" sz="2800" dirty="0"/>
              <a:t/>
            </a:r>
            <a:br>
              <a:rPr lang="en-US" sz="2800" dirty="0"/>
            </a:br>
            <a:r>
              <a:rPr lang="en-US" sz="2800" dirty="0" smtClean="0"/>
              <a:t/>
            </a:r>
            <a:br>
              <a:rPr lang="en-US" sz="2800" dirty="0" smtClean="0"/>
            </a:br>
            <a:r>
              <a:rPr lang="en-US" sz="2800" dirty="0" smtClean="0"/>
              <a:t>given </a:t>
            </a:r>
            <a:r>
              <a:rPr lang="en-US" sz="2800" dirty="0"/>
              <a:t>power in your </a:t>
            </a:r>
            <a:r>
              <a:rPr lang="en-US" sz="2800" dirty="0" smtClean="0"/>
              <a:t>days</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ابھی آپ کے 'ایام' کے وسط میں</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vHkh</a:t>
            </a:r>
            <a:r>
              <a:rPr lang="en-US" sz="2800" dirty="0" smtClean="0">
                <a:latin typeface="Kruti Dev 016" pitchFamily="2" charset="0"/>
              </a:rPr>
              <a:t> </a:t>
            </a:r>
            <a:r>
              <a:rPr lang="en-US" sz="2800" dirty="0" err="1" smtClean="0">
                <a:latin typeface="Kruti Dev 016" pitchFamily="2" charset="0"/>
              </a:rPr>
              <a:t>vkids</a:t>
            </a:r>
            <a:r>
              <a:rPr lang="en-US" sz="2800" dirty="0" smtClean="0">
                <a:latin typeface="Kruti Dev 016" pitchFamily="2" charset="0"/>
              </a:rPr>
              <a:t> ^v¸;</a:t>
            </a:r>
            <a:r>
              <a:rPr lang="en-US" sz="2800" dirty="0" err="1" smtClean="0">
                <a:latin typeface="Kruti Dev 016" pitchFamily="2" charset="0"/>
              </a:rPr>
              <a:t>ke</a:t>
            </a:r>
            <a:r>
              <a:rPr lang="en-US" sz="2800" dirty="0" smtClean="0">
                <a:latin typeface="Kruti Dev 016" pitchFamily="2" charset="0"/>
              </a:rPr>
              <a:t>* </a:t>
            </a:r>
            <a:r>
              <a:rPr lang="en-US" sz="2800" dirty="0" err="1" smtClean="0">
                <a:latin typeface="Kruti Dev 016" pitchFamily="2" charset="0"/>
              </a:rPr>
              <a:t>ds</a:t>
            </a:r>
            <a:r>
              <a:rPr lang="en-US" sz="2800" dirty="0" smtClean="0">
                <a:latin typeface="Kruti Dev 016" pitchFamily="2" charset="0"/>
              </a:rPr>
              <a:t> </a:t>
            </a:r>
            <a:r>
              <a:rPr lang="en-US" sz="2800" dirty="0" err="1" smtClean="0">
                <a:latin typeface="Kruti Dev 016" pitchFamily="2" charset="0"/>
              </a:rPr>
              <a:t>olr</a:t>
            </a:r>
            <a:r>
              <a:rPr lang="en-US" sz="2800" dirty="0" smtClean="0">
                <a:latin typeface="Kruti Dev 016" pitchFamily="2" charset="0"/>
              </a:rPr>
              <a:t> </a:t>
            </a:r>
            <a:r>
              <a:rPr lang="en-US" sz="2800" dirty="0" err="1" smtClean="0">
                <a:latin typeface="Kruti Dev 016" pitchFamily="2" charset="0"/>
              </a:rPr>
              <a:t>esa</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3696249303"/>
      </p:ext>
    </p:extLst>
  </p:cSld>
  <p:clrMapOvr>
    <a:masterClrMapping/>
  </p:clrMapOvr>
  <p:transition>
    <p:fade/>
  </p:transition>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178175"/>
            <a:ext cx="10363200" cy="1470025"/>
          </a:xfrm>
        </p:spPr>
        <p:txBody>
          <a:bodyPr/>
          <a:lstStyle/>
          <a:p>
            <a:r>
              <a:rPr lang="ur-PK" sz="5200" dirty="0">
                <a:latin typeface="1 MUHAMMADI QURANIC" pitchFamily="66" charset="-78"/>
                <a:cs typeface="1 MUHAMMADI QURANIC" pitchFamily="66" charset="-78"/>
              </a:rPr>
              <a:t>وَتَقِرُّ عَيْنُهُ غَداً بِرُؤْيَتِكُمْ</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err="1"/>
              <a:t>taqirru</a:t>
            </a:r>
            <a:r>
              <a:rPr lang="en-US" sz="2800" i="1" dirty="0"/>
              <a:t> `</a:t>
            </a:r>
            <a:r>
              <a:rPr lang="en-US" sz="2800" i="1" dirty="0" err="1"/>
              <a:t>aynuhu</a:t>
            </a:r>
            <a:r>
              <a:rPr lang="en-US" sz="2800" i="1" dirty="0"/>
              <a:t> </a:t>
            </a:r>
            <a:r>
              <a:rPr lang="en-US" sz="2800" i="1" dirty="0" err="1"/>
              <a:t>ghadan</a:t>
            </a:r>
            <a:r>
              <a:rPr lang="en-US" sz="2800" i="1" dirty="0"/>
              <a:t> </a:t>
            </a:r>
            <a:r>
              <a:rPr lang="en-US" sz="2800" i="1" dirty="0" err="1"/>
              <a:t>biru'yatikum</a:t>
            </a:r>
            <a:r>
              <a:rPr lang="en-US" sz="2800" dirty="0"/>
              <a:t/>
            </a:r>
            <a:br>
              <a:rPr lang="en-US" sz="2800" dirty="0"/>
            </a:br>
            <a:r>
              <a:rPr lang="en-US" sz="2800" dirty="0" smtClean="0"/>
              <a:t/>
            </a:r>
            <a:br>
              <a:rPr lang="en-US" sz="2800" dirty="0" smtClean="0"/>
            </a:br>
            <a:r>
              <a:rPr lang="en-US" sz="2800" dirty="0" smtClean="0"/>
              <a:t>and </a:t>
            </a:r>
            <a:r>
              <a:rPr lang="en-US" sz="2800" dirty="0"/>
              <a:t>having their eyes delighted by seeing you in the morrow</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آپ کو ذاتی طور پر دیکھ کر مسرت اور مسرت</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vkidks</a:t>
            </a:r>
            <a:r>
              <a:rPr lang="en-US" sz="2800" dirty="0" smtClean="0">
                <a:latin typeface="Kruti Dev 016" pitchFamily="2" charset="0"/>
              </a:rPr>
              <a:t> t++</a:t>
            </a:r>
            <a:r>
              <a:rPr lang="en-US" sz="2800" dirty="0" err="1" smtClean="0">
                <a:latin typeface="Kruti Dev 016" pitchFamily="2" charset="0"/>
              </a:rPr>
              <a:t>krh</a:t>
            </a:r>
            <a:r>
              <a:rPr lang="en-US" sz="2800" dirty="0" smtClean="0">
                <a:latin typeface="Kruti Dev 016" pitchFamily="2" charset="0"/>
              </a:rPr>
              <a:t> </a:t>
            </a:r>
            <a:r>
              <a:rPr lang="en-US" sz="2800" dirty="0" err="1" smtClean="0">
                <a:latin typeface="Kruti Dev 016" pitchFamily="2" charset="0"/>
              </a:rPr>
              <a:t>rkSj</a:t>
            </a:r>
            <a:r>
              <a:rPr lang="en-US" sz="2800" dirty="0" smtClean="0">
                <a:latin typeface="Kruti Dev 016" pitchFamily="2" charset="0"/>
              </a:rPr>
              <a:t> </a:t>
            </a:r>
            <a:r>
              <a:rPr lang="en-US" sz="2800" dirty="0" err="1" smtClean="0">
                <a:latin typeface="Kruti Dev 016" pitchFamily="2" charset="0"/>
              </a:rPr>
              <a:t>ij</a:t>
            </a:r>
            <a:r>
              <a:rPr lang="en-US" sz="2800" dirty="0" smtClean="0">
                <a:latin typeface="Kruti Dev 016" pitchFamily="2" charset="0"/>
              </a:rPr>
              <a:t> ns[</a:t>
            </a:r>
            <a:r>
              <a:rPr lang="en-US" sz="2800" dirty="0" err="1" smtClean="0">
                <a:latin typeface="Kruti Dev 016" pitchFamily="2" charset="0"/>
              </a:rPr>
              <a:t>kdj</a:t>
            </a:r>
            <a:r>
              <a:rPr lang="en-US" sz="2800" dirty="0" smtClean="0">
                <a:latin typeface="Kruti Dev 016" pitchFamily="2" charset="0"/>
              </a:rPr>
              <a:t> </a:t>
            </a:r>
            <a:r>
              <a:rPr lang="en-US" sz="2800" dirty="0" err="1" smtClean="0">
                <a:latin typeface="Kruti Dev 016" pitchFamily="2" charset="0"/>
              </a:rPr>
              <a:t>eljZr</a:t>
            </a:r>
            <a:r>
              <a:rPr lang="en-US" sz="2800" dirty="0" smtClean="0">
                <a:latin typeface="Kruti Dev 016" pitchFamily="2" charset="0"/>
              </a:rPr>
              <a:t> </a:t>
            </a:r>
            <a:r>
              <a:rPr lang="en-US" sz="2800" dirty="0" err="1" smtClean="0">
                <a:latin typeface="Kruti Dev 016" pitchFamily="2" charset="0"/>
              </a:rPr>
              <a:t>vkSj</a:t>
            </a:r>
            <a:r>
              <a:rPr lang="en-US" sz="2800" dirty="0" smtClean="0">
                <a:latin typeface="Kruti Dev 016" pitchFamily="2" charset="0"/>
              </a:rPr>
              <a:t> </a:t>
            </a:r>
            <a:r>
              <a:rPr lang="en-US" sz="2800" dirty="0" err="1" smtClean="0">
                <a:latin typeface="Kruti Dev 016" pitchFamily="2" charset="0"/>
              </a:rPr>
              <a:t>eljZr</a:t>
            </a:r>
            <a:endParaRPr lang="en-US" sz="2800" dirty="0"/>
          </a:p>
        </p:txBody>
      </p:sp>
      <p:sp>
        <p:nvSpPr>
          <p:cNvPr id="3" name="Subtitle 2"/>
          <p:cNvSpPr>
            <a:spLocks noGrp="1"/>
          </p:cNvSpPr>
          <p:nvPr>
            <p:ph type="subTitle" idx="1"/>
          </p:nvPr>
        </p:nvSpPr>
        <p:spPr>
          <a:xfrm>
            <a:off x="1828800" y="4495800"/>
            <a:ext cx="8534400" cy="1143000"/>
          </a:xfrm>
        </p:spPr>
        <p:txBody>
          <a:bodyPr/>
          <a:lstStyle/>
          <a:p>
            <a:r>
              <a:rPr lang="ur-PK" dirty="0">
                <a:latin typeface="Faiz Lahori Nastaleeq" pitchFamily="2" charset="-78"/>
                <a:cs typeface="Faiz Lahori Nastaleeq" pitchFamily="2" charset="-78"/>
              </a:rPr>
              <a:t/>
            </a:r>
            <a:br>
              <a:rPr lang="ur-PK" dirty="0">
                <a:latin typeface="Faiz Lahori Nastaleeq" pitchFamily="2" charset="-78"/>
                <a:cs typeface="Faiz Lahori Nastaleeq" pitchFamily="2" charset="-78"/>
              </a:rPr>
            </a:br>
            <a:endParaRPr lang="en-US" dirty="0">
              <a:latin typeface="Faiz Lahori Nastaleeq" pitchFamily="2" charset="-78"/>
              <a:cs typeface="Faiz Lahori Nastaleeq" pitchFamily="2" charset="-78"/>
            </a:endParaRPr>
          </a:p>
        </p:txBody>
      </p:sp>
    </p:spTree>
    <p:extLst>
      <p:ext uri="{BB962C8B-B14F-4D97-AF65-F5344CB8AC3E}">
        <p14:creationId xmlns:p14="http://schemas.microsoft.com/office/powerpoint/2010/main" xmlns="" val="1670052577"/>
      </p:ext>
    </p:extLst>
  </p:cSld>
  <p:clrMapOvr>
    <a:masterClrMapping/>
  </p:clrMapOvr>
  <p:transition>
    <p:fade/>
  </p:transition>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711575"/>
            <a:ext cx="10363200" cy="1470025"/>
          </a:xfrm>
        </p:spPr>
        <p:txBody>
          <a:bodyPr/>
          <a:lstStyle/>
          <a:p>
            <a:r>
              <a:rPr lang="ur-PK" sz="5200" dirty="0">
                <a:latin typeface="1 MUHAMMADI QURANIC" pitchFamily="66" charset="-78"/>
                <a:cs typeface="1 MUHAMMADI QURANIC" pitchFamily="66" charset="-78"/>
              </a:rPr>
              <a:t>بِأَبِي أَنْتُمْ وَأُمِّي</a:t>
            </a:r>
            <a:r>
              <a:rPr lang="en-US" sz="5200" dirty="0"/>
              <a:t/>
            </a:r>
            <a:br>
              <a:rPr lang="en-US" sz="5200" dirty="0"/>
            </a:br>
            <a:r>
              <a:rPr lang="en-US" sz="2800" dirty="0" smtClean="0"/>
              <a:t/>
            </a:r>
            <a:br>
              <a:rPr lang="en-US" sz="2800" dirty="0" smtClean="0"/>
            </a:br>
            <a:r>
              <a:rPr lang="en-US" sz="2800" i="1" dirty="0" err="1" smtClean="0"/>
              <a:t>bi'abi</a:t>
            </a:r>
            <a:r>
              <a:rPr lang="en-US" sz="2800" i="1" dirty="0" smtClean="0"/>
              <a:t> </a:t>
            </a:r>
            <a:r>
              <a:rPr lang="en-US" sz="2800" i="1" dirty="0" err="1"/>
              <a:t>antum</a:t>
            </a:r>
            <a:r>
              <a:rPr lang="en-US" sz="2800" i="1" dirty="0"/>
              <a:t> </a:t>
            </a:r>
            <a:r>
              <a:rPr lang="en-US" sz="2800" i="1" dirty="0" err="1"/>
              <a:t>wa</a:t>
            </a:r>
            <a:r>
              <a:rPr lang="en-US" sz="2800" i="1" dirty="0"/>
              <a:t> </a:t>
            </a:r>
            <a:r>
              <a:rPr lang="en-US" sz="2800" i="1" dirty="0" err="1"/>
              <a:t>ummi</a:t>
            </a:r>
            <a:r>
              <a:rPr lang="en-US" sz="2800" dirty="0"/>
              <a:t/>
            </a:r>
            <a:br>
              <a:rPr lang="en-US" sz="2800" dirty="0"/>
            </a:br>
            <a:r>
              <a:rPr lang="en-US" sz="2800" dirty="0" smtClean="0"/>
              <a:t/>
            </a:r>
            <a:br>
              <a:rPr lang="en-US" sz="2800" dirty="0" smtClean="0"/>
            </a:br>
            <a:r>
              <a:rPr lang="en-US" sz="2800" dirty="0" smtClean="0"/>
              <a:t>May </a:t>
            </a:r>
            <a:r>
              <a:rPr lang="en-US" sz="2800" dirty="0"/>
              <a:t>my father, mother</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میرے والد ، والدہ ،</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esjs</a:t>
            </a:r>
            <a:r>
              <a:rPr lang="en-US" sz="2800" dirty="0" smtClean="0">
                <a:latin typeface="Kruti Dev 016" pitchFamily="2" charset="0"/>
              </a:rPr>
              <a:t> </a:t>
            </a:r>
            <a:r>
              <a:rPr lang="en-US" sz="2800" dirty="0" err="1" smtClean="0">
                <a:latin typeface="Kruti Dev 016" pitchFamily="2" charset="0"/>
              </a:rPr>
              <a:t>okfyn</a:t>
            </a:r>
            <a:r>
              <a:rPr lang="en-US" sz="2800" dirty="0" smtClean="0">
                <a:latin typeface="Kruti Dev 016" pitchFamily="2" charset="0"/>
              </a:rPr>
              <a:t>] </a:t>
            </a:r>
            <a:r>
              <a:rPr lang="en-US" sz="2800" dirty="0" err="1" smtClean="0">
                <a:latin typeface="Kruti Dev 016" pitchFamily="2" charset="0"/>
              </a:rPr>
              <a:t>okfynk</a:t>
            </a:r>
            <a:r>
              <a:rPr lang="en-US" sz="2800" dirty="0" smtClean="0"/>
              <a:t/>
            </a:r>
            <a:br>
              <a:rPr lang="en-US" sz="2800" dirty="0" smtClean="0"/>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877432060"/>
      </p:ext>
    </p:extLst>
  </p:cSld>
  <p:clrMapOvr>
    <a:masterClrMapping/>
  </p:clrMapOvr>
  <p:transition>
    <p:fade/>
  </p:transition>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276600"/>
            <a:ext cx="10363200" cy="1470025"/>
          </a:xfrm>
        </p:spPr>
        <p:txBody>
          <a:bodyPr/>
          <a:lstStyle/>
          <a:p>
            <a:r>
              <a:rPr lang="ur-PK" sz="5200" dirty="0">
                <a:latin typeface="1 MUHAMMADI QURANIC" pitchFamily="66" charset="-78"/>
                <a:cs typeface="1 MUHAMMADI QURANIC" pitchFamily="66" charset="-78"/>
              </a:rPr>
              <a:t>وَنَفْسِي وَأَهْلِي وَمَالِي</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err="1"/>
              <a:t>nafsi</a:t>
            </a:r>
            <a:r>
              <a:rPr lang="en-US" sz="2800" i="1" dirty="0"/>
              <a:t> </a:t>
            </a:r>
            <a:r>
              <a:rPr lang="en-US" sz="2800" i="1" dirty="0" err="1"/>
              <a:t>wa</a:t>
            </a:r>
            <a:r>
              <a:rPr lang="en-US" sz="2800" i="1" dirty="0"/>
              <a:t> </a:t>
            </a:r>
            <a:r>
              <a:rPr lang="en-US" sz="2800" i="1" dirty="0" err="1"/>
              <a:t>ahli</a:t>
            </a:r>
            <a:r>
              <a:rPr lang="en-US" sz="2800" i="1" dirty="0"/>
              <a:t> </a:t>
            </a:r>
            <a:r>
              <a:rPr lang="en-US" sz="2800" i="1" dirty="0" err="1"/>
              <a:t>wa</a:t>
            </a:r>
            <a:r>
              <a:rPr lang="en-US" sz="2800" i="1" dirty="0"/>
              <a:t> </a:t>
            </a:r>
            <a:r>
              <a:rPr lang="en-US" sz="2800" i="1" dirty="0" err="1"/>
              <a:t>mali</a:t>
            </a:r>
            <a:r>
              <a:rPr lang="en-US" sz="2800" dirty="0"/>
              <a:t/>
            </a:r>
            <a:br>
              <a:rPr lang="en-US" sz="2800" dirty="0"/>
            </a:br>
            <a:r>
              <a:rPr lang="en-US" sz="2800" dirty="0" smtClean="0"/>
              <a:t/>
            </a:r>
            <a:br>
              <a:rPr lang="en-US" sz="2800" dirty="0" smtClean="0"/>
            </a:br>
            <a:r>
              <a:rPr lang="en-US" sz="2800" dirty="0" smtClean="0"/>
              <a:t>soul</a:t>
            </a:r>
            <a:r>
              <a:rPr lang="en-US" sz="2800" dirty="0"/>
              <a:t>, family, and possessions be ransoms for you</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 بچے ، مال اور خود آپ کے اختیار میں ہیں</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cPps</a:t>
            </a:r>
            <a:r>
              <a:rPr lang="en-US" sz="2800" dirty="0" smtClean="0">
                <a:latin typeface="Kruti Dev 016" pitchFamily="2" charset="0"/>
              </a:rPr>
              <a:t>] </a:t>
            </a:r>
            <a:r>
              <a:rPr lang="en-US" sz="2800" dirty="0" err="1" smtClean="0">
                <a:latin typeface="Kruti Dev 016" pitchFamily="2" charset="0"/>
              </a:rPr>
              <a:t>eky</a:t>
            </a:r>
            <a:r>
              <a:rPr lang="en-US" sz="2800" dirty="0" smtClean="0">
                <a:latin typeface="Kruti Dev 016" pitchFamily="2" charset="0"/>
              </a:rPr>
              <a:t> </a:t>
            </a:r>
            <a:r>
              <a:rPr lang="en-US" sz="2800" dirty="0" err="1" smtClean="0">
                <a:latin typeface="Kruti Dev 016" pitchFamily="2" charset="0"/>
              </a:rPr>
              <a:t>vkSj</a:t>
            </a:r>
            <a:r>
              <a:rPr lang="en-US" sz="2800" dirty="0" smtClean="0">
                <a:latin typeface="Kruti Dev 016" pitchFamily="2" charset="0"/>
              </a:rPr>
              <a:t> [</a:t>
            </a:r>
            <a:r>
              <a:rPr lang="en-US" sz="2800" dirty="0" err="1" smtClean="0">
                <a:latin typeface="Kruti Dev 016" pitchFamily="2" charset="0"/>
              </a:rPr>
              <a:t>k+qn</a:t>
            </a:r>
            <a:r>
              <a:rPr lang="en-US" sz="2800" dirty="0" smtClean="0">
                <a:latin typeface="Kruti Dev 016" pitchFamily="2" charset="0"/>
              </a:rPr>
              <a:t> </a:t>
            </a:r>
            <a:r>
              <a:rPr lang="en-US" sz="2800" dirty="0" err="1" smtClean="0">
                <a:latin typeface="Kruti Dev 016" pitchFamily="2" charset="0"/>
              </a:rPr>
              <a:t>vkids</a:t>
            </a:r>
            <a:r>
              <a:rPr lang="en-US" sz="2800" dirty="0" smtClean="0">
                <a:latin typeface="Kruti Dev 016" pitchFamily="2" charset="0"/>
              </a:rPr>
              <a:t> b[+</a:t>
            </a:r>
            <a:r>
              <a:rPr lang="en-US" sz="2800" dirty="0" err="1" smtClean="0">
                <a:latin typeface="Kruti Dev 016" pitchFamily="2" charset="0"/>
              </a:rPr>
              <a:t>rs;kj</a:t>
            </a:r>
            <a:r>
              <a:rPr lang="en-US" sz="2800" dirty="0" smtClean="0">
                <a:latin typeface="Kruti Dev 016" pitchFamily="2" charset="0"/>
              </a:rPr>
              <a:t> </a:t>
            </a:r>
            <a:r>
              <a:rPr lang="en-US" sz="2800" dirty="0" err="1" smtClean="0">
                <a:latin typeface="Kruti Dev 016" pitchFamily="2" charset="0"/>
              </a:rPr>
              <a:t>esa</a:t>
            </a:r>
            <a:r>
              <a:rPr lang="en-US" sz="2800" dirty="0" smtClean="0">
                <a:latin typeface="Kruti Dev 016" pitchFamily="2" charset="0"/>
              </a:rPr>
              <a:t> </a:t>
            </a:r>
            <a:r>
              <a:rPr lang="en-US" sz="2800" dirty="0" err="1" smtClean="0">
                <a:latin typeface="Kruti Dev 016" pitchFamily="2" charset="0"/>
              </a:rPr>
              <a:t>gS</a:t>
            </a:r>
            <a:endParaRPr lang="en-US" sz="2800" dirty="0"/>
          </a:p>
        </p:txBody>
      </p:sp>
    </p:spTree>
    <p:extLst>
      <p:ext uri="{BB962C8B-B14F-4D97-AF65-F5344CB8AC3E}">
        <p14:creationId xmlns:p14="http://schemas.microsoft.com/office/powerpoint/2010/main" xmlns="" val="991150893"/>
      </p:ext>
    </p:extLst>
  </p:cSld>
  <p:clrMapOvr>
    <a:masterClrMapping/>
  </p:clrMapOvr>
  <p:transition>
    <p:fade/>
  </p:transition>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559175"/>
            <a:ext cx="10363200" cy="1470025"/>
          </a:xfrm>
        </p:spPr>
        <p:txBody>
          <a:bodyPr/>
          <a:lstStyle/>
          <a:p>
            <a:r>
              <a:rPr lang="ur-PK" sz="5200" dirty="0">
                <a:latin typeface="1 MUHAMMADI QURANIC" pitchFamily="66" charset="-78"/>
                <a:cs typeface="1 MUHAMMADI QURANIC" pitchFamily="66" charset="-78"/>
              </a:rPr>
              <a:t>مَنْ أَرَادَ </a:t>
            </a:r>
            <a:r>
              <a:rPr lang="ur-PK" sz="5200" dirty="0" smtClean="0">
                <a:latin typeface="1 MUHAMMADI QURANIC" pitchFamily="66" charset="-78"/>
                <a:cs typeface="1 MUHAMMADI QURANIC" pitchFamily="66" charset="-78"/>
              </a:rPr>
              <a:t>ٱللہَ  </a:t>
            </a:r>
            <a:r>
              <a:rPr lang="ur-PK" sz="5200" dirty="0">
                <a:latin typeface="1 MUHAMMADI QURANIC" pitchFamily="66" charset="-78"/>
                <a:cs typeface="1 MUHAMMADI QURANIC" pitchFamily="66" charset="-78"/>
              </a:rPr>
              <a:t>بَدَأَ بِكُمْ</a:t>
            </a:r>
            <a:r>
              <a:rPr lang="en-US" sz="5200" dirty="0"/>
              <a:t/>
            </a:r>
            <a:br>
              <a:rPr lang="en-US" sz="5200" dirty="0"/>
            </a:br>
            <a:r>
              <a:rPr lang="ur-PK" sz="2800" dirty="0" smtClean="0"/>
              <a:t/>
            </a:r>
            <a:br>
              <a:rPr lang="ur-PK" sz="2800" dirty="0" smtClean="0"/>
            </a:br>
            <a:r>
              <a:rPr lang="en-US" sz="2800" i="1" dirty="0" smtClean="0"/>
              <a:t>man </a:t>
            </a:r>
            <a:r>
              <a:rPr lang="en-US" sz="2800" i="1" dirty="0" err="1"/>
              <a:t>arada</a:t>
            </a:r>
            <a:r>
              <a:rPr lang="en-US" sz="2800" i="1" dirty="0"/>
              <a:t> </a:t>
            </a:r>
            <a:r>
              <a:rPr lang="en-US" sz="2800" i="1" dirty="0" err="1"/>
              <a:t>allaha</a:t>
            </a:r>
            <a:r>
              <a:rPr lang="en-US" sz="2800" i="1" dirty="0"/>
              <a:t> </a:t>
            </a:r>
            <a:r>
              <a:rPr lang="en-US" sz="2800" i="1" dirty="0" err="1"/>
              <a:t>bada'a</a:t>
            </a:r>
            <a:r>
              <a:rPr lang="en-US" sz="2800" i="1" dirty="0"/>
              <a:t> </a:t>
            </a:r>
            <a:r>
              <a:rPr lang="en-US" sz="2800" i="1" dirty="0" err="1"/>
              <a:t>bikum</a:t>
            </a:r>
            <a:r>
              <a:rPr lang="en-US" sz="2800" dirty="0"/>
              <a:t/>
            </a:r>
            <a:br>
              <a:rPr lang="en-US" sz="2800" dirty="0"/>
            </a:br>
            <a:r>
              <a:rPr lang="ur-PK" sz="2800" dirty="0" smtClean="0"/>
              <a:t/>
            </a:r>
            <a:br>
              <a:rPr lang="ur-PK" sz="2800" dirty="0" smtClean="0"/>
            </a:br>
            <a:r>
              <a:rPr lang="en-US" sz="2800" dirty="0" smtClean="0"/>
              <a:t>Whoever </a:t>
            </a:r>
            <a:r>
              <a:rPr lang="en-US" sz="2800" dirty="0"/>
              <a:t>desires for Allah should begin with you</a:t>
            </a:r>
            <a:r>
              <a:rPr lang="en-US" sz="2800" dirty="0" smtClean="0"/>
              <a:t>,</a:t>
            </a:r>
            <a:r>
              <a:rPr lang="ur-PK" sz="2800" dirty="0" smtClean="0"/>
              <a:t/>
            </a:r>
            <a:br>
              <a:rPr lang="ur-PK" sz="2800" dirty="0" smtClean="0"/>
            </a:br>
            <a:r>
              <a:rPr lang="ur-PK" sz="2800" dirty="0" smtClean="0"/>
              <a:t/>
            </a:r>
            <a:br>
              <a:rPr lang="ur-PK" sz="2800" dirty="0" smtClean="0"/>
            </a:br>
            <a:r>
              <a:rPr lang="ur-PK" sz="2800" dirty="0" smtClean="0">
                <a:latin typeface="Faiz Lahori Nastaleeq" pitchFamily="2" charset="-78"/>
                <a:cs typeface="Faiz Lahori Nastaleeq" pitchFamily="2" charset="-78"/>
              </a:rPr>
              <a:t>جو شخص اللہ کے قریب ہونا چاہتا ہے وہ آپ کے ساتھ آغاز کرتا ہے</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tks</a:t>
            </a:r>
            <a:r>
              <a:rPr lang="en-US" sz="2800" dirty="0" smtClean="0">
                <a:latin typeface="Kruti Dev 016" pitchFamily="2" charset="0"/>
              </a:rPr>
              <a:t> ‘k[+l </a:t>
            </a:r>
            <a:r>
              <a:rPr lang="en-US" sz="2800" dirty="0" err="1" smtClean="0">
                <a:latin typeface="Kruti Dev 016" pitchFamily="2" charset="0"/>
              </a:rPr>
              <a:t>vYykg</a:t>
            </a:r>
            <a:r>
              <a:rPr lang="en-US" sz="2800" dirty="0" smtClean="0">
                <a:latin typeface="Kruti Dev 016" pitchFamily="2" charset="0"/>
              </a:rPr>
              <a:t> </a:t>
            </a:r>
            <a:r>
              <a:rPr lang="en-US" sz="2800" dirty="0" err="1" smtClean="0">
                <a:latin typeface="Kruti Dev 016" pitchFamily="2" charset="0"/>
              </a:rPr>
              <a:t>ds</a:t>
            </a:r>
            <a:r>
              <a:rPr lang="en-US" sz="2800" dirty="0" smtClean="0">
                <a:latin typeface="Kruti Dev 016" pitchFamily="2" charset="0"/>
              </a:rPr>
              <a:t> </a:t>
            </a:r>
            <a:r>
              <a:rPr lang="en-US" sz="2800" dirty="0" err="1" smtClean="0">
                <a:latin typeface="Kruti Dev 016" pitchFamily="2" charset="0"/>
              </a:rPr>
              <a:t>d+jhc</a:t>
            </a:r>
            <a:r>
              <a:rPr lang="en-US" sz="2800" dirty="0" smtClean="0">
                <a:latin typeface="Kruti Dev 016" pitchFamily="2" charset="0"/>
              </a:rPr>
              <a:t> </a:t>
            </a:r>
            <a:r>
              <a:rPr lang="en-US" sz="2800" dirty="0" err="1" smtClean="0">
                <a:latin typeface="Kruti Dev 016" pitchFamily="2" charset="0"/>
              </a:rPr>
              <a:t>gksuk</a:t>
            </a:r>
            <a:r>
              <a:rPr lang="en-US" sz="2800" dirty="0" smtClean="0">
                <a:latin typeface="Kruti Dev 016" pitchFamily="2" charset="0"/>
              </a:rPr>
              <a:t> </a:t>
            </a:r>
            <a:r>
              <a:rPr lang="en-US" sz="2800" dirty="0" err="1" smtClean="0">
                <a:latin typeface="Kruti Dev 016" pitchFamily="2" charset="0"/>
              </a:rPr>
              <a:t>pkgrk</a:t>
            </a:r>
            <a:r>
              <a:rPr lang="en-US" sz="2800" dirty="0" smtClean="0">
                <a:latin typeface="Kruti Dev 016" pitchFamily="2" charset="0"/>
              </a:rPr>
              <a:t> </a:t>
            </a:r>
            <a:r>
              <a:rPr lang="en-US" sz="2800" dirty="0" err="1" smtClean="0">
                <a:latin typeface="Kruti Dev 016" pitchFamily="2" charset="0"/>
              </a:rPr>
              <a:t>gS</a:t>
            </a:r>
            <a:r>
              <a:rPr lang="en-US" sz="2800" dirty="0" smtClean="0">
                <a:latin typeface="Kruti Dev 016" pitchFamily="2" charset="0"/>
              </a:rPr>
              <a:t> </a:t>
            </a:r>
            <a:r>
              <a:rPr lang="en-US" sz="2800" dirty="0" err="1" smtClean="0">
                <a:latin typeface="Kruti Dev 016" pitchFamily="2" charset="0"/>
              </a:rPr>
              <a:t>og</a:t>
            </a:r>
            <a:r>
              <a:rPr lang="en-US" sz="2800" dirty="0" smtClean="0">
                <a:latin typeface="Kruti Dev 016" pitchFamily="2" charset="0"/>
              </a:rPr>
              <a:t> </a:t>
            </a:r>
            <a:r>
              <a:rPr lang="en-US" sz="2800" dirty="0" err="1" smtClean="0">
                <a:latin typeface="Kruti Dev 016" pitchFamily="2" charset="0"/>
              </a:rPr>
              <a:t>vkids</a:t>
            </a:r>
            <a:r>
              <a:rPr lang="en-US" sz="2800" dirty="0" smtClean="0">
                <a:latin typeface="Kruti Dev 016" pitchFamily="2" charset="0"/>
              </a:rPr>
              <a:t> </a:t>
            </a:r>
            <a:r>
              <a:rPr lang="en-US" sz="2800" dirty="0" err="1" smtClean="0">
                <a:latin typeface="Kruti Dev 016" pitchFamily="2" charset="0"/>
              </a:rPr>
              <a:t>lkFk</a:t>
            </a:r>
            <a:r>
              <a:rPr lang="en-US" sz="2800" dirty="0" smtClean="0">
                <a:latin typeface="Kruti Dev 016" pitchFamily="2" charset="0"/>
              </a:rPr>
              <a:t> </a:t>
            </a:r>
            <a:r>
              <a:rPr lang="en-US" sz="2800" dirty="0" err="1" smtClean="0">
                <a:latin typeface="Kruti Dev 016" pitchFamily="2" charset="0"/>
              </a:rPr>
              <a:t>vkx+kt</a:t>
            </a:r>
            <a:r>
              <a:rPr lang="en-US" sz="2800" dirty="0" smtClean="0">
                <a:latin typeface="Kruti Dev 016" pitchFamily="2" charset="0"/>
              </a:rPr>
              <a:t>+ </a:t>
            </a:r>
            <a:r>
              <a:rPr lang="en-US" sz="2800" dirty="0" err="1" smtClean="0">
                <a:latin typeface="Kruti Dev 016" pitchFamily="2" charset="0"/>
              </a:rPr>
              <a:t>djrk</a:t>
            </a:r>
            <a:r>
              <a:rPr lang="en-US" sz="2800" dirty="0" smtClean="0">
                <a:latin typeface="Kruti Dev 016" pitchFamily="2" charset="0"/>
              </a:rPr>
              <a:t> </a:t>
            </a:r>
            <a:r>
              <a:rPr lang="en-US" sz="2800" dirty="0" err="1" smtClean="0">
                <a:latin typeface="Kruti Dev 016" pitchFamily="2" charset="0"/>
              </a:rPr>
              <a:t>gS</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2555269311"/>
      </p:ext>
    </p:extLst>
  </p:cSld>
  <p:clrMapOvr>
    <a:masterClrMapping/>
  </p:clrMapOvr>
  <p:transition>
    <p:fade/>
  </p:transition>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178175"/>
            <a:ext cx="10363200" cy="1470025"/>
          </a:xfrm>
        </p:spPr>
        <p:txBody>
          <a:bodyPr/>
          <a:lstStyle/>
          <a:p>
            <a:r>
              <a:rPr lang="ur-PK" sz="5200" dirty="0">
                <a:latin typeface="1 MUHAMMADI QURANIC" pitchFamily="66" charset="-78"/>
                <a:cs typeface="1 MUHAMMADI QURANIC" pitchFamily="66" charset="-78"/>
              </a:rPr>
              <a:t>وَمَنْ وَحَّدَهُ قَبِلَ عَنْكُمْ</a:t>
            </a:r>
            <a:r>
              <a:rPr lang="en-US" sz="5200" dirty="0"/>
              <a:t/>
            </a:r>
            <a:br>
              <a:rPr lang="en-US" sz="5200" dirty="0"/>
            </a:br>
            <a:r>
              <a:rPr lang="ur-PK" sz="2800" dirty="0" smtClean="0"/>
              <a:t/>
            </a:r>
            <a:br>
              <a:rPr lang="ur-PK" sz="2800" dirty="0" smtClean="0"/>
            </a:br>
            <a:r>
              <a:rPr lang="en-US" sz="2800" i="1" dirty="0" err="1" smtClean="0"/>
              <a:t>wa</a:t>
            </a:r>
            <a:r>
              <a:rPr lang="en-US" sz="2800" i="1" dirty="0" smtClean="0"/>
              <a:t> </a:t>
            </a:r>
            <a:r>
              <a:rPr lang="en-US" sz="2800" i="1" dirty="0"/>
              <a:t>man </a:t>
            </a:r>
            <a:r>
              <a:rPr lang="en-US" sz="2800" i="1" dirty="0" err="1"/>
              <a:t>wahhadahu</a:t>
            </a:r>
            <a:r>
              <a:rPr lang="en-US" sz="2800" i="1" dirty="0"/>
              <a:t> </a:t>
            </a:r>
            <a:r>
              <a:rPr lang="en-US" sz="2800" i="1" dirty="0" err="1"/>
              <a:t>qabila</a:t>
            </a:r>
            <a:r>
              <a:rPr lang="en-US" sz="2800" i="1" dirty="0"/>
              <a:t> `</a:t>
            </a:r>
            <a:r>
              <a:rPr lang="en-US" sz="2800" i="1" dirty="0" err="1"/>
              <a:t>ankum</a:t>
            </a:r>
            <a:r>
              <a:rPr lang="en-US" sz="2800" dirty="0"/>
              <a:t/>
            </a:r>
            <a:br>
              <a:rPr lang="en-US" sz="2800" dirty="0"/>
            </a:br>
            <a:r>
              <a:rPr lang="ur-PK" sz="2800" dirty="0" smtClean="0"/>
              <a:t/>
            </a:r>
            <a:br>
              <a:rPr lang="ur-PK" sz="2800" dirty="0" smtClean="0"/>
            </a:br>
            <a:r>
              <a:rPr lang="en-US" sz="2800" dirty="0" smtClean="0"/>
              <a:t>whoever </a:t>
            </a:r>
            <a:r>
              <a:rPr lang="en-US" sz="2800" dirty="0"/>
              <a:t>professes His Oneness should accept your instructions</a:t>
            </a:r>
            <a:r>
              <a:rPr lang="en-US" sz="2800" dirty="0" smtClean="0"/>
              <a:t>,</a:t>
            </a:r>
            <a:r>
              <a:rPr lang="ur-PK" sz="2800" dirty="0" smtClean="0"/>
              <a:t/>
            </a:r>
            <a:br>
              <a:rPr lang="ur-PK" sz="2800" dirty="0" smtClean="0"/>
            </a:br>
            <a:r>
              <a:rPr lang="ur-PK" sz="2800" dirty="0" smtClean="0"/>
              <a:t/>
            </a:r>
            <a:br>
              <a:rPr lang="ur-PK" sz="2800" dirty="0" smtClean="0"/>
            </a:br>
            <a:r>
              <a:rPr lang="ur-PK" sz="2800" dirty="0" smtClean="0">
                <a:latin typeface="Faiz Lahori Nastaleeq" pitchFamily="2" charset="-78"/>
                <a:cs typeface="Faiz Lahori Nastaleeq" pitchFamily="2" charset="-78"/>
              </a:rPr>
              <a:t>جو خدا کی وحدانیت کا دعویٰ کرتا ہے حقیقت میں وہ آپ کے پیچھے ہوجاتا ہے</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tks</a:t>
            </a:r>
            <a:r>
              <a:rPr lang="en-US" sz="2800" dirty="0" smtClean="0">
                <a:latin typeface="Kruti Dev 016" pitchFamily="2" charset="0"/>
              </a:rPr>
              <a:t> [</a:t>
            </a:r>
            <a:r>
              <a:rPr lang="en-US" sz="2800" dirty="0" err="1" smtClean="0">
                <a:latin typeface="Kruti Dev 016" pitchFamily="2" charset="0"/>
              </a:rPr>
              <a:t>k+qnk</a:t>
            </a:r>
            <a:r>
              <a:rPr lang="en-US" sz="2800" dirty="0" smtClean="0">
                <a:latin typeface="Kruti Dev 016" pitchFamily="2" charset="0"/>
              </a:rPr>
              <a:t> dh </a:t>
            </a:r>
            <a:r>
              <a:rPr lang="en-US" sz="2800" dirty="0" err="1" smtClean="0">
                <a:latin typeface="Kruti Dev 016" pitchFamily="2" charset="0"/>
              </a:rPr>
              <a:t>ognkfu;r</a:t>
            </a:r>
            <a:r>
              <a:rPr lang="en-US" sz="2800" dirty="0" smtClean="0">
                <a:latin typeface="Kruti Dev 016" pitchFamily="2" charset="0"/>
              </a:rPr>
              <a:t> </a:t>
            </a:r>
            <a:r>
              <a:rPr lang="en-US" sz="2800" dirty="0" err="1" smtClean="0">
                <a:latin typeface="Kruti Dev 016" pitchFamily="2" charset="0"/>
              </a:rPr>
              <a:t>dk</a:t>
            </a:r>
            <a:r>
              <a:rPr lang="en-US" sz="2800" dirty="0" smtClean="0">
                <a:latin typeface="Kruti Dev 016" pitchFamily="2" charset="0"/>
              </a:rPr>
              <a:t> </a:t>
            </a:r>
            <a:r>
              <a:rPr lang="en-US" sz="2800" dirty="0" err="1" smtClean="0">
                <a:latin typeface="Kruti Dev 016" pitchFamily="2" charset="0"/>
              </a:rPr>
              <a:t>nkok</a:t>
            </a:r>
            <a:r>
              <a:rPr lang="en-US" sz="2800" dirty="0" smtClean="0">
                <a:latin typeface="Kruti Dev 016" pitchFamily="2" charset="0"/>
              </a:rPr>
              <a:t> </a:t>
            </a:r>
            <a:r>
              <a:rPr lang="en-US" sz="2800" dirty="0" err="1" smtClean="0">
                <a:latin typeface="Kruti Dev 016" pitchFamily="2" charset="0"/>
              </a:rPr>
              <a:t>djrk</a:t>
            </a:r>
            <a:r>
              <a:rPr lang="en-US" sz="2800" dirty="0" smtClean="0">
                <a:latin typeface="Kruti Dev 016" pitchFamily="2" charset="0"/>
              </a:rPr>
              <a:t> </a:t>
            </a:r>
            <a:r>
              <a:rPr lang="en-US" sz="2800" dirty="0" err="1" smtClean="0">
                <a:latin typeface="Kruti Dev 016" pitchFamily="2" charset="0"/>
              </a:rPr>
              <a:t>gS</a:t>
            </a:r>
            <a:r>
              <a:rPr lang="en-US" sz="2800" dirty="0" smtClean="0">
                <a:latin typeface="Kruti Dev 016" pitchFamily="2" charset="0"/>
              </a:rPr>
              <a:t> </a:t>
            </a:r>
            <a:r>
              <a:rPr lang="en-US" sz="2800" dirty="0" err="1" smtClean="0">
                <a:latin typeface="Kruti Dev 016" pitchFamily="2" charset="0"/>
              </a:rPr>
              <a:t>gd+hd+r</a:t>
            </a:r>
            <a:r>
              <a:rPr lang="en-US" sz="2800" dirty="0" smtClean="0">
                <a:latin typeface="Kruti Dev 016" pitchFamily="2" charset="0"/>
              </a:rPr>
              <a:t> </a:t>
            </a:r>
            <a:r>
              <a:rPr lang="en-US" sz="2800" dirty="0" err="1" smtClean="0">
                <a:latin typeface="Kruti Dev 016" pitchFamily="2" charset="0"/>
              </a:rPr>
              <a:t>esa</a:t>
            </a:r>
            <a:r>
              <a:rPr lang="en-US" sz="2800" dirty="0" smtClean="0">
                <a:latin typeface="Kruti Dev 016" pitchFamily="2" charset="0"/>
              </a:rPr>
              <a:t> </a:t>
            </a:r>
            <a:r>
              <a:rPr lang="en-US" sz="2800" dirty="0" err="1" smtClean="0">
                <a:latin typeface="Kruti Dev 016" pitchFamily="2" charset="0"/>
              </a:rPr>
              <a:t>og</a:t>
            </a:r>
            <a:r>
              <a:rPr lang="en-US" sz="2800" dirty="0" smtClean="0">
                <a:latin typeface="Kruti Dev 016" pitchFamily="2" charset="0"/>
              </a:rPr>
              <a:t> </a:t>
            </a:r>
            <a:r>
              <a:rPr lang="en-US" sz="2800" dirty="0" err="1" smtClean="0">
                <a:latin typeface="Kruti Dev 016" pitchFamily="2" charset="0"/>
              </a:rPr>
              <a:t>vkids</a:t>
            </a:r>
            <a:r>
              <a:rPr lang="en-US" sz="2800" dirty="0" smtClean="0">
                <a:latin typeface="Kruti Dev 016" pitchFamily="2" charset="0"/>
              </a:rPr>
              <a:t> </a:t>
            </a:r>
            <a:r>
              <a:rPr lang="en-US" sz="2800" dirty="0" err="1" smtClean="0">
                <a:latin typeface="Kruti Dev 016" pitchFamily="2" charset="0"/>
              </a:rPr>
              <a:t>ihNs</a:t>
            </a:r>
            <a:r>
              <a:rPr lang="en-US" sz="2800" dirty="0" smtClean="0">
                <a:latin typeface="Kruti Dev 016" pitchFamily="2" charset="0"/>
              </a:rPr>
              <a:t> </a:t>
            </a:r>
            <a:r>
              <a:rPr lang="en-US" sz="2800" dirty="0" err="1" smtClean="0">
                <a:latin typeface="Kruti Dev 016" pitchFamily="2" charset="0"/>
              </a:rPr>
              <a:t>gks</a:t>
            </a:r>
            <a:r>
              <a:rPr lang="en-US" sz="2800" dirty="0" smtClean="0">
                <a:latin typeface="Kruti Dev 016" pitchFamily="2" charset="0"/>
              </a:rPr>
              <a:t> </a:t>
            </a:r>
            <a:r>
              <a:rPr lang="en-US" sz="2800" dirty="0" err="1" smtClean="0">
                <a:latin typeface="Kruti Dev 016" pitchFamily="2" charset="0"/>
              </a:rPr>
              <a:t>tkrk</a:t>
            </a:r>
            <a:r>
              <a:rPr lang="en-US" sz="2800" dirty="0" smtClean="0">
                <a:latin typeface="Kruti Dev 016" pitchFamily="2" charset="0"/>
              </a:rPr>
              <a:t> </a:t>
            </a:r>
            <a:r>
              <a:rPr lang="en-US" sz="2800" dirty="0" err="1" smtClean="0">
                <a:latin typeface="Kruti Dev 016" pitchFamily="2" charset="0"/>
              </a:rPr>
              <a:t>gS</a:t>
            </a:r>
            <a:endParaRPr lang="en-US" sz="2800" dirty="0"/>
          </a:p>
        </p:txBody>
      </p:sp>
    </p:spTree>
    <p:extLst>
      <p:ext uri="{BB962C8B-B14F-4D97-AF65-F5344CB8AC3E}">
        <p14:creationId xmlns:p14="http://schemas.microsoft.com/office/powerpoint/2010/main" xmlns="" val="1843146358"/>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559175"/>
            <a:ext cx="10363200" cy="1470025"/>
          </a:xfrm>
        </p:spPr>
        <p:txBody>
          <a:bodyPr/>
          <a:lstStyle/>
          <a:p>
            <a:r>
              <a:rPr lang="ur-PK" sz="5200" dirty="0">
                <a:latin typeface="1 MUHAMMADI QURANIC" pitchFamily="66" charset="-78"/>
                <a:cs typeface="1 MUHAMMADI QURANIC" pitchFamily="66" charset="-78"/>
              </a:rPr>
              <a:t>وَٱلْمَثَلِ ٱلْأَعْلَىٰ</a:t>
            </a:r>
            <a:r>
              <a:rPr lang="en-US" sz="5200" dirty="0">
                <a:latin typeface="1 MUHAMMADI QURANIC" pitchFamily="66" charset="-78"/>
                <a:cs typeface="1 MUHAMMADI QURANIC" pitchFamily="66" charset="-78"/>
              </a:rPr>
              <a:t/>
            </a:r>
            <a:br>
              <a:rPr lang="en-US" sz="5200" dirty="0">
                <a:latin typeface="1 MUHAMMADI QURANIC" pitchFamily="66" charset="-78"/>
                <a:cs typeface="1 MUHAMMADI QURANIC" pitchFamily="66" charset="-78"/>
              </a:rPr>
            </a:br>
            <a:r>
              <a:rPr lang="en-US" sz="2800" dirty="0" smtClean="0">
                <a:latin typeface="1 MUHAMMADI QURANIC" pitchFamily="66" charset="-78"/>
                <a:cs typeface="1 MUHAMMADI QURANIC" pitchFamily="66" charset="-78"/>
              </a:rPr>
              <a:t/>
            </a:r>
            <a:br>
              <a:rPr lang="en-US" sz="2800" dirty="0" smtClean="0">
                <a:latin typeface="1 MUHAMMADI QURANIC" pitchFamily="66" charset="-78"/>
                <a:cs typeface="1 MUHAMMADI QURANIC" pitchFamily="66" charset="-78"/>
              </a:rPr>
            </a:br>
            <a:r>
              <a:rPr lang="it-IT" sz="2800" i="1" dirty="0" smtClean="0"/>
              <a:t>walmathali </a:t>
            </a:r>
            <a:r>
              <a:rPr lang="it-IT" sz="2800" i="1" dirty="0"/>
              <a:t>al-a`la</a:t>
            </a:r>
            <a:r>
              <a:rPr lang="it-IT" sz="2800" dirty="0"/>
              <a:t/>
            </a:r>
            <a:br>
              <a:rPr lang="it-IT" sz="2800" dirty="0"/>
            </a:br>
            <a:r>
              <a:rPr lang="it-IT" sz="2800" dirty="0" smtClean="0"/>
              <a:t/>
            </a:r>
            <a:br>
              <a:rPr lang="it-IT" sz="2800" dirty="0" smtClean="0"/>
            </a:br>
            <a:r>
              <a:rPr lang="it-IT" sz="2800" dirty="0" smtClean="0"/>
              <a:t>the </a:t>
            </a:r>
            <a:r>
              <a:rPr lang="it-IT" sz="2800" dirty="0"/>
              <a:t>perfect specimen</a:t>
            </a:r>
            <a:r>
              <a:rPr lang="it-IT" sz="2800" dirty="0" smtClean="0"/>
              <a:t>,</a:t>
            </a:r>
            <a:br>
              <a:rPr lang="it-IT" sz="2800" dirty="0" smtClean="0"/>
            </a:br>
            <a:r>
              <a:rPr lang="it-IT" sz="2800" dirty="0" smtClean="0"/>
              <a:t/>
            </a:r>
            <a:br>
              <a:rPr lang="it-IT" sz="2800" dirty="0" smtClean="0"/>
            </a:br>
            <a:r>
              <a:rPr lang="ur-PK" sz="2800" dirty="0">
                <a:latin typeface="Faiz Lahori Nastaleeq" pitchFamily="2" charset="-78"/>
                <a:cs typeface="Faiz Lahori Nastaleeq" pitchFamily="2" charset="-78"/>
              </a:rPr>
              <a:t>کامل </a:t>
            </a:r>
            <a:r>
              <a:rPr lang="ur-PK" sz="2800" dirty="0" smtClean="0">
                <a:latin typeface="Faiz Lahori Nastaleeq" pitchFamily="2" charset="-78"/>
                <a:cs typeface="Faiz Lahori Nastaleeq" pitchFamily="2" charset="-78"/>
              </a:rPr>
              <a:t>نمونہ</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dkfey</a:t>
            </a:r>
            <a:r>
              <a:rPr lang="en-US" sz="2800" dirty="0" smtClean="0">
                <a:latin typeface="Kruti Dev 016" pitchFamily="2" charset="0"/>
              </a:rPr>
              <a:t> </a:t>
            </a:r>
            <a:r>
              <a:rPr lang="en-US" sz="2800" dirty="0" err="1" smtClean="0">
                <a:latin typeface="Kruti Dev 016" pitchFamily="2" charset="0"/>
              </a:rPr>
              <a:t>uewuk</a:t>
            </a:r>
            <a:r>
              <a:rPr lang="en-US" sz="2800" dirty="0" smtClean="0">
                <a:latin typeface="Kruti Dev 016" pitchFamily="2" charset="0"/>
              </a:rPr>
              <a:t/>
            </a:r>
            <a:br>
              <a:rPr lang="en-US" sz="2800" dirty="0" smtClean="0">
                <a:latin typeface="Kruti Dev 016" pitchFamily="2" charset="0"/>
              </a:rPr>
            </a:br>
            <a:r>
              <a:rPr lang="en-US" sz="2800" dirty="0" smtClean="0">
                <a:latin typeface="Kruti Dev 016" pitchFamily="2" charset="0"/>
              </a:rPr>
              <a:t/>
            </a:r>
            <a:br>
              <a:rPr lang="en-US" sz="2800" dirty="0" smtClean="0">
                <a:latin typeface="Kruti Dev 016" pitchFamily="2" charset="0"/>
              </a:rPr>
            </a:br>
            <a:r>
              <a:rPr lang="en-US" sz="2800" dirty="0" smtClean="0">
                <a:latin typeface="LMG-Arun" pitchFamily="2" charset="0"/>
                <a:cs typeface="Arial" charset="0"/>
              </a:rPr>
              <a:t>p\RL </a:t>
            </a:r>
            <a:r>
              <a:rPr lang="en-US" sz="2800" dirty="0" err="1" smtClean="0">
                <a:latin typeface="LMG-Arun" pitchFamily="2" charset="0"/>
                <a:cs typeface="Arial" charset="0"/>
              </a:rPr>
              <a:t>lD;F,M</a:t>
            </a:r>
            <a:r>
              <a:rPr lang="en-US" sz="2800" dirty="0" smtClean="0">
                <a:latin typeface="LMG-Arun" pitchFamily="2" charset="0"/>
                <a:cs typeface="Arial" charset="0"/>
              </a:rPr>
              <a:t> 5Z4 </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554000624"/>
      </p:ext>
    </p:extLst>
  </p:cSld>
  <p:clrMapOvr>
    <a:masterClrMapping/>
  </p:clrMapOvr>
  <p:transition>
    <p:fade/>
  </p:transition>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254375"/>
            <a:ext cx="10363200" cy="1470025"/>
          </a:xfrm>
        </p:spPr>
        <p:txBody>
          <a:bodyPr/>
          <a:lstStyle/>
          <a:p>
            <a:r>
              <a:rPr lang="ur-PK" sz="5200" dirty="0">
                <a:latin typeface="1 MUHAMMADI QURANIC" pitchFamily="66" charset="-78"/>
                <a:cs typeface="1 MUHAMMADI QURANIC" pitchFamily="66" charset="-78"/>
              </a:rPr>
              <a:t>وَمَنْ قَصَدَهُ تَوَجَّهَ بِكُمْ</a:t>
            </a:r>
            <a:r>
              <a:rPr lang="en-US" sz="5200" dirty="0"/>
              <a:t/>
            </a:r>
            <a:br>
              <a:rPr lang="en-US" sz="5200" dirty="0"/>
            </a:br>
            <a:r>
              <a:rPr lang="ur-PK" sz="2800" dirty="0" smtClean="0"/>
              <a:t/>
            </a:r>
            <a:br>
              <a:rPr lang="ur-PK" sz="2800" dirty="0" smtClean="0"/>
            </a:br>
            <a:r>
              <a:rPr lang="en-US" sz="2800" i="1" dirty="0" err="1" smtClean="0"/>
              <a:t>wa</a:t>
            </a:r>
            <a:r>
              <a:rPr lang="en-US" sz="2800" i="1" dirty="0" smtClean="0"/>
              <a:t> </a:t>
            </a:r>
            <a:r>
              <a:rPr lang="en-US" sz="2800" i="1" dirty="0"/>
              <a:t>man </a:t>
            </a:r>
            <a:r>
              <a:rPr lang="en-US" sz="2800" i="1" dirty="0" err="1"/>
              <a:t>qasadahu</a:t>
            </a:r>
            <a:r>
              <a:rPr lang="en-US" sz="2800" i="1" dirty="0"/>
              <a:t> </a:t>
            </a:r>
            <a:r>
              <a:rPr lang="en-US" sz="2800" i="1" dirty="0" err="1"/>
              <a:t>tawajjaha</a:t>
            </a:r>
            <a:r>
              <a:rPr lang="en-US" sz="2800" i="1" dirty="0"/>
              <a:t> </a:t>
            </a:r>
            <a:r>
              <a:rPr lang="en-US" sz="2800" i="1" dirty="0" err="1"/>
              <a:t>bikum</a:t>
            </a:r>
            <a:r>
              <a:rPr lang="en-US" sz="2800" dirty="0"/>
              <a:t/>
            </a:r>
            <a:br>
              <a:rPr lang="en-US" sz="2800" dirty="0"/>
            </a:br>
            <a:r>
              <a:rPr lang="ur-PK" sz="2800" dirty="0" smtClean="0"/>
              <a:t/>
            </a:r>
            <a:br>
              <a:rPr lang="ur-PK" sz="2800" dirty="0" smtClean="0"/>
            </a:br>
            <a:r>
              <a:rPr lang="en-US" sz="2800" dirty="0" smtClean="0"/>
              <a:t>and </a:t>
            </a:r>
            <a:r>
              <a:rPr lang="en-US" sz="2800" dirty="0"/>
              <a:t>whoever heads for Him should make you the means to Him</a:t>
            </a:r>
            <a:r>
              <a:rPr lang="en-US" sz="2800" dirty="0" smtClean="0"/>
              <a:t>.</a:t>
            </a:r>
            <a:r>
              <a:rPr lang="ur-PK" sz="2800" dirty="0" smtClean="0"/>
              <a:t/>
            </a:r>
            <a:br>
              <a:rPr lang="ur-PK" sz="2800" dirty="0" smtClean="0"/>
            </a:br>
            <a:r>
              <a:rPr lang="ur-PK" sz="2800" dirty="0" smtClean="0"/>
              <a:t/>
            </a:r>
            <a:br>
              <a:rPr lang="ur-PK" sz="2800" dirty="0" smtClean="0"/>
            </a:br>
            <a:r>
              <a:rPr lang="ur-PK" sz="2800" dirty="0" smtClean="0">
                <a:latin typeface="Faiz Lahori Nastaleeq" pitchFamily="2" charset="-78"/>
                <a:cs typeface="Faiz Lahori Nastaleeq" pitchFamily="2" charset="-78"/>
              </a:rPr>
              <a:t>جو اس کی طرف بڑھتا ہے اسے آپ کی طرف پلٹنا ہے</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tks</a:t>
            </a:r>
            <a:r>
              <a:rPr lang="en-US" sz="2800" dirty="0" smtClean="0">
                <a:latin typeface="Kruti Dev 016" pitchFamily="2" charset="0"/>
              </a:rPr>
              <a:t> </a:t>
            </a:r>
            <a:r>
              <a:rPr lang="en-US" sz="2800" dirty="0" err="1" smtClean="0">
                <a:latin typeface="Kruti Dev 016" pitchFamily="2" charset="0"/>
              </a:rPr>
              <a:t>mldh</a:t>
            </a:r>
            <a:r>
              <a:rPr lang="en-US" sz="2800" dirty="0" smtClean="0">
                <a:latin typeface="Kruti Dev 016" pitchFamily="2" charset="0"/>
              </a:rPr>
              <a:t> </a:t>
            </a:r>
            <a:r>
              <a:rPr lang="en-US" sz="2800" dirty="0" err="1" smtClean="0">
                <a:latin typeface="Kruti Dev 016" pitchFamily="2" charset="0"/>
              </a:rPr>
              <a:t>rjQ</a:t>
            </a:r>
            <a:r>
              <a:rPr lang="en-US" sz="2800" dirty="0" smtClean="0">
                <a:latin typeface="Kruti Dev 016" pitchFamily="2" charset="0"/>
              </a:rPr>
              <a:t>+ c&lt;+</a:t>
            </a:r>
            <a:r>
              <a:rPr lang="en-US" sz="2800" dirty="0" err="1" smtClean="0">
                <a:latin typeface="Kruti Dev 016" pitchFamily="2" charset="0"/>
              </a:rPr>
              <a:t>rk</a:t>
            </a:r>
            <a:r>
              <a:rPr lang="en-US" sz="2800" dirty="0" smtClean="0">
                <a:latin typeface="Kruti Dev 016" pitchFamily="2" charset="0"/>
              </a:rPr>
              <a:t> </a:t>
            </a:r>
            <a:r>
              <a:rPr lang="en-US" sz="2800" dirty="0" err="1" smtClean="0">
                <a:latin typeface="Kruti Dev 016" pitchFamily="2" charset="0"/>
              </a:rPr>
              <a:t>gS</a:t>
            </a:r>
            <a:r>
              <a:rPr lang="en-US" sz="2800" dirty="0" smtClean="0">
                <a:latin typeface="Kruti Dev 016" pitchFamily="2" charset="0"/>
              </a:rPr>
              <a:t> </a:t>
            </a:r>
            <a:r>
              <a:rPr lang="en-US" sz="2800" dirty="0" err="1" smtClean="0">
                <a:latin typeface="Kruti Dev 016" pitchFamily="2" charset="0"/>
              </a:rPr>
              <a:t>mls</a:t>
            </a:r>
            <a:r>
              <a:rPr lang="en-US" sz="2800" dirty="0" smtClean="0">
                <a:latin typeface="Kruti Dev 016" pitchFamily="2" charset="0"/>
              </a:rPr>
              <a:t> </a:t>
            </a:r>
            <a:r>
              <a:rPr lang="en-US" sz="2800" dirty="0" err="1" smtClean="0">
                <a:latin typeface="Kruti Dev 016" pitchFamily="2" charset="0"/>
              </a:rPr>
              <a:t>vkidh</a:t>
            </a:r>
            <a:r>
              <a:rPr lang="en-US" sz="2800" dirty="0" smtClean="0">
                <a:latin typeface="Kruti Dev 016" pitchFamily="2" charset="0"/>
              </a:rPr>
              <a:t> </a:t>
            </a:r>
            <a:r>
              <a:rPr lang="en-US" sz="2800" dirty="0" err="1" smtClean="0">
                <a:latin typeface="Kruti Dev 016" pitchFamily="2" charset="0"/>
              </a:rPr>
              <a:t>rjQ</a:t>
            </a:r>
            <a:r>
              <a:rPr lang="en-US" sz="2800" dirty="0" smtClean="0">
                <a:latin typeface="Kruti Dev 016" pitchFamily="2" charset="0"/>
              </a:rPr>
              <a:t>+ </a:t>
            </a:r>
            <a:r>
              <a:rPr lang="en-US" sz="2800" dirty="0" err="1" smtClean="0">
                <a:latin typeface="Kruti Dev 016" pitchFamily="2" charset="0"/>
              </a:rPr>
              <a:t>iyVuk</a:t>
            </a:r>
            <a:r>
              <a:rPr lang="en-US" sz="2800" dirty="0" smtClean="0">
                <a:latin typeface="Kruti Dev 016" pitchFamily="2" charset="0"/>
              </a:rPr>
              <a:t> </a:t>
            </a:r>
            <a:r>
              <a:rPr lang="en-US" sz="2800" dirty="0" err="1" smtClean="0">
                <a:latin typeface="Kruti Dev 016" pitchFamily="2" charset="0"/>
              </a:rPr>
              <a:t>gS</a:t>
            </a:r>
            <a:endParaRPr lang="en-US" sz="2800" dirty="0"/>
          </a:p>
        </p:txBody>
      </p:sp>
    </p:spTree>
    <p:extLst>
      <p:ext uri="{BB962C8B-B14F-4D97-AF65-F5344CB8AC3E}">
        <p14:creationId xmlns:p14="http://schemas.microsoft.com/office/powerpoint/2010/main" xmlns="" val="574217841"/>
      </p:ext>
    </p:extLst>
  </p:cSld>
  <p:clrMapOvr>
    <a:masterClrMapping/>
  </p:clrMapOvr>
  <p:transition>
    <p:fade/>
  </p:transition>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178175"/>
            <a:ext cx="10363200" cy="1470025"/>
          </a:xfrm>
        </p:spPr>
        <p:txBody>
          <a:bodyPr/>
          <a:lstStyle/>
          <a:p>
            <a:r>
              <a:rPr lang="ur-PK" sz="5200" dirty="0">
                <a:latin typeface="1 MUHAMMADI QURANIC" pitchFamily="66" charset="-78"/>
                <a:cs typeface="1 MUHAMMADI QURANIC" pitchFamily="66" charset="-78"/>
              </a:rPr>
              <a:t>مَوَالِيَّ لَا أُحْصِي ثَنَائَكُمْ</a:t>
            </a:r>
            <a:r>
              <a:rPr lang="en-US" sz="5200" dirty="0"/>
              <a:t/>
            </a:r>
            <a:br>
              <a:rPr lang="en-US" sz="5200" dirty="0"/>
            </a:br>
            <a:r>
              <a:rPr lang="en-US" sz="2800" dirty="0" smtClean="0"/>
              <a:t/>
            </a:r>
            <a:br>
              <a:rPr lang="en-US" sz="2800" dirty="0" smtClean="0"/>
            </a:br>
            <a:r>
              <a:rPr lang="en-US" sz="2800" i="1" dirty="0" err="1" smtClean="0"/>
              <a:t>mawaliyya</a:t>
            </a:r>
            <a:r>
              <a:rPr lang="en-US" sz="2800" i="1" dirty="0" smtClean="0"/>
              <a:t> </a:t>
            </a:r>
            <a:r>
              <a:rPr lang="en-US" sz="2800" i="1" dirty="0"/>
              <a:t>la </a:t>
            </a:r>
            <a:r>
              <a:rPr lang="en-US" sz="2800" i="1" dirty="0" err="1"/>
              <a:t>uhsi</a:t>
            </a:r>
            <a:r>
              <a:rPr lang="en-US" sz="2800" i="1" dirty="0"/>
              <a:t> </a:t>
            </a:r>
            <a:r>
              <a:rPr lang="en-US" sz="2800" i="1" dirty="0" err="1"/>
              <a:t>thana'akum</a:t>
            </a:r>
            <a:r>
              <a:rPr lang="en-US" sz="2800" dirty="0"/>
              <a:t/>
            </a:r>
            <a:br>
              <a:rPr lang="en-US" sz="2800" dirty="0"/>
            </a:br>
            <a:r>
              <a:rPr lang="en-US" sz="2800" dirty="0" smtClean="0"/>
              <a:t/>
            </a:r>
            <a:br>
              <a:rPr lang="en-US" sz="2800" dirty="0" smtClean="0"/>
            </a:br>
            <a:r>
              <a:rPr lang="en-US" sz="2800" dirty="0" smtClean="0"/>
              <a:t>O </a:t>
            </a:r>
            <a:r>
              <a:rPr lang="en-US" sz="2800" dirty="0"/>
              <a:t>my masters, I cannot count your </a:t>
            </a:r>
            <a:r>
              <a:rPr lang="en-US" sz="2800" dirty="0" smtClean="0"/>
              <a:t>merits</a:t>
            </a:r>
            <a:r>
              <a:rPr lang="ur-PK" sz="2800" dirty="0" smtClean="0"/>
              <a:t/>
            </a:r>
            <a:br>
              <a:rPr lang="ur-PK" sz="2800" dirty="0" smtClean="0"/>
            </a:br>
            <a:r>
              <a:rPr lang="ur-PK" sz="2800" dirty="0" smtClean="0"/>
              <a:t/>
            </a:r>
            <a:br>
              <a:rPr lang="ur-PK" sz="2800" dirty="0" smtClean="0"/>
            </a:br>
            <a:r>
              <a:rPr lang="ur-PK" sz="2800" dirty="0" smtClean="0">
                <a:latin typeface="Faiz Lahori Nastaleeq" pitchFamily="2" charset="-78"/>
                <a:cs typeface="Faiz Lahori Nastaleeq" pitchFamily="2" charset="-78"/>
              </a:rPr>
              <a:t>اے میرے آقا ، میں آپ کی خوبیوں کو گن اور ذکر نہیں کرسکتا ہوں</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smtClean="0">
                <a:latin typeface="Kruti Dev 016" pitchFamily="2" charset="0"/>
              </a:rPr>
              <a:t>,s </a:t>
            </a:r>
            <a:r>
              <a:rPr lang="en-US" sz="2800" dirty="0" err="1" smtClean="0">
                <a:latin typeface="Kruti Dev 016" pitchFamily="2" charset="0"/>
              </a:rPr>
              <a:t>esjs</a:t>
            </a:r>
            <a:r>
              <a:rPr lang="en-US" sz="2800" dirty="0" smtClean="0">
                <a:latin typeface="Kruti Dev 016" pitchFamily="2" charset="0"/>
              </a:rPr>
              <a:t> </a:t>
            </a:r>
            <a:r>
              <a:rPr lang="en-US" sz="2800" dirty="0" err="1" smtClean="0">
                <a:latin typeface="Kruti Dev 016" pitchFamily="2" charset="0"/>
              </a:rPr>
              <a:t>vkd</a:t>
            </a:r>
            <a:r>
              <a:rPr lang="en-US" sz="2800" dirty="0" smtClean="0">
                <a:latin typeface="Kruti Dev 016" pitchFamily="2" charset="0"/>
              </a:rPr>
              <a:t>++k] </a:t>
            </a:r>
            <a:r>
              <a:rPr lang="en-US" sz="2800" dirty="0" err="1" smtClean="0">
                <a:latin typeface="Kruti Dev 016" pitchFamily="2" charset="0"/>
              </a:rPr>
              <a:t>eSa</a:t>
            </a:r>
            <a:r>
              <a:rPr lang="en-US" sz="2800" dirty="0" smtClean="0">
                <a:latin typeface="Kruti Dev 016" pitchFamily="2" charset="0"/>
              </a:rPr>
              <a:t> </a:t>
            </a:r>
            <a:r>
              <a:rPr lang="en-US" sz="2800" dirty="0" err="1" smtClean="0">
                <a:latin typeface="Kruti Dev 016" pitchFamily="2" charset="0"/>
              </a:rPr>
              <a:t>vkidh</a:t>
            </a:r>
            <a:r>
              <a:rPr lang="en-US" sz="2800" dirty="0" smtClean="0">
                <a:latin typeface="Kruti Dev 016" pitchFamily="2" charset="0"/>
              </a:rPr>
              <a:t> [+</a:t>
            </a:r>
            <a:r>
              <a:rPr lang="en-US" sz="2800" dirty="0" err="1" smtClean="0">
                <a:latin typeface="Kruti Dev 016" pitchFamily="2" charset="0"/>
              </a:rPr>
              <a:t>kwfc;ksa</a:t>
            </a:r>
            <a:r>
              <a:rPr lang="en-US" sz="2800" dirty="0" smtClean="0">
                <a:latin typeface="Kruti Dev 016" pitchFamily="2" charset="0"/>
              </a:rPr>
              <a:t> </a:t>
            </a:r>
            <a:r>
              <a:rPr lang="en-US" sz="2800" dirty="0" err="1" smtClean="0">
                <a:latin typeface="Kruti Dev 016" pitchFamily="2" charset="0"/>
              </a:rPr>
              <a:t>dks</a:t>
            </a:r>
            <a:r>
              <a:rPr lang="en-US" sz="2800" dirty="0" smtClean="0">
                <a:latin typeface="Kruti Dev 016" pitchFamily="2" charset="0"/>
              </a:rPr>
              <a:t> </a:t>
            </a:r>
            <a:r>
              <a:rPr lang="en-US" sz="2800" dirty="0" err="1" smtClean="0">
                <a:latin typeface="Kruti Dev 016" pitchFamily="2" charset="0"/>
              </a:rPr>
              <a:t>fxu</a:t>
            </a:r>
            <a:r>
              <a:rPr lang="en-US" sz="2800" dirty="0" smtClean="0">
                <a:latin typeface="Kruti Dev 016" pitchFamily="2" charset="0"/>
              </a:rPr>
              <a:t> </a:t>
            </a:r>
            <a:r>
              <a:rPr lang="en-US" sz="2800" dirty="0" err="1" smtClean="0">
                <a:latin typeface="Kruti Dev 016" pitchFamily="2" charset="0"/>
              </a:rPr>
              <a:t>vkSj</a:t>
            </a:r>
            <a:r>
              <a:rPr lang="en-US" sz="2800" dirty="0" smtClean="0">
                <a:latin typeface="Kruti Dev 016" pitchFamily="2" charset="0"/>
              </a:rPr>
              <a:t> ft++Ø </a:t>
            </a:r>
            <a:r>
              <a:rPr lang="en-US" sz="2800" dirty="0" err="1" smtClean="0">
                <a:latin typeface="Kruti Dev 016" pitchFamily="2" charset="0"/>
              </a:rPr>
              <a:t>ugha</a:t>
            </a:r>
            <a:r>
              <a:rPr lang="en-US" sz="2800" dirty="0" smtClean="0">
                <a:latin typeface="Kruti Dev 016" pitchFamily="2" charset="0"/>
              </a:rPr>
              <a:t> </a:t>
            </a:r>
            <a:r>
              <a:rPr lang="en-US" sz="2800" dirty="0" err="1" smtClean="0">
                <a:latin typeface="Kruti Dev 016" pitchFamily="2" charset="0"/>
              </a:rPr>
              <a:t>dj</a:t>
            </a:r>
            <a:r>
              <a:rPr lang="en-US" sz="2800" dirty="0" smtClean="0">
                <a:latin typeface="Kruti Dev 016" pitchFamily="2" charset="0"/>
              </a:rPr>
              <a:t> </a:t>
            </a:r>
            <a:r>
              <a:rPr lang="en-US" sz="2800" dirty="0" err="1" smtClean="0">
                <a:latin typeface="Kruti Dev 016" pitchFamily="2" charset="0"/>
              </a:rPr>
              <a:t>ldrk</a:t>
            </a:r>
            <a:r>
              <a:rPr lang="en-US" sz="2800" dirty="0" smtClean="0">
                <a:latin typeface="Kruti Dev 016" pitchFamily="2" charset="0"/>
              </a:rPr>
              <a:t> </a:t>
            </a:r>
            <a:r>
              <a:rPr lang="en-US" sz="2800" dirty="0" err="1" smtClean="0">
                <a:latin typeface="Kruti Dev 016" pitchFamily="2" charset="0"/>
              </a:rPr>
              <a:t>gw</a:t>
            </a:r>
            <a:r>
              <a:rPr lang="en-US" sz="2800" dirty="0" smtClean="0">
                <a:latin typeface="Kruti Dev 016" pitchFamily="2" charset="0"/>
              </a:rPr>
              <a:t>¡</a:t>
            </a:r>
            <a:endParaRPr lang="en-US" sz="2800" dirty="0"/>
          </a:p>
        </p:txBody>
      </p:sp>
    </p:spTree>
    <p:extLst>
      <p:ext uri="{BB962C8B-B14F-4D97-AF65-F5344CB8AC3E}">
        <p14:creationId xmlns:p14="http://schemas.microsoft.com/office/powerpoint/2010/main" xmlns="" val="2438743975"/>
      </p:ext>
    </p:extLst>
  </p:cSld>
  <p:clrMapOvr>
    <a:masterClrMapping/>
  </p:clrMapOvr>
  <p:transition>
    <p:fade/>
  </p:transition>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711575"/>
            <a:ext cx="10363200" cy="1470025"/>
          </a:xfrm>
        </p:spPr>
        <p:txBody>
          <a:bodyPr/>
          <a:lstStyle/>
          <a:p>
            <a:r>
              <a:rPr lang="ur-PK" sz="5200" dirty="0" smtClean="0">
                <a:latin typeface="1 MUHAMMADI QURANIC" pitchFamily="66" charset="-78"/>
                <a:cs typeface="1 MUHAMMADI QURANIC" pitchFamily="66" charset="-78"/>
              </a:rPr>
              <a:t>وَلَا </a:t>
            </a:r>
            <a:r>
              <a:rPr lang="ur-PK" sz="5200" dirty="0">
                <a:latin typeface="1 MUHAMMADI QURANIC" pitchFamily="66" charset="-78"/>
                <a:cs typeface="1 MUHAMMADI QURANIC" pitchFamily="66" charset="-78"/>
              </a:rPr>
              <a:t>أَبْلُغُ مِنَ ٱلْمَدْحِ كُنْهَكُمْ</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a:t>la </a:t>
            </a:r>
            <a:r>
              <a:rPr lang="en-US" sz="2800" i="1" dirty="0" err="1"/>
              <a:t>ablughu</a:t>
            </a:r>
            <a:r>
              <a:rPr lang="en-US" sz="2800" i="1" dirty="0"/>
              <a:t> min </a:t>
            </a:r>
            <a:r>
              <a:rPr lang="en-US" sz="2800" i="1" dirty="0" err="1"/>
              <a:t>almadhi</a:t>
            </a:r>
            <a:r>
              <a:rPr lang="en-US" sz="2800" i="1" dirty="0"/>
              <a:t> </a:t>
            </a:r>
            <a:r>
              <a:rPr lang="en-US" sz="2800" i="1" dirty="0" err="1"/>
              <a:t>kunhakum</a:t>
            </a:r>
            <a:r>
              <a:rPr lang="en-US" sz="2800" dirty="0"/>
              <a:t/>
            </a:r>
            <a:br>
              <a:rPr lang="en-US" sz="2800" dirty="0"/>
            </a:br>
            <a:r>
              <a:rPr lang="en-US" sz="2800" dirty="0" smtClean="0"/>
              <a:t/>
            </a:r>
            <a:br>
              <a:rPr lang="en-US" sz="2800" dirty="0" smtClean="0"/>
            </a:br>
            <a:r>
              <a:rPr lang="en-US" sz="2800" dirty="0" smtClean="0"/>
              <a:t>and </a:t>
            </a:r>
            <a:r>
              <a:rPr lang="en-US" sz="2800" dirty="0"/>
              <a:t>I cannot attain the utmost of praise of </a:t>
            </a:r>
            <a:r>
              <a:rPr lang="en-US" sz="2800" dirty="0" smtClean="0"/>
              <a:t>you</a:t>
            </a:r>
            <a:r>
              <a:rPr lang="ur-PK" sz="2800" dirty="0" smtClean="0"/>
              <a:t/>
            </a:r>
            <a:br>
              <a:rPr lang="ur-PK" sz="2800" dirty="0" smtClean="0"/>
            </a:br>
            <a:r>
              <a:rPr lang="ur-PK" sz="2800" dirty="0" smtClean="0"/>
              <a:t/>
            </a:r>
            <a:br>
              <a:rPr lang="ur-PK" sz="2800" dirty="0" smtClean="0"/>
            </a:br>
            <a:r>
              <a:rPr lang="ur-PK" sz="2800" dirty="0" smtClean="0">
                <a:latin typeface="Faiz Lahori Nastaleeq" pitchFamily="2" charset="-78"/>
                <a:cs typeface="Faiz Lahori Nastaleeq" pitchFamily="2" charset="-78"/>
              </a:rPr>
              <a:t>میں اس اونچائی پر آنے سے قاصر ہوں جہاں آپ کی سچی تعریف کی جاسکے</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eSa</a:t>
            </a:r>
            <a:r>
              <a:rPr lang="en-US" sz="2800" dirty="0" smtClean="0">
                <a:latin typeface="Kruti Dev 016" pitchFamily="2" charset="0"/>
              </a:rPr>
              <a:t> ml </a:t>
            </a:r>
            <a:r>
              <a:rPr lang="en-US" sz="2800" dirty="0" err="1" smtClean="0">
                <a:latin typeface="Kruti Dev 016" pitchFamily="2" charset="0"/>
              </a:rPr>
              <a:t>Å¡pkbZ</a:t>
            </a:r>
            <a:r>
              <a:rPr lang="en-US" sz="2800" dirty="0" smtClean="0">
                <a:latin typeface="Kruti Dev 016" pitchFamily="2" charset="0"/>
              </a:rPr>
              <a:t> </a:t>
            </a:r>
            <a:r>
              <a:rPr lang="en-US" sz="2800" dirty="0" err="1" smtClean="0">
                <a:latin typeface="Kruti Dev 016" pitchFamily="2" charset="0"/>
              </a:rPr>
              <a:t>ij</a:t>
            </a:r>
            <a:r>
              <a:rPr lang="en-US" sz="2800" dirty="0" smtClean="0">
                <a:latin typeface="Kruti Dev 016" pitchFamily="2" charset="0"/>
              </a:rPr>
              <a:t> </a:t>
            </a:r>
            <a:r>
              <a:rPr lang="en-US" sz="2800" dirty="0" err="1" smtClean="0">
                <a:latin typeface="Kruti Dev 016" pitchFamily="2" charset="0"/>
              </a:rPr>
              <a:t>vkus</a:t>
            </a:r>
            <a:r>
              <a:rPr lang="en-US" sz="2800" dirty="0" smtClean="0">
                <a:latin typeface="Kruti Dev 016" pitchFamily="2" charset="0"/>
              </a:rPr>
              <a:t> </a:t>
            </a:r>
            <a:r>
              <a:rPr lang="en-US" sz="2800" dirty="0" err="1" smtClean="0">
                <a:latin typeface="Kruti Dev 016" pitchFamily="2" charset="0"/>
              </a:rPr>
              <a:t>ls</a:t>
            </a:r>
            <a:r>
              <a:rPr lang="en-US" sz="2800" dirty="0" smtClean="0">
                <a:latin typeface="Kruti Dev 016" pitchFamily="2" charset="0"/>
              </a:rPr>
              <a:t> </a:t>
            </a:r>
            <a:r>
              <a:rPr lang="en-US" sz="2800" dirty="0" err="1" smtClean="0">
                <a:latin typeface="Kruti Dev 016" pitchFamily="2" charset="0"/>
              </a:rPr>
              <a:t>d+kflj</a:t>
            </a:r>
            <a:r>
              <a:rPr lang="en-US" sz="2800" dirty="0" smtClean="0">
                <a:latin typeface="Kruti Dev 016" pitchFamily="2" charset="0"/>
              </a:rPr>
              <a:t> </a:t>
            </a:r>
            <a:r>
              <a:rPr lang="en-US" sz="2800" dirty="0" err="1" smtClean="0">
                <a:latin typeface="Kruti Dev 016" pitchFamily="2" charset="0"/>
              </a:rPr>
              <a:t>gw</a:t>
            </a:r>
            <a:r>
              <a:rPr lang="en-US" sz="2800" dirty="0" smtClean="0">
                <a:latin typeface="Kruti Dev 016" pitchFamily="2" charset="0"/>
              </a:rPr>
              <a:t>¡ </a:t>
            </a:r>
            <a:r>
              <a:rPr lang="en-US" sz="2800" dirty="0" err="1" smtClean="0">
                <a:latin typeface="Kruti Dev 016" pitchFamily="2" charset="0"/>
              </a:rPr>
              <a:t>tgk</a:t>
            </a:r>
            <a:r>
              <a:rPr lang="en-US" sz="2800" dirty="0" smtClean="0">
                <a:latin typeface="Kruti Dev 016" pitchFamily="2" charset="0"/>
              </a:rPr>
              <a:t>¡ </a:t>
            </a:r>
            <a:r>
              <a:rPr lang="en-US" sz="2800" dirty="0" err="1" smtClean="0">
                <a:latin typeface="Kruti Dev 016" pitchFamily="2" charset="0"/>
              </a:rPr>
              <a:t>vkidh</a:t>
            </a:r>
            <a:r>
              <a:rPr lang="en-US" sz="2800" dirty="0" smtClean="0">
                <a:latin typeface="Kruti Dev 016" pitchFamily="2" charset="0"/>
              </a:rPr>
              <a:t> </a:t>
            </a:r>
            <a:r>
              <a:rPr lang="en-US" sz="2800" dirty="0" err="1" smtClean="0">
                <a:latin typeface="Kruti Dev 016" pitchFamily="2" charset="0"/>
              </a:rPr>
              <a:t>lPph</a:t>
            </a:r>
            <a:r>
              <a:rPr lang="en-US" sz="2800" dirty="0" smtClean="0">
                <a:latin typeface="Kruti Dev 016" pitchFamily="2" charset="0"/>
              </a:rPr>
              <a:t> </a:t>
            </a:r>
            <a:r>
              <a:rPr lang="en-US" sz="2800" dirty="0" err="1" smtClean="0">
                <a:latin typeface="Kruti Dev 016" pitchFamily="2" charset="0"/>
              </a:rPr>
              <a:t>rkjhQ</a:t>
            </a:r>
            <a:r>
              <a:rPr lang="en-US" sz="2800" dirty="0" smtClean="0">
                <a:latin typeface="Kruti Dev 016" pitchFamily="2" charset="0"/>
              </a:rPr>
              <a:t>+ dh </a:t>
            </a:r>
            <a:r>
              <a:rPr lang="en-US" sz="2800" dirty="0" err="1" smtClean="0">
                <a:latin typeface="Kruti Dev 016" pitchFamily="2" charset="0"/>
              </a:rPr>
              <a:t>tk</a:t>
            </a:r>
            <a:r>
              <a:rPr lang="en-US" sz="2800" dirty="0" smtClean="0">
                <a:latin typeface="Kruti Dev 016" pitchFamily="2" charset="0"/>
              </a:rPr>
              <a:t> </a:t>
            </a:r>
            <a:r>
              <a:rPr lang="en-US" sz="2800" dirty="0" err="1" smtClean="0">
                <a:latin typeface="Kruti Dev 016" pitchFamily="2" charset="0"/>
              </a:rPr>
              <a:t>lds</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2163279799"/>
      </p:ext>
    </p:extLst>
  </p:cSld>
  <p:clrMapOvr>
    <a:masterClrMapping/>
  </p:clrMapOvr>
  <p:transition>
    <p:fade/>
  </p:transition>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178175"/>
            <a:ext cx="10363200" cy="1470025"/>
          </a:xfrm>
        </p:spPr>
        <p:txBody>
          <a:bodyPr/>
          <a:lstStyle/>
          <a:p>
            <a:r>
              <a:rPr lang="ur-PK" sz="5200" dirty="0" smtClean="0">
                <a:latin typeface="1 MUHAMMADI QURANIC" pitchFamily="66" charset="-78"/>
                <a:cs typeface="1 MUHAMMADI QURANIC" pitchFamily="66" charset="-78"/>
              </a:rPr>
              <a:t>وَمِنَ ٱلْوَصْفِ قَدْرَكُمْ</a:t>
            </a:r>
            <a:r>
              <a:rPr lang="ur-PK" sz="5200" dirty="0" smtClean="0"/>
              <a:t/>
            </a:r>
            <a:br>
              <a:rPr lang="ur-PK" sz="5200" dirty="0" smtClean="0"/>
            </a:br>
            <a:r>
              <a:rPr lang="en-US" sz="2800" dirty="0" smtClean="0"/>
              <a:t/>
            </a:r>
            <a:br>
              <a:rPr lang="en-US" sz="2800" dirty="0" smtClean="0"/>
            </a:br>
            <a:r>
              <a:rPr lang="en-US" sz="2800" i="1" dirty="0" err="1" smtClean="0"/>
              <a:t>wa</a:t>
            </a:r>
            <a:r>
              <a:rPr lang="en-US" sz="2800" i="1" dirty="0" smtClean="0"/>
              <a:t> min </a:t>
            </a:r>
            <a:r>
              <a:rPr lang="en-US" sz="2800" i="1" dirty="0" err="1" smtClean="0"/>
              <a:t>alwasfi</a:t>
            </a:r>
            <a:r>
              <a:rPr lang="en-US" sz="2800" i="1" dirty="0" smtClean="0"/>
              <a:t> </a:t>
            </a:r>
            <a:r>
              <a:rPr lang="en-US" sz="2800" i="1" dirty="0" err="1" smtClean="0"/>
              <a:t>qadrakum</a:t>
            </a:r>
            <a:r>
              <a:rPr lang="en-US" sz="2800" dirty="0" smtClean="0"/>
              <a:t/>
            </a:r>
            <a:br>
              <a:rPr lang="en-US" sz="2800" dirty="0" smtClean="0"/>
            </a:br>
            <a:r>
              <a:rPr lang="en-US" sz="2800" dirty="0" smtClean="0"/>
              <a:t/>
            </a:r>
            <a:br>
              <a:rPr lang="en-US" sz="2800" dirty="0" smtClean="0"/>
            </a:br>
            <a:r>
              <a:rPr lang="en-US" sz="2800" dirty="0" smtClean="0"/>
              <a:t>and the utmost of the description of your actual value,</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اور آپ کی اصل کلاس کا تعین کیا جاسکتا ہے</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vkSj</a:t>
            </a:r>
            <a:r>
              <a:rPr lang="en-US" sz="2800" dirty="0" smtClean="0">
                <a:latin typeface="Kruti Dev 016" pitchFamily="2" charset="0"/>
              </a:rPr>
              <a:t> </a:t>
            </a:r>
            <a:r>
              <a:rPr lang="en-US" sz="2800" dirty="0" err="1" smtClean="0">
                <a:latin typeface="Kruti Dev 016" pitchFamily="2" charset="0"/>
              </a:rPr>
              <a:t>vkidh</a:t>
            </a:r>
            <a:r>
              <a:rPr lang="en-US" sz="2800" dirty="0" smtClean="0">
                <a:latin typeface="Kruti Dev 016" pitchFamily="2" charset="0"/>
              </a:rPr>
              <a:t> </a:t>
            </a:r>
            <a:r>
              <a:rPr lang="en-US" sz="2800" dirty="0" err="1" smtClean="0">
                <a:latin typeface="Kruti Dev 016" pitchFamily="2" charset="0"/>
              </a:rPr>
              <a:t>vLy</a:t>
            </a:r>
            <a:r>
              <a:rPr lang="en-US" sz="2800" dirty="0" smtClean="0">
                <a:latin typeface="Kruti Dev 016" pitchFamily="2" charset="0"/>
              </a:rPr>
              <a:t> </a:t>
            </a:r>
            <a:r>
              <a:rPr lang="en-US" sz="2800" dirty="0" err="1" smtClean="0">
                <a:latin typeface="Kruti Dev 016" pitchFamily="2" charset="0"/>
              </a:rPr>
              <a:t>Dykl</a:t>
            </a:r>
            <a:r>
              <a:rPr lang="en-US" sz="2800" dirty="0" smtClean="0">
                <a:latin typeface="Kruti Dev 016" pitchFamily="2" charset="0"/>
              </a:rPr>
              <a:t> </a:t>
            </a:r>
            <a:r>
              <a:rPr lang="en-US" sz="2800" dirty="0" err="1" smtClean="0">
                <a:latin typeface="Kruti Dev 016" pitchFamily="2" charset="0"/>
              </a:rPr>
              <a:t>dk</a:t>
            </a:r>
            <a:r>
              <a:rPr lang="en-US" sz="2800" dirty="0" smtClean="0">
                <a:latin typeface="Kruti Dev 016" pitchFamily="2" charset="0"/>
              </a:rPr>
              <a:t> </a:t>
            </a:r>
            <a:r>
              <a:rPr lang="en-US" sz="2800" dirty="0" err="1" smtClean="0">
                <a:latin typeface="Kruti Dev 016" pitchFamily="2" charset="0"/>
              </a:rPr>
              <a:t>rv</a:t>
            </a:r>
            <a:r>
              <a:rPr lang="en-US" sz="2800" dirty="0" smtClean="0">
                <a:latin typeface="Kruti Dev 016" pitchFamily="2" charset="0"/>
              </a:rPr>
              <a:t>¸;</a:t>
            </a:r>
            <a:r>
              <a:rPr lang="en-US" sz="2800" dirty="0" err="1" smtClean="0">
                <a:latin typeface="Kruti Dev 016" pitchFamily="2" charset="0"/>
              </a:rPr>
              <a:t>qu</a:t>
            </a:r>
            <a:r>
              <a:rPr lang="en-US" sz="2800" dirty="0" smtClean="0">
                <a:latin typeface="Kruti Dev 016" pitchFamily="2" charset="0"/>
              </a:rPr>
              <a:t> </a:t>
            </a:r>
            <a:r>
              <a:rPr lang="en-US" sz="2800" dirty="0" err="1" smtClean="0">
                <a:latin typeface="Kruti Dev 016" pitchFamily="2" charset="0"/>
              </a:rPr>
              <a:t>fd;k</a:t>
            </a:r>
            <a:r>
              <a:rPr lang="en-US" sz="2800" dirty="0" smtClean="0">
                <a:latin typeface="Kruti Dev 016" pitchFamily="2" charset="0"/>
              </a:rPr>
              <a:t> </a:t>
            </a:r>
            <a:r>
              <a:rPr lang="en-US" sz="2800" dirty="0" err="1" smtClean="0">
                <a:latin typeface="Kruti Dev 016" pitchFamily="2" charset="0"/>
              </a:rPr>
              <a:t>tk</a:t>
            </a:r>
            <a:r>
              <a:rPr lang="en-US" sz="2800" dirty="0" smtClean="0">
                <a:latin typeface="Kruti Dev 016" pitchFamily="2" charset="0"/>
              </a:rPr>
              <a:t> </a:t>
            </a:r>
            <a:r>
              <a:rPr lang="en-US" sz="2800" dirty="0" err="1" smtClean="0">
                <a:latin typeface="Kruti Dev 016" pitchFamily="2" charset="0"/>
              </a:rPr>
              <a:t>ldrk</a:t>
            </a:r>
            <a:r>
              <a:rPr lang="en-US" sz="2800" dirty="0" smtClean="0">
                <a:latin typeface="Kruti Dev 016" pitchFamily="2" charset="0"/>
              </a:rPr>
              <a:t> </a:t>
            </a:r>
            <a:r>
              <a:rPr lang="en-US" sz="2800" dirty="0" err="1" smtClean="0">
                <a:latin typeface="Kruti Dev 016" pitchFamily="2" charset="0"/>
              </a:rPr>
              <a:t>gS</a:t>
            </a:r>
            <a:endParaRPr lang="en-US" sz="2800" dirty="0"/>
          </a:p>
        </p:txBody>
      </p:sp>
    </p:spTree>
    <p:extLst>
      <p:ext uri="{BB962C8B-B14F-4D97-AF65-F5344CB8AC3E}">
        <p14:creationId xmlns:p14="http://schemas.microsoft.com/office/powerpoint/2010/main" xmlns="" val="992832587"/>
      </p:ext>
    </p:extLst>
  </p:cSld>
  <p:clrMapOvr>
    <a:masterClrMapping/>
  </p:clrMapOvr>
  <p:transition>
    <p:fade/>
  </p:transition>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406775"/>
            <a:ext cx="10363200" cy="1470025"/>
          </a:xfrm>
        </p:spPr>
        <p:txBody>
          <a:bodyPr/>
          <a:lstStyle/>
          <a:p>
            <a:r>
              <a:rPr lang="ur-PK" sz="5200" dirty="0">
                <a:latin typeface="1 MUHAMMADI QURANIC" pitchFamily="66" charset="-78"/>
                <a:cs typeface="1 MUHAMMADI QURANIC" pitchFamily="66" charset="-78"/>
              </a:rPr>
              <a:t>وَأَنْتُمْ نُورُ ٱلْأَخْيَارِ</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err="1"/>
              <a:t>antum</a:t>
            </a:r>
            <a:r>
              <a:rPr lang="en-US" sz="2800" i="1" dirty="0"/>
              <a:t> </a:t>
            </a:r>
            <a:r>
              <a:rPr lang="en-US" sz="2800" i="1" dirty="0" err="1"/>
              <a:t>nuru</a:t>
            </a:r>
            <a:r>
              <a:rPr lang="en-US" sz="2800" i="1" dirty="0"/>
              <a:t> al-</a:t>
            </a:r>
            <a:r>
              <a:rPr lang="en-US" sz="2800" i="1" dirty="0" err="1"/>
              <a:t>akhyari</a:t>
            </a:r>
            <a:r>
              <a:rPr lang="en-US" sz="2800" dirty="0"/>
              <a:t/>
            </a:r>
            <a:br>
              <a:rPr lang="en-US" sz="2800" dirty="0"/>
            </a:br>
            <a:r>
              <a:rPr lang="en-US" sz="2800" dirty="0" smtClean="0"/>
              <a:t/>
            </a:r>
            <a:br>
              <a:rPr lang="en-US" sz="2800" dirty="0" smtClean="0"/>
            </a:br>
            <a:r>
              <a:rPr lang="en-US" sz="2800" dirty="0" smtClean="0"/>
              <a:t>since </a:t>
            </a:r>
            <a:r>
              <a:rPr lang="en-US" sz="2800" dirty="0"/>
              <a:t>you are the light of the upright ones</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آپ نیکیوں کا نور ہیں</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vki</a:t>
            </a:r>
            <a:r>
              <a:rPr lang="en-US" sz="2800" dirty="0" smtClean="0">
                <a:latin typeface="Kruti Dev 016" pitchFamily="2" charset="0"/>
              </a:rPr>
              <a:t> </a:t>
            </a:r>
            <a:r>
              <a:rPr lang="en-US" sz="2800" dirty="0" err="1" smtClean="0">
                <a:latin typeface="Kruti Dev 016" pitchFamily="2" charset="0"/>
              </a:rPr>
              <a:t>usfd;ksa</a:t>
            </a:r>
            <a:r>
              <a:rPr lang="en-US" sz="2800" dirty="0" smtClean="0">
                <a:latin typeface="Kruti Dev 016" pitchFamily="2" charset="0"/>
              </a:rPr>
              <a:t> </a:t>
            </a:r>
            <a:r>
              <a:rPr lang="en-US" sz="2800" dirty="0" err="1" smtClean="0">
                <a:latin typeface="Kruti Dev 016" pitchFamily="2" charset="0"/>
              </a:rPr>
              <a:t>dk</a:t>
            </a:r>
            <a:r>
              <a:rPr lang="en-US" sz="2800" dirty="0" smtClean="0">
                <a:latin typeface="Kruti Dev 016" pitchFamily="2" charset="0"/>
              </a:rPr>
              <a:t> </a:t>
            </a:r>
            <a:r>
              <a:rPr lang="en-US" sz="2800" dirty="0" err="1" smtClean="0">
                <a:latin typeface="Kruti Dev 016" pitchFamily="2" charset="0"/>
              </a:rPr>
              <a:t>uwj</a:t>
            </a:r>
            <a:r>
              <a:rPr lang="en-US" sz="2800" dirty="0" smtClean="0">
                <a:latin typeface="Kruti Dev 016" pitchFamily="2" charset="0"/>
              </a:rPr>
              <a:t> </a:t>
            </a:r>
            <a:r>
              <a:rPr lang="en-US" sz="2800" dirty="0" err="1" smtClean="0">
                <a:latin typeface="Kruti Dev 016" pitchFamily="2" charset="0"/>
              </a:rPr>
              <a:t>gSa</a:t>
            </a:r>
            <a:endParaRPr lang="en-US" sz="2800" dirty="0"/>
          </a:p>
        </p:txBody>
      </p:sp>
      <p:sp>
        <p:nvSpPr>
          <p:cNvPr id="3" name="Subtitle 2"/>
          <p:cNvSpPr>
            <a:spLocks noGrp="1"/>
          </p:cNvSpPr>
          <p:nvPr>
            <p:ph type="subTitle" idx="1"/>
          </p:nvPr>
        </p:nvSpPr>
        <p:spPr>
          <a:xfrm>
            <a:off x="1828800" y="4343400"/>
            <a:ext cx="8534400" cy="1295400"/>
          </a:xfrm>
        </p:spPr>
        <p:txBody>
          <a:bodyPr/>
          <a:lstStyle/>
          <a:p>
            <a:r>
              <a:rPr lang="ur-PK" dirty="0">
                <a:latin typeface="Faiz Lahori Nastaleeq" pitchFamily="2" charset="-78"/>
                <a:cs typeface="Faiz Lahori Nastaleeq" pitchFamily="2" charset="-78"/>
              </a:rPr>
              <a:t/>
            </a:r>
            <a:br>
              <a:rPr lang="ur-PK" dirty="0">
                <a:latin typeface="Faiz Lahori Nastaleeq" pitchFamily="2" charset="-78"/>
                <a:cs typeface="Faiz Lahori Nastaleeq" pitchFamily="2" charset="-78"/>
              </a:rPr>
            </a:br>
            <a:endParaRPr lang="en-US" dirty="0">
              <a:latin typeface="Faiz Lahori Nastaleeq" pitchFamily="2" charset="-78"/>
              <a:cs typeface="Faiz Lahori Nastaleeq" pitchFamily="2" charset="-78"/>
            </a:endParaRPr>
          </a:p>
        </p:txBody>
      </p:sp>
    </p:spTree>
    <p:extLst>
      <p:ext uri="{BB962C8B-B14F-4D97-AF65-F5344CB8AC3E}">
        <p14:creationId xmlns:p14="http://schemas.microsoft.com/office/powerpoint/2010/main" xmlns="" val="3820183724"/>
      </p:ext>
    </p:extLst>
  </p:cSld>
  <p:clrMapOvr>
    <a:masterClrMapping/>
  </p:clrMapOvr>
  <p:transition>
    <p:fade/>
  </p:transition>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200400"/>
            <a:ext cx="10363200" cy="1470025"/>
          </a:xfrm>
        </p:spPr>
        <p:txBody>
          <a:bodyPr/>
          <a:lstStyle/>
          <a:p>
            <a:r>
              <a:rPr lang="ur-PK" sz="5200" dirty="0">
                <a:latin typeface="1 MUHAMMADI QURANIC" pitchFamily="66" charset="-78"/>
                <a:cs typeface="1 MUHAMMADI QURANIC" pitchFamily="66" charset="-78"/>
              </a:rPr>
              <a:t>وَهُدَاةُ ٱلْأَبْرَارِ</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err="1"/>
              <a:t>hudatu</a:t>
            </a:r>
            <a:r>
              <a:rPr lang="en-US" sz="2800" i="1" dirty="0"/>
              <a:t> al-</a:t>
            </a:r>
            <a:r>
              <a:rPr lang="en-US" sz="2800" i="1" dirty="0" err="1"/>
              <a:t>abrari</a:t>
            </a:r>
            <a:r>
              <a:rPr lang="en-US" sz="2800" dirty="0"/>
              <a:t/>
            </a:r>
            <a:br>
              <a:rPr lang="en-US" sz="2800" dirty="0"/>
            </a:br>
            <a:r>
              <a:rPr lang="en-US" sz="2800" dirty="0" smtClean="0"/>
              <a:t/>
            </a:r>
            <a:br>
              <a:rPr lang="en-US" sz="2800" dirty="0" smtClean="0"/>
            </a:br>
            <a:r>
              <a:rPr lang="en-US" sz="2800" dirty="0" smtClean="0"/>
              <a:t>the </a:t>
            </a:r>
            <a:r>
              <a:rPr lang="en-US" sz="2800" dirty="0"/>
              <a:t>guides of the pious ones</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پرہیزگاروں کے رہنما</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ijgst</a:t>
            </a:r>
            <a:r>
              <a:rPr lang="en-US" sz="2800" dirty="0" smtClean="0">
                <a:latin typeface="Kruti Dev 016" pitchFamily="2" charset="0"/>
              </a:rPr>
              <a:t>++</a:t>
            </a:r>
            <a:r>
              <a:rPr lang="en-US" sz="2800" dirty="0" err="1" smtClean="0">
                <a:latin typeface="Kruti Dev 016" pitchFamily="2" charset="0"/>
              </a:rPr>
              <a:t>xkjksa</a:t>
            </a:r>
            <a:r>
              <a:rPr lang="en-US" sz="2800" dirty="0" smtClean="0">
                <a:latin typeface="Kruti Dev 016" pitchFamily="2" charset="0"/>
              </a:rPr>
              <a:t> </a:t>
            </a:r>
            <a:r>
              <a:rPr lang="en-US" sz="2800" dirty="0" err="1" smtClean="0">
                <a:latin typeface="Kruti Dev 016" pitchFamily="2" charset="0"/>
              </a:rPr>
              <a:t>ds</a:t>
            </a:r>
            <a:r>
              <a:rPr lang="en-US" sz="2800" dirty="0" smtClean="0">
                <a:latin typeface="Kruti Dev 016" pitchFamily="2" charset="0"/>
              </a:rPr>
              <a:t> </a:t>
            </a:r>
            <a:r>
              <a:rPr lang="en-US" sz="2800" dirty="0" err="1" smtClean="0">
                <a:latin typeface="Kruti Dev 016" pitchFamily="2" charset="0"/>
              </a:rPr>
              <a:t>jguqek</a:t>
            </a:r>
            <a:endParaRPr lang="en-US" sz="2800" dirty="0"/>
          </a:p>
        </p:txBody>
      </p:sp>
      <p:sp>
        <p:nvSpPr>
          <p:cNvPr id="3" name="Subtitle 2"/>
          <p:cNvSpPr>
            <a:spLocks noGrp="1"/>
          </p:cNvSpPr>
          <p:nvPr>
            <p:ph type="subTitle" idx="1"/>
          </p:nvPr>
        </p:nvSpPr>
        <p:spPr/>
        <p:txBody>
          <a:bodyPr/>
          <a:lstStyle/>
          <a:p>
            <a:r>
              <a:rPr lang="ur-PK" dirty="0">
                <a:latin typeface="Faiz Lahori Nastaleeq" pitchFamily="2" charset="-78"/>
                <a:cs typeface="Faiz Lahori Nastaleeq" pitchFamily="2" charset="-78"/>
              </a:rPr>
              <a:t/>
            </a:r>
            <a:br>
              <a:rPr lang="ur-PK" dirty="0">
                <a:latin typeface="Faiz Lahori Nastaleeq" pitchFamily="2" charset="-78"/>
                <a:cs typeface="Faiz Lahori Nastaleeq" pitchFamily="2" charset="-78"/>
              </a:rPr>
            </a:br>
            <a:endParaRPr lang="en-US" dirty="0">
              <a:latin typeface="Faiz Lahori Nastaleeq" pitchFamily="2" charset="-78"/>
              <a:cs typeface="Faiz Lahori Nastaleeq" pitchFamily="2" charset="-78"/>
            </a:endParaRPr>
          </a:p>
        </p:txBody>
      </p:sp>
    </p:spTree>
    <p:extLst>
      <p:ext uri="{BB962C8B-B14F-4D97-AF65-F5344CB8AC3E}">
        <p14:creationId xmlns:p14="http://schemas.microsoft.com/office/powerpoint/2010/main" xmlns="" val="1804657194"/>
      </p:ext>
    </p:extLst>
  </p:cSld>
  <p:clrMapOvr>
    <a:masterClrMapping/>
  </p:clrMapOvr>
  <p:transition>
    <p:fade/>
  </p:transition>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178175"/>
            <a:ext cx="10363200" cy="1470025"/>
          </a:xfrm>
        </p:spPr>
        <p:txBody>
          <a:bodyPr/>
          <a:lstStyle/>
          <a:p>
            <a:r>
              <a:rPr lang="ur-PK" sz="5200" dirty="0">
                <a:latin typeface="1 MUHAMMADI QURANIC" pitchFamily="66" charset="-78"/>
                <a:cs typeface="1 MUHAMMADI QURANIC" pitchFamily="66" charset="-78"/>
              </a:rPr>
              <a:t>وَحُجَجُ ٱلْجَبَّارِ</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err="1"/>
              <a:t>hujaju</a:t>
            </a:r>
            <a:r>
              <a:rPr lang="en-US" sz="2800" i="1" dirty="0"/>
              <a:t> </a:t>
            </a:r>
            <a:r>
              <a:rPr lang="en-US" sz="2800" i="1" dirty="0" err="1"/>
              <a:t>aljabbari</a:t>
            </a:r>
            <a:r>
              <a:rPr lang="en-US" sz="2800" dirty="0"/>
              <a:t/>
            </a:r>
            <a:br>
              <a:rPr lang="en-US" sz="2800" dirty="0"/>
            </a:br>
            <a:r>
              <a:rPr lang="en-US" sz="2800" dirty="0" smtClean="0"/>
              <a:t/>
            </a:r>
            <a:br>
              <a:rPr lang="en-US" sz="2800" dirty="0" smtClean="0"/>
            </a:br>
            <a:r>
              <a:rPr lang="en-US" sz="2800" dirty="0" smtClean="0"/>
              <a:t>and </a:t>
            </a:r>
            <a:r>
              <a:rPr lang="en-US" sz="2800" dirty="0"/>
              <a:t>the arguments of the Supreme Lord</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قادر مطلق (رب) کے دعوے</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Kruti Dev 016" pitchFamily="2" charset="0"/>
              </a:rPr>
              <a:t>d++</a:t>
            </a:r>
            <a:r>
              <a:rPr lang="en-US" sz="2800" dirty="0" err="1" smtClean="0">
                <a:latin typeface="Kruti Dev 016" pitchFamily="2" charset="0"/>
              </a:rPr>
              <a:t>kfnjs</a:t>
            </a:r>
            <a:r>
              <a:rPr lang="en-US" sz="2800" dirty="0" smtClean="0">
                <a:latin typeface="Kruti Dev 016" pitchFamily="2" charset="0"/>
              </a:rPr>
              <a:t> </a:t>
            </a:r>
            <a:r>
              <a:rPr lang="en-US" sz="2800" dirty="0" err="1" smtClean="0">
                <a:latin typeface="Kruti Dev 016" pitchFamily="2" charset="0"/>
              </a:rPr>
              <a:t>eqryd</a:t>
            </a:r>
            <a:r>
              <a:rPr lang="en-US" sz="2800" dirty="0" smtClean="0">
                <a:latin typeface="Kruti Dev 016" pitchFamily="2" charset="0"/>
              </a:rPr>
              <a:t>+ ¼jc½ </a:t>
            </a:r>
            <a:r>
              <a:rPr lang="en-US" sz="2800" dirty="0" err="1" smtClean="0">
                <a:latin typeface="Kruti Dev 016" pitchFamily="2" charset="0"/>
              </a:rPr>
              <a:t>ds</a:t>
            </a:r>
            <a:r>
              <a:rPr lang="en-US" sz="2800" dirty="0" smtClean="0">
                <a:latin typeface="Kruti Dev 016" pitchFamily="2" charset="0"/>
              </a:rPr>
              <a:t> </a:t>
            </a:r>
            <a:r>
              <a:rPr lang="en-US" sz="2800" dirty="0" err="1" smtClean="0">
                <a:latin typeface="Kruti Dev 016" pitchFamily="2" charset="0"/>
              </a:rPr>
              <a:t>nkos</a:t>
            </a:r>
            <a:endParaRPr lang="en-US" sz="2800" dirty="0"/>
          </a:p>
        </p:txBody>
      </p:sp>
    </p:spTree>
    <p:extLst>
      <p:ext uri="{BB962C8B-B14F-4D97-AF65-F5344CB8AC3E}">
        <p14:creationId xmlns:p14="http://schemas.microsoft.com/office/powerpoint/2010/main" xmlns="" val="3525976228"/>
      </p:ext>
    </p:extLst>
  </p:cSld>
  <p:clrMapOvr>
    <a:masterClrMapping/>
  </p:clrMapOvr>
  <p:transition>
    <p:fade/>
  </p:transition>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200400"/>
            <a:ext cx="10363200" cy="1470025"/>
          </a:xfrm>
        </p:spPr>
        <p:txBody>
          <a:bodyPr/>
          <a:lstStyle/>
          <a:p>
            <a:r>
              <a:rPr lang="ur-PK" sz="5200" dirty="0" smtClean="0">
                <a:latin typeface="1 MUHAMMADI QURANIC" pitchFamily="66" charset="-78"/>
                <a:cs typeface="1 MUHAMMADI QURANIC" pitchFamily="66" charset="-78"/>
              </a:rPr>
              <a:t>بِكُمْ </a:t>
            </a:r>
            <a:r>
              <a:rPr lang="ur-PK" sz="5200" dirty="0">
                <a:latin typeface="1 MUHAMMADI QURANIC" pitchFamily="66" charset="-78"/>
                <a:cs typeface="1 MUHAMMADI QURANIC" pitchFamily="66" charset="-78"/>
              </a:rPr>
              <a:t>فَتَحَ </a:t>
            </a:r>
            <a:r>
              <a:rPr lang="ur-PK" sz="5200" dirty="0" smtClean="0">
                <a:latin typeface="1 MUHAMMADI QURANIC" pitchFamily="66" charset="-78"/>
                <a:cs typeface="1 MUHAMMADI QURANIC" pitchFamily="66" charset="-78"/>
              </a:rPr>
              <a:t>ٱللہُ</a:t>
            </a:r>
            <a:r>
              <a:rPr lang="en-US" sz="5200" dirty="0"/>
              <a:t/>
            </a:r>
            <a:br>
              <a:rPr lang="en-US" sz="5200" dirty="0"/>
            </a:br>
            <a:r>
              <a:rPr lang="en-US" sz="2800" dirty="0" smtClean="0"/>
              <a:t/>
            </a:r>
            <a:br>
              <a:rPr lang="en-US" sz="2800" dirty="0" smtClean="0"/>
            </a:br>
            <a:r>
              <a:rPr lang="en-US" sz="2800" i="1" dirty="0" err="1" smtClean="0"/>
              <a:t>bikum</a:t>
            </a:r>
            <a:r>
              <a:rPr lang="en-US" sz="2800" i="1" dirty="0" smtClean="0"/>
              <a:t> </a:t>
            </a:r>
            <a:r>
              <a:rPr lang="en-US" sz="2800" i="1" dirty="0" err="1"/>
              <a:t>fataha</a:t>
            </a:r>
            <a:r>
              <a:rPr lang="en-US" sz="2800" i="1" dirty="0"/>
              <a:t> </a:t>
            </a:r>
            <a:r>
              <a:rPr lang="en-US" sz="2800" i="1" dirty="0" err="1"/>
              <a:t>allahu</a:t>
            </a:r>
            <a:r>
              <a:rPr lang="en-US" sz="2800" dirty="0"/>
              <a:t/>
            </a:r>
            <a:br>
              <a:rPr lang="en-US" sz="2800" dirty="0"/>
            </a:br>
            <a:r>
              <a:rPr lang="en-US" sz="2800" dirty="0" smtClean="0"/>
              <a:t/>
            </a:r>
            <a:br>
              <a:rPr lang="en-US" sz="2800" dirty="0" smtClean="0"/>
            </a:br>
            <a:r>
              <a:rPr lang="en-US" sz="2800" dirty="0" smtClean="0"/>
              <a:t>With </a:t>
            </a:r>
            <a:r>
              <a:rPr lang="en-US" sz="2800" dirty="0"/>
              <a:t>you has Allah begun </a:t>
            </a:r>
            <a:r>
              <a:rPr lang="en-US" sz="2800" dirty="0" smtClean="0"/>
              <a:t>creation</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اللہ نے آپ کو پہلی جگہ پیدا کیا تھا</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vYykg</a:t>
            </a:r>
            <a:r>
              <a:rPr lang="en-US" sz="2800" dirty="0" smtClean="0">
                <a:latin typeface="Kruti Dev 016" pitchFamily="2" charset="0"/>
              </a:rPr>
              <a:t> us </a:t>
            </a:r>
            <a:r>
              <a:rPr lang="en-US" sz="2800" dirty="0" err="1" smtClean="0">
                <a:latin typeface="Kruti Dev 016" pitchFamily="2" charset="0"/>
              </a:rPr>
              <a:t>vkidks</a:t>
            </a:r>
            <a:r>
              <a:rPr lang="en-US" sz="2800" dirty="0" smtClean="0">
                <a:latin typeface="Kruti Dev 016" pitchFamily="2" charset="0"/>
              </a:rPr>
              <a:t> </a:t>
            </a:r>
            <a:r>
              <a:rPr lang="en-US" sz="2800" dirty="0" err="1" smtClean="0">
                <a:latin typeface="Kruti Dev 016" pitchFamily="2" charset="0"/>
              </a:rPr>
              <a:t>igyh</a:t>
            </a:r>
            <a:r>
              <a:rPr lang="en-US" sz="2800" dirty="0" smtClean="0">
                <a:latin typeface="Kruti Dev 016" pitchFamily="2" charset="0"/>
              </a:rPr>
              <a:t> </a:t>
            </a:r>
            <a:r>
              <a:rPr lang="en-US" sz="2800" dirty="0" err="1" smtClean="0">
                <a:latin typeface="Kruti Dev 016" pitchFamily="2" charset="0"/>
              </a:rPr>
              <a:t>txg</a:t>
            </a:r>
            <a:r>
              <a:rPr lang="en-US" sz="2800" dirty="0" smtClean="0">
                <a:latin typeface="Kruti Dev 016" pitchFamily="2" charset="0"/>
              </a:rPr>
              <a:t> </a:t>
            </a:r>
            <a:r>
              <a:rPr lang="en-US" sz="2800" dirty="0" err="1" smtClean="0">
                <a:latin typeface="Kruti Dev 016" pitchFamily="2" charset="0"/>
              </a:rPr>
              <a:t>iSnk</a:t>
            </a:r>
            <a:r>
              <a:rPr lang="en-US" sz="2800" dirty="0" smtClean="0">
                <a:latin typeface="Kruti Dev 016" pitchFamily="2" charset="0"/>
              </a:rPr>
              <a:t> </a:t>
            </a:r>
            <a:r>
              <a:rPr lang="en-US" sz="2800" dirty="0" err="1" smtClean="0">
                <a:latin typeface="Kruti Dev 016" pitchFamily="2" charset="0"/>
              </a:rPr>
              <a:t>fd;k</a:t>
            </a:r>
            <a:r>
              <a:rPr lang="en-US" sz="2800" dirty="0" smtClean="0">
                <a:latin typeface="Kruti Dev 016" pitchFamily="2" charset="0"/>
              </a:rPr>
              <a:t> </a:t>
            </a:r>
            <a:r>
              <a:rPr lang="en-US" sz="2800" dirty="0" err="1" smtClean="0">
                <a:latin typeface="Kruti Dev 016" pitchFamily="2" charset="0"/>
              </a:rPr>
              <a:t>Fkk</a:t>
            </a:r>
            <a:endParaRPr lang="en-US" sz="2800" dirty="0"/>
          </a:p>
        </p:txBody>
      </p:sp>
    </p:spTree>
    <p:extLst>
      <p:ext uri="{BB962C8B-B14F-4D97-AF65-F5344CB8AC3E}">
        <p14:creationId xmlns:p14="http://schemas.microsoft.com/office/powerpoint/2010/main" xmlns="" val="3004203412"/>
      </p:ext>
    </p:extLst>
  </p:cSld>
  <p:clrMapOvr>
    <a:masterClrMapping/>
  </p:clrMapOvr>
  <p:transition>
    <p:fade/>
  </p:transition>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254375"/>
            <a:ext cx="10363200" cy="1470025"/>
          </a:xfrm>
        </p:spPr>
        <p:txBody>
          <a:bodyPr/>
          <a:lstStyle/>
          <a:p>
            <a:r>
              <a:rPr lang="ur-PK" sz="5200" dirty="0">
                <a:latin typeface="1 MUHAMMADI QURANIC" pitchFamily="66" charset="-78"/>
                <a:cs typeface="1 MUHAMMADI QURANIC" pitchFamily="66" charset="-78"/>
              </a:rPr>
              <a:t>وَبِكُمْ يَخْتِمُ</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err="1"/>
              <a:t>bikum</a:t>
            </a:r>
            <a:r>
              <a:rPr lang="en-US" sz="2800" i="1" dirty="0"/>
              <a:t> </a:t>
            </a:r>
            <a:r>
              <a:rPr lang="en-US" sz="2800" i="1" dirty="0" err="1"/>
              <a:t>yakhtimu</a:t>
            </a:r>
            <a:r>
              <a:rPr lang="en-US" sz="2800" dirty="0"/>
              <a:t/>
            </a:r>
            <a:br>
              <a:rPr lang="en-US" sz="2800" dirty="0"/>
            </a:br>
            <a:r>
              <a:rPr lang="en-US" sz="2800" dirty="0" smtClean="0"/>
              <a:t/>
            </a:r>
            <a:br>
              <a:rPr lang="en-US" sz="2800" dirty="0" smtClean="0"/>
            </a:br>
            <a:r>
              <a:rPr lang="en-US" sz="2800" dirty="0" smtClean="0"/>
              <a:t>and </a:t>
            </a:r>
            <a:r>
              <a:rPr lang="en-US" sz="2800" dirty="0"/>
              <a:t>with you will He seal it</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اور پھر آپ کو اس کے تخلیق کے منصوبے کا انکشاف</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vkSj</a:t>
            </a:r>
            <a:r>
              <a:rPr lang="en-US" sz="2800" dirty="0" smtClean="0">
                <a:latin typeface="Kruti Dev 016" pitchFamily="2" charset="0"/>
              </a:rPr>
              <a:t> </a:t>
            </a:r>
            <a:r>
              <a:rPr lang="en-US" sz="2800" dirty="0" err="1" smtClean="0">
                <a:latin typeface="Kruti Dev 016" pitchFamily="2" charset="0"/>
              </a:rPr>
              <a:t>fQj</a:t>
            </a:r>
            <a:r>
              <a:rPr lang="en-US" sz="2800" dirty="0" smtClean="0">
                <a:latin typeface="Kruti Dev 016" pitchFamily="2" charset="0"/>
              </a:rPr>
              <a:t> </a:t>
            </a:r>
            <a:r>
              <a:rPr lang="en-US" sz="2800" dirty="0" err="1" smtClean="0">
                <a:latin typeface="Kruti Dev 016" pitchFamily="2" charset="0"/>
              </a:rPr>
              <a:t>vkidks</a:t>
            </a:r>
            <a:r>
              <a:rPr lang="en-US" sz="2800" dirty="0" smtClean="0">
                <a:latin typeface="Kruti Dev 016" pitchFamily="2" charset="0"/>
              </a:rPr>
              <a:t> </a:t>
            </a:r>
            <a:r>
              <a:rPr lang="en-US" sz="2800" dirty="0" err="1" smtClean="0">
                <a:latin typeface="Kruti Dev 016" pitchFamily="2" charset="0"/>
              </a:rPr>
              <a:t>mlds</a:t>
            </a:r>
            <a:r>
              <a:rPr lang="en-US" sz="2800" dirty="0" smtClean="0">
                <a:latin typeface="Kruti Dev 016" pitchFamily="2" charset="0"/>
              </a:rPr>
              <a:t> r[+</a:t>
            </a:r>
            <a:r>
              <a:rPr lang="en-US" sz="2800" dirty="0" err="1" smtClean="0">
                <a:latin typeface="Kruti Dev 016" pitchFamily="2" charset="0"/>
              </a:rPr>
              <a:t>yhd</a:t>
            </a:r>
            <a:r>
              <a:rPr lang="en-US" sz="2800" dirty="0" smtClean="0">
                <a:latin typeface="Kruti Dev 016" pitchFamily="2" charset="0"/>
              </a:rPr>
              <a:t>+ </a:t>
            </a:r>
            <a:r>
              <a:rPr lang="en-US" sz="2800" dirty="0" err="1" smtClean="0">
                <a:latin typeface="Kruti Dev 016" pitchFamily="2" charset="0"/>
              </a:rPr>
              <a:t>ds</a:t>
            </a:r>
            <a:r>
              <a:rPr lang="en-US" sz="2800" dirty="0" smtClean="0">
                <a:latin typeface="Kruti Dev 016" pitchFamily="2" charset="0"/>
              </a:rPr>
              <a:t> </a:t>
            </a:r>
            <a:r>
              <a:rPr lang="en-US" sz="2800" dirty="0" err="1" smtClean="0">
                <a:latin typeface="Kruti Dev 016" pitchFamily="2" charset="0"/>
              </a:rPr>
              <a:t>eUlwcs</a:t>
            </a:r>
            <a:r>
              <a:rPr lang="en-US" sz="2800" dirty="0" smtClean="0">
                <a:latin typeface="Kruti Dev 016" pitchFamily="2" charset="0"/>
              </a:rPr>
              <a:t> </a:t>
            </a:r>
            <a:r>
              <a:rPr lang="en-US" sz="2800" dirty="0" err="1" smtClean="0">
                <a:latin typeface="Kruti Dev 016" pitchFamily="2" charset="0"/>
              </a:rPr>
              <a:t>dk</a:t>
            </a:r>
            <a:r>
              <a:rPr lang="en-US" sz="2800" dirty="0" smtClean="0">
                <a:latin typeface="Kruti Dev 016" pitchFamily="2" charset="0"/>
              </a:rPr>
              <a:t> </a:t>
            </a:r>
            <a:r>
              <a:rPr lang="en-US" sz="2800" dirty="0" err="1" smtClean="0">
                <a:latin typeface="Kruti Dev 016" pitchFamily="2" charset="0"/>
              </a:rPr>
              <a:t>bUds’kkQ</a:t>
            </a:r>
            <a:r>
              <a:rPr lang="en-US" sz="2800" dirty="0" smtClean="0">
                <a:latin typeface="Kruti Dev 016" pitchFamily="2" charset="0"/>
              </a:rPr>
              <a:t>+</a:t>
            </a:r>
            <a:endParaRPr lang="en-US" sz="2800" dirty="0"/>
          </a:p>
        </p:txBody>
      </p:sp>
    </p:spTree>
    <p:extLst>
      <p:ext uri="{BB962C8B-B14F-4D97-AF65-F5344CB8AC3E}">
        <p14:creationId xmlns:p14="http://schemas.microsoft.com/office/powerpoint/2010/main" xmlns="" val="3583895703"/>
      </p:ext>
    </p:extLst>
  </p:cSld>
  <p:clrMapOvr>
    <a:masterClrMapping/>
  </p:clrMapOvr>
  <p:transition>
    <p:fade/>
  </p:transition>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178175"/>
            <a:ext cx="10363200" cy="1470025"/>
          </a:xfrm>
        </p:spPr>
        <p:txBody>
          <a:bodyPr/>
          <a:lstStyle/>
          <a:p>
            <a:r>
              <a:rPr lang="ur-PK" sz="5200" dirty="0">
                <a:latin typeface="1 MUHAMMADI QURANIC" pitchFamily="66" charset="-78"/>
                <a:cs typeface="1 MUHAMMADI QURANIC" pitchFamily="66" charset="-78"/>
              </a:rPr>
              <a:t>وَبِكُمْ يُنَزِّلُ ٱلْغَيْثَ</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err="1"/>
              <a:t>bikum</a:t>
            </a:r>
            <a:r>
              <a:rPr lang="en-US" sz="2800" i="1" dirty="0"/>
              <a:t> </a:t>
            </a:r>
            <a:r>
              <a:rPr lang="en-US" sz="2800" i="1" dirty="0" err="1"/>
              <a:t>yunazzilu</a:t>
            </a:r>
            <a:r>
              <a:rPr lang="en-US" sz="2800" i="1" dirty="0"/>
              <a:t> </a:t>
            </a:r>
            <a:r>
              <a:rPr lang="en-US" sz="2800" i="1" dirty="0" err="1"/>
              <a:t>alghaytha</a:t>
            </a:r>
            <a:r>
              <a:rPr lang="en-US" sz="2800" dirty="0"/>
              <a:t/>
            </a:r>
            <a:br>
              <a:rPr lang="en-US" sz="2800" dirty="0"/>
            </a:br>
            <a:r>
              <a:rPr lang="en-US" sz="2800" dirty="0" smtClean="0"/>
              <a:t/>
            </a:r>
            <a:br>
              <a:rPr lang="en-US" sz="2800" dirty="0" smtClean="0"/>
            </a:br>
            <a:r>
              <a:rPr lang="en-US" sz="2800" dirty="0" smtClean="0"/>
              <a:t>For </a:t>
            </a:r>
            <a:r>
              <a:rPr lang="en-US" sz="2800" dirty="0"/>
              <a:t>your sake does He pour down rain</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آپ کی وجہ سے اس نے کثیر اور پھیلنے والی بارش برسا دی</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vkidh</a:t>
            </a:r>
            <a:r>
              <a:rPr lang="en-US" sz="2800" dirty="0" smtClean="0">
                <a:latin typeface="Kruti Dev 016" pitchFamily="2" charset="0"/>
              </a:rPr>
              <a:t> </a:t>
            </a:r>
            <a:r>
              <a:rPr lang="en-US" sz="2800" dirty="0" err="1" smtClean="0">
                <a:latin typeface="Kruti Dev 016" pitchFamily="2" charset="0"/>
              </a:rPr>
              <a:t>otg</a:t>
            </a:r>
            <a:r>
              <a:rPr lang="en-US" sz="2800" dirty="0" smtClean="0">
                <a:latin typeface="Kruti Dev 016" pitchFamily="2" charset="0"/>
              </a:rPr>
              <a:t> </a:t>
            </a:r>
            <a:r>
              <a:rPr lang="en-US" sz="2800" dirty="0" err="1" smtClean="0">
                <a:latin typeface="Kruti Dev 016" pitchFamily="2" charset="0"/>
              </a:rPr>
              <a:t>ls</a:t>
            </a:r>
            <a:r>
              <a:rPr lang="en-US" sz="2800" dirty="0" smtClean="0">
                <a:latin typeface="Kruti Dev 016" pitchFamily="2" charset="0"/>
              </a:rPr>
              <a:t> </a:t>
            </a:r>
            <a:r>
              <a:rPr lang="en-US" sz="2800" dirty="0" err="1" smtClean="0">
                <a:latin typeface="Kruti Dev 016" pitchFamily="2" charset="0"/>
              </a:rPr>
              <a:t>mlus</a:t>
            </a:r>
            <a:r>
              <a:rPr lang="en-US" sz="2800" dirty="0" smtClean="0">
                <a:latin typeface="Kruti Dev 016" pitchFamily="2" charset="0"/>
              </a:rPr>
              <a:t> </a:t>
            </a:r>
            <a:r>
              <a:rPr lang="en-US" sz="2800" dirty="0" err="1" smtClean="0">
                <a:latin typeface="Kruti Dev 016" pitchFamily="2" charset="0"/>
              </a:rPr>
              <a:t>dlhj</a:t>
            </a:r>
            <a:r>
              <a:rPr lang="en-US" sz="2800" dirty="0" smtClean="0">
                <a:latin typeface="Kruti Dev 016" pitchFamily="2" charset="0"/>
              </a:rPr>
              <a:t> </a:t>
            </a:r>
            <a:r>
              <a:rPr lang="en-US" sz="2800" dirty="0" err="1" smtClean="0">
                <a:latin typeface="Kruti Dev 016" pitchFamily="2" charset="0"/>
              </a:rPr>
              <a:t>vkSj</a:t>
            </a:r>
            <a:r>
              <a:rPr lang="en-US" sz="2800" dirty="0" smtClean="0">
                <a:latin typeface="Kruti Dev 016" pitchFamily="2" charset="0"/>
              </a:rPr>
              <a:t> </a:t>
            </a:r>
            <a:r>
              <a:rPr lang="en-US" sz="2800" dirty="0" err="1" smtClean="0">
                <a:latin typeface="Kruti Dev 016" pitchFamily="2" charset="0"/>
              </a:rPr>
              <a:t>QSyus</a:t>
            </a:r>
            <a:r>
              <a:rPr lang="en-US" sz="2800" dirty="0" smtClean="0">
                <a:latin typeface="Kruti Dev 016" pitchFamily="2" charset="0"/>
              </a:rPr>
              <a:t> </a:t>
            </a:r>
            <a:r>
              <a:rPr lang="en-US" sz="2800" dirty="0" err="1" smtClean="0">
                <a:latin typeface="Kruti Dev 016" pitchFamily="2" charset="0"/>
              </a:rPr>
              <a:t>okyh</a:t>
            </a:r>
            <a:r>
              <a:rPr lang="en-US" sz="2800" dirty="0" smtClean="0">
                <a:latin typeface="Kruti Dev 016" pitchFamily="2" charset="0"/>
              </a:rPr>
              <a:t> </a:t>
            </a:r>
            <a:r>
              <a:rPr lang="en-US" sz="2800" dirty="0" err="1" smtClean="0">
                <a:latin typeface="Kruti Dev 016" pitchFamily="2" charset="0"/>
              </a:rPr>
              <a:t>ckfj’k</a:t>
            </a:r>
            <a:r>
              <a:rPr lang="en-US" sz="2800" dirty="0" smtClean="0">
                <a:latin typeface="Kruti Dev 016" pitchFamily="2" charset="0"/>
              </a:rPr>
              <a:t> </a:t>
            </a:r>
            <a:r>
              <a:rPr lang="en-US" sz="2800" dirty="0" err="1" smtClean="0">
                <a:latin typeface="Kruti Dev 016" pitchFamily="2" charset="0"/>
              </a:rPr>
              <a:t>cjlk</a:t>
            </a:r>
            <a:r>
              <a:rPr lang="en-US" sz="2800" dirty="0" smtClean="0">
                <a:latin typeface="Kruti Dev 016" pitchFamily="2" charset="0"/>
              </a:rPr>
              <a:t> </a:t>
            </a:r>
            <a:r>
              <a:rPr lang="en-US" sz="2800" dirty="0" err="1" smtClean="0">
                <a:latin typeface="Kruti Dev 016" pitchFamily="2" charset="0"/>
              </a:rPr>
              <a:t>nh</a:t>
            </a:r>
            <a:endParaRPr lang="en-US" sz="2800" dirty="0"/>
          </a:p>
        </p:txBody>
      </p:sp>
    </p:spTree>
    <p:extLst>
      <p:ext uri="{BB962C8B-B14F-4D97-AF65-F5344CB8AC3E}">
        <p14:creationId xmlns:p14="http://schemas.microsoft.com/office/powerpoint/2010/main" xmlns="" val="320436059"/>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635375"/>
            <a:ext cx="10363200" cy="1470025"/>
          </a:xfrm>
        </p:spPr>
        <p:txBody>
          <a:bodyPr/>
          <a:lstStyle/>
          <a:p>
            <a:r>
              <a:rPr lang="ur-PK" sz="5200" dirty="0">
                <a:latin typeface="1 MUHAMMADI QURANIC" pitchFamily="66" charset="-78"/>
                <a:cs typeface="1 MUHAMMADI QURANIC" pitchFamily="66" charset="-78"/>
              </a:rPr>
              <a:t>وَٱلدَّعْوَةِ ٱلْحُسْنَىٰ</a:t>
            </a:r>
            <a:r>
              <a:rPr lang="en-US" sz="5200" dirty="0">
                <a:latin typeface="1 MUHAMMADI QURANIC" pitchFamily="66" charset="-78"/>
                <a:cs typeface="1 MUHAMMADI QURANIC" pitchFamily="66" charset="-78"/>
              </a:rPr>
              <a:t/>
            </a:r>
            <a:br>
              <a:rPr lang="en-US" sz="5200" dirty="0">
                <a:latin typeface="1 MUHAMMADI QURANIC" pitchFamily="66" charset="-78"/>
                <a:cs typeface="1 MUHAMMADI QURANIC" pitchFamily="66" charset="-78"/>
              </a:rPr>
            </a:br>
            <a:r>
              <a:rPr lang="en-US" sz="2800" dirty="0" smtClean="0">
                <a:latin typeface="1 MUHAMMADI QURANIC" pitchFamily="66" charset="-78"/>
                <a:cs typeface="1 MUHAMMADI QURANIC" pitchFamily="66" charset="-78"/>
              </a:rPr>
              <a:t/>
            </a:r>
            <a:br>
              <a:rPr lang="en-US" sz="2800" dirty="0" smtClean="0">
                <a:latin typeface="1 MUHAMMADI QURANIC" pitchFamily="66" charset="-78"/>
                <a:cs typeface="1 MUHAMMADI QURANIC" pitchFamily="66" charset="-78"/>
              </a:rPr>
            </a:br>
            <a:r>
              <a:rPr lang="en-US" sz="2800" i="1" dirty="0" err="1" smtClean="0"/>
              <a:t>waldda`wati</a:t>
            </a:r>
            <a:r>
              <a:rPr lang="en-US" sz="2800" i="1" dirty="0" smtClean="0"/>
              <a:t> </a:t>
            </a:r>
            <a:r>
              <a:rPr lang="en-US" sz="2800" i="1" dirty="0" err="1"/>
              <a:t>alhusna</a:t>
            </a:r>
            <a:r>
              <a:rPr lang="en-US" sz="2800" dirty="0"/>
              <a:t/>
            </a:r>
            <a:br>
              <a:rPr lang="en-US" sz="2800" dirty="0"/>
            </a:br>
            <a:r>
              <a:rPr lang="en-US" sz="2800" dirty="0" smtClean="0"/>
              <a:t/>
            </a:r>
            <a:br>
              <a:rPr lang="en-US" sz="2800" dirty="0" smtClean="0"/>
            </a:br>
            <a:r>
              <a:rPr lang="en-US" sz="2800" dirty="0" smtClean="0"/>
              <a:t>the </a:t>
            </a:r>
            <a:r>
              <a:rPr lang="en-US" sz="2800" dirty="0"/>
              <a:t>most excellent call</a:t>
            </a:r>
            <a:r>
              <a:rPr lang="en-US" sz="2800" dirty="0" smtClean="0"/>
              <a:t>,</a:t>
            </a:r>
            <a:br>
              <a:rPr lang="en-US" sz="2800" dirty="0" smtClean="0"/>
            </a:br>
            <a:r>
              <a:rPr lang="en-US" sz="2800" dirty="0" smtClean="0"/>
              <a:t/>
            </a:r>
            <a:br>
              <a:rPr lang="en-US" sz="2800" dirty="0" smtClean="0"/>
            </a:br>
            <a:r>
              <a:rPr lang="ur-PK" sz="2800" dirty="0">
                <a:latin typeface="Faiz Lahori Nastaleeq" pitchFamily="2" charset="-78"/>
                <a:cs typeface="Faiz Lahori Nastaleeq" pitchFamily="2" charset="-78"/>
              </a:rPr>
              <a:t>بھلائی کا سب سے عمدہ </a:t>
            </a:r>
            <a:r>
              <a:rPr lang="ur-PK" sz="2800" dirty="0" smtClean="0">
                <a:latin typeface="Faiz Lahori Nastaleeq" pitchFamily="2" charset="-78"/>
                <a:cs typeface="Faiz Lahori Nastaleeq" pitchFamily="2" charset="-78"/>
              </a:rPr>
              <a:t>بھلا</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HkykbZ</a:t>
            </a:r>
            <a:r>
              <a:rPr lang="en-US" sz="2800" dirty="0" smtClean="0">
                <a:latin typeface="Kruti Dev 016" pitchFamily="2" charset="0"/>
              </a:rPr>
              <a:t> </a:t>
            </a:r>
            <a:r>
              <a:rPr lang="en-US" sz="2800" dirty="0" err="1">
                <a:latin typeface="Kruti Dev 016" pitchFamily="2" charset="0"/>
              </a:rPr>
              <a:t>dk</a:t>
            </a:r>
            <a:r>
              <a:rPr lang="en-US" sz="2800" dirty="0">
                <a:latin typeface="Kruti Dev 016" pitchFamily="2" charset="0"/>
              </a:rPr>
              <a:t> </a:t>
            </a:r>
            <a:r>
              <a:rPr lang="en-US" sz="2800" dirty="0" err="1">
                <a:latin typeface="Kruti Dev 016" pitchFamily="2" charset="0"/>
              </a:rPr>
              <a:t>lcls</a:t>
            </a:r>
            <a:r>
              <a:rPr lang="en-US" sz="2800" dirty="0">
                <a:latin typeface="Kruti Dev 016" pitchFamily="2" charset="0"/>
              </a:rPr>
              <a:t> </a:t>
            </a:r>
            <a:r>
              <a:rPr lang="en-US" sz="2800" dirty="0" err="1">
                <a:latin typeface="Kruti Dev 016" pitchFamily="2" charset="0"/>
              </a:rPr>
              <a:t>mEnk</a:t>
            </a:r>
            <a:r>
              <a:rPr lang="en-US" sz="2800" dirty="0">
                <a:latin typeface="Kruti Dev 016" pitchFamily="2" charset="0"/>
              </a:rPr>
              <a:t> </a:t>
            </a:r>
            <a:r>
              <a:rPr lang="en-US" sz="2800" dirty="0" err="1" smtClean="0">
                <a:latin typeface="Kruti Dev 016" pitchFamily="2" charset="0"/>
              </a:rPr>
              <a:t>Hkyk</a:t>
            </a:r>
            <a:r>
              <a:rPr lang="en-US" sz="2800" dirty="0" smtClean="0">
                <a:latin typeface="Kruti Dev 016" pitchFamily="2" charset="0"/>
              </a:rPr>
              <a:t/>
            </a:r>
            <a:br>
              <a:rPr lang="en-US" sz="2800" dirty="0" smtClean="0">
                <a:latin typeface="Kruti Dev 016" pitchFamily="2" charset="0"/>
              </a:rPr>
            </a:br>
            <a:r>
              <a:rPr lang="en-US" sz="2800" dirty="0" smtClean="0">
                <a:latin typeface="Kruti Dev 016" pitchFamily="2" charset="0"/>
              </a:rPr>
              <a:t/>
            </a:r>
            <a:br>
              <a:rPr lang="en-US" sz="2800" dirty="0" smtClean="0">
                <a:latin typeface="Kruti Dev 016" pitchFamily="2" charset="0"/>
              </a:rPr>
            </a:br>
            <a:r>
              <a:rPr lang="en-US" sz="2800" dirty="0" smtClean="0">
                <a:latin typeface="LMG-Arun" pitchFamily="2" charset="0"/>
                <a:cs typeface="Arial" charset="0"/>
              </a:rPr>
              <a:t>z[Q9 NFJTM sVF5GFZf 5Z</a:t>
            </a:r>
            <a:r>
              <a:rPr lang="en-US" sz="2800" b="1" dirty="0" smtClean="0">
                <a:latin typeface="LMG-Arun" pitchFamily="2" charset="0"/>
                <a:ea typeface="MS Mincho" pitchFamily="49" charset="-128"/>
                <a:cs typeface="Arial" charset="0"/>
              </a:rPr>
              <a:t/>
            </a:r>
            <a:br>
              <a:rPr lang="en-US" sz="2800" b="1" dirty="0" smtClean="0">
                <a:latin typeface="LMG-Arun" pitchFamily="2" charset="0"/>
                <a:ea typeface="MS Mincho" pitchFamily="49" charset="-128"/>
                <a:cs typeface="Arial" charset="0"/>
              </a:rPr>
            </a:b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t>
            </a:r>
            <a:endParaRPr lang="en-US" sz="2800" dirty="0"/>
          </a:p>
        </p:txBody>
      </p:sp>
    </p:spTree>
    <p:extLst>
      <p:ext uri="{BB962C8B-B14F-4D97-AF65-F5344CB8AC3E}">
        <p14:creationId xmlns:p14="http://schemas.microsoft.com/office/powerpoint/2010/main" xmlns="" val="139722623"/>
      </p:ext>
    </p:extLst>
  </p:cSld>
  <p:clrMapOvr>
    <a:masterClrMapping/>
  </p:clrMapOvr>
  <p:transition>
    <p:fade/>
  </p:transition>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276600"/>
            <a:ext cx="10363200" cy="1470025"/>
          </a:xfrm>
        </p:spPr>
        <p:txBody>
          <a:bodyPr/>
          <a:lstStyle/>
          <a:p>
            <a:r>
              <a:rPr lang="ur-PK" sz="5200" dirty="0">
                <a:latin typeface="1 MUHAMMADI QURANIC" pitchFamily="66" charset="-78"/>
                <a:cs typeface="1 MUHAMMADI QURANIC" pitchFamily="66" charset="-78"/>
              </a:rPr>
              <a:t>وَبِكُمْ يُمْسِكُ </a:t>
            </a:r>
            <a:r>
              <a:rPr lang="ur-PK" sz="5200" dirty="0" smtClean="0">
                <a:latin typeface="1 MUHAMMADI QURANIC" pitchFamily="66" charset="-78"/>
                <a:cs typeface="1 MUHAMMADI QURANIC" pitchFamily="66" charset="-78"/>
              </a:rPr>
              <a:t>ٱلسَّمَآءَ </a:t>
            </a:r>
            <a:r>
              <a:rPr lang="ur-PK" sz="5200" dirty="0">
                <a:latin typeface="1 MUHAMMADI QURANIC" pitchFamily="66" charset="-78"/>
                <a:cs typeface="1 MUHAMMADI QURANIC" pitchFamily="66" charset="-78"/>
              </a:rPr>
              <a:t>أَنْ تَقَعَ عَلَىٰ ٱلْأَرْضِ </a:t>
            </a:r>
            <a:r>
              <a:rPr lang="ur-PK" sz="5200" dirty="0" smtClean="0">
                <a:latin typeface="1 MUHAMMADI QURANIC" pitchFamily="66" charset="-78"/>
                <a:cs typeface="1 MUHAMMADI QURANIC" pitchFamily="66" charset="-78"/>
              </a:rPr>
              <a:t>إِلَّا </a:t>
            </a:r>
            <a:r>
              <a:rPr lang="ur-PK" sz="5200" dirty="0">
                <a:latin typeface="1 MUHAMMADI QURANIC" pitchFamily="66" charset="-78"/>
                <a:cs typeface="1 MUHAMMADI QURANIC" pitchFamily="66" charset="-78"/>
              </a:rPr>
              <a:t>بِإِذْنِهِ</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err="1"/>
              <a:t>bikum</a:t>
            </a:r>
            <a:r>
              <a:rPr lang="en-US" sz="2800" i="1" dirty="0"/>
              <a:t> </a:t>
            </a:r>
            <a:r>
              <a:rPr lang="en-US" sz="2800" i="1" dirty="0" err="1"/>
              <a:t>yumsiku</a:t>
            </a:r>
            <a:r>
              <a:rPr lang="en-US" sz="2800" i="1" dirty="0"/>
              <a:t> </a:t>
            </a:r>
            <a:r>
              <a:rPr lang="en-US" sz="2800" i="1" dirty="0" err="1"/>
              <a:t>alssama'a</a:t>
            </a:r>
            <a:r>
              <a:rPr lang="en-US" sz="2800" i="1" dirty="0"/>
              <a:t> an </a:t>
            </a:r>
            <a:r>
              <a:rPr lang="en-US" sz="2800" i="1" dirty="0" err="1"/>
              <a:t>taqa`a</a:t>
            </a:r>
            <a:r>
              <a:rPr lang="en-US" sz="2800" i="1" dirty="0"/>
              <a:t> `ala al-</a:t>
            </a:r>
            <a:r>
              <a:rPr lang="en-US" sz="2800" i="1" dirty="0" err="1"/>
              <a:t>ardi</a:t>
            </a:r>
            <a:r>
              <a:rPr lang="en-US" sz="2800" i="1" dirty="0"/>
              <a:t> </a:t>
            </a:r>
            <a:r>
              <a:rPr lang="en-US" sz="2800" i="1" dirty="0" err="1"/>
              <a:t>illa</a:t>
            </a:r>
            <a:r>
              <a:rPr lang="en-US" sz="2800" i="1" dirty="0"/>
              <a:t> </a:t>
            </a:r>
            <a:r>
              <a:rPr lang="en-US" sz="2800" i="1" dirty="0" err="1"/>
              <a:t>bi'idhnihi</a:t>
            </a:r>
            <a:r>
              <a:rPr lang="en-US" sz="2800" dirty="0"/>
              <a:t/>
            </a:r>
            <a:br>
              <a:rPr lang="en-US" sz="2800" dirty="0"/>
            </a:br>
            <a:r>
              <a:rPr lang="en-US" sz="2800" dirty="0" smtClean="0"/>
              <a:t/>
            </a:r>
            <a:br>
              <a:rPr lang="en-US" sz="2800" dirty="0" smtClean="0"/>
            </a:br>
            <a:r>
              <a:rPr lang="en-US" sz="2800" dirty="0" smtClean="0"/>
              <a:t>for </a:t>
            </a:r>
            <a:r>
              <a:rPr lang="en-US" sz="2800" dirty="0"/>
              <a:t>your sake does He withhold the heavens from falling on the earth except by His permission</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آپ کی وجہ سے آسمان خود کو زمین پر گرنے سے روکتا ہے جب تک کہ وہ اجازت نہ دے</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vkidh</a:t>
            </a:r>
            <a:r>
              <a:rPr lang="en-US" sz="2800" dirty="0" smtClean="0">
                <a:latin typeface="Kruti Dev 016" pitchFamily="2" charset="0"/>
              </a:rPr>
              <a:t> </a:t>
            </a:r>
            <a:r>
              <a:rPr lang="en-US" sz="2800" dirty="0" err="1" smtClean="0">
                <a:latin typeface="Kruti Dev 016" pitchFamily="2" charset="0"/>
              </a:rPr>
              <a:t>otg</a:t>
            </a:r>
            <a:r>
              <a:rPr lang="en-US" sz="2800" dirty="0" smtClean="0">
                <a:latin typeface="Kruti Dev 016" pitchFamily="2" charset="0"/>
              </a:rPr>
              <a:t> </a:t>
            </a:r>
            <a:r>
              <a:rPr lang="en-US" sz="2800" dirty="0" err="1" smtClean="0">
                <a:latin typeface="Kruti Dev 016" pitchFamily="2" charset="0"/>
              </a:rPr>
              <a:t>ls</a:t>
            </a:r>
            <a:r>
              <a:rPr lang="en-US" sz="2800" dirty="0" smtClean="0">
                <a:latin typeface="Kruti Dev 016" pitchFamily="2" charset="0"/>
              </a:rPr>
              <a:t> </a:t>
            </a:r>
            <a:r>
              <a:rPr lang="en-US" sz="2800" dirty="0" err="1" smtClean="0">
                <a:latin typeface="Kruti Dev 016" pitchFamily="2" charset="0"/>
              </a:rPr>
              <a:t>vkleku</a:t>
            </a:r>
            <a:r>
              <a:rPr lang="en-US" sz="2800" dirty="0" smtClean="0">
                <a:latin typeface="Kruti Dev 016" pitchFamily="2" charset="0"/>
              </a:rPr>
              <a:t> [</a:t>
            </a:r>
            <a:r>
              <a:rPr lang="en-US" sz="2800" dirty="0" err="1" smtClean="0">
                <a:latin typeface="Kruti Dev 016" pitchFamily="2" charset="0"/>
              </a:rPr>
              <a:t>k+qn</a:t>
            </a:r>
            <a:r>
              <a:rPr lang="en-US" sz="2800" dirty="0" smtClean="0">
                <a:latin typeface="Kruti Dev 016" pitchFamily="2" charset="0"/>
              </a:rPr>
              <a:t> </a:t>
            </a:r>
            <a:r>
              <a:rPr lang="en-US" sz="2800" dirty="0" err="1" smtClean="0">
                <a:latin typeface="Kruti Dev 016" pitchFamily="2" charset="0"/>
              </a:rPr>
              <a:t>dks</a:t>
            </a:r>
            <a:r>
              <a:rPr lang="en-US" sz="2800" dirty="0" smtClean="0">
                <a:latin typeface="Kruti Dev 016" pitchFamily="2" charset="0"/>
              </a:rPr>
              <a:t> </a:t>
            </a:r>
            <a:r>
              <a:rPr lang="en-US" sz="2800" dirty="0" err="1" smtClean="0">
                <a:latin typeface="Kruti Dev 016" pitchFamily="2" charset="0"/>
              </a:rPr>
              <a:t>t+ehu</a:t>
            </a:r>
            <a:r>
              <a:rPr lang="en-US" sz="2800" dirty="0" smtClean="0">
                <a:latin typeface="Kruti Dev 016" pitchFamily="2" charset="0"/>
              </a:rPr>
              <a:t> </a:t>
            </a:r>
            <a:r>
              <a:rPr lang="en-US" sz="2800" dirty="0" err="1" smtClean="0">
                <a:latin typeface="Kruti Dev 016" pitchFamily="2" charset="0"/>
              </a:rPr>
              <a:t>ij</a:t>
            </a:r>
            <a:r>
              <a:rPr lang="en-US" sz="2800" dirty="0" smtClean="0">
                <a:latin typeface="Kruti Dev 016" pitchFamily="2" charset="0"/>
              </a:rPr>
              <a:t> </a:t>
            </a:r>
            <a:r>
              <a:rPr lang="en-US" sz="2800" dirty="0" err="1" smtClean="0">
                <a:latin typeface="Kruti Dev 016" pitchFamily="2" charset="0"/>
              </a:rPr>
              <a:t>fxjus</a:t>
            </a:r>
            <a:r>
              <a:rPr lang="en-US" sz="2800" dirty="0" smtClean="0">
                <a:latin typeface="Kruti Dev 016" pitchFamily="2" charset="0"/>
              </a:rPr>
              <a:t> </a:t>
            </a:r>
            <a:r>
              <a:rPr lang="en-US" sz="2800" dirty="0" err="1" smtClean="0">
                <a:latin typeface="Kruti Dev 016" pitchFamily="2" charset="0"/>
              </a:rPr>
              <a:t>ls</a:t>
            </a:r>
            <a:r>
              <a:rPr lang="en-US" sz="2800" dirty="0" smtClean="0">
                <a:latin typeface="Kruti Dev 016" pitchFamily="2" charset="0"/>
              </a:rPr>
              <a:t> </a:t>
            </a:r>
            <a:r>
              <a:rPr lang="en-US" sz="2800" dirty="0" err="1" smtClean="0">
                <a:latin typeface="Kruti Dev 016" pitchFamily="2" charset="0"/>
              </a:rPr>
              <a:t>jksdrk</a:t>
            </a:r>
            <a:r>
              <a:rPr lang="en-US" sz="2800" dirty="0" smtClean="0">
                <a:latin typeface="Kruti Dev 016" pitchFamily="2" charset="0"/>
              </a:rPr>
              <a:t> </a:t>
            </a:r>
            <a:r>
              <a:rPr lang="en-US" sz="2800" dirty="0" err="1" smtClean="0">
                <a:latin typeface="Kruti Dev 016" pitchFamily="2" charset="0"/>
              </a:rPr>
              <a:t>gS</a:t>
            </a:r>
            <a:r>
              <a:rPr lang="en-US" sz="2800" dirty="0" smtClean="0">
                <a:latin typeface="Kruti Dev 016" pitchFamily="2" charset="0"/>
              </a:rPr>
              <a:t> </a:t>
            </a:r>
            <a:r>
              <a:rPr lang="en-US" sz="2800" dirty="0" err="1" smtClean="0">
                <a:latin typeface="Kruti Dev 016" pitchFamily="2" charset="0"/>
              </a:rPr>
              <a:t>tc</a:t>
            </a:r>
            <a:r>
              <a:rPr lang="en-US" sz="2800" dirty="0" smtClean="0">
                <a:latin typeface="Kruti Dev 016" pitchFamily="2" charset="0"/>
              </a:rPr>
              <a:t> rd </a:t>
            </a:r>
            <a:r>
              <a:rPr lang="en-US" sz="2800" dirty="0" err="1" smtClean="0">
                <a:latin typeface="Kruti Dev 016" pitchFamily="2" charset="0"/>
              </a:rPr>
              <a:t>fd</a:t>
            </a:r>
            <a:r>
              <a:rPr lang="en-US" sz="2800" dirty="0" smtClean="0">
                <a:latin typeface="Kruti Dev 016" pitchFamily="2" charset="0"/>
              </a:rPr>
              <a:t> </a:t>
            </a:r>
            <a:r>
              <a:rPr lang="en-US" sz="2800" dirty="0" err="1" smtClean="0">
                <a:latin typeface="Kruti Dev 016" pitchFamily="2" charset="0"/>
              </a:rPr>
              <a:t>og</a:t>
            </a:r>
            <a:r>
              <a:rPr lang="en-US" sz="2800" dirty="0" smtClean="0">
                <a:latin typeface="Kruti Dev 016" pitchFamily="2" charset="0"/>
              </a:rPr>
              <a:t> </a:t>
            </a:r>
            <a:r>
              <a:rPr lang="en-US" sz="2800" dirty="0" err="1" smtClean="0">
                <a:latin typeface="Kruti Dev 016" pitchFamily="2" charset="0"/>
              </a:rPr>
              <a:t>btkt+r</a:t>
            </a:r>
            <a:r>
              <a:rPr lang="en-US" sz="2800" dirty="0" smtClean="0">
                <a:latin typeface="Kruti Dev 016" pitchFamily="2" charset="0"/>
              </a:rPr>
              <a:t> u ns</a:t>
            </a:r>
            <a:endParaRPr lang="en-US" sz="2800" dirty="0"/>
          </a:p>
        </p:txBody>
      </p:sp>
    </p:spTree>
    <p:extLst>
      <p:ext uri="{BB962C8B-B14F-4D97-AF65-F5344CB8AC3E}">
        <p14:creationId xmlns:p14="http://schemas.microsoft.com/office/powerpoint/2010/main" xmlns="" val="448962816"/>
      </p:ext>
    </p:extLst>
  </p:cSld>
  <p:clrMapOvr>
    <a:masterClrMapping/>
  </p:clrMapOvr>
  <p:transition>
    <p:fade/>
  </p:transition>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178175"/>
            <a:ext cx="10363200" cy="1470025"/>
          </a:xfrm>
        </p:spPr>
        <p:txBody>
          <a:bodyPr/>
          <a:lstStyle/>
          <a:p>
            <a:r>
              <a:rPr lang="ur-PK" sz="5200" dirty="0">
                <a:latin typeface="1 MUHAMMADI QURANIC" pitchFamily="66" charset="-78"/>
                <a:cs typeface="1 MUHAMMADI QURANIC" pitchFamily="66" charset="-78"/>
              </a:rPr>
              <a:t>وَبِكُمْ يُنَفِّسُ ٱلْهَمَّ</a:t>
            </a:r>
            <a:r>
              <a:rPr lang="en-US" sz="5200" dirty="0"/>
              <a:t/>
            </a:r>
            <a:br>
              <a:rPr lang="en-US" sz="5200" dirty="0"/>
            </a:br>
            <a:r>
              <a:rPr lang="ur-PK" sz="2800" dirty="0" smtClean="0"/>
              <a:t/>
            </a:r>
            <a:br>
              <a:rPr lang="ur-PK" sz="2800" dirty="0" smtClean="0"/>
            </a:br>
            <a:r>
              <a:rPr lang="en-US" sz="2800" i="1" dirty="0" err="1" smtClean="0"/>
              <a:t>wa</a:t>
            </a:r>
            <a:r>
              <a:rPr lang="en-US" sz="2800" i="1" dirty="0" smtClean="0"/>
              <a:t> </a:t>
            </a:r>
            <a:r>
              <a:rPr lang="en-US" sz="2800" i="1" dirty="0" err="1"/>
              <a:t>bikum</a:t>
            </a:r>
            <a:r>
              <a:rPr lang="en-US" sz="2800" i="1" dirty="0"/>
              <a:t> </a:t>
            </a:r>
            <a:r>
              <a:rPr lang="en-US" sz="2800" i="1" dirty="0" err="1"/>
              <a:t>yunaffisu</a:t>
            </a:r>
            <a:r>
              <a:rPr lang="en-US" sz="2800" i="1" dirty="0"/>
              <a:t> </a:t>
            </a:r>
            <a:r>
              <a:rPr lang="en-US" sz="2800" i="1" dirty="0" err="1"/>
              <a:t>alhamma</a:t>
            </a:r>
            <a:r>
              <a:rPr lang="en-US" sz="2800" dirty="0"/>
              <a:t/>
            </a:r>
            <a:br>
              <a:rPr lang="en-US" sz="2800" dirty="0"/>
            </a:br>
            <a:r>
              <a:rPr lang="ur-PK" sz="2800" dirty="0" smtClean="0"/>
              <a:t/>
            </a:r>
            <a:br>
              <a:rPr lang="ur-PK" sz="2800" dirty="0" smtClean="0"/>
            </a:br>
            <a:r>
              <a:rPr lang="en-US" sz="2800" dirty="0" smtClean="0"/>
              <a:t>and </a:t>
            </a:r>
            <a:r>
              <a:rPr lang="en-US" sz="2800" dirty="0"/>
              <a:t>out of consideration for you does He dismiss </a:t>
            </a:r>
            <a:r>
              <a:rPr lang="en-US" sz="2800" dirty="0" smtClean="0"/>
              <a:t>agonies</a:t>
            </a:r>
            <a:r>
              <a:rPr lang="ur-PK" sz="2800" dirty="0" smtClean="0"/>
              <a:t/>
            </a:r>
            <a:br>
              <a:rPr lang="ur-PK" sz="2800" dirty="0" smtClean="0"/>
            </a:br>
            <a:r>
              <a:rPr lang="ur-PK" sz="2800" dirty="0" smtClean="0"/>
              <a:t/>
            </a:r>
            <a:br>
              <a:rPr lang="ur-PK" sz="2800" dirty="0" smtClean="0"/>
            </a:br>
            <a:r>
              <a:rPr lang="ur-PK" sz="2800" dirty="0" smtClean="0">
                <a:latin typeface="Faiz Lahori Nastaleeq" pitchFamily="2" charset="-78"/>
                <a:cs typeface="Faiz Lahori Nastaleeq" pitchFamily="2" charset="-78"/>
              </a:rPr>
              <a:t>آپ کی وجہ سے وہ پریشانیوں کو دور کرتا ہے</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vkidh</a:t>
            </a:r>
            <a:r>
              <a:rPr lang="en-US" sz="2800" dirty="0" smtClean="0">
                <a:latin typeface="Kruti Dev 016" pitchFamily="2" charset="0"/>
              </a:rPr>
              <a:t> </a:t>
            </a:r>
            <a:r>
              <a:rPr lang="en-US" sz="2800" dirty="0" err="1" smtClean="0">
                <a:latin typeface="Kruti Dev 016" pitchFamily="2" charset="0"/>
              </a:rPr>
              <a:t>otg</a:t>
            </a:r>
            <a:r>
              <a:rPr lang="en-US" sz="2800" dirty="0" smtClean="0">
                <a:latin typeface="Kruti Dev 016" pitchFamily="2" charset="0"/>
              </a:rPr>
              <a:t> </a:t>
            </a:r>
            <a:r>
              <a:rPr lang="en-US" sz="2800" dirty="0" err="1" smtClean="0">
                <a:latin typeface="Kruti Dev 016" pitchFamily="2" charset="0"/>
              </a:rPr>
              <a:t>ls</a:t>
            </a:r>
            <a:r>
              <a:rPr lang="en-US" sz="2800" dirty="0" smtClean="0">
                <a:latin typeface="Kruti Dev 016" pitchFamily="2" charset="0"/>
              </a:rPr>
              <a:t> </a:t>
            </a:r>
            <a:r>
              <a:rPr lang="en-US" sz="2800" dirty="0" err="1" smtClean="0">
                <a:latin typeface="Kruti Dev 016" pitchFamily="2" charset="0"/>
              </a:rPr>
              <a:t>og</a:t>
            </a:r>
            <a:r>
              <a:rPr lang="en-US" sz="2800" dirty="0" smtClean="0">
                <a:latin typeface="Kruti Dev 016" pitchFamily="2" charset="0"/>
              </a:rPr>
              <a:t> </a:t>
            </a:r>
            <a:r>
              <a:rPr lang="en-US" sz="2800" dirty="0" err="1" smtClean="0">
                <a:latin typeface="Kruti Dev 016" pitchFamily="2" charset="0"/>
              </a:rPr>
              <a:t>ijs’kkfu;ksa</a:t>
            </a:r>
            <a:r>
              <a:rPr lang="en-US" sz="2800" dirty="0" smtClean="0">
                <a:latin typeface="Kruti Dev 016" pitchFamily="2" charset="0"/>
              </a:rPr>
              <a:t> </a:t>
            </a:r>
            <a:r>
              <a:rPr lang="en-US" sz="2800" dirty="0" err="1" smtClean="0">
                <a:latin typeface="Kruti Dev 016" pitchFamily="2" charset="0"/>
              </a:rPr>
              <a:t>dks</a:t>
            </a:r>
            <a:r>
              <a:rPr lang="en-US" sz="2800" dirty="0" smtClean="0">
                <a:latin typeface="Kruti Dev 016" pitchFamily="2" charset="0"/>
              </a:rPr>
              <a:t> </a:t>
            </a:r>
            <a:r>
              <a:rPr lang="en-US" sz="2800" dirty="0" err="1" smtClean="0">
                <a:latin typeface="Kruti Dev 016" pitchFamily="2" charset="0"/>
              </a:rPr>
              <a:t>nwj</a:t>
            </a:r>
            <a:r>
              <a:rPr lang="en-US" sz="2800" dirty="0" smtClean="0">
                <a:latin typeface="Kruti Dev 016" pitchFamily="2" charset="0"/>
              </a:rPr>
              <a:t> </a:t>
            </a:r>
            <a:r>
              <a:rPr lang="en-US" sz="2800" dirty="0" err="1" smtClean="0">
                <a:latin typeface="Kruti Dev 016" pitchFamily="2" charset="0"/>
              </a:rPr>
              <a:t>djrk</a:t>
            </a:r>
            <a:r>
              <a:rPr lang="en-US" sz="2800" dirty="0" smtClean="0">
                <a:latin typeface="Kruti Dev 016" pitchFamily="2" charset="0"/>
              </a:rPr>
              <a:t> </a:t>
            </a:r>
            <a:r>
              <a:rPr lang="en-US" sz="2800" dirty="0" err="1" smtClean="0">
                <a:latin typeface="Kruti Dev 016" pitchFamily="2" charset="0"/>
              </a:rPr>
              <a:t>gS</a:t>
            </a:r>
            <a:endParaRPr lang="en-US" sz="2800" dirty="0"/>
          </a:p>
        </p:txBody>
      </p:sp>
    </p:spTree>
    <p:extLst>
      <p:ext uri="{BB962C8B-B14F-4D97-AF65-F5344CB8AC3E}">
        <p14:creationId xmlns:p14="http://schemas.microsoft.com/office/powerpoint/2010/main" xmlns="" val="2909491719"/>
      </p:ext>
    </p:extLst>
  </p:cSld>
  <p:clrMapOvr>
    <a:masterClrMapping/>
  </p:clrMapOvr>
  <p:transition>
    <p:fade/>
  </p:transition>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30575"/>
            <a:ext cx="10363200" cy="1470025"/>
          </a:xfrm>
        </p:spPr>
        <p:txBody>
          <a:bodyPr/>
          <a:lstStyle/>
          <a:p>
            <a:r>
              <a:rPr lang="ur-PK" sz="5200" dirty="0">
                <a:latin typeface="1 MUHAMMADI QURANIC" pitchFamily="66" charset="-78"/>
                <a:cs typeface="1 MUHAMMADI QURANIC" pitchFamily="66" charset="-78"/>
              </a:rPr>
              <a:t>وَيَكْشِفُ ٱلضُّرَّ</a:t>
            </a:r>
            <a:r>
              <a:rPr lang="en-US" sz="5200" dirty="0"/>
              <a:t/>
            </a:r>
            <a:br>
              <a:rPr lang="en-US" sz="5200" dirty="0"/>
            </a:br>
            <a:r>
              <a:rPr lang="ur-PK" sz="2800" dirty="0" smtClean="0"/>
              <a:t/>
            </a:r>
            <a:br>
              <a:rPr lang="ur-PK" sz="2800" dirty="0" smtClean="0"/>
            </a:br>
            <a:r>
              <a:rPr lang="en-US" sz="2800" i="1" dirty="0" err="1" smtClean="0"/>
              <a:t>wa</a:t>
            </a:r>
            <a:r>
              <a:rPr lang="en-US" sz="2800" i="1" dirty="0" smtClean="0"/>
              <a:t> </a:t>
            </a:r>
            <a:r>
              <a:rPr lang="en-US" sz="2800" i="1" dirty="0" err="1"/>
              <a:t>yakshifu</a:t>
            </a:r>
            <a:r>
              <a:rPr lang="en-US" sz="2800" i="1" dirty="0"/>
              <a:t> </a:t>
            </a:r>
            <a:r>
              <a:rPr lang="en-US" sz="2800" i="1" dirty="0" err="1"/>
              <a:t>alddurra</a:t>
            </a:r>
            <a:r>
              <a:rPr lang="en-US" sz="2800" dirty="0"/>
              <a:t/>
            </a:r>
            <a:br>
              <a:rPr lang="en-US" sz="2800" dirty="0"/>
            </a:br>
            <a:r>
              <a:rPr lang="ur-PK" sz="2800" dirty="0" smtClean="0"/>
              <a:t/>
            </a:r>
            <a:br>
              <a:rPr lang="ur-PK" sz="2800" dirty="0" smtClean="0"/>
            </a:br>
            <a:r>
              <a:rPr lang="en-US" sz="2800" dirty="0" smtClean="0"/>
              <a:t>and </a:t>
            </a:r>
            <a:r>
              <a:rPr lang="en-US" sz="2800" dirty="0"/>
              <a:t>relieves harms</a:t>
            </a:r>
            <a:r>
              <a:rPr lang="en-US" sz="2800" dirty="0" smtClean="0"/>
              <a:t>.</a:t>
            </a:r>
            <a:r>
              <a:rPr lang="ur-PK" sz="2800" dirty="0" smtClean="0"/>
              <a:t/>
            </a:r>
            <a:br>
              <a:rPr lang="ur-PK" sz="2800" dirty="0" smtClean="0"/>
            </a:br>
            <a:r>
              <a:rPr lang="ur-PK" sz="2800" dirty="0" smtClean="0"/>
              <a:t/>
            </a:r>
            <a:br>
              <a:rPr lang="ur-PK" sz="2800" dirty="0" smtClean="0"/>
            </a:br>
            <a:r>
              <a:rPr lang="ur-PK" sz="2800" dirty="0" smtClean="0">
                <a:latin typeface="Faiz Lahori Nastaleeq" pitchFamily="2" charset="-78"/>
                <a:cs typeface="Faiz Lahori Nastaleeq" pitchFamily="2" charset="-78"/>
              </a:rPr>
              <a:t> اور مشکلات کو دور کرتا ہے</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vkSj</a:t>
            </a:r>
            <a:r>
              <a:rPr lang="en-US" sz="2800" dirty="0" smtClean="0">
                <a:latin typeface="Kruti Dev 016" pitchFamily="2" charset="0"/>
              </a:rPr>
              <a:t> </a:t>
            </a:r>
            <a:r>
              <a:rPr lang="en-US" sz="2800" dirty="0" err="1" smtClean="0">
                <a:latin typeface="Kruti Dev 016" pitchFamily="2" charset="0"/>
              </a:rPr>
              <a:t>eqf’dykr</a:t>
            </a:r>
            <a:r>
              <a:rPr lang="en-US" sz="2800" dirty="0" smtClean="0">
                <a:latin typeface="Kruti Dev 016" pitchFamily="2" charset="0"/>
              </a:rPr>
              <a:t> </a:t>
            </a:r>
            <a:r>
              <a:rPr lang="en-US" sz="2800" dirty="0" err="1" smtClean="0">
                <a:latin typeface="Kruti Dev 016" pitchFamily="2" charset="0"/>
              </a:rPr>
              <a:t>dks</a:t>
            </a:r>
            <a:r>
              <a:rPr lang="en-US" sz="2800" dirty="0" smtClean="0">
                <a:latin typeface="Kruti Dev 016" pitchFamily="2" charset="0"/>
              </a:rPr>
              <a:t> </a:t>
            </a:r>
            <a:r>
              <a:rPr lang="en-US" sz="2800" dirty="0" err="1" smtClean="0">
                <a:latin typeface="Kruti Dev 016" pitchFamily="2" charset="0"/>
              </a:rPr>
              <a:t>nwj</a:t>
            </a:r>
            <a:r>
              <a:rPr lang="en-US" sz="2800" dirty="0" smtClean="0">
                <a:latin typeface="Kruti Dev 016" pitchFamily="2" charset="0"/>
              </a:rPr>
              <a:t> </a:t>
            </a:r>
            <a:r>
              <a:rPr lang="en-US" sz="2800" dirty="0" err="1" smtClean="0">
                <a:latin typeface="Kruti Dev 016" pitchFamily="2" charset="0"/>
              </a:rPr>
              <a:t>djrk</a:t>
            </a:r>
            <a:r>
              <a:rPr lang="en-US" sz="2800" dirty="0" smtClean="0">
                <a:latin typeface="Kruti Dev 016" pitchFamily="2" charset="0"/>
              </a:rPr>
              <a:t> </a:t>
            </a:r>
            <a:r>
              <a:rPr lang="en-US" sz="2800" dirty="0" err="1" smtClean="0">
                <a:latin typeface="Kruti Dev 016" pitchFamily="2" charset="0"/>
              </a:rPr>
              <a:t>gS</a:t>
            </a:r>
            <a:endParaRPr lang="en-US" sz="2800" dirty="0"/>
          </a:p>
        </p:txBody>
      </p:sp>
    </p:spTree>
    <p:extLst>
      <p:ext uri="{BB962C8B-B14F-4D97-AF65-F5344CB8AC3E}">
        <p14:creationId xmlns:p14="http://schemas.microsoft.com/office/powerpoint/2010/main" xmlns="" val="1750517997"/>
      </p:ext>
    </p:extLst>
  </p:cSld>
  <p:clrMapOvr>
    <a:masterClrMapping/>
  </p:clrMapOvr>
  <p:transition>
    <p:fade/>
  </p:transition>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52800"/>
            <a:ext cx="10363200" cy="1470025"/>
          </a:xfrm>
        </p:spPr>
        <p:txBody>
          <a:bodyPr/>
          <a:lstStyle/>
          <a:p>
            <a:r>
              <a:rPr lang="ur-PK" sz="5200" dirty="0">
                <a:latin typeface="1 MUHAMMADI QURANIC" pitchFamily="66" charset="-78"/>
                <a:cs typeface="1 MUHAMMADI QURANIC" pitchFamily="66" charset="-78"/>
              </a:rPr>
              <a:t>وَعِنْدَكُمْ مَا نَزَلَتْ بِهِ رُسُلُهُ</a:t>
            </a:r>
            <a:r>
              <a:rPr lang="ur-PK" sz="5200" dirty="0"/>
              <a:t/>
            </a:r>
            <a:br>
              <a:rPr lang="ur-PK" sz="5200" dirty="0"/>
            </a:br>
            <a:r>
              <a:rPr lang="ur-PK" sz="2800" dirty="0" smtClean="0"/>
              <a:t/>
            </a:r>
            <a:br>
              <a:rPr lang="ur-PK" sz="2800" dirty="0" smtClean="0"/>
            </a:br>
            <a:r>
              <a:rPr lang="en-US" sz="2800" i="1" dirty="0" err="1" smtClean="0"/>
              <a:t>wa</a:t>
            </a:r>
            <a:r>
              <a:rPr lang="en-US" sz="2800" i="1" dirty="0" smtClean="0"/>
              <a:t> </a:t>
            </a:r>
            <a:r>
              <a:rPr lang="en-US" sz="2800" i="1" dirty="0"/>
              <a:t>`</a:t>
            </a:r>
            <a:r>
              <a:rPr lang="en-US" sz="2800" i="1" dirty="0" err="1"/>
              <a:t>indakum</a:t>
            </a:r>
            <a:r>
              <a:rPr lang="en-US" sz="2800" i="1" dirty="0"/>
              <a:t> ma </a:t>
            </a:r>
            <a:r>
              <a:rPr lang="en-US" sz="2800" i="1" dirty="0" err="1"/>
              <a:t>nazalat</a:t>
            </a:r>
            <a:r>
              <a:rPr lang="en-US" sz="2800" i="1" dirty="0"/>
              <a:t> </a:t>
            </a:r>
            <a:r>
              <a:rPr lang="en-US" sz="2800" i="1" dirty="0" err="1"/>
              <a:t>bihi</a:t>
            </a:r>
            <a:r>
              <a:rPr lang="en-US" sz="2800" i="1" dirty="0"/>
              <a:t> </a:t>
            </a:r>
            <a:r>
              <a:rPr lang="en-US" sz="2800" i="1" dirty="0" err="1"/>
              <a:t>rusuluhu</a:t>
            </a:r>
            <a:r>
              <a:rPr lang="en-US" sz="2800" dirty="0"/>
              <a:t/>
            </a:r>
            <a:br>
              <a:rPr lang="en-US" sz="2800" dirty="0"/>
            </a:br>
            <a:r>
              <a:rPr lang="ur-PK" sz="2600" dirty="0" smtClean="0"/>
              <a:t/>
            </a:r>
            <a:br>
              <a:rPr lang="ur-PK" sz="2600" dirty="0" smtClean="0"/>
            </a:br>
            <a:r>
              <a:rPr lang="en-US" sz="2600" dirty="0" smtClean="0"/>
              <a:t>In </a:t>
            </a:r>
            <a:r>
              <a:rPr lang="en-US" sz="2600" dirty="0"/>
              <a:t>your possession is all that which His Messengers brought </a:t>
            </a:r>
            <a:r>
              <a:rPr lang="en-US" sz="2600" dirty="0" smtClean="0"/>
              <a:t>down</a:t>
            </a:r>
            <a:r>
              <a:rPr lang="ur-PK" sz="2600" dirty="0" smtClean="0"/>
              <a:t/>
            </a:r>
            <a:br>
              <a:rPr lang="ur-PK" sz="2600" dirty="0" smtClean="0"/>
            </a:br>
            <a:r>
              <a:rPr lang="ur-PK" sz="2800" dirty="0" smtClean="0"/>
              <a:t/>
            </a:r>
            <a:br>
              <a:rPr lang="ur-PK" sz="2800" dirty="0" smtClean="0"/>
            </a:br>
            <a:r>
              <a:rPr lang="ur-PK" sz="2800" dirty="0" smtClean="0">
                <a:latin typeface="Faiz Lahori Nastaleeq" pitchFamily="2" charset="-78"/>
                <a:cs typeface="Faiz Lahori Nastaleeq" pitchFamily="2" charset="-78"/>
              </a:rPr>
              <a:t>تمہارے ساتھ وہی ہے جس کے ساتھ اس کے رسول آئے</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rqEgkjs</a:t>
            </a:r>
            <a:r>
              <a:rPr lang="en-US" sz="2800" dirty="0" smtClean="0">
                <a:latin typeface="Kruti Dev 016" pitchFamily="2" charset="0"/>
              </a:rPr>
              <a:t> </a:t>
            </a:r>
            <a:r>
              <a:rPr lang="en-US" sz="2800" dirty="0" err="1" smtClean="0">
                <a:latin typeface="Kruti Dev 016" pitchFamily="2" charset="0"/>
              </a:rPr>
              <a:t>lkFk</a:t>
            </a:r>
            <a:r>
              <a:rPr lang="en-US" sz="2800" dirty="0" smtClean="0">
                <a:latin typeface="Kruti Dev 016" pitchFamily="2" charset="0"/>
              </a:rPr>
              <a:t> </a:t>
            </a:r>
            <a:r>
              <a:rPr lang="en-US" sz="2800" dirty="0" err="1" smtClean="0">
                <a:latin typeface="Kruti Dev 016" pitchFamily="2" charset="0"/>
              </a:rPr>
              <a:t>ogh</a:t>
            </a:r>
            <a:r>
              <a:rPr lang="en-US" sz="2800" dirty="0" smtClean="0">
                <a:latin typeface="Kruti Dev 016" pitchFamily="2" charset="0"/>
              </a:rPr>
              <a:t> </a:t>
            </a:r>
            <a:r>
              <a:rPr lang="en-US" sz="2800" dirty="0" err="1" smtClean="0">
                <a:latin typeface="Kruti Dev 016" pitchFamily="2" charset="0"/>
              </a:rPr>
              <a:t>gS</a:t>
            </a:r>
            <a:r>
              <a:rPr lang="en-US" sz="2800" dirty="0" smtClean="0">
                <a:latin typeface="Kruti Dev 016" pitchFamily="2" charset="0"/>
              </a:rPr>
              <a:t> </a:t>
            </a:r>
            <a:r>
              <a:rPr lang="en-US" sz="2800" dirty="0" err="1" smtClean="0">
                <a:latin typeface="Kruti Dev 016" pitchFamily="2" charset="0"/>
              </a:rPr>
              <a:t>ftlds</a:t>
            </a:r>
            <a:r>
              <a:rPr lang="en-US" sz="2800" dirty="0" smtClean="0">
                <a:latin typeface="Kruti Dev 016" pitchFamily="2" charset="0"/>
              </a:rPr>
              <a:t> </a:t>
            </a:r>
            <a:r>
              <a:rPr lang="en-US" sz="2800" dirty="0" err="1" smtClean="0">
                <a:latin typeface="Kruti Dev 016" pitchFamily="2" charset="0"/>
              </a:rPr>
              <a:t>lkFk</a:t>
            </a:r>
            <a:r>
              <a:rPr lang="en-US" sz="2800" dirty="0" smtClean="0">
                <a:latin typeface="Kruti Dev 016" pitchFamily="2" charset="0"/>
              </a:rPr>
              <a:t> </a:t>
            </a:r>
            <a:r>
              <a:rPr lang="en-US" sz="2800" dirty="0" err="1" smtClean="0">
                <a:latin typeface="Kruti Dev 016" pitchFamily="2" charset="0"/>
              </a:rPr>
              <a:t>mlds</a:t>
            </a:r>
            <a:r>
              <a:rPr lang="en-US" sz="2800" dirty="0" smtClean="0">
                <a:latin typeface="Kruti Dev 016" pitchFamily="2" charset="0"/>
              </a:rPr>
              <a:t> </a:t>
            </a:r>
            <a:r>
              <a:rPr lang="en-US" sz="2800" dirty="0" err="1" smtClean="0">
                <a:latin typeface="Kruti Dev 016" pitchFamily="2" charset="0"/>
              </a:rPr>
              <a:t>jlwy</a:t>
            </a:r>
            <a:r>
              <a:rPr lang="en-US" sz="2800" dirty="0" smtClean="0">
                <a:latin typeface="Kruti Dev 016" pitchFamily="2" charset="0"/>
              </a:rPr>
              <a:t> </a:t>
            </a:r>
            <a:r>
              <a:rPr lang="en-US" sz="2800" dirty="0" err="1" smtClean="0">
                <a:latin typeface="Kruti Dev 016" pitchFamily="2" charset="0"/>
              </a:rPr>
              <a:t>vk</a:t>
            </a:r>
            <a:r>
              <a:rPr lang="en-US" sz="2800" dirty="0" smtClean="0">
                <a:latin typeface="Kruti Dev 016" pitchFamily="2" charset="0"/>
              </a:rPr>
              <a:t>,</a:t>
            </a:r>
            <a:endParaRPr lang="en-US" sz="2800" dirty="0"/>
          </a:p>
        </p:txBody>
      </p:sp>
    </p:spTree>
    <p:extLst>
      <p:ext uri="{BB962C8B-B14F-4D97-AF65-F5344CB8AC3E}">
        <p14:creationId xmlns:p14="http://schemas.microsoft.com/office/powerpoint/2010/main" xmlns="" val="335163935"/>
      </p:ext>
    </p:extLst>
  </p:cSld>
  <p:clrMapOvr>
    <a:masterClrMapping/>
  </p:clrMapOvr>
  <p:transition>
    <p:fade/>
  </p:transition>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30575"/>
            <a:ext cx="10363200" cy="1470025"/>
          </a:xfrm>
        </p:spPr>
        <p:txBody>
          <a:bodyPr/>
          <a:lstStyle/>
          <a:p>
            <a:r>
              <a:rPr lang="ur-PK" sz="5200" dirty="0">
                <a:latin typeface="1 MUHAMMADI QURANIC" pitchFamily="66" charset="-78"/>
                <a:cs typeface="1 MUHAMMADI QURANIC" pitchFamily="66" charset="-78"/>
              </a:rPr>
              <a:t>وَهَبَطَتْ بِهِ مَلاَئِكَتُهُ</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err="1"/>
              <a:t>habatat</a:t>
            </a:r>
            <a:r>
              <a:rPr lang="en-US" sz="2800" i="1" dirty="0"/>
              <a:t> </a:t>
            </a:r>
            <a:r>
              <a:rPr lang="en-US" sz="2800" i="1" dirty="0" err="1"/>
              <a:t>bihi</a:t>
            </a:r>
            <a:r>
              <a:rPr lang="en-US" sz="2800" i="1" dirty="0"/>
              <a:t> </a:t>
            </a:r>
            <a:r>
              <a:rPr lang="en-US" sz="2800" i="1" dirty="0" err="1"/>
              <a:t>mala'ikatuhu</a:t>
            </a:r>
            <a:r>
              <a:rPr lang="en-US" sz="2800" dirty="0"/>
              <a:t/>
            </a:r>
            <a:br>
              <a:rPr lang="en-US" sz="2800" dirty="0"/>
            </a:br>
            <a:r>
              <a:rPr lang="en-US" sz="2800" dirty="0" smtClean="0"/>
              <a:t/>
            </a:r>
            <a:br>
              <a:rPr lang="en-US" sz="2800" dirty="0" smtClean="0"/>
            </a:br>
            <a:r>
              <a:rPr lang="en-US" sz="2800" dirty="0" smtClean="0"/>
              <a:t>and </a:t>
            </a:r>
            <a:r>
              <a:rPr lang="en-US" sz="2800" dirty="0"/>
              <a:t>with which His angels descended</a:t>
            </a:r>
            <a:r>
              <a:rPr lang="en-US" sz="2800" dirty="0" smtClean="0"/>
              <a:t>.</a:t>
            </a:r>
            <a:r>
              <a:rPr lang="ur-PK" sz="2800" dirty="0" smtClean="0"/>
              <a:t/>
            </a:r>
            <a:br>
              <a:rPr lang="ur-PK" sz="2800" dirty="0" smtClean="0"/>
            </a:br>
            <a:r>
              <a:rPr lang="ur-PK" sz="2800" dirty="0" smtClean="0"/>
              <a:t/>
            </a:r>
            <a:br>
              <a:rPr lang="ur-PK" sz="2800" dirty="0" smtClean="0"/>
            </a:br>
            <a:r>
              <a:rPr lang="ur-PK" sz="2800" dirty="0" smtClean="0">
                <a:latin typeface="Faiz Lahori Nastaleeq" pitchFamily="2" charset="-78"/>
                <a:cs typeface="Faiz Lahori Nastaleeq" pitchFamily="2" charset="-78"/>
              </a:rPr>
              <a:t>اور جس کے ساتھ اس کے فرشتے اترے</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vkSj</a:t>
            </a:r>
            <a:r>
              <a:rPr lang="en-US" sz="2800" dirty="0" smtClean="0">
                <a:latin typeface="Kruti Dev 016" pitchFamily="2" charset="0"/>
              </a:rPr>
              <a:t> </a:t>
            </a:r>
            <a:r>
              <a:rPr lang="en-US" sz="2800" dirty="0" err="1" smtClean="0">
                <a:latin typeface="Kruti Dev 016" pitchFamily="2" charset="0"/>
              </a:rPr>
              <a:t>ftlds</a:t>
            </a:r>
            <a:r>
              <a:rPr lang="en-US" sz="2800" dirty="0" smtClean="0">
                <a:latin typeface="Kruti Dev 016" pitchFamily="2" charset="0"/>
              </a:rPr>
              <a:t> </a:t>
            </a:r>
            <a:r>
              <a:rPr lang="en-US" sz="2800" dirty="0" err="1" smtClean="0">
                <a:latin typeface="Kruti Dev 016" pitchFamily="2" charset="0"/>
              </a:rPr>
              <a:t>lkFk</a:t>
            </a:r>
            <a:r>
              <a:rPr lang="en-US" sz="2800" dirty="0" smtClean="0">
                <a:latin typeface="Kruti Dev 016" pitchFamily="2" charset="0"/>
              </a:rPr>
              <a:t> </a:t>
            </a:r>
            <a:r>
              <a:rPr lang="en-US" sz="2800" dirty="0" err="1" smtClean="0">
                <a:latin typeface="Kruti Dev 016" pitchFamily="2" charset="0"/>
              </a:rPr>
              <a:t>mlds</a:t>
            </a:r>
            <a:r>
              <a:rPr lang="en-US" sz="2800" dirty="0" smtClean="0">
                <a:latin typeface="Kruti Dev 016" pitchFamily="2" charset="0"/>
              </a:rPr>
              <a:t> </a:t>
            </a:r>
            <a:r>
              <a:rPr lang="en-US" sz="2800" dirty="0" err="1" smtClean="0">
                <a:latin typeface="Kruti Dev 016" pitchFamily="2" charset="0"/>
              </a:rPr>
              <a:t>Q+fj’rs</a:t>
            </a:r>
            <a:r>
              <a:rPr lang="en-US" sz="2800" dirty="0" smtClean="0">
                <a:latin typeface="Kruti Dev 016" pitchFamily="2" charset="0"/>
              </a:rPr>
              <a:t> </a:t>
            </a:r>
            <a:r>
              <a:rPr lang="en-US" sz="2800" dirty="0" err="1" smtClean="0">
                <a:latin typeface="Kruti Dev 016" pitchFamily="2" charset="0"/>
              </a:rPr>
              <a:t>mrjs</a:t>
            </a:r>
            <a:endParaRPr lang="en-US" sz="2800" dirty="0"/>
          </a:p>
        </p:txBody>
      </p:sp>
    </p:spTree>
    <p:extLst>
      <p:ext uri="{BB962C8B-B14F-4D97-AF65-F5344CB8AC3E}">
        <p14:creationId xmlns:p14="http://schemas.microsoft.com/office/powerpoint/2010/main" xmlns="" val="3827475630"/>
      </p:ext>
    </p:extLst>
  </p:cSld>
  <p:clrMapOvr>
    <a:masterClrMapping/>
  </p:clrMapOvr>
  <p:transition>
    <p:fade/>
  </p:transition>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200400"/>
            <a:ext cx="10363200" cy="1470025"/>
          </a:xfrm>
        </p:spPr>
        <p:txBody>
          <a:bodyPr/>
          <a:lstStyle/>
          <a:p>
            <a:r>
              <a:rPr lang="ur-PK" sz="5200" dirty="0">
                <a:latin typeface="1 MUHAMMADI QURANIC" pitchFamily="66" charset="-78"/>
                <a:cs typeface="1 MUHAMMADI QURANIC" pitchFamily="66" charset="-78"/>
              </a:rPr>
              <a:t>وَإِلَىٰ جَدِّكُمْ بُعِثَ ٱلرُّوحُ الأَمِينُ</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err="1"/>
              <a:t>ila</a:t>
            </a:r>
            <a:r>
              <a:rPr lang="en-US" sz="2800" i="1" dirty="0"/>
              <a:t> </a:t>
            </a:r>
            <a:r>
              <a:rPr lang="en-US" sz="2800" i="1" dirty="0" err="1"/>
              <a:t>jaddikum</a:t>
            </a:r>
            <a:r>
              <a:rPr lang="en-US" sz="2800" i="1" dirty="0"/>
              <a:t> </a:t>
            </a:r>
            <a:r>
              <a:rPr lang="en-US" sz="2800" i="1" dirty="0" err="1"/>
              <a:t>bu`itha</a:t>
            </a:r>
            <a:r>
              <a:rPr lang="en-US" sz="2800" i="1" dirty="0"/>
              <a:t> </a:t>
            </a:r>
            <a:r>
              <a:rPr lang="en-US" sz="2800" i="1" dirty="0" err="1"/>
              <a:t>alrruhu</a:t>
            </a:r>
            <a:r>
              <a:rPr lang="en-US" sz="2800" i="1" dirty="0"/>
              <a:t> al-</a:t>
            </a:r>
            <a:r>
              <a:rPr lang="en-US" sz="2800" i="1" dirty="0" err="1"/>
              <a:t>aminu</a:t>
            </a:r>
            <a:r>
              <a:rPr lang="en-US" sz="2800" dirty="0"/>
              <a:t/>
            </a:r>
            <a:br>
              <a:rPr lang="en-US" sz="2800" dirty="0"/>
            </a:br>
            <a:r>
              <a:rPr lang="en-US" sz="2800" dirty="0" smtClean="0"/>
              <a:t/>
            </a:r>
            <a:br>
              <a:rPr lang="en-US" sz="2800" dirty="0" smtClean="0"/>
            </a:br>
            <a:r>
              <a:rPr lang="en-US" sz="2800" dirty="0" smtClean="0"/>
              <a:t>To </a:t>
            </a:r>
            <a:r>
              <a:rPr lang="en-US" sz="2800" dirty="0"/>
              <a:t>your </a:t>
            </a:r>
            <a:r>
              <a:rPr lang="en-US" sz="2800" dirty="0" smtClean="0"/>
              <a:t>forefather was </a:t>
            </a:r>
            <a:r>
              <a:rPr lang="en-US" sz="2800" dirty="0"/>
              <a:t>the Honest Spirit sent</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آپ کے باپ دادا کی طرف دیانت دار روح بھیجا گیا تھا۔</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vkids</a:t>
            </a:r>
            <a:r>
              <a:rPr lang="en-US" sz="2800" dirty="0" smtClean="0">
                <a:latin typeface="Kruti Dev 016" pitchFamily="2" charset="0"/>
              </a:rPr>
              <a:t> </a:t>
            </a:r>
            <a:r>
              <a:rPr lang="en-US" sz="2800" dirty="0" err="1" smtClean="0">
                <a:latin typeface="Kruti Dev 016" pitchFamily="2" charset="0"/>
              </a:rPr>
              <a:t>cki</a:t>
            </a:r>
            <a:r>
              <a:rPr lang="en-US" sz="2800" dirty="0" smtClean="0">
                <a:latin typeface="Kruti Dev 016" pitchFamily="2" charset="0"/>
              </a:rPr>
              <a:t> </a:t>
            </a:r>
            <a:r>
              <a:rPr lang="en-US" sz="2800" dirty="0" err="1" smtClean="0">
                <a:latin typeface="Kruti Dev 016" pitchFamily="2" charset="0"/>
              </a:rPr>
              <a:t>nknk</a:t>
            </a:r>
            <a:r>
              <a:rPr lang="en-US" sz="2800" dirty="0" smtClean="0">
                <a:latin typeface="Kruti Dev 016" pitchFamily="2" charset="0"/>
              </a:rPr>
              <a:t> dh </a:t>
            </a:r>
            <a:r>
              <a:rPr lang="en-US" sz="2800" dirty="0" err="1" smtClean="0">
                <a:latin typeface="Kruti Dev 016" pitchFamily="2" charset="0"/>
              </a:rPr>
              <a:t>rjQ</a:t>
            </a:r>
            <a:r>
              <a:rPr lang="en-US" sz="2800" dirty="0" smtClean="0">
                <a:latin typeface="Kruti Dev 016" pitchFamily="2" charset="0"/>
              </a:rPr>
              <a:t>+ </a:t>
            </a:r>
            <a:r>
              <a:rPr lang="en-US" sz="2800" dirty="0" err="1" smtClean="0">
                <a:latin typeface="Kruti Dev 016" pitchFamily="2" charset="0"/>
              </a:rPr>
              <a:t>n;kurnkj</a:t>
            </a:r>
            <a:r>
              <a:rPr lang="en-US" sz="2800" dirty="0" smtClean="0">
                <a:latin typeface="Kruti Dev 016" pitchFamily="2" charset="0"/>
              </a:rPr>
              <a:t> :g </a:t>
            </a:r>
            <a:r>
              <a:rPr lang="en-US" sz="2800" dirty="0" err="1" smtClean="0">
                <a:latin typeface="Kruti Dev 016" pitchFamily="2" charset="0"/>
              </a:rPr>
              <a:t>Hkstk</a:t>
            </a:r>
            <a:r>
              <a:rPr lang="en-US" sz="2800" dirty="0" smtClean="0">
                <a:latin typeface="Kruti Dev 016" pitchFamily="2" charset="0"/>
              </a:rPr>
              <a:t> </a:t>
            </a:r>
            <a:r>
              <a:rPr lang="en-US" sz="2800" dirty="0" err="1" smtClean="0">
                <a:latin typeface="Kruti Dev 016" pitchFamily="2" charset="0"/>
              </a:rPr>
              <a:t>x;k</a:t>
            </a:r>
            <a:endParaRPr lang="en-US" sz="2800" dirty="0"/>
          </a:p>
        </p:txBody>
      </p:sp>
    </p:spTree>
    <p:extLst>
      <p:ext uri="{BB962C8B-B14F-4D97-AF65-F5344CB8AC3E}">
        <p14:creationId xmlns:p14="http://schemas.microsoft.com/office/powerpoint/2010/main" xmlns="" val="1709725959"/>
      </p:ext>
    </p:extLst>
  </p:cSld>
  <p:clrMapOvr>
    <a:masterClrMapping/>
  </p:clrMapOvr>
  <p:transition>
    <p:fade/>
  </p:transition>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254375"/>
            <a:ext cx="10363200" cy="1470025"/>
          </a:xfrm>
        </p:spPr>
        <p:txBody>
          <a:bodyPr/>
          <a:lstStyle/>
          <a:p>
            <a:r>
              <a:rPr lang="ur-PK" sz="5200" dirty="0">
                <a:latin typeface="1 MUHAMMADI QURANIC" pitchFamily="66" charset="-78"/>
                <a:cs typeface="1 MUHAMMADI QURANIC" pitchFamily="66" charset="-78"/>
              </a:rPr>
              <a:t>آتَاكُمُ </a:t>
            </a:r>
            <a:r>
              <a:rPr lang="ur-PK" sz="5200" dirty="0" smtClean="0">
                <a:latin typeface="1 MUHAMMADI QURANIC" pitchFamily="66" charset="-78"/>
                <a:cs typeface="1 MUHAMMADI QURANIC" pitchFamily="66" charset="-78"/>
              </a:rPr>
              <a:t>ٱللہُ </a:t>
            </a:r>
            <a:r>
              <a:rPr lang="ur-PK" sz="5200" dirty="0">
                <a:latin typeface="1 MUHAMMADI QURANIC" pitchFamily="66" charset="-78"/>
                <a:cs typeface="1 MUHAMMADI QURANIC" pitchFamily="66" charset="-78"/>
              </a:rPr>
              <a:t>مَا لَمْ يُؤْتِ أَحَداً مِنَ ٱلْعَالَمِينَ</a:t>
            </a:r>
            <a:r>
              <a:rPr lang="en-US" sz="5200" dirty="0"/>
              <a:t/>
            </a:r>
            <a:br>
              <a:rPr lang="en-US" sz="5200" dirty="0"/>
            </a:br>
            <a:r>
              <a:rPr lang="ur-PK" sz="2800" dirty="0" smtClean="0"/>
              <a:t/>
            </a:r>
            <a:br>
              <a:rPr lang="ur-PK" sz="2800" dirty="0" smtClean="0"/>
            </a:br>
            <a:r>
              <a:rPr lang="en-US" sz="2800" i="1" dirty="0" err="1" smtClean="0"/>
              <a:t>atakum</a:t>
            </a:r>
            <a:r>
              <a:rPr lang="en-US" sz="2800" i="1" dirty="0" smtClean="0"/>
              <a:t> </a:t>
            </a:r>
            <a:r>
              <a:rPr lang="en-US" sz="2800" i="1" dirty="0" err="1"/>
              <a:t>allahu</a:t>
            </a:r>
            <a:r>
              <a:rPr lang="en-US" sz="2800" i="1" dirty="0"/>
              <a:t> ma lam </a:t>
            </a:r>
            <a:r>
              <a:rPr lang="en-US" sz="2800" i="1" dirty="0" err="1"/>
              <a:t>yu'ti</a:t>
            </a:r>
            <a:r>
              <a:rPr lang="en-US" sz="2800" i="1" dirty="0"/>
              <a:t> </a:t>
            </a:r>
            <a:r>
              <a:rPr lang="en-US" sz="2800" i="1" dirty="0" err="1"/>
              <a:t>ahadan</a:t>
            </a:r>
            <a:r>
              <a:rPr lang="en-US" sz="2800" i="1" dirty="0"/>
              <a:t> min </a:t>
            </a:r>
            <a:r>
              <a:rPr lang="en-US" sz="2800" i="1" dirty="0" err="1"/>
              <a:t>al`alamina</a:t>
            </a:r>
            <a:r>
              <a:rPr lang="en-US" sz="2800" dirty="0"/>
              <a:t/>
            </a:r>
            <a:br>
              <a:rPr lang="en-US" sz="2800" dirty="0"/>
            </a:br>
            <a:r>
              <a:rPr lang="ur-PK" sz="2800" dirty="0" smtClean="0"/>
              <a:t/>
            </a:r>
            <a:br>
              <a:rPr lang="ur-PK" sz="2800" dirty="0" smtClean="0"/>
            </a:br>
            <a:r>
              <a:rPr lang="en-US" sz="2800" dirty="0" smtClean="0"/>
              <a:t>Allah </a:t>
            </a:r>
            <a:r>
              <a:rPr lang="en-US" sz="2800" dirty="0"/>
              <a:t>has given you that which He has not given to any one all over the worlds</a:t>
            </a:r>
            <a:r>
              <a:rPr lang="en-US" sz="2800" dirty="0" smtClean="0"/>
              <a:t>.</a:t>
            </a:r>
            <a:r>
              <a:rPr lang="ur-PK" sz="2800" dirty="0" smtClean="0"/>
              <a:t/>
            </a:r>
            <a:br>
              <a:rPr lang="ur-PK" sz="2800" dirty="0" smtClean="0"/>
            </a:br>
            <a:r>
              <a:rPr lang="ur-PK" sz="2800" dirty="0" smtClean="0"/>
              <a:t/>
            </a:r>
            <a:br>
              <a:rPr lang="ur-PK" sz="2800" dirty="0" smtClean="0"/>
            </a:br>
            <a:r>
              <a:rPr lang="ur-PK" sz="2800" dirty="0" smtClean="0">
                <a:latin typeface="Faiz Lahori Nastaleeq" pitchFamily="2" charset="-78"/>
                <a:cs typeface="Faiz Lahori Nastaleeq" pitchFamily="2" charset="-78"/>
              </a:rPr>
              <a:t>اللہ نے آپ کو وہ چیز عطا فرمائی جو اس نے پوری کائنات میں کسی کو نہیں دی ہے</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vYykg</a:t>
            </a:r>
            <a:r>
              <a:rPr lang="en-US" sz="2800" dirty="0" smtClean="0">
                <a:latin typeface="Kruti Dev 016" pitchFamily="2" charset="0"/>
              </a:rPr>
              <a:t> us </a:t>
            </a:r>
            <a:r>
              <a:rPr lang="en-US" sz="2800" dirty="0" err="1" smtClean="0">
                <a:latin typeface="Kruti Dev 016" pitchFamily="2" charset="0"/>
              </a:rPr>
              <a:t>vkidks</a:t>
            </a:r>
            <a:r>
              <a:rPr lang="en-US" sz="2800" dirty="0" smtClean="0">
                <a:latin typeface="Kruti Dev 016" pitchFamily="2" charset="0"/>
              </a:rPr>
              <a:t> </a:t>
            </a:r>
            <a:r>
              <a:rPr lang="en-US" sz="2800" dirty="0" err="1" smtClean="0">
                <a:latin typeface="Kruti Dev 016" pitchFamily="2" charset="0"/>
              </a:rPr>
              <a:t>og</a:t>
            </a:r>
            <a:r>
              <a:rPr lang="en-US" sz="2800" dirty="0" smtClean="0">
                <a:latin typeface="Kruti Dev 016" pitchFamily="2" charset="0"/>
              </a:rPr>
              <a:t> </a:t>
            </a:r>
            <a:r>
              <a:rPr lang="en-US" sz="2800" dirty="0" err="1" smtClean="0">
                <a:latin typeface="Kruti Dev 016" pitchFamily="2" charset="0"/>
              </a:rPr>
              <a:t>pht</a:t>
            </a:r>
            <a:r>
              <a:rPr lang="en-US" sz="2800" dirty="0" smtClean="0">
                <a:latin typeface="Kruti Dev 016" pitchFamily="2" charset="0"/>
              </a:rPr>
              <a:t>+ </a:t>
            </a:r>
            <a:r>
              <a:rPr lang="en-US" sz="2800" dirty="0" err="1" smtClean="0">
                <a:latin typeface="Kruti Dev 016" pitchFamily="2" charset="0"/>
              </a:rPr>
              <a:t>vrk</a:t>
            </a:r>
            <a:r>
              <a:rPr lang="en-US" sz="2800" dirty="0" smtClean="0">
                <a:latin typeface="Kruti Dev 016" pitchFamily="2" charset="0"/>
              </a:rPr>
              <a:t> </a:t>
            </a:r>
            <a:r>
              <a:rPr lang="en-US" sz="2800" dirty="0" err="1" smtClean="0">
                <a:latin typeface="Kruti Dev 016" pitchFamily="2" charset="0"/>
              </a:rPr>
              <a:t>Q+jekbZ</a:t>
            </a:r>
            <a:r>
              <a:rPr lang="en-US" sz="2800" dirty="0" smtClean="0">
                <a:latin typeface="Kruti Dev 016" pitchFamily="2" charset="0"/>
              </a:rPr>
              <a:t> </a:t>
            </a:r>
            <a:r>
              <a:rPr lang="en-US" sz="2800" dirty="0" err="1" smtClean="0">
                <a:latin typeface="Kruti Dev 016" pitchFamily="2" charset="0"/>
              </a:rPr>
              <a:t>tks</a:t>
            </a:r>
            <a:r>
              <a:rPr lang="en-US" sz="2800" dirty="0" smtClean="0">
                <a:latin typeface="Kruti Dev 016" pitchFamily="2" charset="0"/>
              </a:rPr>
              <a:t> </a:t>
            </a:r>
            <a:r>
              <a:rPr lang="en-US" sz="2800" dirty="0" err="1" smtClean="0">
                <a:latin typeface="Kruti Dev 016" pitchFamily="2" charset="0"/>
              </a:rPr>
              <a:t>mlus</a:t>
            </a:r>
            <a:r>
              <a:rPr lang="en-US" sz="2800" dirty="0" smtClean="0">
                <a:latin typeface="Kruti Dev 016" pitchFamily="2" charset="0"/>
              </a:rPr>
              <a:t> </a:t>
            </a:r>
            <a:r>
              <a:rPr lang="en-US" sz="2800" dirty="0" err="1" smtClean="0">
                <a:latin typeface="Kruti Dev 016" pitchFamily="2" charset="0"/>
              </a:rPr>
              <a:t>iwjh</a:t>
            </a:r>
            <a:r>
              <a:rPr lang="en-US" sz="2800" dirty="0" smtClean="0">
                <a:latin typeface="Kruti Dev 016" pitchFamily="2" charset="0"/>
              </a:rPr>
              <a:t> </a:t>
            </a:r>
            <a:r>
              <a:rPr lang="en-US" sz="2800" dirty="0" err="1" smtClean="0">
                <a:latin typeface="Kruti Dev 016" pitchFamily="2" charset="0"/>
              </a:rPr>
              <a:t>dk,ukr</a:t>
            </a:r>
            <a:r>
              <a:rPr lang="en-US" sz="2800" dirty="0" smtClean="0">
                <a:latin typeface="Kruti Dev 016" pitchFamily="2" charset="0"/>
              </a:rPr>
              <a:t> </a:t>
            </a:r>
            <a:r>
              <a:rPr lang="en-US" sz="2800" dirty="0" err="1" smtClean="0">
                <a:latin typeface="Kruti Dev 016" pitchFamily="2" charset="0"/>
              </a:rPr>
              <a:t>esa</a:t>
            </a:r>
            <a:r>
              <a:rPr lang="en-US" sz="2800" dirty="0" smtClean="0">
                <a:latin typeface="Kruti Dev 016" pitchFamily="2" charset="0"/>
              </a:rPr>
              <a:t> </a:t>
            </a:r>
            <a:r>
              <a:rPr lang="en-US" sz="2800" dirty="0" err="1" smtClean="0">
                <a:latin typeface="Kruti Dev 016" pitchFamily="2" charset="0"/>
              </a:rPr>
              <a:t>fdlh</a:t>
            </a:r>
            <a:r>
              <a:rPr lang="en-US" sz="2800" dirty="0" smtClean="0">
                <a:latin typeface="Kruti Dev 016" pitchFamily="2" charset="0"/>
              </a:rPr>
              <a:t> </a:t>
            </a:r>
            <a:r>
              <a:rPr lang="en-US" sz="2800" dirty="0" err="1" smtClean="0">
                <a:latin typeface="Kruti Dev 016" pitchFamily="2" charset="0"/>
              </a:rPr>
              <a:t>dks</a:t>
            </a:r>
            <a:r>
              <a:rPr lang="en-US" sz="2800" dirty="0" smtClean="0">
                <a:latin typeface="Kruti Dev 016" pitchFamily="2" charset="0"/>
              </a:rPr>
              <a:t> </a:t>
            </a:r>
            <a:r>
              <a:rPr lang="en-US" sz="2800" dirty="0" err="1" smtClean="0">
                <a:latin typeface="Kruti Dev 016" pitchFamily="2" charset="0"/>
              </a:rPr>
              <a:t>ugha</a:t>
            </a:r>
            <a:r>
              <a:rPr lang="en-US" sz="2800" dirty="0" smtClean="0">
                <a:latin typeface="Kruti Dev 016" pitchFamily="2" charset="0"/>
              </a:rPr>
              <a:t> </a:t>
            </a:r>
            <a:r>
              <a:rPr lang="en-US" sz="2800" dirty="0" err="1" smtClean="0">
                <a:latin typeface="Kruti Dev 016" pitchFamily="2" charset="0"/>
              </a:rPr>
              <a:t>nh</a:t>
            </a:r>
            <a:endParaRPr lang="en-US" sz="2800" dirty="0"/>
          </a:p>
        </p:txBody>
      </p:sp>
    </p:spTree>
    <p:extLst>
      <p:ext uri="{BB962C8B-B14F-4D97-AF65-F5344CB8AC3E}">
        <p14:creationId xmlns:p14="http://schemas.microsoft.com/office/powerpoint/2010/main" xmlns="" val="1324234399"/>
      </p:ext>
    </p:extLst>
  </p:cSld>
  <p:clrMapOvr>
    <a:masterClrMapping/>
  </p:clrMapOvr>
  <p:transition>
    <p:fade/>
  </p:transition>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52800"/>
            <a:ext cx="10363200" cy="1470025"/>
          </a:xfrm>
        </p:spPr>
        <p:txBody>
          <a:bodyPr/>
          <a:lstStyle/>
          <a:p>
            <a:r>
              <a:rPr lang="ur-PK" sz="5200" dirty="0">
                <a:latin typeface="1 MUHAMMADI QURANIC" pitchFamily="66" charset="-78"/>
                <a:cs typeface="1 MUHAMMADI QURANIC" pitchFamily="66" charset="-78"/>
              </a:rPr>
              <a:t>طَأْطَأَ كُلُّ شَرِيفٍ لِشَرَفِكُمْ</a:t>
            </a:r>
            <a:r>
              <a:rPr lang="en-US" sz="5200" dirty="0"/>
              <a:t/>
            </a:r>
            <a:br>
              <a:rPr lang="en-US" sz="5200" dirty="0"/>
            </a:br>
            <a:r>
              <a:rPr lang="en-US" sz="2800" dirty="0" smtClean="0"/>
              <a:t/>
            </a:r>
            <a:br>
              <a:rPr lang="en-US" sz="2800" dirty="0" smtClean="0"/>
            </a:br>
            <a:r>
              <a:rPr lang="en-US" sz="2800" i="1" dirty="0" err="1" smtClean="0"/>
              <a:t>ta'ta'a</a:t>
            </a:r>
            <a:r>
              <a:rPr lang="en-US" sz="2800" i="1" dirty="0" smtClean="0"/>
              <a:t> </a:t>
            </a:r>
            <a:r>
              <a:rPr lang="en-US" sz="2800" i="1" dirty="0" err="1"/>
              <a:t>kullu</a:t>
            </a:r>
            <a:r>
              <a:rPr lang="en-US" sz="2800" i="1" dirty="0"/>
              <a:t> </a:t>
            </a:r>
            <a:r>
              <a:rPr lang="en-US" sz="2800" i="1" dirty="0" err="1"/>
              <a:t>sharifin</a:t>
            </a:r>
            <a:r>
              <a:rPr lang="en-US" sz="2800" i="1" dirty="0"/>
              <a:t> </a:t>
            </a:r>
            <a:r>
              <a:rPr lang="en-US" sz="2800" i="1" dirty="0" err="1"/>
              <a:t>lisharafikum</a:t>
            </a:r>
            <a:r>
              <a:rPr lang="en-US" sz="2800" dirty="0"/>
              <a:t/>
            </a:r>
            <a:br>
              <a:rPr lang="en-US" sz="2800" dirty="0"/>
            </a:br>
            <a:r>
              <a:rPr lang="en-US" sz="2800" dirty="0" smtClean="0"/>
              <a:t/>
            </a:r>
            <a:br>
              <a:rPr lang="en-US" sz="2800" dirty="0" smtClean="0"/>
            </a:br>
            <a:r>
              <a:rPr lang="en-US" sz="2800" dirty="0" smtClean="0"/>
              <a:t>All </a:t>
            </a:r>
            <a:r>
              <a:rPr lang="en-US" sz="2800" dirty="0"/>
              <a:t>highborn ones nod down their heads before your noble lineage</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تمام بزرگ آپ کے قبیل سے پہلے اپنے سر لٹکا لیتے ہیں</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reke</a:t>
            </a:r>
            <a:r>
              <a:rPr lang="en-US" sz="2800" dirty="0" smtClean="0">
                <a:latin typeface="Kruti Dev 016" pitchFamily="2" charset="0"/>
              </a:rPr>
              <a:t> </a:t>
            </a:r>
            <a:r>
              <a:rPr lang="en-US" sz="2800" dirty="0" err="1" smtClean="0">
                <a:latin typeface="Kruti Dev 016" pitchFamily="2" charset="0"/>
              </a:rPr>
              <a:t>cqt+qxZ</a:t>
            </a:r>
            <a:r>
              <a:rPr lang="en-US" sz="2800" dirty="0" smtClean="0">
                <a:latin typeface="Kruti Dev 016" pitchFamily="2" charset="0"/>
              </a:rPr>
              <a:t> </a:t>
            </a:r>
            <a:r>
              <a:rPr lang="en-US" sz="2800" dirty="0" err="1" smtClean="0">
                <a:latin typeface="Kruti Dev 016" pitchFamily="2" charset="0"/>
              </a:rPr>
              <a:t>vkids</a:t>
            </a:r>
            <a:r>
              <a:rPr lang="en-US" sz="2800" dirty="0" smtClean="0">
                <a:latin typeface="Kruti Dev 016" pitchFamily="2" charset="0"/>
              </a:rPr>
              <a:t> </a:t>
            </a:r>
            <a:r>
              <a:rPr lang="en-US" sz="2800" dirty="0" err="1" smtClean="0">
                <a:latin typeface="Kruti Dev 016" pitchFamily="2" charset="0"/>
              </a:rPr>
              <a:t>d+chy</a:t>
            </a:r>
            <a:r>
              <a:rPr lang="en-US" sz="2800" dirty="0" smtClean="0">
                <a:latin typeface="Kruti Dev 016" pitchFamily="2" charset="0"/>
              </a:rPr>
              <a:t> </a:t>
            </a:r>
            <a:r>
              <a:rPr lang="en-US" sz="2800" dirty="0" err="1" smtClean="0">
                <a:latin typeface="Kruti Dev 016" pitchFamily="2" charset="0"/>
              </a:rPr>
              <a:t>ls</a:t>
            </a:r>
            <a:r>
              <a:rPr lang="en-US" sz="2800" dirty="0" smtClean="0">
                <a:latin typeface="Kruti Dev 016" pitchFamily="2" charset="0"/>
              </a:rPr>
              <a:t> </a:t>
            </a:r>
            <a:r>
              <a:rPr lang="en-US" sz="2800" dirty="0" err="1" smtClean="0">
                <a:latin typeface="Kruti Dev 016" pitchFamily="2" charset="0"/>
              </a:rPr>
              <a:t>igys</a:t>
            </a:r>
            <a:r>
              <a:rPr lang="en-US" sz="2800" dirty="0" smtClean="0">
                <a:latin typeface="Kruti Dev 016" pitchFamily="2" charset="0"/>
              </a:rPr>
              <a:t> </a:t>
            </a:r>
            <a:r>
              <a:rPr lang="en-US" sz="2800" dirty="0" err="1" smtClean="0">
                <a:latin typeface="Kruti Dev 016" pitchFamily="2" charset="0"/>
              </a:rPr>
              <a:t>vius</a:t>
            </a:r>
            <a:r>
              <a:rPr lang="en-US" sz="2800" dirty="0" smtClean="0">
                <a:latin typeface="Kruti Dev 016" pitchFamily="2" charset="0"/>
              </a:rPr>
              <a:t> </a:t>
            </a:r>
            <a:r>
              <a:rPr lang="en-US" sz="2800" dirty="0" err="1" smtClean="0">
                <a:latin typeface="Kruti Dev 016" pitchFamily="2" charset="0"/>
              </a:rPr>
              <a:t>lj</a:t>
            </a:r>
            <a:r>
              <a:rPr lang="en-US" sz="2800" dirty="0" smtClean="0">
                <a:latin typeface="Kruti Dev 016" pitchFamily="2" charset="0"/>
              </a:rPr>
              <a:t> </a:t>
            </a:r>
            <a:r>
              <a:rPr lang="en-US" sz="2800" dirty="0" err="1" smtClean="0">
                <a:latin typeface="Kruti Dev 016" pitchFamily="2" charset="0"/>
              </a:rPr>
              <a:t>yVdk</a:t>
            </a:r>
            <a:r>
              <a:rPr lang="en-US" sz="2800" dirty="0" smtClean="0">
                <a:latin typeface="Kruti Dev 016" pitchFamily="2" charset="0"/>
              </a:rPr>
              <a:t> </a:t>
            </a:r>
            <a:r>
              <a:rPr lang="en-US" sz="2800" dirty="0" err="1" smtClean="0">
                <a:latin typeface="Kruti Dev 016" pitchFamily="2" charset="0"/>
              </a:rPr>
              <a:t>ysrs</a:t>
            </a:r>
            <a:r>
              <a:rPr lang="en-US" sz="2800" dirty="0" smtClean="0">
                <a:latin typeface="Kruti Dev 016" pitchFamily="2" charset="0"/>
              </a:rPr>
              <a:t> </a:t>
            </a:r>
            <a:r>
              <a:rPr lang="en-US" sz="2800" dirty="0" err="1" smtClean="0">
                <a:latin typeface="Kruti Dev 016" pitchFamily="2" charset="0"/>
              </a:rPr>
              <a:t>gSa</a:t>
            </a:r>
            <a:endParaRPr lang="en-US" sz="2800" dirty="0"/>
          </a:p>
        </p:txBody>
      </p:sp>
    </p:spTree>
    <p:extLst>
      <p:ext uri="{BB962C8B-B14F-4D97-AF65-F5344CB8AC3E}">
        <p14:creationId xmlns:p14="http://schemas.microsoft.com/office/powerpoint/2010/main" xmlns="" val="3830550411"/>
      </p:ext>
    </p:extLst>
  </p:cSld>
  <p:clrMapOvr>
    <a:masterClrMapping/>
  </p:clrMapOvr>
  <p:transition>
    <p:fade/>
  </p:transition>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254375"/>
            <a:ext cx="10363200" cy="1470025"/>
          </a:xfrm>
        </p:spPr>
        <p:txBody>
          <a:bodyPr/>
          <a:lstStyle/>
          <a:p>
            <a:r>
              <a:rPr lang="ur-PK" sz="5200" dirty="0">
                <a:latin typeface="1 MUHAMMADI QURANIC" pitchFamily="66" charset="-78"/>
                <a:cs typeface="1 MUHAMMADI QURANIC" pitchFamily="66" charset="-78"/>
              </a:rPr>
              <a:t>وَبَخَعَ كُلُّ مُتَكَبِّرٍ لِطَاعَتِكُمْ</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err="1"/>
              <a:t>bakha`a</a:t>
            </a:r>
            <a:r>
              <a:rPr lang="en-US" sz="2800" i="1" dirty="0"/>
              <a:t> </a:t>
            </a:r>
            <a:r>
              <a:rPr lang="en-US" sz="2800" i="1" dirty="0" err="1"/>
              <a:t>kullu</a:t>
            </a:r>
            <a:r>
              <a:rPr lang="en-US" sz="2800" i="1" dirty="0"/>
              <a:t> </a:t>
            </a:r>
            <a:r>
              <a:rPr lang="en-US" sz="2800" i="1" dirty="0" err="1"/>
              <a:t>mutakabbirin</a:t>
            </a:r>
            <a:r>
              <a:rPr lang="en-US" sz="2800" i="1" dirty="0"/>
              <a:t> </a:t>
            </a:r>
            <a:r>
              <a:rPr lang="en-US" sz="2800" i="1" dirty="0" err="1"/>
              <a:t>lita`atikum</a:t>
            </a:r>
            <a:r>
              <a:rPr lang="en-US" sz="2800" dirty="0"/>
              <a:t/>
            </a:r>
            <a:br>
              <a:rPr lang="en-US" sz="2800" dirty="0"/>
            </a:br>
            <a:r>
              <a:rPr lang="en-US" sz="2800" dirty="0" smtClean="0"/>
              <a:t/>
            </a:r>
            <a:br>
              <a:rPr lang="en-US" sz="2800" dirty="0" smtClean="0"/>
            </a:br>
            <a:r>
              <a:rPr lang="en-US" sz="2800" dirty="0" smtClean="0"/>
              <a:t>all </a:t>
            </a:r>
            <a:r>
              <a:rPr lang="en-US" sz="2800" dirty="0"/>
              <a:t>arrogant ones submit to the obedience to you</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ہر بہادر مالک آپ کی تابعداری میں آپ کے سپرد کرتا ہے</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gj</a:t>
            </a:r>
            <a:r>
              <a:rPr lang="en-US" sz="2800" dirty="0" smtClean="0">
                <a:latin typeface="Kruti Dev 016" pitchFamily="2" charset="0"/>
              </a:rPr>
              <a:t> </a:t>
            </a:r>
            <a:r>
              <a:rPr lang="en-US" sz="2800" dirty="0" err="1" smtClean="0">
                <a:latin typeface="Kruti Dev 016" pitchFamily="2" charset="0"/>
              </a:rPr>
              <a:t>cgknqj</a:t>
            </a:r>
            <a:r>
              <a:rPr lang="en-US" sz="2800" dirty="0" smtClean="0">
                <a:latin typeface="Kruti Dev 016" pitchFamily="2" charset="0"/>
              </a:rPr>
              <a:t> </a:t>
            </a:r>
            <a:r>
              <a:rPr lang="en-US" sz="2800" dirty="0" err="1" smtClean="0">
                <a:latin typeface="Kruti Dev 016" pitchFamily="2" charset="0"/>
              </a:rPr>
              <a:t>ekfyd</a:t>
            </a:r>
            <a:r>
              <a:rPr lang="en-US" sz="2800" dirty="0" smtClean="0">
                <a:latin typeface="Kruti Dev 016" pitchFamily="2" charset="0"/>
              </a:rPr>
              <a:t> </a:t>
            </a:r>
            <a:r>
              <a:rPr lang="en-US" sz="2800" dirty="0" err="1" smtClean="0">
                <a:latin typeface="Kruti Dev 016" pitchFamily="2" charset="0"/>
              </a:rPr>
              <a:t>vkidh</a:t>
            </a:r>
            <a:r>
              <a:rPr lang="en-US" sz="2800" dirty="0" smtClean="0">
                <a:latin typeface="Kruti Dev 016" pitchFamily="2" charset="0"/>
              </a:rPr>
              <a:t> </a:t>
            </a:r>
            <a:r>
              <a:rPr lang="en-US" sz="2800" dirty="0" err="1" smtClean="0">
                <a:latin typeface="Kruti Dev 016" pitchFamily="2" charset="0"/>
              </a:rPr>
              <a:t>rkcsnkjh</a:t>
            </a:r>
            <a:r>
              <a:rPr lang="en-US" sz="2800" dirty="0" smtClean="0">
                <a:latin typeface="Kruti Dev 016" pitchFamily="2" charset="0"/>
              </a:rPr>
              <a:t> </a:t>
            </a:r>
            <a:r>
              <a:rPr lang="en-US" sz="2800" dirty="0" err="1" smtClean="0">
                <a:latin typeface="Kruti Dev 016" pitchFamily="2" charset="0"/>
              </a:rPr>
              <a:t>esa</a:t>
            </a:r>
            <a:r>
              <a:rPr lang="en-US" sz="2800" dirty="0" smtClean="0">
                <a:latin typeface="Kruti Dev 016" pitchFamily="2" charset="0"/>
              </a:rPr>
              <a:t> </a:t>
            </a:r>
            <a:r>
              <a:rPr lang="en-US" sz="2800" dirty="0" err="1" smtClean="0">
                <a:latin typeface="Kruti Dev 016" pitchFamily="2" charset="0"/>
              </a:rPr>
              <a:t>vkids</a:t>
            </a:r>
            <a:r>
              <a:rPr lang="en-US" sz="2800" dirty="0" smtClean="0">
                <a:latin typeface="Kruti Dev 016" pitchFamily="2" charset="0"/>
              </a:rPr>
              <a:t> </a:t>
            </a:r>
            <a:r>
              <a:rPr lang="en-US" sz="2800" dirty="0" err="1" smtClean="0">
                <a:latin typeface="Kruti Dev 016" pitchFamily="2" charset="0"/>
              </a:rPr>
              <a:t>lqiqnZ</a:t>
            </a:r>
            <a:r>
              <a:rPr lang="en-US" sz="2800" dirty="0" smtClean="0">
                <a:latin typeface="Kruti Dev 016" pitchFamily="2" charset="0"/>
              </a:rPr>
              <a:t> </a:t>
            </a:r>
            <a:r>
              <a:rPr lang="en-US" sz="2800" dirty="0" err="1" smtClean="0">
                <a:latin typeface="Kruti Dev 016" pitchFamily="2" charset="0"/>
              </a:rPr>
              <a:t>djrk</a:t>
            </a:r>
            <a:r>
              <a:rPr lang="en-US" sz="2800" dirty="0" smtClean="0">
                <a:latin typeface="Kruti Dev 016" pitchFamily="2" charset="0"/>
              </a:rPr>
              <a:t> </a:t>
            </a:r>
            <a:r>
              <a:rPr lang="en-US" sz="2800" dirty="0" err="1" smtClean="0">
                <a:latin typeface="Kruti Dev 016" pitchFamily="2" charset="0"/>
              </a:rPr>
              <a:t>gS</a:t>
            </a:r>
            <a:endParaRPr lang="en-US" sz="2800" dirty="0"/>
          </a:p>
        </p:txBody>
      </p:sp>
    </p:spTree>
    <p:extLst>
      <p:ext uri="{BB962C8B-B14F-4D97-AF65-F5344CB8AC3E}">
        <p14:creationId xmlns:p14="http://schemas.microsoft.com/office/powerpoint/2010/main" xmlns="" val="4270822106"/>
      </p:ext>
    </p:extLst>
  </p:cSld>
  <p:clrMapOvr>
    <a:masterClrMapping/>
  </p:clrMapOvr>
  <p:transition>
    <p:fade/>
  </p:transition>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101975"/>
            <a:ext cx="10363200" cy="1470025"/>
          </a:xfrm>
        </p:spPr>
        <p:txBody>
          <a:bodyPr/>
          <a:lstStyle/>
          <a:p>
            <a:r>
              <a:rPr lang="ur-PK" sz="5200" dirty="0">
                <a:latin typeface="1 MUHAMMADI QURANIC" pitchFamily="66" charset="-78"/>
                <a:cs typeface="1 MUHAMMADI QURANIC" pitchFamily="66" charset="-78"/>
              </a:rPr>
              <a:t>وَخَضَعَ كُلُّ جَبَّارٍ لِفَضْلِكُمْ</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err="1"/>
              <a:t>khada`a</a:t>
            </a:r>
            <a:r>
              <a:rPr lang="en-US" sz="2800" i="1" dirty="0"/>
              <a:t> </a:t>
            </a:r>
            <a:r>
              <a:rPr lang="en-US" sz="2800" i="1" dirty="0" err="1"/>
              <a:t>kullu</a:t>
            </a:r>
            <a:r>
              <a:rPr lang="en-US" sz="2800" i="1" dirty="0"/>
              <a:t> </a:t>
            </a:r>
            <a:r>
              <a:rPr lang="en-US" sz="2800" i="1" dirty="0" err="1"/>
              <a:t>jabbarin</a:t>
            </a:r>
            <a:r>
              <a:rPr lang="en-US" sz="2800" i="1" dirty="0"/>
              <a:t> </a:t>
            </a:r>
            <a:r>
              <a:rPr lang="en-US" sz="2800" i="1" dirty="0" err="1"/>
              <a:t>lifadlikum</a:t>
            </a:r>
            <a:r>
              <a:rPr lang="en-US" sz="2800" dirty="0"/>
              <a:t/>
            </a:r>
            <a:br>
              <a:rPr lang="en-US" sz="2800" dirty="0"/>
            </a:br>
            <a:r>
              <a:rPr lang="en-US" sz="2800" dirty="0" smtClean="0"/>
              <a:t/>
            </a:r>
            <a:br>
              <a:rPr lang="en-US" sz="2800" dirty="0" smtClean="0"/>
            </a:br>
            <a:r>
              <a:rPr lang="en-US" sz="2800" dirty="0" smtClean="0"/>
              <a:t>all </a:t>
            </a:r>
            <a:r>
              <a:rPr lang="en-US" sz="2800" dirty="0"/>
              <a:t>insolent oppressors succumb to your excellence</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ہر طرح کی بہادری آپ کے فضل اور کمال سے پہلے بونی ہے</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gj</a:t>
            </a:r>
            <a:r>
              <a:rPr lang="en-US" sz="2800" dirty="0" smtClean="0">
                <a:latin typeface="Kruti Dev 016" pitchFamily="2" charset="0"/>
              </a:rPr>
              <a:t> </a:t>
            </a:r>
            <a:r>
              <a:rPr lang="en-US" sz="2800" dirty="0" err="1" smtClean="0">
                <a:latin typeface="Kruti Dev 016" pitchFamily="2" charset="0"/>
              </a:rPr>
              <a:t>rjg</a:t>
            </a:r>
            <a:r>
              <a:rPr lang="en-US" sz="2800" dirty="0" smtClean="0">
                <a:latin typeface="Kruti Dev 016" pitchFamily="2" charset="0"/>
              </a:rPr>
              <a:t> dh </a:t>
            </a:r>
            <a:r>
              <a:rPr lang="en-US" sz="2800" dirty="0" err="1" smtClean="0">
                <a:latin typeface="Kruti Dev 016" pitchFamily="2" charset="0"/>
              </a:rPr>
              <a:t>cgknqjh</a:t>
            </a:r>
            <a:r>
              <a:rPr lang="en-US" sz="2800" dirty="0" smtClean="0">
                <a:latin typeface="Kruti Dev 016" pitchFamily="2" charset="0"/>
              </a:rPr>
              <a:t> </a:t>
            </a:r>
            <a:r>
              <a:rPr lang="en-US" sz="2800" dirty="0" err="1" smtClean="0">
                <a:latin typeface="Kruti Dev 016" pitchFamily="2" charset="0"/>
              </a:rPr>
              <a:t>vkids</a:t>
            </a:r>
            <a:r>
              <a:rPr lang="en-US" sz="2800" dirty="0" smtClean="0">
                <a:latin typeface="Kruti Dev 016" pitchFamily="2" charset="0"/>
              </a:rPr>
              <a:t> </a:t>
            </a:r>
            <a:r>
              <a:rPr lang="en-US" sz="2800" dirty="0" err="1" smtClean="0">
                <a:latin typeface="Kruti Dev 016" pitchFamily="2" charset="0"/>
              </a:rPr>
              <a:t>Q+T+y</a:t>
            </a:r>
            <a:r>
              <a:rPr lang="en-US" sz="2800" dirty="0" smtClean="0">
                <a:latin typeface="Kruti Dev 016" pitchFamily="2" charset="0"/>
              </a:rPr>
              <a:t> </a:t>
            </a:r>
            <a:r>
              <a:rPr lang="en-US" sz="2800" dirty="0" err="1" smtClean="0">
                <a:latin typeface="Kruti Dev 016" pitchFamily="2" charset="0"/>
              </a:rPr>
              <a:t>vkSj</a:t>
            </a:r>
            <a:r>
              <a:rPr lang="en-US" sz="2800" dirty="0" smtClean="0">
                <a:latin typeface="Kruti Dev 016" pitchFamily="2" charset="0"/>
              </a:rPr>
              <a:t> </a:t>
            </a:r>
            <a:r>
              <a:rPr lang="en-US" sz="2800" dirty="0" err="1" smtClean="0">
                <a:latin typeface="Kruti Dev 016" pitchFamily="2" charset="0"/>
              </a:rPr>
              <a:t>deky</a:t>
            </a:r>
            <a:r>
              <a:rPr lang="en-US" sz="2800" dirty="0" smtClean="0">
                <a:latin typeface="Kruti Dev 016" pitchFamily="2" charset="0"/>
              </a:rPr>
              <a:t> </a:t>
            </a:r>
            <a:r>
              <a:rPr lang="en-US" sz="2800" dirty="0" err="1" smtClean="0">
                <a:latin typeface="Kruti Dev 016" pitchFamily="2" charset="0"/>
              </a:rPr>
              <a:t>ls</a:t>
            </a:r>
            <a:r>
              <a:rPr lang="en-US" sz="2800" dirty="0" smtClean="0">
                <a:latin typeface="Kruti Dev 016" pitchFamily="2" charset="0"/>
              </a:rPr>
              <a:t> </a:t>
            </a:r>
            <a:r>
              <a:rPr lang="en-US" sz="2800" dirty="0" err="1" smtClean="0">
                <a:latin typeface="Kruti Dev 016" pitchFamily="2" charset="0"/>
              </a:rPr>
              <a:t>igys</a:t>
            </a:r>
            <a:r>
              <a:rPr lang="en-US" sz="2800" dirty="0" smtClean="0">
                <a:latin typeface="Kruti Dev 016" pitchFamily="2" charset="0"/>
              </a:rPr>
              <a:t> </a:t>
            </a:r>
            <a:r>
              <a:rPr lang="en-US" sz="2800" dirty="0" err="1" smtClean="0">
                <a:latin typeface="Kruti Dev 016" pitchFamily="2" charset="0"/>
              </a:rPr>
              <a:t>ckSuh</a:t>
            </a:r>
            <a:r>
              <a:rPr lang="en-US" sz="2800" dirty="0" smtClean="0">
                <a:latin typeface="Kruti Dev 016" pitchFamily="2" charset="0"/>
              </a:rPr>
              <a:t> </a:t>
            </a:r>
            <a:r>
              <a:rPr lang="en-US" sz="2800" dirty="0" err="1" smtClean="0">
                <a:latin typeface="Kruti Dev 016" pitchFamily="2" charset="0"/>
              </a:rPr>
              <a:t>gS</a:t>
            </a:r>
            <a:endParaRPr lang="en-US" sz="2800" dirty="0"/>
          </a:p>
        </p:txBody>
      </p:sp>
    </p:spTree>
    <p:extLst>
      <p:ext uri="{BB962C8B-B14F-4D97-AF65-F5344CB8AC3E}">
        <p14:creationId xmlns:p14="http://schemas.microsoft.com/office/powerpoint/2010/main" xmlns="" val="1002876812"/>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254375"/>
            <a:ext cx="10363200" cy="1470025"/>
          </a:xfrm>
        </p:spPr>
        <p:txBody>
          <a:bodyPr/>
          <a:lstStyle/>
          <a:p>
            <a:r>
              <a:rPr lang="ur-PK" sz="5200" dirty="0">
                <a:latin typeface="1 MUHAMMADI QURANIC" pitchFamily="66" charset="-78"/>
                <a:cs typeface="1 MUHAMMADI QURANIC" pitchFamily="66" charset="-78"/>
              </a:rPr>
              <a:t>وَحُجَجِ </a:t>
            </a:r>
            <a:r>
              <a:rPr lang="ur-PK" sz="5200" dirty="0" smtClean="0">
                <a:latin typeface="1 MUHAMMADI QURANIC" pitchFamily="66" charset="-78"/>
                <a:cs typeface="1 MUHAMMADI QURANIC" pitchFamily="66" charset="-78"/>
              </a:rPr>
              <a:t>ٱللہِ  </a:t>
            </a:r>
            <a:r>
              <a:rPr lang="ur-PK" sz="5200" dirty="0">
                <a:latin typeface="1 MUHAMMADI QURANIC" pitchFamily="66" charset="-78"/>
                <a:cs typeface="1 MUHAMMADI QURANIC" pitchFamily="66" charset="-78"/>
              </a:rPr>
              <a:t>عَلَىٰ أَهْلِ ٱلدُّنْيَا</a:t>
            </a:r>
            <a:r>
              <a:rPr lang="en-US" sz="5200" dirty="0">
                <a:latin typeface="1 MUHAMMADI QURANIC" pitchFamily="66" charset="-78"/>
                <a:cs typeface="1 MUHAMMADI QURANIC" pitchFamily="66" charset="-78"/>
              </a:rPr>
              <a:t/>
            </a:r>
            <a:br>
              <a:rPr lang="en-US" sz="5200" dirty="0">
                <a:latin typeface="1 MUHAMMADI QURANIC" pitchFamily="66" charset="-78"/>
                <a:cs typeface="1 MUHAMMADI QURANIC" pitchFamily="66" charset="-78"/>
              </a:rPr>
            </a:br>
            <a:r>
              <a:rPr lang="en-US" sz="2800" dirty="0" smtClean="0">
                <a:latin typeface="1 MUHAMMADI QURANIC" pitchFamily="66" charset="-78"/>
                <a:cs typeface="1 MUHAMMADI QURANIC" pitchFamily="66" charset="-78"/>
              </a:rPr>
              <a:t/>
            </a:r>
            <a:br>
              <a:rPr lang="en-US" sz="2800" dirty="0" smtClean="0">
                <a:latin typeface="1 MUHAMMADI QURANIC" pitchFamily="66" charset="-78"/>
                <a:cs typeface="1 MUHAMMADI QURANIC" pitchFamily="66" charset="-78"/>
              </a:rPr>
            </a:br>
            <a:r>
              <a:rPr lang="en-US" sz="2800" i="1" dirty="0" err="1" smtClean="0"/>
              <a:t>wa</a:t>
            </a:r>
            <a:r>
              <a:rPr lang="en-US" sz="2800" i="1" dirty="0" smtClean="0"/>
              <a:t> </a:t>
            </a:r>
            <a:r>
              <a:rPr lang="en-US" sz="2800" i="1" dirty="0" err="1"/>
              <a:t>hujaji</a:t>
            </a:r>
            <a:r>
              <a:rPr lang="en-US" sz="2800" i="1" dirty="0"/>
              <a:t> </a:t>
            </a:r>
            <a:r>
              <a:rPr lang="en-US" sz="2800" i="1" dirty="0" err="1"/>
              <a:t>allahi</a:t>
            </a:r>
            <a:r>
              <a:rPr lang="en-US" sz="2800" i="1" dirty="0"/>
              <a:t> `</a:t>
            </a:r>
            <a:r>
              <a:rPr lang="en-US" sz="2800" i="1" dirty="0" err="1"/>
              <a:t>ala</a:t>
            </a:r>
            <a:r>
              <a:rPr lang="en-US" sz="2800" i="1" dirty="0"/>
              <a:t> </a:t>
            </a:r>
            <a:r>
              <a:rPr lang="en-US" sz="2800" i="1" dirty="0" err="1"/>
              <a:t>ahli</a:t>
            </a:r>
            <a:r>
              <a:rPr lang="en-US" sz="2800" i="1" dirty="0"/>
              <a:t> </a:t>
            </a:r>
            <a:r>
              <a:rPr lang="en-US" sz="2800" i="1" dirty="0" err="1"/>
              <a:t>alddunya</a:t>
            </a:r>
            <a:r>
              <a:rPr lang="en-US" sz="2800" dirty="0"/>
              <a:t/>
            </a:r>
            <a:br>
              <a:rPr lang="en-US" sz="2800" dirty="0"/>
            </a:br>
            <a:r>
              <a:rPr lang="en-US" sz="2800" dirty="0" smtClean="0"/>
              <a:t/>
            </a:r>
            <a:br>
              <a:rPr lang="en-US" sz="2800" dirty="0" smtClean="0"/>
            </a:br>
            <a:r>
              <a:rPr lang="en-US" sz="2800" dirty="0" smtClean="0"/>
              <a:t>and </a:t>
            </a:r>
            <a:r>
              <a:rPr lang="en-US" sz="2800" dirty="0"/>
              <a:t>the arguments of Allah against the inhabitants of the world</a:t>
            </a:r>
            <a:r>
              <a:rPr lang="en-US" sz="2800" dirty="0" smtClean="0"/>
              <a:t>,</a:t>
            </a:r>
            <a:br>
              <a:rPr lang="en-US" sz="2800" dirty="0" smtClean="0"/>
            </a:br>
            <a:r>
              <a:rPr lang="en-US" sz="2800" dirty="0" smtClean="0"/>
              <a:t/>
            </a:r>
            <a:br>
              <a:rPr lang="en-US" sz="2800" dirty="0" smtClean="0"/>
            </a:br>
            <a:r>
              <a:rPr lang="ur-PK" sz="2800" dirty="0">
                <a:latin typeface="Faiz Lahori Nastaleeq" pitchFamily="2" charset="-78"/>
                <a:cs typeface="Faiz Lahori Nastaleeq" pitchFamily="2" charset="-78"/>
              </a:rPr>
              <a:t>دنیا کے رہائشیوں ، آخرت اور سابقہ ​لوگوں کے خلاف اللہ کے فیصلہ کن </a:t>
            </a:r>
            <a:r>
              <a:rPr lang="ur-PK" sz="2800" dirty="0" smtClean="0">
                <a:latin typeface="Faiz Lahori Nastaleeq" pitchFamily="2" charset="-78"/>
                <a:cs typeface="Faiz Lahori Nastaleeq" pitchFamily="2" charset="-78"/>
              </a:rPr>
              <a:t>دلائل</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nqfu;k</a:t>
            </a:r>
            <a:r>
              <a:rPr lang="en-US" sz="2800" dirty="0" smtClean="0">
                <a:latin typeface="Kruti Dev 016" pitchFamily="2" charset="0"/>
              </a:rPr>
              <a:t> </a:t>
            </a:r>
            <a:r>
              <a:rPr lang="en-US" sz="2800" dirty="0">
                <a:latin typeface="Kruti Dev 016" pitchFamily="2" charset="0"/>
              </a:rPr>
              <a:t>ds </a:t>
            </a:r>
            <a:r>
              <a:rPr lang="en-US" sz="2800" dirty="0" err="1">
                <a:latin typeface="Kruti Dev 016" pitchFamily="2" charset="0"/>
              </a:rPr>
              <a:t>fjgkbZ’kksa</a:t>
            </a:r>
            <a:r>
              <a:rPr lang="en-US" sz="2800" dirty="0">
                <a:latin typeface="Kruti Dev 016" pitchFamily="2" charset="0"/>
              </a:rPr>
              <a:t>] </a:t>
            </a:r>
            <a:r>
              <a:rPr lang="en-US" sz="2800" dirty="0" err="1">
                <a:latin typeface="Kruti Dev 016" pitchFamily="2" charset="0"/>
              </a:rPr>
              <a:t>vkf</a:t>
            </a:r>
            <a:r>
              <a:rPr lang="en-US" sz="2800" dirty="0">
                <a:latin typeface="Kruti Dev 016" pitchFamily="2" charset="0"/>
              </a:rPr>
              <a:t>[</a:t>
            </a:r>
            <a:r>
              <a:rPr lang="en-US" sz="2800" dirty="0" err="1">
                <a:latin typeface="Kruti Dev 016" pitchFamily="2" charset="0"/>
              </a:rPr>
              <a:t>k+jr</a:t>
            </a:r>
            <a:r>
              <a:rPr lang="en-US" sz="2800" dirty="0">
                <a:latin typeface="Kruti Dev 016" pitchFamily="2" charset="0"/>
              </a:rPr>
              <a:t> </a:t>
            </a:r>
            <a:r>
              <a:rPr lang="en-US" sz="2800" dirty="0" err="1">
                <a:latin typeface="Kruti Dev 016" pitchFamily="2" charset="0"/>
              </a:rPr>
              <a:t>vkSj</a:t>
            </a:r>
            <a:r>
              <a:rPr lang="en-US" sz="2800" dirty="0">
                <a:latin typeface="Kruti Dev 016" pitchFamily="2" charset="0"/>
              </a:rPr>
              <a:t> </a:t>
            </a:r>
            <a:r>
              <a:rPr lang="en-US" sz="2800" dirty="0" err="1">
                <a:latin typeface="Kruti Dev 016" pitchFamily="2" charset="0"/>
              </a:rPr>
              <a:t>lkfcd+k</a:t>
            </a:r>
            <a:r>
              <a:rPr lang="en-US" sz="2800" dirty="0">
                <a:latin typeface="Kruti Dev 016" pitchFamily="2" charset="0"/>
              </a:rPr>
              <a:t> </a:t>
            </a:r>
            <a:r>
              <a:rPr lang="en-US" sz="2800" dirty="0" err="1">
                <a:latin typeface="Kruti Dev 016" pitchFamily="2" charset="0"/>
              </a:rPr>
              <a:t>yksxksa</a:t>
            </a:r>
            <a:r>
              <a:rPr lang="en-US" sz="2800" dirty="0">
                <a:latin typeface="Kruti Dev 016" pitchFamily="2" charset="0"/>
              </a:rPr>
              <a:t> ds f[</a:t>
            </a:r>
            <a:r>
              <a:rPr lang="en-US" sz="2800" dirty="0" err="1">
                <a:latin typeface="Kruti Dev 016" pitchFamily="2" charset="0"/>
              </a:rPr>
              <a:t>k+ykQ</a:t>
            </a:r>
            <a:r>
              <a:rPr lang="en-US" sz="2800" dirty="0">
                <a:latin typeface="Kruti Dev 016" pitchFamily="2" charset="0"/>
              </a:rPr>
              <a:t> </a:t>
            </a:r>
            <a:r>
              <a:rPr lang="en-US" sz="2800" dirty="0" err="1">
                <a:latin typeface="Kruti Dev 016" pitchFamily="2" charset="0"/>
              </a:rPr>
              <a:t>vYykg</a:t>
            </a:r>
            <a:r>
              <a:rPr lang="en-US" sz="2800" dirty="0">
                <a:latin typeface="Kruti Dev 016" pitchFamily="2" charset="0"/>
              </a:rPr>
              <a:t> ds </a:t>
            </a:r>
            <a:r>
              <a:rPr lang="en-US" sz="2800" dirty="0" err="1">
                <a:latin typeface="Kruti Dev 016" pitchFamily="2" charset="0"/>
              </a:rPr>
              <a:t>QSlykdqu</a:t>
            </a:r>
            <a:r>
              <a:rPr lang="en-US" sz="2800" dirty="0">
                <a:latin typeface="Kruti Dev 016" pitchFamily="2" charset="0"/>
              </a:rPr>
              <a:t> </a:t>
            </a:r>
            <a:r>
              <a:rPr lang="en-US" sz="2800" dirty="0" err="1" smtClean="0">
                <a:latin typeface="Kruti Dev 016" pitchFamily="2" charset="0"/>
              </a:rPr>
              <a:t>nyk,y</a:t>
            </a:r>
            <a:r>
              <a:rPr lang="en-US" sz="2800" dirty="0" smtClean="0">
                <a:latin typeface="Kruti Dev 016" pitchFamily="2" charset="0"/>
              </a:rPr>
              <a:t/>
            </a:r>
            <a:br>
              <a:rPr lang="en-US" sz="2800" dirty="0" smtClean="0">
                <a:latin typeface="Kruti Dev 016" pitchFamily="2" charset="0"/>
              </a:rPr>
            </a:br>
            <a:r>
              <a:rPr lang="en-US" sz="2800" dirty="0" smtClean="0">
                <a:latin typeface="Kruti Dev 016" pitchFamily="2" charset="0"/>
              </a:rPr>
              <a:t/>
            </a:r>
            <a:br>
              <a:rPr lang="en-US" sz="2800" dirty="0" smtClean="0">
                <a:latin typeface="Kruti Dev 016" pitchFamily="2" charset="0"/>
              </a:rPr>
            </a:br>
            <a:r>
              <a:rPr lang="en-US" sz="2800" dirty="0" smtClean="0">
                <a:latin typeface="LMG-Arun" pitchFamily="2" charset="0"/>
                <a:cs typeface="Arial" charset="0"/>
              </a:rPr>
              <a:t>N]</a:t>
            </a:r>
            <a:r>
              <a:rPr lang="en-US" sz="2800" dirty="0" err="1" smtClean="0">
                <a:latin typeface="LMG-Arun" pitchFamily="2" charset="0"/>
                <a:cs typeface="Arial" charset="0"/>
              </a:rPr>
              <a:t>lGIF</a:t>
            </a:r>
            <a:r>
              <a:rPr lang="en-US" sz="2800" dirty="0" smtClean="0">
                <a:latin typeface="LMG-Arun" pitchFamily="2" charset="0"/>
                <a:cs typeface="Arial" charset="0"/>
              </a:rPr>
              <a:t> VG[ VFB[ZTJF/FVM 5Z4 </a:t>
            </a: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2876629292"/>
      </p:ext>
    </p:extLst>
  </p:cSld>
  <p:clrMapOvr>
    <a:masterClrMapping/>
  </p:clrMapOvr>
  <p:transition>
    <p:fade/>
  </p:transition>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168775"/>
            <a:ext cx="10363200" cy="1470025"/>
          </a:xfrm>
        </p:spPr>
        <p:txBody>
          <a:bodyPr/>
          <a:lstStyle/>
          <a:p>
            <a:r>
              <a:rPr lang="ur-PK" sz="5200" dirty="0">
                <a:latin typeface="1 MUHAMMADI QURANIC" pitchFamily="66" charset="-78"/>
                <a:cs typeface="1 MUHAMMADI QURANIC" pitchFamily="66" charset="-78"/>
              </a:rPr>
              <a:t>وَذَلَّ كُلُّ شَيْءٍ لَكُمْ</a:t>
            </a:r>
            <a:r>
              <a:rPr lang="en-US" sz="5200" dirty="0"/>
              <a:t/>
            </a:r>
            <a:br>
              <a:rPr lang="en-US" sz="5200" dirty="0"/>
            </a:br>
            <a:r>
              <a:rPr lang="ur-PK" sz="2800" dirty="0" smtClean="0"/>
              <a:t/>
            </a:r>
            <a:br>
              <a:rPr lang="ur-PK" sz="2800" dirty="0" smtClean="0"/>
            </a:br>
            <a:r>
              <a:rPr lang="en-US" sz="2800" i="1" dirty="0" err="1" smtClean="0"/>
              <a:t>wa</a:t>
            </a:r>
            <a:r>
              <a:rPr lang="en-US" sz="2800" i="1" dirty="0" smtClean="0"/>
              <a:t> </a:t>
            </a:r>
            <a:r>
              <a:rPr lang="en-US" sz="2800" i="1" dirty="0" err="1"/>
              <a:t>dhalla</a:t>
            </a:r>
            <a:r>
              <a:rPr lang="en-US" sz="2800" i="1" dirty="0"/>
              <a:t> </a:t>
            </a:r>
            <a:r>
              <a:rPr lang="en-US" sz="2800" i="1" dirty="0" err="1"/>
              <a:t>kullu</a:t>
            </a:r>
            <a:r>
              <a:rPr lang="en-US" sz="2800" i="1" dirty="0"/>
              <a:t> </a:t>
            </a:r>
            <a:r>
              <a:rPr lang="en-US" sz="2800" i="1" dirty="0" err="1"/>
              <a:t>shay'in</a:t>
            </a:r>
            <a:r>
              <a:rPr lang="en-US" sz="2800" i="1" dirty="0"/>
              <a:t> </a:t>
            </a:r>
            <a:r>
              <a:rPr lang="en-US" sz="2800" i="1" dirty="0" err="1"/>
              <a:t>lakum</a:t>
            </a:r>
            <a:r>
              <a:rPr lang="en-US" sz="2800" dirty="0"/>
              <a:t/>
            </a:r>
            <a:br>
              <a:rPr lang="en-US" sz="2800" dirty="0"/>
            </a:br>
            <a:r>
              <a:rPr lang="ur-PK" sz="2800" dirty="0" smtClean="0"/>
              <a:t/>
            </a:r>
            <a:br>
              <a:rPr lang="ur-PK" sz="2800" dirty="0" smtClean="0"/>
            </a:br>
            <a:r>
              <a:rPr lang="en-US" sz="2800" dirty="0" smtClean="0"/>
              <a:t>all </a:t>
            </a:r>
            <a:r>
              <a:rPr lang="en-US" sz="2800" dirty="0"/>
              <a:t>things are humiliated before </a:t>
            </a:r>
            <a:r>
              <a:rPr lang="en-US" sz="2800" dirty="0" smtClean="0"/>
              <a:t>you</a:t>
            </a:r>
            <a:r>
              <a:rPr lang="ur-PK" sz="2800" dirty="0" smtClean="0"/>
              <a:t/>
            </a:r>
            <a:br>
              <a:rPr lang="ur-PK" sz="2800" dirty="0" smtClean="0"/>
            </a:br>
            <a:r>
              <a:rPr lang="ur-PK" sz="2800" dirty="0" smtClean="0"/>
              <a:t/>
            </a:r>
            <a:br>
              <a:rPr lang="ur-PK" sz="2800" dirty="0" smtClean="0"/>
            </a:br>
            <a:r>
              <a:rPr lang="ur-PK" sz="2800" dirty="0" smtClean="0">
                <a:latin typeface="Faiz Lahori Nastaleeq" pitchFamily="2" charset="-78"/>
                <a:cs typeface="Faiz Lahori Nastaleeq" pitchFamily="2" charset="-78"/>
              </a:rPr>
              <a:t>سب کچھ آپ کے سامنے خود کو عاجز کرتا ہے</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lc</a:t>
            </a:r>
            <a:r>
              <a:rPr lang="en-US" sz="2800" dirty="0" smtClean="0">
                <a:latin typeface="Kruti Dev 016" pitchFamily="2" charset="0"/>
              </a:rPr>
              <a:t> </a:t>
            </a:r>
            <a:r>
              <a:rPr lang="en-US" sz="2800" dirty="0" err="1" smtClean="0">
                <a:latin typeface="Kruti Dev 016" pitchFamily="2" charset="0"/>
              </a:rPr>
              <a:t>dqN</a:t>
            </a:r>
            <a:r>
              <a:rPr lang="en-US" sz="2800" dirty="0" smtClean="0">
                <a:latin typeface="Kruti Dev 016" pitchFamily="2" charset="0"/>
              </a:rPr>
              <a:t> </a:t>
            </a:r>
            <a:r>
              <a:rPr lang="en-US" sz="2800" dirty="0" err="1" smtClean="0">
                <a:latin typeface="Kruti Dev 016" pitchFamily="2" charset="0"/>
              </a:rPr>
              <a:t>vkids</a:t>
            </a:r>
            <a:r>
              <a:rPr lang="en-US" sz="2800" dirty="0" smtClean="0">
                <a:latin typeface="Kruti Dev 016" pitchFamily="2" charset="0"/>
              </a:rPr>
              <a:t> </a:t>
            </a:r>
            <a:r>
              <a:rPr lang="en-US" sz="2800" dirty="0" err="1" smtClean="0">
                <a:latin typeface="Kruti Dev 016" pitchFamily="2" charset="0"/>
              </a:rPr>
              <a:t>lkeus</a:t>
            </a:r>
            <a:r>
              <a:rPr lang="en-US" sz="2800" dirty="0" smtClean="0">
                <a:latin typeface="Kruti Dev 016" pitchFamily="2" charset="0"/>
              </a:rPr>
              <a:t> [</a:t>
            </a:r>
            <a:r>
              <a:rPr lang="en-US" sz="2800" dirty="0" err="1" smtClean="0">
                <a:latin typeface="Kruti Dev 016" pitchFamily="2" charset="0"/>
              </a:rPr>
              <a:t>k+qn</a:t>
            </a:r>
            <a:r>
              <a:rPr lang="en-US" sz="2800" dirty="0" smtClean="0">
                <a:latin typeface="Kruti Dev 016" pitchFamily="2" charset="0"/>
              </a:rPr>
              <a:t> </a:t>
            </a:r>
            <a:r>
              <a:rPr lang="en-US" sz="2800" dirty="0" err="1" smtClean="0">
                <a:latin typeface="Kruti Dev 016" pitchFamily="2" charset="0"/>
              </a:rPr>
              <a:t>dks</a:t>
            </a:r>
            <a:r>
              <a:rPr lang="en-US" sz="2800" dirty="0" smtClean="0">
                <a:latin typeface="Kruti Dev 016" pitchFamily="2" charset="0"/>
              </a:rPr>
              <a:t> </a:t>
            </a:r>
            <a:r>
              <a:rPr lang="en-US" sz="2800" dirty="0" err="1" smtClean="0">
                <a:latin typeface="Kruti Dev 016" pitchFamily="2" charset="0"/>
              </a:rPr>
              <a:t>vkftt</a:t>
            </a:r>
            <a:r>
              <a:rPr lang="en-US" sz="2800" dirty="0" smtClean="0">
                <a:latin typeface="Kruti Dev 016" pitchFamily="2" charset="0"/>
              </a:rPr>
              <a:t>+ </a:t>
            </a:r>
            <a:r>
              <a:rPr lang="en-US" sz="2800" dirty="0" err="1" smtClean="0">
                <a:latin typeface="Kruti Dev 016" pitchFamily="2" charset="0"/>
              </a:rPr>
              <a:t>djrk</a:t>
            </a:r>
            <a:r>
              <a:rPr lang="en-US" sz="2800" dirty="0" smtClean="0">
                <a:latin typeface="Kruti Dev 016" pitchFamily="2" charset="0"/>
              </a:rPr>
              <a:t> </a:t>
            </a:r>
            <a:r>
              <a:rPr lang="en-US" sz="2800" dirty="0" err="1" smtClean="0">
                <a:latin typeface="Kruti Dev 016" pitchFamily="2" charset="0"/>
              </a:rPr>
              <a:t>gS</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2759940607"/>
      </p:ext>
    </p:extLst>
  </p:cSld>
  <p:clrMapOvr>
    <a:masterClrMapping/>
  </p:clrMapOvr>
  <p:transition>
    <p:fade/>
  </p:transition>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254375"/>
            <a:ext cx="10363200" cy="1470025"/>
          </a:xfrm>
        </p:spPr>
        <p:txBody>
          <a:bodyPr/>
          <a:lstStyle/>
          <a:p>
            <a:r>
              <a:rPr lang="ur-PK" sz="5200" dirty="0">
                <a:latin typeface="1 MUHAMMADI QURANIC" pitchFamily="66" charset="-78"/>
                <a:cs typeface="1 MUHAMMADI QURANIC" pitchFamily="66" charset="-78"/>
              </a:rPr>
              <a:t>وَأَشْرَقَتِ ٱلْأَرْضُ بِنُورِكُمْ</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err="1"/>
              <a:t>ashraqat</a:t>
            </a:r>
            <a:r>
              <a:rPr lang="en-US" sz="2800" i="1" dirty="0"/>
              <a:t> al-</a:t>
            </a:r>
            <a:r>
              <a:rPr lang="en-US" sz="2800" i="1" dirty="0" err="1"/>
              <a:t>ardu</a:t>
            </a:r>
            <a:r>
              <a:rPr lang="en-US" sz="2800" i="1" dirty="0"/>
              <a:t> </a:t>
            </a:r>
            <a:r>
              <a:rPr lang="en-US" sz="2800" i="1" dirty="0" err="1"/>
              <a:t>binurikum</a:t>
            </a:r>
            <a:r>
              <a:rPr lang="en-US" sz="2800" dirty="0"/>
              <a:t/>
            </a:r>
            <a:br>
              <a:rPr lang="en-US" sz="2800" dirty="0"/>
            </a:br>
            <a:r>
              <a:rPr lang="en-US" sz="2800" dirty="0" smtClean="0"/>
              <a:t/>
            </a:r>
            <a:br>
              <a:rPr lang="en-US" sz="2800" dirty="0" smtClean="0"/>
            </a:br>
            <a:r>
              <a:rPr lang="en-US" sz="2800" dirty="0" smtClean="0"/>
              <a:t>the </a:t>
            </a:r>
            <a:r>
              <a:rPr lang="en-US" sz="2800" dirty="0"/>
              <a:t>earth has been lit up with your light</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تمہاری روشنی نے زمین کو روشن کیا</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rqEgkjh</a:t>
            </a:r>
            <a:r>
              <a:rPr lang="en-US" sz="2800" dirty="0" smtClean="0">
                <a:latin typeface="Kruti Dev 016" pitchFamily="2" charset="0"/>
              </a:rPr>
              <a:t> </a:t>
            </a:r>
            <a:r>
              <a:rPr lang="en-US" sz="2800" dirty="0" err="1" smtClean="0">
                <a:latin typeface="Kruti Dev 016" pitchFamily="2" charset="0"/>
              </a:rPr>
              <a:t>jkS’kuh</a:t>
            </a:r>
            <a:r>
              <a:rPr lang="en-US" sz="2800" dirty="0" smtClean="0">
                <a:latin typeface="Kruti Dev 016" pitchFamily="2" charset="0"/>
              </a:rPr>
              <a:t> us t++</a:t>
            </a:r>
            <a:r>
              <a:rPr lang="en-US" sz="2800" dirty="0" err="1" smtClean="0">
                <a:latin typeface="Kruti Dev 016" pitchFamily="2" charset="0"/>
              </a:rPr>
              <a:t>ehu</a:t>
            </a:r>
            <a:r>
              <a:rPr lang="en-US" sz="2800" dirty="0" smtClean="0">
                <a:latin typeface="Kruti Dev 016" pitchFamily="2" charset="0"/>
              </a:rPr>
              <a:t> </a:t>
            </a:r>
            <a:r>
              <a:rPr lang="en-US" sz="2800" dirty="0" err="1" smtClean="0">
                <a:latin typeface="Kruti Dev 016" pitchFamily="2" charset="0"/>
              </a:rPr>
              <a:t>dks</a:t>
            </a:r>
            <a:r>
              <a:rPr lang="en-US" sz="2800" dirty="0" smtClean="0">
                <a:latin typeface="Kruti Dev 016" pitchFamily="2" charset="0"/>
              </a:rPr>
              <a:t> </a:t>
            </a:r>
            <a:r>
              <a:rPr lang="en-US" sz="2800" dirty="0" err="1" smtClean="0">
                <a:latin typeface="Kruti Dev 016" pitchFamily="2" charset="0"/>
              </a:rPr>
              <a:t>jkS’ku</a:t>
            </a:r>
            <a:r>
              <a:rPr lang="en-US" sz="2800" dirty="0" smtClean="0">
                <a:latin typeface="Kruti Dev 016" pitchFamily="2" charset="0"/>
              </a:rPr>
              <a:t> </a:t>
            </a:r>
            <a:r>
              <a:rPr lang="en-US" sz="2800" dirty="0" err="1" smtClean="0">
                <a:latin typeface="Kruti Dev 016" pitchFamily="2" charset="0"/>
              </a:rPr>
              <a:t>fd;k</a:t>
            </a:r>
            <a:endParaRPr lang="en-US" sz="2800" dirty="0"/>
          </a:p>
        </p:txBody>
      </p:sp>
    </p:spTree>
    <p:extLst>
      <p:ext uri="{BB962C8B-B14F-4D97-AF65-F5344CB8AC3E}">
        <p14:creationId xmlns:p14="http://schemas.microsoft.com/office/powerpoint/2010/main" xmlns="" val="2385190079"/>
      </p:ext>
    </p:extLst>
  </p:cSld>
  <p:clrMapOvr>
    <a:masterClrMapping/>
  </p:clrMapOvr>
  <p:transition>
    <p:fade/>
  </p:transition>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635375"/>
            <a:ext cx="10363200" cy="1470025"/>
          </a:xfrm>
        </p:spPr>
        <p:txBody>
          <a:bodyPr/>
          <a:lstStyle/>
          <a:p>
            <a:r>
              <a:rPr lang="ur-PK" sz="5200" dirty="0">
                <a:latin typeface="1 MUHAMMADI QURANIC" pitchFamily="66" charset="-78"/>
                <a:cs typeface="1 MUHAMMADI QURANIC" pitchFamily="66" charset="-78"/>
              </a:rPr>
              <a:t>وَفَازَ ٱلْفَائِزُونَ </a:t>
            </a:r>
            <a:r>
              <a:rPr lang="ur-PK" sz="5200" dirty="0" smtClean="0">
                <a:latin typeface="1 MUHAMMADI QURANIC" pitchFamily="66" charset="-78"/>
                <a:cs typeface="1 MUHAMMADI QURANIC" pitchFamily="66" charset="-78"/>
              </a:rPr>
              <a:t>بِوِلَايَتِكُمْ</a:t>
            </a:r>
            <a:r>
              <a:rPr lang="en-US" sz="5200" dirty="0"/>
              <a:t/>
            </a:r>
            <a:br>
              <a:rPr lang="en-US" sz="5200" dirty="0"/>
            </a:br>
            <a:r>
              <a:rPr lang="ur-PK" sz="2800" dirty="0" smtClean="0"/>
              <a:t/>
            </a:r>
            <a:br>
              <a:rPr lang="ur-PK" sz="2800" dirty="0" smtClean="0"/>
            </a:br>
            <a:r>
              <a:rPr lang="en-US" sz="2800" i="1" dirty="0" err="1" smtClean="0"/>
              <a:t>wa</a:t>
            </a:r>
            <a:r>
              <a:rPr lang="en-US" sz="2800" i="1" dirty="0" smtClean="0"/>
              <a:t> </a:t>
            </a:r>
            <a:r>
              <a:rPr lang="en-US" sz="2800" i="1" dirty="0" err="1"/>
              <a:t>faza</a:t>
            </a:r>
            <a:r>
              <a:rPr lang="en-US" sz="2800" i="1" dirty="0"/>
              <a:t> </a:t>
            </a:r>
            <a:r>
              <a:rPr lang="en-US" sz="2800" i="1" dirty="0" err="1"/>
              <a:t>alfa'izuna</a:t>
            </a:r>
            <a:r>
              <a:rPr lang="en-US" sz="2800" i="1" dirty="0"/>
              <a:t> </a:t>
            </a:r>
            <a:r>
              <a:rPr lang="en-US" sz="2800" i="1" dirty="0" err="1"/>
              <a:t>biwilayatikum</a:t>
            </a:r>
            <a:r>
              <a:rPr lang="en-US" sz="2800" dirty="0"/>
              <a:t/>
            </a:r>
            <a:br>
              <a:rPr lang="en-US" sz="2800" dirty="0"/>
            </a:br>
            <a:r>
              <a:rPr lang="ur-PK" sz="2800" dirty="0" smtClean="0"/>
              <a:t/>
            </a:r>
            <a:br>
              <a:rPr lang="ur-PK" sz="2800" dirty="0" smtClean="0"/>
            </a:br>
            <a:r>
              <a:rPr lang="en-US" sz="2700" dirty="0" smtClean="0"/>
              <a:t>and </a:t>
            </a:r>
            <a:r>
              <a:rPr lang="en-US" sz="2700" dirty="0"/>
              <a:t>the winners have attained triumph due to their loyalty to you</a:t>
            </a:r>
            <a:r>
              <a:rPr lang="en-US" sz="2700" dirty="0" smtClean="0"/>
              <a:t>.</a:t>
            </a:r>
            <a:r>
              <a:rPr lang="ur-PK" sz="2800" dirty="0" smtClean="0"/>
              <a:t/>
            </a:r>
            <a:br>
              <a:rPr lang="ur-PK" sz="2800" dirty="0" smtClean="0"/>
            </a:br>
            <a:r>
              <a:rPr lang="ur-PK" sz="2800" dirty="0" smtClean="0"/>
              <a:t/>
            </a:r>
            <a:br>
              <a:rPr lang="ur-PK" sz="2800" dirty="0" smtClean="0"/>
            </a:br>
            <a:r>
              <a:rPr lang="ur-PK" sz="2800" dirty="0" smtClean="0">
                <a:latin typeface="Faiz Lahori Nastaleeq" pitchFamily="2" charset="-78"/>
                <a:cs typeface="Faiz Lahori Nastaleeq" pitchFamily="2" charset="-78"/>
              </a:rPr>
              <a:t>وہ لوگ جو آپ سے پیار کرتے ہیں اور پسند کرتے ہیں ان کا انجام بہتر ہو جاتا ہے</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og</a:t>
            </a:r>
            <a:r>
              <a:rPr lang="en-US" sz="2800" dirty="0" smtClean="0">
                <a:latin typeface="Kruti Dev 016" pitchFamily="2" charset="0"/>
              </a:rPr>
              <a:t> </a:t>
            </a:r>
            <a:r>
              <a:rPr lang="en-US" sz="2800" dirty="0" err="1" smtClean="0">
                <a:latin typeface="Kruti Dev 016" pitchFamily="2" charset="0"/>
              </a:rPr>
              <a:t>yksx</a:t>
            </a:r>
            <a:r>
              <a:rPr lang="en-US" sz="2800" dirty="0" smtClean="0">
                <a:latin typeface="Kruti Dev 016" pitchFamily="2" charset="0"/>
              </a:rPr>
              <a:t> </a:t>
            </a:r>
            <a:r>
              <a:rPr lang="en-US" sz="2800" dirty="0" err="1" smtClean="0">
                <a:latin typeface="Kruti Dev 016" pitchFamily="2" charset="0"/>
              </a:rPr>
              <a:t>tks</a:t>
            </a:r>
            <a:r>
              <a:rPr lang="en-US" sz="2800" dirty="0" smtClean="0">
                <a:latin typeface="Kruti Dev 016" pitchFamily="2" charset="0"/>
              </a:rPr>
              <a:t> </a:t>
            </a:r>
            <a:r>
              <a:rPr lang="en-US" sz="2800" dirty="0" err="1" smtClean="0">
                <a:latin typeface="Kruti Dev 016" pitchFamily="2" charset="0"/>
              </a:rPr>
              <a:t>vkils</a:t>
            </a:r>
            <a:r>
              <a:rPr lang="en-US" sz="2800" dirty="0" smtClean="0">
                <a:latin typeface="Kruti Dev 016" pitchFamily="2" charset="0"/>
              </a:rPr>
              <a:t> </a:t>
            </a:r>
            <a:r>
              <a:rPr lang="en-US" sz="2800" dirty="0" err="1" smtClean="0">
                <a:latin typeface="Kruti Dev 016" pitchFamily="2" charset="0"/>
              </a:rPr>
              <a:t>I;kj</a:t>
            </a:r>
            <a:r>
              <a:rPr lang="en-US" sz="2800" dirty="0" smtClean="0">
                <a:latin typeface="Kruti Dev 016" pitchFamily="2" charset="0"/>
              </a:rPr>
              <a:t> </a:t>
            </a:r>
            <a:r>
              <a:rPr lang="en-US" sz="2800" dirty="0" err="1" smtClean="0">
                <a:latin typeface="Kruti Dev 016" pitchFamily="2" charset="0"/>
              </a:rPr>
              <a:t>djrs</a:t>
            </a:r>
            <a:r>
              <a:rPr lang="en-US" sz="2800" dirty="0" smtClean="0">
                <a:latin typeface="Kruti Dev 016" pitchFamily="2" charset="0"/>
              </a:rPr>
              <a:t> </a:t>
            </a:r>
            <a:r>
              <a:rPr lang="en-US" sz="2800" dirty="0" err="1" smtClean="0">
                <a:latin typeface="Kruti Dev 016" pitchFamily="2" charset="0"/>
              </a:rPr>
              <a:t>gSa</a:t>
            </a:r>
            <a:r>
              <a:rPr lang="en-US" sz="2800" dirty="0" smtClean="0">
                <a:latin typeface="Kruti Dev 016" pitchFamily="2" charset="0"/>
              </a:rPr>
              <a:t> </a:t>
            </a:r>
            <a:r>
              <a:rPr lang="en-US" sz="2800" dirty="0" err="1" smtClean="0">
                <a:latin typeface="Kruti Dev 016" pitchFamily="2" charset="0"/>
              </a:rPr>
              <a:t>vkSj</a:t>
            </a:r>
            <a:r>
              <a:rPr lang="en-US" sz="2800" dirty="0" smtClean="0">
                <a:latin typeface="Kruti Dev 016" pitchFamily="2" charset="0"/>
              </a:rPr>
              <a:t> </a:t>
            </a:r>
            <a:r>
              <a:rPr lang="en-US" sz="2800" dirty="0" err="1" smtClean="0">
                <a:latin typeface="Kruti Dev 016" pitchFamily="2" charset="0"/>
              </a:rPr>
              <a:t>ilUn</a:t>
            </a:r>
            <a:r>
              <a:rPr lang="en-US" sz="2800" dirty="0" smtClean="0">
                <a:latin typeface="Kruti Dev 016" pitchFamily="2" charset="0"/>
              </a:rPr>
              <a:t> </a:t>
            </a:r>
            <a:r>
              <a:rPr lang="en-US" sz="2800" dirty="0" err="1" smtClean="0">
                <a:latin typeface="Kruti Dev 016" pitchFamily="2" charset="0"/>
              </a:rPr>
              <a:t>djrs</a:t>
            </a:r>
            <a:r>
              <a:rPr lang="en-US" sz="2800" dirty="0" smtClean="0">
                <a:latin typeface="Kruti Dev 016" pitchFamily="2" charset="0"/>
              </a:rPr>
              <a:t> </a:t>
            </a:r>
            <a:r>
              <a:rPr lang="en-US" sz="2800" dirty="0" err="1" smtClean="0">
                <a:latin typeface="Kruti Dev 016" pitchFamily="2" charset="0"/>
              </a:rPr>
              <a:t>gSa</a:t>
            </a:r>
            <a:r>
              <a:rPr lang="en-US" sz="2800" dirty="0" smtClean="0">
                <a:latin typeface="Kruti Dev 016" pitchFamily="2" charset="0"/>
              </a:rPr>
              <a:t> </a:t>
            </a:r>
            <a:r>
              <a:rPr lang="en-US" sz="2800" dirty="0" err="1" smtClean="0">
                <a:latin typeface="Kruti Dev 016" pitchFamily="2" charset="0"/>
              </a:rPr>
              <a:t>mudk</a:t>
            </a:r>
            <a:r>
              <a:rPr lang="en-US" sz="2800" dirty="0" smtClean="0">
                <a:latin typeface="Kruti Dev 016" pitchFamily="2" charset="0"/>
              </a:rPr>
              <a:t> </a:t>
            </a:r>
            <a:r>
              <a:rPr lang="en-US" sz="2800" dirty="0" err="1" smtClean="0">
                <a:latin typeface="Kruti Dev 016" pitchFamily="2" charset="0"/>
              </a:rPr>
              <a:t>vUtke</a:t>
            </a:r>
            <a:r>
              <a:rPr lang="en-US" sz="2800" dirty="0" smtClean="0">
                <a:latin typeface="Kruti Dev 016" pitchFamily="2" charset="0"/>
              </a:rPr>
              <a:t> </a:t>
            </a:r>
            <a:r>
              <a:rPr lang="en-US" sz="2800" dirty="0" err="1" smtClean="0">
                <a:latin typeface="Kruti Dev 016" pitchFamily="2" charset="0"/>
              </a:rPr>
              <a:t>csgrj</a:t>
            </a:r>
            <a:r>
              <a:rPr lang="en-US" sz="2800" dirty="0" smtClean="0">
                <a:latin typeface="Kruti Dev 016" pitchFamily="2" charset="0"/>
              </a:rPr>
              <a:t> </a:t>
            </a:r>
            <a:r>
              <a:rPr lang="en-US" sz="2800" dirty="0" err="1" smtClean="0">
                <a:latin typeface="Kruti Dev 016" pitchFamily="2" charset="0"/>
              </a:rPr>
              <a:t>gks</a:t>
            </a:r>
            <a:r>
              <a:rPr lang="en-US" sz="2800" dirty="0" smtClean="0">
                <a:latin typeface="Kruti Dev 016" pitchFamily="2" charset="0"/>
              </a:rPr>
              <a:t> </a:t>
            </a:r>
            <a:r>
              <a:rPr lang="en-US" sz="2800" dirty="0" err="1" smtClean="0">
                <a:latin typeface="Kruti Dev 016" pitchFamily="2" charset="0"/>
              </a:rPr>
              <a:t>tkrk</a:t>
            </a:r>
            <a:r>
              <a:rPr lang="en-US" sz="2800" dirty="0" smtClean="0">
                <a:latin typeface="Kruti Dev 016" pitchFamily="2" charset="0"/>
              </a:rPr>
              <a:t> </a:t>
            </a:r>
            <a:r>
              <a:rPr lang="en-US" sz="2800" dirty="0" err="1" smtClean="0">
                <a:latin typeface="Kruti Dev 016" pitchFamily="2" charset="0"/>
              </a:rPr>
              <a:t>gS</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2768639964"/>
      </p:ext>
    </p:extLst>
  </p:cSld>
  <p:clrMapOvr>
    <a:masterClrMapping/>
  </p:clrMapOvr>
  <p:transition>
    <p:fade/>
  </p:transition>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635375"/>
            <a:ext cx="10363200" cy="1470025"/>
          </a:xfrm>
        </p:spPr>
        <p:txBody>
          <a:bodyPr/>
          <a:lstStyle/>
          <a:p>
            <a:r>
              <a:rPr lang="ur-PK" sz="5200" dirty="0">
                <a:latin typeface="1 MUHAMMADI QURANIC" pitchFamily="66" charset="-78"/>
                <a:cs typeface="1 MUHAMMADI QURANIC" pitchFamily="66" charset="-78"/>
              </a:rPr>
              <a:t>بِكُمْ يُسْلَكُ إِلَىٰ ٱلرِّضْوَانِ</a:t>
            </a:r>
            <a:r>
              <a:rPr lang="en-US" sz="5200" dirty="0"/>
              <a:t/>
            </a:r>
            <a:br>
              <a:rPr lang="en-US" sz="5200" dirty="0"/>
            </a:br>
            <a:r>
              <a:rPr lang="ur-PK" sz="2800" dirty="0" smtClean="0"/>
              <a:t/>
            </a:r>
            <a:br>
              <a:rPr lang="ur-PK" sz="2800" dirty="0" smtClean="0"/>
            </a:br>
            <a:r>
              <a:rPr lang="en-US" sz="2800" i="1" dirty="0" err="1" smtClean="0"/>
              <a:t>bikum</a:t>
            </a:r>
            <a:r>
              <a:rPr lang="en-US" sz="2800" i="1" dirty="0" smtClean="0"/>
              <a:t> </a:t>
            </a:r>
            <a:r>
              <a:rPr lang="en-US" sz="2800" i="1" dirty="0" err="1"/>
              <a:t>yuslaku</a:t>
            </a:r>
            <a:r>
              <a:rPr lang="en-US" sz="2800" i="1" dirty="0"/>
              <a:t> </a:t>
            </a:r>
            <a:r>
              <a:rPr lang="en-US" sz="2800" i="1" dirty="0" err="1"/>
              <a:t>ila</a:t>
            </a:r>
            <a:r>
              <a:rPr lang="en-US" sz="2800" i="1" dirty="0"/>
              <a:t> </a:t>
            </a:r>
            <a:r>
              <a:rPr lang="en-US" sz="2800" i="1" dirty="0" err="1"/>
              <a:t>alrridwani</a:t>
            </a:r>
            <a:r>
              <a:rPr lang="en-US" sz="2800" dirty="0"/>
              <a:t/>
            </a:r>
            <a:br>
              <a:rPr lang="en-US" sz="2800" dirty="0"/>
            </a:br>
            <a:r>
              <a:rPr lang="ur-PK" sz="2800" dirty="0" smtClean="0"/>
              <a:t/>
            </a:r>
            <a:br>
              <a:rPr lang="ur-PK" sz="2800" dirty="0" smtClean="0"/>
            </a:br>
            <a:r>
              <a:rPr lang="en-US" sz="2800" dirty="0" smtClean="0"/>
              <a:t>Through </a:t>
            </a:r>
            <a:r>
              <a:rPr lang="en-US" sz="2800" dirty="0"/>
              <a:t>you can the way to Paradise be </a:t>
            </a:r>
            <a:r>
              <a:rPr lang="en-US" sz="2800" dirty="0" smtClean="0"/>
              <a:t>taken</a:t>
            </a:r>
            <a:r>
              <a:rPr lang="ur-PK" sz="2800" dirty="0" smtClean="0"/>
              <a:t/>
            </a:r>
            <a:br>
              <a:rPr lang="ur-PK" sz="2800" dirty="0" smtClean="0"/>
            </a:br>
            <a:r>
              <a:rPr lang="ur-PK" sz="2800" dirty="0" smtClean="0"/>
              <a:t/>
            </a:r>
            <a:br>
              <a:rPr lang="ur-PK" sz="2800" dirty="0" smtClean="0"/>
            </a:br>
            <a:r>
              <a:rPr lang="ur-PK" sz="2800" dirty="0" smtClean="0">
                <a:latin typeface="Faiz Lahori Nastaleeq" pitchFamily="2" charset="-78"/>
                <a:cs typeface="Faiz Lahori Nastaleeq" pitchFamily="2" charset="-78"/>
              </a:rPr>
              <a:t>اور اپنے آپ کو جنت میں پہنچارہے ہیں</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vkSj</a:t>
            </a:r>
            <a:r>
              <a:rPr lang="en-US" sz="2800" dirty="0" smtClean="0">
                <a:latin typeface="Kruti Dev 016" pitchFamily="2" charset="0"/>
              </a:rPr>
              <a:t> </a:t>
            </a:r>
            <a:r>
              <a:rPr lang="en-US" sz="2800" dirty="0" err="1" smtClean="0">
                <a:latin typeface="Kruti Dev 016" pitchFamily="2" charset="0"/>
              </a:rPr>
              <a:t>vius</a:t>
            </a:r>
            <a:r>
              <a:rPr lang="en-US" sz="2800" dirty="0" smtClean="0">
                <a:latin typeface="Kruti Dev 016" pitchFamily="2" charset="0"/>
              </a:rPr>
              <a:t> </a:t>
            </a:r>
            <a:r>
              <a:rPr lang="en-US" sz="2800" dirty="0" err="1" smtClean="0">
                <a:latin typeface="Kruti Dev 016" pitchFamily="2" charset="0"/>
              </a:rPr>
              <a:t>vkidks</a:t>
            </a:r>
            <a:r>
              <a:rPr lang="en-US" sz="2800" dirty="0" smtClean="0">
                <a:latin typeface="Kruti Dev 016" pitchFamily="2" charset="0"/>
              </a:rPr>
              <a:t> </a:t>
            </a:r>
            <a:r>
              <a:rPr lang="en-US" sz="2800" dirty="0" err="1" smtClean="0">
                <a:latin typeface="Kruti Dev 016" pitchFamily="2" charset="0"/>
              </a:rPr>
              <a:t>tUur</a:t>
            </a:r>
            <a:r>
              <a:rPr lang="en-US" sz="2800" dirty="0" smtClean="0">
                <a:latin typeface="Kruti Dev 016" pitchFamily="2" charset="0"/>
              </a:rPr>
              <a:t> </a:t>
            </a:r>
            <a:r>
              <a:rPr lang="en-US" sz="2800" dirty="0" err="1" smtClean="0">
                <a:latin typeface="Kruti Dev 016" pitchFamily="2" charset="0"/>
              </a:rPr>
              <a:t>esa</a:t>
            </a:r>
            <a:r>
              <a:rPr lang="en-US" sz="2800" dirty="0" smtClean="0">
                <a:latin typeface="Kruti Dev 016" pitchFamily="2" charset="0"/>
              </a:rPr>
              <a:t> </a:t>
            </a:r>
            <a:r>
              <a:rPr lang="en-US" sz="2800" dirty="0" err="1" smtClean="0">
                <a:latin typeface="Kruti Dev 016" pitchFamily="2" charset="0"/>
              </a:rPr>
              <a:t>igq¡pk</a:t>
            </a:r>
            <a:r>
              <a:rPr lang="en-US" sz="2800" dirty="0" smtClean="0">
                <a:latin typeface="Kruti Dev 016" pitchFamily="2" charset="0"/>
              </a:rPr>
              <a:t> </a:t>
            </a:r>
            <a:r>
              <a:rPr lang="en-US" sz="2800" dirty="0" err="1" smtClean="0">
                <a:latin typeface="Kruti Dev 016" pitchFamily="2" charset="0"/>
              </a:rPr>
              <a:t>jgs</a:t>
            </a:r>
            <a:r>
              <a:rPr lang="en-US" sz="2800" dirty="0" smtClean="0">
                <a:latin typeface="Kruti Dev 016" pitchFamily="2" charset="0"/>
              </a:rPr>
              <a:t> </a:t>
            </a:r>
            <a:r>
              <a:rPr lang="en-US" sz="2800" dirty="0" err="1" smtClean="0">
                <a:latin typeface="Kruti Dev 016" pitchFamily="2" charset="0"/>
              </a:rPr>
              <a:t>gSa</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1494012054"/>
      </p:ext>
    </p:extLst>
  </p:cSld>
  <p:clrMapOvr>
    <a:masterClrMapping/>
  </p:clrMapOvr>
  <p:transition>
    <p:fade/>
  </p:transition>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30575"/>
            <a:ext cx="10363200" cy="1470025"/>
          </a:xfrm>
        </p:spPr>
        <p:txBody>
          <a:bodyPr/>
          <a:lstStyle/>
          <a:p>
            <a:r>
              <a:rPr lang="ur-PK" sz="5200" dirty="0">
                <a:latin typeface="1 MUHAMMADI QURANIC" pitchFamily="66" charset="-78"/>
                <a:cs typeface="1 MUHAMMADI QURANIC" pitchFamily="66" charset="-78"/>
              </a:rPr>
              <a:t>وَعَلَىٰ مَنْ جَحَدَ </a:t>
            </a:r>
            <a:r>
              <a:rPr lang="ur-PK" sz="5200" dirty="0" smtClean="0">
                <a:latin typeface="1 MUHAMMADI QURANIC" pitchFamily="66" charset="-78"/>
                <a:cs typeface="1 MUHAMMADI QURANIC" pitchFamily="66" charset="-78"/>
              </a:rPr>
              <a:t>وِلَايَتَكُمْ </a:t>
            </a:r>
            <a:r>
              <a:rPr lang="ur-PK" sz="5200" dirty="0">
                <a:latin typeface="1 MUHAMMADI QURANIC" pitchFamily="66" charset="-78"/>
                <a:cs typeface="1 MUHAMMADI QURANIC" pitchFamily="66" charset="-78"/>
              </a:rPr>
              <a:t>غَضَبُ ٱلرَّحْمٰنِ</a:t>
            </a:r>
            <a:r>
              <a:rPr lang="en-US" sz="5200" dirty="0"/>
              <a:t/>
            </a:r>
            <a:br>
              <a:rPr lang="en-US" sz="5200" dirty="0"/>
            </a:br>
            <a:r>
              <a:rPr lang="en-US" sz="3200" dirty="0" smtClean="0"/>
              <a:t/>
            </a:r>
            <a:br>
              <a:rPr lang="en-US" sz="3200" dirty="0" smtClean="0"/>
            </a:br>
            <a:r>
              <a:rPr lang="en-US" sz="2800" i="1" dirty="0" err="1" smtClean="0"/>
              <a:t>wa</a:t>
            </a:r>
            <a:r>
              <a:rPr lang="en-US" sz="2800" i="1" dirty="0" smtClean="0"/>
              <a:t> </a:t>
            </a:r>
            <a:r>
              <a:rPr lang="en-US" sz="2800" i="1" dirty="0"/>
              <a:t>`ala man </a:t>
            </a:r>
            <a:r>
              <a:rPr lang="en-US" sz="2800" i="1" dirty="0" err="1"/>
              <a:t>jahada</a:t>
            </a:r>
            <a:r>
              <a:rPr lang="en-US" sz="2800" i="1" dirty="0"/>
              <a:t> </a:t>
            </a:r>
            <a:r>
              <a:rPr lang="en-US" sz="2800" i="1" dirty="0" err="1"/>
              <a:t>wilayatakum</a:t>
            </a:r>
            <a:r>
              <a:rPr lang="en-US" sz="2800" i="1" dirty="0"/>
              <a:t> </a:t>
            </a:r>
            <a:r>
              <a:rPr lang="en-US" sz="2800" i="1" dirty="0" err="1"/>
              <a:t>ghadabu</a:t>
            </a:r>
            <a:r>
              <a:rPr lang="en-US" sz="2800" i="1" dirty="0"/>
              <a:t> </a:t>
            </a:r>
            <a:r>
              <a:rPr lang="en-US" sz="2800" i="1" dirty="0" err="1"/>
              <a:t>alrrahmani</a:t>
            </a:r>
            <a:r>
              <a:rPr lang="en-US" sz="2800" dirty="0"/>
              <a:t/>
            </a:r>
            <a:br>
              <a:rPr lang="en-US" sz="2800" dirty="0"/>
            </a:br>
            <a:r>
              <a:rPr lang="en-US" sz="2800" dirty="0" smtClean="0"/>
              <a:t/>
            </a:r>
            <a:br>
              <a:rPr lang="en-US" sz="2800" dirty="0" smtClean="0"/>
            </a:br>
            <a:r>
              <a:rPr lang="en-US" sz="2800" dirty="0" smtClean="0"/>
              <a:t>and </a:t>
            </a:r>
            <a:r>
              <a:rPr lang="en-US" sz="2800" dirty="0"/>
              <a:t>the ire of the All-beneficent is poured on whoever has denied your (divinely commissioned) leadership</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اور جو لوگ آپ کی دوستی کو ترک کرتے ہیں وہ رحم کرنے والے کی ناراضگی کماتے ہیں</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vkSj</a:t>
            </a:r>
            <a:r>
              <a:rPr lang="en-US" sz="2800" dirty="0" smtClean="0">
                <a:latin typeface="Kruti Dev 016" pitchFamily="2" charset="0"/>
              </a:rPr>
              <a:t> </a:t>
            </a:r>
            <a:r>
              <a:rPr lang="en-US" sz="2800" dirty="0" err="1" smtClean="0">
                <a:latin typeface="Kruti Dev 016" pitchFamily="2" charset="0"/>
              </a:rPr>
              <a:t>tks</a:t>
            </a:r>
            <a:r>
              <a:rPr lang="en-US" sz="2800" dirty="0" smtClean="0">
                <a:latin typeface="Kruti Dev 016" pitchFamily="2" charset="0"/>
              </a:rPr>
              <a:t> </a:t>
            </a:r>
            <a:r>
              <a:rPr lang="en-US" sz="2800" dirty="0" err="1" smtClean="0">
                <a:latin typeface="Kruti Dev 016" pitchFamily="2" charset="0"/>
              </a:rPr>
              <a:t>yksx</a:t>
            </a:r>
            <a:r>
              <a:rPr lang="en-US" sz="2800" dirty="0" smtClean="0">
                <a:latin typeface="Kruti Dev 016" pitchFamily="2" charset="0"/>
              </a:rPr>
              <a:t> </a:t>
            </a:r>
            <a:r>
              <a:rPr lang="en-US" sz="2800" dirty="0" err="1" smtClean="0">
                <a:latin typeface="Kruti Dev 016" pitchFamily="2" charset="0"/>
              </a:rPr>
              <a:t>vkidh</a:t>
            </a:r>
            <a:r>
              <a:rPr lang="en-US" sz="2800" dirty="0" smtClean="0">
                <a:latin typeface="Kruti Dev 016" pitchFamily="2" charset="0"/>
              </a:rPr>
              <a:t> </a:t>
            </a:r>
            <a:r>
              <a:rPr lang="en-US" sz="2800" dirty="0" err="1" smtClean="0">
                <a:latin typeface="Kruti Dev 016" pitchFamily="2" charset="0"/>
              </a:rPr>
              <a:t>nksLrh</a:t>
            </a:r>
            <a:r>
              <a:rPr lang="en-US" sz="2800" dirty="0" smtClean="0">
                <a:latin typeface="Kruti Dev 016" pitchFamily="2" charset="0"/>
              </a:rPr>
              <a:t> </a:t>
            </a:r>
            <a:r>
              <a:rPr lang="en-US" sz="2800" dirty="0" err="1" smtClean="0">
                <a:latin typeface="Kruti Dev 016" pitchFamily="2" charset="0"/>
              </a:rPr>
              <a:t>dks</a:t>
            </a:r>
            <a:r>
              <a:rPr lang="en-US" sz="2800" dirty="0" smtClean="0">
                <a:latin typeface="Kruti Dev 016" pitchFamily="2" charset="0"/>
              </a:rPr>
              <a:t> </a:t>
            </a:r>
            <a:r>
              <a:rPr lang="en-US" sz="2800" dirty="0" err="1" smtClean="0">
                <a:latin typeface="Kruti Dev 016" pitchFamily="2" charset="0"/>
              </a:rPr>
              <a:t>rdZ</a:t>
            </a:r>
            <a:r>
              <a:rPr lang="en-US" sz="2800" dirty="0" smtClean="0">
                <a:latin typeface="Kruti Dev 016" pitchFamily="2" charset="0"/>
              </a:rPr>
              <a:t> </a:t>
            </a:r>
            <a:r>
              <a:rPr lang="en-US" sz="2800" dirty="0" err="1" smtClean="0">
                <a:latin typeface="Kruti Dev 016" pitchFamily="2" charset="0"/>
              </a:rPr>
              <a:t>djrs</a:t>
            </a:r>
            <a:r>
              <a:rPr lang="en-US" sz="2800" dirty="0" smtClean="0">
                <a:latin typeface="Kruti Dev 016" pitchFamily="2" charset="0"/>
              </a:rPr>
              <a:t> </a:t>
            </a:r>
            <a:r>
              <a:rPr lang="en-US" sz="2800" dirty="0" err="1" smtClean="0">
                <a:latin typeface="Kruti Dev 016" pitchFamily="2" charset="0"/>
              </a:rPr>
              <a:t>gSa</a:t>
            </a:r>
            <a:r>
              <a:rPr lang="en-US" sz="2800" dirty="0" smtClean="0">
                <a:latin typeface="Kruti Dev 016" pitchFamily="2" charset="0"/>
              </a:rPr>
              <a:t> </a:t>
            </a:r>
            <a:r>
              <a:rPr lang="en-US" sz="2800" dirty="0" err="1" smtClean="0">
                <a:latin typeface="Kruti Dev 016" pitchFamily="2" charset="0"/>
              </a:rPr>
              <a:t>og</a:t>
            </a:r>
            <a:r>
              <a:rPr lang="en-US" sz="2800" dirty="0" smtClean="0">
                <a:latin typeface="Kruti Dev 016" pitchFamily="2" charset="0"/>
              </a:rPr>
              <a:t> </a:t>
            </a:r>
            <a:r>
              <a:rPr lang="en-US" sz="2800" dirty="0" err="1" smtClean="0">
                <a:latin typeface="Kruti Dev 016" pitchFamily="2" charset="0"/>
              </a:rPr>
              <a:t>jge</a:t>
            </a:r>
            <a:r>
              <a:rPr lang="en-US" sz="2800" dirty="0" smtClean="0">
                <a:latin typeface="Kruti Dev 016" pitchFamily="2" charset="0"/>
              </a:rPr>
              <a:t> </a:t>
            </a:r>
            <a:r>
              <a:rPr lang="en-US" sz="2800" dirty="0" err="1" smtClean="0">
                <a:latin typeface="Kruti Dev 016" pitchFamily="2" charset="0"/>
              </a:rPr>
              <a:t>djus</a:t>
            </a:r>
            <a:r>
              <a:rPr lang="en-US" sz="2800" dirty="0" smtClean="0">
                <a:latin typeface="Kruti Dev 016" pitchFamily="2" charset="0"/>
              </a:rPr>
              <a:t> </a:t>
            </a:r>
            <a:r>
              <a:rPr lang="en-US" sz="2800" dirty="0" err="1" smtClean="0">
                <a:latin typeface="Kruti Dev 016" pitchFamily="2" charset="0"/>
              </a:rPr>
              <a:t>okys</a:t>
            </a:r>
            <a:r>
              <a:rPr lang="en-US" sz="2800" dirty="0" smtClean="0">
                <a:latin typeface="Kruti Dev 016" pitchFamily="2" charset="0"/>
              </a:rPr>
              <a:t> dh </a:t>
            </a:r>
            <a:r>
              <a:rPr lang="en-US" sz="2800" dirty="0" err="1" smtClean="0">
                <a:latin typeface="Kruti Dev 016" pitchFamily="2" charset="0"/>
              </a:rPr>
              <a:t>ukjkt+xh</a:t>
            </a:r>
            <a:r>
              <a:rPr lang="en-US" sz="2800" dirty="0" smtClean="0">
                <a:latin typeface="Kruti Dev 016" pitchFamily="2" charset="0"/>
              </a:rPr>
              <a:t> </a:t>
            </a:r>
            <a:r>
              <a:rPr lang="en-US" sz="2800" dirty="0" err="1" smtClean="0">
                <a:latin typeface="Kruti Dev 016" pitchFamily="2" charset="0"/>
              </a:rPr>
              <a:t>dekrs</a:t>
            </a:r>
            <a:r>
              <a:rPr lang="en-US" sz="2800" dirty="0" smtClean="0">
                <a:latin typeface="Kruti Dev 016" pitchFamily="2" charset="0"/>
              </a:rPr>
              <a:t> </a:t>
            </a:r>
            <a:r>
              <a:rPr lang="en-US" sz="2800" dirty="0" err="1" smtClean="0">
                <a:latin typeface="Kruti Dev 016" pitchFamily="2" charset="0"/>
              </a:rPr>
              <a:t>gS</a:t>
            </a:r>
            <a:endParaRPr lang="en-US" sz="2800" dirty="0"/>
          </a:p>
        </p:txBody>
      </p:sp>
    </p:spTree>
    <p:extLst>
      <p:ext uri="{BB962C8B-B14F-4D97-AF65-F5344CB8AC3E}">
        <p14:creationId xmlns:p14="http://schemas.microsoft.com/office/powerpoint/2010/main" xmlns="" val="3533636253"/>
      </p:ext>
    </p:extLst>
  </p:cSld>
  <p:clrMapOvr>
    <a:masterClrMapping/>
  </p:clrMapOvr>
  <p:transition>
    <p:fade/>
  </p:transition>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254375"/>
            <a:ext cx="10363200" cy="1470025"/>
          </a:xfrm>
        </p:spPr>
        <p:txBody>
          <a:bodyPr/>
          <a:lstStyle/>
          <a:p>
            <a:r>
              <a:rPr lang="ur-PK" sz="5200" dirty="0">
                <a:latin typeface="1 MUHAMMADI QURANIC" pitchFamily="66" charset="-78"/>
                <a:cs typeface="1 MUHAMMADI QURANIC" pitchFamily="66" charset="-78"/>
              </a:rPr>
              <a:t>بِأَبِي أَنْتُمْ وَأُمِّي</a:t>
            </a:r>
            <a:r>
              <a:rPr lang="en-US" sz="5200" dirty="0"/>
              <a:t/>
            </a:r>
            <a:br>
              <a:rPr lang="en-US" sz="5200" dirty="0"/>
            </a:br>
            <a:r>
              <a:rPr lang="ur-PK" sz="2800" dirty="0" smtClean="0"/>
              <a:t/>
            </a:r>
            <a:br>
              <a:rPr lang="ur-PK" sz="2800" dirty="0" smtClean="0"/>
            </a:br>
            <a:r>
              <a:rPr lang="en-US" sz="2800" i="1" dirty="0" err="1" smtClean="0"/>
              <a:t>bi'abi</a:t>
            </a:r>
            <a:r>
              <a:rPr lang="en-US" sz="2800" i="1" dirty="0" smtClean="0"/>
              <a:t> </a:t>
            </a:r>
            <a:r>
              <a:rPr lang="en-US" sz="2800" i="1" dirty="0" err="1"/>
              <a:t>antum</a:t>
            </a:r>
            <a:r>
              <a:rPr lang="en-US" sz="2800" i="1" dirty="0"/>
              <a:t> </a:t>
            </a:r>
            <a:r>
              <a:rPr lang="en-US" sz="2800" i="1" dirty="0" err="1"/>
              <a:t>wa</a:t>
            </a:r>
            <a:r>
              <a:rPr lang="en-US" sz="2800" i="1" dirty="0"/>
              <a:t> </a:t>
            </a:r>
            <a:r>
              <a:rPr lang="en-US" sz="2800" i="1" dirty="0" err="1"/>
              <a:t>ummi</a:t>
            </a:r>
            <a:r>
              <a:rPr lang="en-US" sz="2800" dirty="0"/>
              <a:t/>
            </a:r>
            <a:br>
              <a:rPr lang="en-US" sz="2800" dirty="0"/>
            </a:br>
            <a:r>
              <a:rPr lang="ur-PK" sz="2800" dirty="0" smtClean="0"/>
              <a:t/>
            </a:r>
            <a:br>
              <a:rPr lang="ur-PK" sz="2800" dirty="0" smtClean="0"/>
            </a:br>
            <a:r>
              <a:rPr lang="en-US" sz="2800" dirty="0" smtClean="0"/>
              <a:t>May </a:t>
            </a:r>
            <a:r>
              <a:rPr lang="en-US" sz="2800" dirty="0"/>
              <a:t>my father, mother</a:t>
            </a:r>
            <a:r>
              <a:rPr lang="en-US" sz="2800" dirty="0" smtClean="0"/>
              <a:t>,</a:t>
            </a:r>
            <a:r>
              <a:rPr lang="ur-PK" sz="2800" dirty="0" smtClean="0"/>
              <a:t/>
            </a:r>
            <a:br>
              <a:rPr lang="ur-PK" sz="2800" dirty="0" smtClean="0"/>
            </a:br>
            <a:r>
              <a:rPr lang="ur-PK" sz="2800" dirty="0" smtClean="0"/>
              <a:t/>
            </a:r>
            <a:br>
              <a:rPr lang="ur-PK" sz="2800" dirty="0" smtClean="0"/>
            </a:br>
            <a:r>
              <a:rPr lang="ur-PK" sz="2800" dirty="0" smtClean="0">
                <a:latin typeface="Faiz Lahori Nastaleeq" pitchFamily="2" charset="-78"/>
                <a:cs typeface="Faiz Lahori Nastaleeq" pitchFamily="2" charset="-78"/>
              </a:rPr>
              <a:t>میرے والد ، والدہ ،</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esjs</a:t>
            </a:r>
            <a:r>
              <a:rPr lang="en-US" sz="2800" dirty="0" smtClean="0">
                <a:latin typeface="Kruti Dev 016" pitchFamily="2" charset="0"/>
              </a:rPr>
              <a:t> </a:t>
            </a:r>
            <a:r>
              <a:rPr lang="en-US" sz="2800" dirty="0" err="1" smtClean="0">
                <a:latin typeface="Kruti Dev 016" pitchFamily="2" charset="0"/>
              </a:rPr>
              <a:t>okfyn</a:t>
            </a:r>
            <a:r>
              <a:rPr lang="en-US" sz="2800" dirty="0" smtClean="0">
                <a:latin typeface="Kruti Dev 016" pitchFamily="2" charset="0"/>
              </a:rPr>
              <a:t>] </a:t>
            </a:r>
            <a:r>
              <a:rPr lang="en-US" sz="2800" dirty="0" err="1" smtClean="0">
                <a:latin typeface="Kruti Dev 016" pitchFamily="2" charset="0"/>
              </a:rPr>
              <a:t>okfynk</a:t>
            </a:r>
            <a:endParaRPr lang="en-US" sz="2800" dirty="0"/>
          </a:p>
        </p:txBody>
      </p:sp>
    </p:spTree>
    <p:extLst>
      <p:ext uri="{BB962C8B-B14F-4D97-AF65-F5344CB8AC3E}">
        <p14:creationId xmlns:p14="http://schemas.microsoft.com/office/powerpoint/2010/main" xmlns="" val="1232329380"/>
      </p:ext>
    </p:extLst>
  </p:cSld>
  <p:clrMapOvr>
    <a:masterClrMapping/>
  </p:clrMapOvr>
  <p:transition>
    <p:fade/>
  </p:transition>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635375"/>
            <a:ext cx="10363200" cy="1470025"/>
          </a:xfrm>
        </p:spPr>
        <p:txBody>
          <a:bodyPr/>
          <a:lstStyle/>
          <a:p>
            <a:r>
              <a:rPr lang="ur-PK" sz="5200" dirty="0">
                <a:latin typeface="1 MUHAMMADI QURANIC" pitchFamily="66" charset="-78"/>
                <a:cs typeface="1 MUHAMMADI QURANIC" pitchFamily="66" charset="-78"/>
              </a:rPr>
              <a:t>وَنَفْسِي وَأَهْلِي وَمَالِي</a:t>
            </a:r>
            <a:r>
              <a:rPr lang="ur-PK" sz="5200" dirty="0"/>
              <a:t/>
            </a:r>
            <a:br>
              <a:rPr lang="ur-PK" sz="5200" dirty="0"/>
            </a:br>
            <a:r>
              <a:rPr lang="en-US" sz="2800" dirty="0" smtClean="0"/>
              <a:t/>
            </a:r>
            <a:br>
              <a:rPr lang="en-US" sz="2800" dirty="0" smtClean="0"/>
            </a:br>
            <a:r>
              <a:rPr lang="en-US" sz="2800" i="1" dirty="0" err="1" smtClean="0"/>
              <a:t>wa</a:t>
            </a:r>
            <a:r>
              <a:rPr lang="en-US" sz="2800" i="1" dirty="0" smtClean="0"/>
              <a:t> </a:t>
            </a:r>
            <a:r>
              <a:rPr lang="en-US" sz="2800" i="1" dirty="0" err="1"/>
              <a:t>nafsi</a:t>
            </a:r>
            <a:r>
              <a:rPr lang="en-US" sz="2800" i="1" dirty="0"/>
              <a:t> </a:t>
            </a:r>
            <a:r>
              <a:rPr lang="en-US" sz="2800" i="1" dirty="0" err="1"/>
              <a:t>wa</a:t>
            </a:r>
            <a:r>
              <a:rPr lang="en-US" sz="2800" i="1" dirty="0"/>
              <a:t> </a:t>
            </a:r>
            <a:r>
              <a:rPr lang="en-US" sz="2800" i="1" dirty="0" err="1"/>
              <a:t>ahli</a:t>
            </a:r>
            <a:r>
              <a:rPr lang="en-US" sz="2800" i="1" dirty="0"/>
              <a:t> </a:t>
            </a:r>
            <a:r>
              <a:rPr lang="en-US" sz="2800" i="1" dirty="0" err="1"/>
              <a:t>wa</a:t>
            </a:r>
            <a:r>
              <a:rPr lang="en-US" sz="2800" i="1" dirty="0"/>
              <a:t> </a:t>
            </a:r>
            <a:r>
              <a:rPr lang="en-US" sz="2800" i="1" dirty="0" err="1"/>
              <a:t>mali</a:t>
            </a:r>
            <a:r>
              <a:rPr lang="en-US" sz="2800" dirty="0"/>
              <a:t/>
            </a:r>
            <a:br>
              <a:rPr lang="en-US" sz="2800" dirty="0"/>
            </a:br>
            <a:r>
              <a:rPr lang="en-US" sz="2800" dirty="0" smtClean="0"/>
              <a:t/>
            </a:r>
            <a:br>
              <a:rPr lang="en-US" sz="2800" dirty="0" smtClean="0"/>
            </a:br>
            <a:r>
              <a:rPr lang="en-US" sz="2800" dirty="0" smtClean="0"/>
              <a:t>soul</a:t>
            </a:r>
            <a:r>
              <a:rPr lang="en-US" sz="2800" dirty="0"/>
              <a:t>, family, and possessions be ransoms for you</a:t>
            </a:r>
            <a:r>
              <a:rPr lang="en-US" sz="2800" dirty="0" smtClean="0"/>
              <a:t>.</a:t>
            </a:r>
            <a:r>
              <a:rPr lang="ur-PK" sz="2800" dirty="0" smtClean="0"/>
              <a:t/>
            </a:r>
            <a:br>
              <a:rPr lang="ur-PK" sz="2800" dirty="0" smtClean="0"/>
            </a:br>
            <a:r>
              <a:rPr lang="ur-PK" sz="2800" dirty="0" smtClean="0"/>
              <a:t/>
            </a:r>
            <a:br>
              <a:rPr lang="ur-PK" sz="2800" dirty="0" smtClean="0"/>
            </a:br>
            <a:r>
              <a:rPr lang="ur-PK" sz="2800" dirty="0" smtClean="0">
                <a:latin typeface="Faiz Lahori Nastaleeq" pitchFamily="2" charset="-78"/>
                <a:cs typeface="Faiz Lahori Nastaleeq" pitchFamily="2" charset="-78"/>
              </a:rPr>
              <a:t>خود ، میرے بچے اور مال آپ کے اختیار میں ہیں</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Kruti Dev 016" pitchFamily="2" charset="0"/>
              </a:rPr>
              <a:t>[+</a:t>
            </a:r>
            <a:r>
              <a:rPr lang="en-US" sz="2800" dirty="0" err="1" smtClean="0">
                <a:latin typeface="Kruti Dev 016" pitchFamily="2" charset="0"/>
              </a:rPr>
              <a:t>k+qn</a:t>
            </a:r>
            <a:r>
              <a:rPr lang="en-US" sz="2800" dirty="0" smtClean="0">
                <a:latin typeface="Kruti Dev 016" pitchFamily="2" charset="0"/>
              </a:rPr>
              <a:t> </a:t>
            </a:r>
            <a:r>
              <a:rPr lang="en-US" sz="2800" dirty="0" err="1" smtClean="0">
                <a:latin typeface="Kruti Dev 016" pitchFamily="2" charset="0"/>
              </a:rPr>
              <a:t>esjs</a:t>
            </a:r>
            <a:r>
              <a:rPr lang="en-US" sz="2800" dirty="0" smtClean="0">
                <a:latin typeface="Kruti Dev 016" pitchFamily="2" charset="0"/>
              </a:rPr>
              <a:t> </a:t>
            </a:r>
            <a:r>
              <a:rPr lang="en-US" sz="2800" dirty="0" err="1" smtClean="0">
                <a:latin typeface="Kruti Dev 016" pitchFamily="2" charset="0"/>
              </a:rPr>
              <a:t>cPps</a:t>
            </a:r>
            <a:r>
              <a:rPr lang="en-US" sz="2800" dirty="0" smtClean="0">
                <a:latin typeface="Kruti Dev 016" pitchFamily="2" charset="0"/>
              </a:rPr>
              <a:t> </a:t>
            </a:r>
            <a:r>
              <a:rPr lang="en-US" sz="2800" dirty="0" err="1" smtClean="0">
                <a:latin typeface="Kruti Dev 016" pitchFamily="2" charset="0"/>
              </a:rPr>
              <a:t>vkSj</a:t>
            </a:r>
            <a:r>
              <a:rPr lang="en-US" sz="2800" dirty="0" smtClean="0">
                <a:latin typeface="Kruti Dev 016" pitchFamily="2" charset="0"/>
              </a:rPr>
              <a:t> </a:t>
            </a:r>
            <a:r>
              <a:rPr lang="en-US" sz="2800" dirty="0" err="1" smtClean="0">
                <a:latin typeface="Kruti Dev 016" pitchFamily="2" charset="0"/>
              </a:rPr>
              <a:t>eky</a:t>
            </a:r>
            <a:r>
              <a:rPr lang="en-US" sz="2800" dirty="0" smtClean="0">
                <a:latin typeface="Kruti Dev 016" pitchFamily="2" charset="0"/>
              </a:rPr>
              <a:t> </a:t>
            </a:r>
            <a:r>
              <a:rPr lang="en-US" sz="2800" dirty="0" err="1" smtClean="0">
                <a:latin typeface="Kruti Dev 016" pitchFamily="2" charset="0"/>
              </a:rPr>
              <a:t>vkids</a:t>
            </a:r>
            <a:r>
              <a:rPr lang="en-US" sz="2800" dirty="0" smtClean="0">
                <a:latin typeface="Kruti Dev 016" pitchFamily="2" charset="0"/>
              </a:rPr>
              <a:t> b[+</a:t>
            </a:r>
            <a:r>
              <a:rPr lang="en-US" sz="2800" dirty="0" err="1" smtClean="0">
                <a:latin typeface="Kruti Dev 016" pitchFamily="2" charset="0"/>
              </a:rPr>
              <a:t>rs;kj</a:t>
            </a:r>
            <a:r>
              <a:rPr lang="en-US" sz="2800" dirty="0" smtClean="0">
                <a:latin typeface="Kruti Dev 016" pitchFamily="2" charset="0"/>
              </a:rPr>
              <a:t> </a:t>
            </a:r>
            <a:r>
              <a:rPr lang="en-US" sz="2800" dirty="0" err="1" smtClean="0">
                <a:latin typeface="Kruti Dev 016" pitchFamily="2" charset="0"/>
              </a:rPr>
              <a:t>esa</a:t>
            </a:r>
            <a:r>
              <a:rPr lang="en-US" sz="2800" dirty="0" smtClean="0">
                <a:latin typeface="Kruti Dev 016" pitchFamily="2" charset="0"/>
              </a:rPr>
              <a:t> </a:t>
            </a:r>
            <a:r>
              <a:rPr lang="en-US" sz="2800" dirty="0" err="1" smtClean="0">
                <a:latin typeface="Kruti Dev 016" pitchFamily="2" charset="0"/>
              </a:rPr>
              <a:t>gS</a:t>
            </a:r>
            <a:r>
              <a:rPr lang="en-US" sz="2800" dirty="0" smtClean="0"/>
              <a:t/>
            </a:r>
            <a:br>
              <a:rPr lang="en-US" sz="2800" dirty="0" smtClean="0"/>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4235648920"/>
      </p:ext>
    </p:extLst>
  </p:cSld>
  <p:clrMapOvr>
    <a:masterClrMapping/>
  </p:clrMapOvr>
  <p:transition>
    <p:fade/>
  </p:transition>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559175"/>
            <a:ext cx="10363200" cy="1470025"/>
          </a:xfrm>
        </p:spPr>
        <p:txBody>
          <a:bodyPr/>
          <a:lstStyle/>
          <a:p>
            <a:r>
              <a:rPr lang="ur-PK" sz="5200" dirty="0">
                <a:latin typeface="1 MUHAMMADI QURANIC" pitchFamily="66" charset="-78"/>
                <a:cs typeface="1 MUHAMMADI QURANIC" pitchFamily="66" charset="-78"/>
              </a:rPr>
              <a:t>ذِكْرُكُمْ فِي ٱلذَّاكِرِينَ</a:t>
            </a:r>
            <a:r>
              <a:rPr lang="en-US" sz="5200" dirty="0"/>
              <a:t/>
            </a:r>
            <a:br>
              <a:rPr lang="en-US" sz="5200" dirty="0"/>
            </a:br>
            <a:r>
              <a:rPr lang="en-US" sz="2800" dirty="0" smtClean="0"/>
              <a:t/>
            </a:r>
            <a:br>
              <a:rPr lang="en-US" sz="2800" dirty="0" smtClean="0"/>
            </a:br>
            <a:r>
              <a:rPr lang="en-US" sz="2800" i="1" dirty="0" err="1" smtClean="0"/>
              <a:t>dhikrukum</a:t>
            </a:r>
            <a:r>
              <a:rPr lang="en-US" sz="2800" i="1" dirty="0" smtClean="0"/>
              <a:t> </a:t>
            </a:r>
            <a:r>
              <a:rPr lang="en-US" sz="2800" i="1" dirty="0"/>
              <a:t>fi </a:t>
            </a:r>
            <a:r>
              <a:rPr lang="en-US" sz="2800" i="1" dirty="0" err="1"/>
              <a:t>aldhdhakirina</a:t>
            </a:r>
            <a:r>
              <a:rPr lang="en-US" sz="2800" dirty="0"/>
              <a:t/>
            </a:r>
            <a:br>
              <a:rPr lang="en-US" sz="2800" dirty="0"/>
            </a:br>
            <a:r>
              <a:rPr lang="en-US" sz="2800" dirty="0" smtClean="0"/>
              <a:t/>
            </a:r>
            <a:br>
              <a:rPr lang="en-US" sz="2800" dirty="0" smtClean="0"/>
            </a:br>
            <a:r>
              <a:rPr lang="en-US" sz="2800" dirty="0" smtClean="0"/>
              <a:t>your </a:t>
            </a:r>
            <a:r>
              <a:rPr lang="en-US" sz="2800" dirty="0"/>
              <a:t>mention is within the mention of others</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اگرچہ لوگ آپ کا تذکرہ کرتے ہیں</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vxjps</a:t>
            </a:r>
            <a:r>
              <a:rPr lang="en-US" sz="2800" dirty="0" smtClean="0">
                <a:latin typeface="Kruti Dev 016" pitchFamily="2" charset="0"/>
              </a:rPr>
              <a:t> </a:t>
            </a:r>
            <a:r>
              <a:rPr lang="en-US" sz="2800" dirty="0" err="1" smtClean="0">
                <a:latin typeface="Kruti Dev 016" pitchFamily="2" charset="0"/>
              </a:rPr>
              <a:t>yksx</a:t>
            </a:r>
            <a:r>
              <a:rPr lang="en-US" sz="2800" dirty="0" smtClean="0">
                <a:latin typeface="Kruti Dev 016" pitchFamily="2" charset="0"/>
              </a:rPr>
              <a:t> </a:t>
            </a:r>
            <a:r>
              <a:rPr lang="en-US" sz="2800" dirty="0" err="1" smtClean="0">
                <a:latin typeface="Kruti Dev 016" pitchFamily="2" charset="0"/>
              </a:rPr>
              <a:t>vkidk</a:t>
            </a:r>
            <a:r>
              <a:rPr lang="en-US" sz="2800" dirty="0" smtClean="0">
                <a:latin typeface="Kruti Dev 016" pitchFamily="2" charset="0"/>
              </a:rPr>
              <a:t> </a:t>
            </a:r>
            <a:r>
              <a:rPr lang="en-US" sz="2800" dirty="0" err="1" smtClean="0">
                <a:latin typeface="Kruti Dev 016" pitchFamily="2" charset="0"/>
              </a:rPr>
              <a:t>rt</a:t>
            </a:r>
            <a:r>
              <a:rPr lang="en-US" sz="2800" dirty="0" smtClean="0">
                <a:latin typeface="Kruti Dev 016" pitchFamily="2" charset="0"/>
              </a:rPr>
              <a:t>++</a:t>
            </a:r>
            <a:r>
              <a:rPr lang="en-US" sz="2800" dirty="0" err="1" smtClean="0">
                <a:latin typeface="Kruti Dev 016" pitchFamily="2" charset="0"/>
              </a:rPr>
              <a:t>fdjk</a:t>
            </a:r>
            <a:r>
              <a:rPr lang="en-US" sz="2800" dirty="0" smtClean="0">
                <a:latin typeface="Kruti Dev 016" pitchFamily="2" charset="0"/>
              </a:rPr>
              <a:t> </a:t>
            </a:r>
            <a:r>
              <a:rPr lang="en-US" sz="2800" dirty="0" err="1" smtClean="0">
                <a:latin typeface="Kruti Dev 016" pitchFamily="2" charset="0"/>
              </a:rPr>
              <a:t>djrs</a:t>
            </a:r>
            <a:r>
              <a:rPr lang="en-US" sz="2800" dirty="0" smtClean="0">
                <a:latin typeface="Kruti Dev 016" pitchFamily="2" charset="0"/>
              </a:rPr>
              <a:t> </a:t>
            </a:r>
            <a:r>
              <a:rPr lang="en-US" sz="2800" dirty="0" err="1" smtClean="0">
                <a:latin typeface="Kruti Dev 016" pitchFamily="2" charset="0"/>
              </a:rPr>
              <a:t>gSa</a:t>
            </a:r>
            <a:r>
              <a:rPr lang="en-US" sz="2800" dirty="0" smtClean="0"/>
              <a:t/>
            </a:r>
            <a:br>
              <a:rPr lang="en-US" sz="2800" dirty="0" smtClean="0"/>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1072797355"/>
      </p:ext>
    </p:extLst>
  </p:cSld>
  <p:clrMapOvr>
    <a:masterClrMapping/>
  </p:clrMapOvr>
  <p:transition>
    <p:fade/>
  </p:transition>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254375"/>
            <a:ext cx="10363200" cy="1470025"/>
          </a:xfrm>
        </p:spPr>
        <p:txBody>
          <a:bodyPr/>
          <a:lstStyle/>
          <a:p>
            <a:r>
              <a:rPr lang="ur-PK" sz="5200" dirty="0">
                <a:latin typeface="1 MUHAMMADI QURANIC" pitchFamily="66" charset="-78"/>
                <a:cs typeface="1 MUHAMMADI QURANIC" pitchFamily="66" charset="-78"/>
              </a:rPr>
              <a:t>وَأَسْمَاؤُكُمْ فِي ٱلْأَسْمَاءِ</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err="1"/>
              <a:t>asma'ukum</a:t>
            </a:r>
            <a:r>
              <a:rPr lang="en-US" sz="2800" i="1" dirty="0"/>
              <a:t> fi al-</a:t>
            </a:r>
            <a:r>
              <a:rPr lang="en-US" sz="2800" i="1" dirty="0" err="1"/>
              <a:t>asma'i</a:t>
            </a:r>
            <a:r>
              <a:rPr lang="en-US" sz="2800" dirty="0"/>
              <a:t/>
            </a:r>
            <a:br>
              <a:rPr lang="en-US" sz="2800" dirty="0"/>
            </a:br>
            <a:r>
              <a:rPr lang="en-US" sz="2800" dirty="0" smtClean="0"/>
              <a:t/>
            </a:r>
            <a:br>
              <a:rPr lang="en-US" sz="2800" dirty="0" smtClean="0"/>
            </a:br>
            <a:r>
              <a:rPr lang="en-US" sz="2800" dirty="0" smtClean="0"/>
              <a:t>Your </a:t>
            </a:r>
            <a:r>
              <a:rPr lang="en-US" sz="2800" dirty="0"/>
              <a:t>names are called along with other names</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دوسرے ناموں کے ساتھ آپ کے نام بھی پکارے جاتے ہیں</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nwljs</a:t>
            </a:r>
            <a:r>
              <a:rPr lang="en-US" sz="2800" dirty="0" smtClean="0">
                <a:latin typeface="Kruti Dev 016" pitchFamily="2" charset="0"/>
              </a:rPr>
              <a:t> </a:t>
            </a:r>
            <a:r>
              <a:rPr lang="en-US" sz="2800" dirty="0" err="1" smtClean="0">
                <a:latin typeface="Kruti Dev 016" pitchFamily="2" charset="0"/>
              </a:rPr>
              <a:t>ukeksa</a:t>
            </a:r>
            <a:r>
              <a:rPr lang="en-US" sz="2800" dirty="0" smtClean="0">
                <a:latin typeface="Kruti Dev 016" pitchFamily="2" charset="0"/>
              </a:rPr>
              <a:t> </a:t>
            </a:r>
            <a:r>
              <a:rPr lang="en-US" sz="2800" dirty="0" err="1" smtClean="0">
                <a:latin typeface="Kruti Dev 016" pitchFamily="2" charset="0"/>
              </a:rPr>
              <a:t>ds</a:t>
            </a:r>
            <a:r>
              <a:rPr lang="en-US" sz="2800" dirty="0" smtClean="0">
                <a:latin typeface="Kruti Dev 016" pitchFamily="2" charset="0"/>
              </a:rPr>
              <a:t> </a:t>
            </a:r>
            <a:r>
              <a:rPr lang="en-US" sz="2800" dirty="0" err="1" smtClean="0">
                <a:latin typeface="Kruti Dev 016" pitchFamily="2" charset="0"/>
              </a:rPr>
              <a:t>lkFk</a:t>
            </a:r>
            <a:r>
              <a:rPr lang="en-US" sz="2800" dirty="0" smtClean="0">
                <a:latin typeface="Kruti Dev 016" pitchFamily="2" charset="0"/>
              </a:rPr>
              <a:t> </a:t>
            </a:r>
            <a:r>
              <a:rPr lang="en-US" sz="2800" dirty="0" err="1" smtClean="0">
                <a:latin typeface="Kruti Dev 016" pitchFamily="2" charset="0"/>
              </a:rPr>
              <a:t>vkids</a:t>
            </a:r>
            <a:r>
              <a:rPr lang="en-US" sz="2800" dirty="0" smtClean="0">
                <a:latin typeface="Kruti Dev 016" pitchFamily="2" charset="0"/>
              </a:rPr>
              <a:t> </a:t>
            </a:r>
            <a:r>
              <a:rPr lang="en-US" sz="2800" dirty="0" err="1" smtClean="0">
                <a:latin typeface="Kruti Dev 016" pitchFamily="2" charset="0"/>
              </a:rPr>
              <a:t>uke</a:t>
            </a:r>
            <a:r>
              <a:rPr lang="en-US" sz="2800" dirty="0" smtClean="0">
                <a:latin typeface="Kruti Dev 016" pitchFamily="2" charset="0"/>
              </a:rPr>
              <a:t> </a:t>
            </a:r>
            <a:r>
              <a:rPr lang="en-US" sz="2800" dirty="0" err="1" smtClean="0">
                <a:latin typeface="Kruti Dev 016" pitchFamily="2" charset="0"/>
              </a:rPr>
              <a:t>Hkh</a:t>
            </a:r>
            <a:r>
              <a:rPr lang="en-US" sz="2800" dirty="0" smtClean="0">
                <a:latin typeface="Kruti Dev 016" pitchFamily="2" charset="0"/>
              </a:rPr>
              <a:t> </a:t>
            </a:r>
            <a:r>
              <a:rPr lang="en-US" sz="2800" dirty="0" err="1" smtClean="0">
                <a:latin typeface="Kruti Dev 016" pitchFamily="2" charset="0"/>
              </a:rPr>
              <a:t>iqdkjs</a:t>
            </a:r>
            <a:r>
              <a:rPr lang="en-US" sz="2800" dirty="0" smtClean="0">
                <a:latin typeface="Kruti Dev 016" pitchFamily="2" charset="0"/>
              </a:rPr>
              <a:t> </a:t>
            </a:r>
            <a:r>
              <a:rPr lang="en-US" sz="2800" dirty="0" err="1" smtClean="0">
                <a:latin typeface="Kruti Dev 016" pitchFamily="2" charset="0"/>
              </a:rPr>
              <a:t>tkrs</a:t>
            </a:r>
            <a:r>
              <a:rPr lang="en-US" sz="2800" dirty="0" smtClean="0">
                <a:latin typeface="Kruti Dev 016" pitchFamily="2" charset="0"/>
              </a:rPr>
              <a:t> </a:t>
            </a:r>
            <a:r>
              <a:rPr lang="en-US" sz="2800" dirty="0" err="1" smtClean="0">
                <a:latin typeface="Kruti Dev 016" pitchFamily="2" charset="0"/>
              </a:rPr>
              <a:t>gSa</a:t>
            </a:r>
            <a:endParaRPr lang="en-US" sz="2800" dirty="0"/>
          </a:p>
        </p:txBody>
      </p:sp>
    </p:spTree>
    <p:extLst>
      <p:ext uri="{BB962C8B-B14F-4D97-AF65-F5344CB8AC3E}">
        <p14:creationId xmlns:p14="http://schemas.microsoft.com/office/powerpoint/2010/main" xmlns="" val="1865729769"/>
      </p:ext>
    </p:extLst>
  </p:cSld>
  <p:clrMapOvr>
    <a:masterClrMapping/>
  </p:clrMapOvr>
  <p:transition>
    <p:fade/>
  </p:transition>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101975"/>
            <a:ext cx="10363200" cy="1470025"/>
          </a:xfrm>
        </p:spPr>
        <p:txBody>
          <a:bodyPr/>
          <a:lstStyle/>
          <a:p>
            <a:r>
              <a:rPr lang="ur-PK" sz="5200" dirty="0">
                <a:latin typeface="1 MUHAMMADI QURANIC" pitchFamily="66" charset="-78"/>
                <a:cs typeface="1 MUHAMMADI QURANIC" pitchFamily="66" charset="-78"/>
              </a:rPr>
              <a:t>وَأَجْسَادُكُمْ فِي ٱلْأَجْسَادِ</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err="1"/>
              <a:t>ajsadukum</a:t>
            </a:r>
            <a:r>
              <a:rPr lang="en-US" sz="2800" i="1" dirty="0"/>
              <a:t> fi al-</a:t>
            </a:r>
            <a:r>
              <a:rPr lang="en-US" sz="2800" i="1" dirty="0" err="1"/>
              <a:t>ajsadi</a:t>
            </a:r>
            <a:r>
              <a:rPr lang="en-US" sz="2800" dirty="0"/>
              <a:t/>
            </a:r>
            <a:br>
              <a:rPr lang="en-US" sz="2800" dirty="0"/>
            </a:br>
            <a:r>
              <a:rPr lang="en-US" sz="2800" dirty="0" smtClean="0"/>
              <a:t/>
            </a:r>
            <a:br>
              <a:rPr lang="en-US" sz="2800" dirty="0" smtClean="0"/>
            </a:br>
            <a:r>
              <a:rPr lang="en-US" sz="2800" dirty="0" smtClean="0"/>
              <a:t>Your </a:t>
            </a:r>
            <a:r>
              <a:rPr lang="en-US" sz="2800" dirty="0"/>
              <a:t>figures appear among other figures</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آپ کے اعداد و شمار دوسرے انسانوں کے درمیان نمودار ہوئے</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vkids</a:t>
            </a:r>
            <a:r>
              <a:rPr lang="en-US" sz="2800" dirty="0" smtClean="0">
                <a:latin typeface="Kruti Dev 016" pitchFamily="2" charset="0"/>
              </a:rPr>
              <a:t> </a:t>
            </a:r>
            <a:r>
              <a:rPr lang="en-US" sz="2800" dirty="0" err="1" smtClean="0">
                <a:latin typeface="Kruti Dev 016" pitchFamily="2" charset="0"/>
              </a:rPr>
              <a:t>vknkn</a:t>
            </a:r>
            <a:r>
              <a:rPr lang="en-US" sz="2800" dirty="0" smtClean="0">
                <a:latin typeface="Kruti Dev 016" pitchFamily="2" charset="0"/>
              </a:rPr>
              <a:t> o ‘</a:t>
            </a:r>
            <a:r>
              <a:rPr lang="en-US" sz="2800" dirty="0" err="1" smtClean="0">
                <a:latin typeface="Kruti Dev 016" pitchFamily="2" charset="0"/>
              </a:rPr>
              <a:t>kqekj</a:t>
            </a:r>
            <a:r>
              <a:rPr lang="en-US" sz="2800" dirty="0" smtClean="0">
                <a:latin typeface="Kruti Dev 016" pitchFamily="2" charset="0"/>
              </a:rPr>
              <a:t> </a:t>
            </a:r>
            <a:r>
              <a:rPr lang="en-US" sz="2800" dirty="0" err="1" smtClean="0">
                <a:latin typeface="Kruti Dev 016" pitchFamily="2" charset="0"/>
              </a:rPr>
              <a:t>nwljs</a:t>
            </a:r>
            <a:r>
              <a:rPr lang="en-US" sz="2800" dirty="0" smtClean="0">
                <a:latin typeface="Kruti Dev 016" pitchFamily="2" charset="0"/>
              </a:rPr>
              <a:t> </a:t>
            </a:r>
            <a:r>
              <a:rPr lang="en-US" sz="2800" dirty="0" err="1" smtClean="0">
                <a:latin typeface="Kruti Dev 016" pitchFamily="2" charset="0"/>
              </a:rPr>
              <a:t>bUlkuksa</a:t>
            </a:r>
            <a:r>
              <a:rPr lang="en-US" sz="2800" dirty="0" smtClean="0">
                <a:latin typeface="Kruti Dev 016" pitchFamily="2" charset="0"/>
              </a:rPr>
              <a:t> </a:t>
            </a:r>
            <a:r>
              <a:rPr lang="en-US" sz="2800" dirty="0" err="1" smtClean="0">
                <a:latin typeface="Kruti Dev 016" pitchFamily="2" charset="0"/>
              </a:rPr>
              <a:t>ds</a:t>
            </a:r>
            <a:r>
              <a:rPr lang="en-US" sz="2800" dirty="0" smtClean="0">
                <a:latin typeface="Kruti Dev 016" pitchFamily="2" charset="0"/>
              </a:rPr>
              <a:t> </a:t>
            </a:r>
            <a:r>
              <a:rPr lang="en-US" sz="2800" dirty="0" err="1" smtClean="0">
                <a:latin typeface="Kruti Dev 016" pitchFamily="2" charset="0"/>
              </a:rPr>
              <a:t>njfe;ku</a:t>
            </a:r>
            <a:r>
              <a:rPr lang="en-US" sz="2800" dirty="0" smtClean="0">
                <a:latin typeface="Kruti Dev 016" pitchFamily="2" charset="0"/>
              </a:rPr>
              <a:t> </a:t>
            </a:r>
            <a:r>
              <a:rPr lang="en-US" sz="2800" dirty="0" err="1" smtClean="0">
                <a:latin typeface="Kruti Dev 016" pitchFamily="2" charset="0"/>
              </a:rPr>
              <a:t>uewnkj</a:t>
            </a:r>
            <a:r>
              <a:rPr lang="en-US" sz="2800" dirty="0" smtClean="0">
                <a:latin typeface="Kruti Dev 016" pitchFamily="2" charset="0"/>
              </a:rPr>
              <a:t> </a:t>
            </a:r>
            <a:r>
              <a:rPr lang="en-US" sz="2800" dirty="0" err="1" smtClean="0">
                <a:latin typeface="Kruti Dev 016" pitchFamily="2" charset="0"/>
              </a:rPr>
              <a:t>gq</a:t>
            </a:r>
            <a:r>
              <a:rPr lang="en-US" sz="2800" dirty="0" smtClean="0">
                <a:latin typeface="Kruti Dev 016" pitchFamily="2" charset="0"/>
              </a:rPr>
              <a:t>,</a:t>
            </a:r>
            <a:endParaRPr lang="en-US" sz="2800" dirty="0"/>
          </a:p>
        </p:txBody>
      </p:sp>
    </p:spTree>
    <p:extLst>
      <p:ext uri="{BB962C8B-B14F-4D97-AF65-F5344CB8AC3E}">
        <p14:creationId xmlns:p14="http://schemas.microsoft.com/office/powerpoint/2010/main" xmlns="" val="640947660"/>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178175"/>
            <a:ext cx="10363200" cy="1470025"/>
          </a:xfrm>
        </p:spPr>
        <p:txBody>
          <a:bodyPr/>
          <a:lstStyle/>
          <a:p>
            <a:r>
              <a:rPr lang="ur-PK" sz="5200" dirty="0">
                <a:latin typeface="1 MUHAMMADI QURANIC" pitchFamily="66" charset="-78"/>
                <a:cs typeface="1 MUHAMMADI QURANIC" pitchFamily="66" charset="-78"/>
              </a:rPr>
              <a:t>وَٱلْآخِرَةِ وَٱلْأُولَىٰ</a:t>
            </a:r>
            <a:r>
              <a:rPr lang="en-US" sz="5200" dirty="0">
                <a:latin typeface="1 MUHAMMADI QURANIC" pitchFamily="66" charset="-78"/>
                <a:cs typeface="1 MUHAMMADI QURANIC" pitchFamily="66" charset="-78"/>
              </a:rPr>
              <a:t/>
            </a:r>
            <a:br>
              <a:rPr lang="en-US" sz="5200" dirty="0">
                <a:latin typeface="1 MUHAMMADI QURANIC" pitchFamily="66" charset="-78"/>
                <a:cs typeface="1 MUHAMMADI QURANIC" pitchFamily="66" charset="-78"/>
              </a:rPr>
            </a:br>
            <a:r>
              <a:rPr lang="ur-PK" sz="2800" dirty="0" smtClean="0">
                <a:latin typeface="1 MUHAMMADI QURANIC" pitchFamily="66" charset="-78"/>
                <a:cs typeface="1 MUHAMMADI QURANIC" pitchFamily="66" charset="-78"/>
              </a:rPr>
              <a:t/>
            </a:r>
            <a:br>
              <a:rPr lang="ur-PK" sz="2800" dirty="0" smtClean="0">
                <a:latin typeface="1 MUHAMMADI QURANIC" pitchFamily="66" charset="-78"/>
                <a:cs typeface="1 MUHAMMADI QURANIC" pitchFamily="66" charset="-78"/>
              </a:rPr>
            </a:br>
            <a:r>
              <a:rPr lang="en-US" sz="2800" i="1" dirty="0" err="1" smtClean="0"/>
              <a:t>wal-akhirati</a:t>
            </a:r>
            <a:r>
              <a:rPr lang="en-US" sz="2800" i="1" dirty="0" smtClean="0"/>
              <a:t> </a:t>
            </a:r>
            <a:r>
              <a:rPr lang="en-US" sz="2800" i="1" dirty="0" err="1"/>
              <a:t>wal-ula</a:t>
            </a:r>
            <a:r>
              <a:rPr lang="en-US" sz="2800" dirty="0"/>
              <a:t/>
            </a:r>
            <a:br>
              <a:rPr lang="en-US" sz="2800" dirty="0"/>
            </a:br>
            <a:r>
              <a:rPr lang="ur-PK" sz="2800" dirty="0" smtClean="0"/>
              <a:t/>
            </a:r>
            <a:br>
              <a:rPr lang="ur-PK" sz="2800" dirty="0" smtClean="0"/>
            </a:br>
            <a:r>
              <a:rPr lang="en-US" sz="2800" dirty="0" smtClean="0"/>
              <a:t>the </a:t>
            </a:r>
            <a:r>
              <a:rPr lang="en-US" sz="2800" dirty="0"/>
              <a:t>Hereafter, and the former world</a:t>
            </a:r>
            <a:r>
              <a:rPr lang="en-US" sz="2800" dirty="0" smtClean="0"/>
              <a:t>.</a:t>
            </a:r>
            <a:r>
              <a:rPr lang="ur-PK" sz="2800" dirty="0" smtClean="0"/>
              <a:t/>
            </a:r>
            <a:br>
              <a:rPr lang="ur-PK" sz="2800" dirty="0" smtClean="0"/>
            </a:br>
            <a:r>
              <a:rPr lang="ur-PK" sz="2800" dirty="0" smtClean="0"/>
              <a:t/>
            </a:r>
            <a:br>
              <a:rPr lang="ur-PK" sz="2800" dirty="0" smtClean="0"/>
            </a:br>
            <a:r>
              <a:rPr lang="ur-PK" sz="2800" dirty="0">
                <a:latin typeface="Faiz Lahori Nastaleeq" pitchFamily="2" charset="-78"/>
                <a:cs typeface="Faiz Lahori Nastaleeq" pitchFamily="2" charset="-78"/>
              </a:rPr>
              <a:t>اور آخری اور </a:t>
            </a:r>
            <a:r>
              <a:rPr lang="ur-PK" sz="2800" dirty="0" smtClean="0">
                <a:latin typeface="Faiz Lahori Nastaleeq" pitchFamily="2" charset="-78"/>
                <a:cs typeface="Faiz Lahori Nastaleeq" pitchFamily="2" charset="-78"/>
              </a:rPr>
              <a:t>پہلا</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vkSj</a:t>
            </a:r>
            <a:r>
              <a:rPr lang="en-US" sz="2800" dirty="0" smtClean="0">
                <a:latin typeface="Kruti Dev 016" pitchFamily="2" charset="0"/>
              </a:rPr>
              <a:t> </a:t>
            </a:r>
            <a:r>
              <a:rPr lang="en-US" sz="2800" dirty="0" err="1">
                <a:latin typeface="Kruti Dev 016" pitchFamily="2" charset="0"/>
              </a:rPr>
              <a:t>vkf</a:t>
            </a:r>
            <a:r>
              <a:rPr lang="en-US" sz="2800" dirty="0">
                <a:latin typeface="Kruti Dev 016" pitchFamily="2" charset="0"/>
              </a:rPr>
              <a:t>[</a:t>
            </a:r>
            <a:r>
              <a:rPr lang="en-US" sz="2800" dirty="0" err="1">
                <a:latin typeface="Kruti Dev 016" pitchFamily="2" charset="0"/>
              </a:rPr>
              <a:t>k+jh</a:t>
            </a:r>
            <a:r>
              <a:rPr lang="en-US" sz="2800" dirty="0">
                <a:latin typeface="Kruti Dev 016" pitchFamily="2" charset="0"/>
              </a:rPr>
              <a:t> </a:t>
            </a:r>
            <a:r>
              <a:rPr lang="en-US" sz="2800" dirty="0" err="1">
                <a:latin typeface="Kruti Dev 016" pitchFamily="2" charset="0"/>
              </a:rPr>
              <a:t>vkSj</a:t>
            </a:r>
            <a:r>
              <a:rPr lang="en-US" sz="2800" dirty="0">
                <a:latin typeface="Kruti Dev 016" pitchFamily="2" charset="0"/>
              </a:rPr>
              <a:t> </a:t>
            </a:r>
            <a:r>
              <a:rPr lang="en-US" sz="2800" dirty="0" err="1" smtClean="0">
                <a:latin typeface="Kruti Dev 016" pitchFamily="2" charset="0"/>
              </a:rPr>
              <a:t>igyk</a:t>
            </a:r>
            <a:r>
              <a:rPr lang="en-US" sz="2800" dirty="0" smtClean="0">
                <a:latin typeface="Kruti Dev 016" pitchFamily="2" charset="0"/>
              </a:rPr>
              <a:t/>
            </a:r>
            <a:br>
              <a:rPr lang="en-US" sz="2800" dirty="0" smtClean="0">
                <a:latin typeface="Kruti Dev 016" pitchFamily="2" charset="0"/>
              </a:rPr>
            </a:br>
            <a:r>
              <a:rPr lang="en-US" sz="2800" dirty="0" smtClean="0">
                <a:latin typeface="Kruti Dev 016" pitchFamily="2" charset="0"/>
              </a:rPr>
              <a:t/>
            </a:r>
            <a:br>
              <a:rPr lang="en-US" sz="2800" dirty="0" smtClean="0">
                <a:latin typeface="Kruti Dev 016" pitchFamily="2" charset="0"/>
              </a:rPr>
            </a:br>
            <a:r>
              <a:rPr lang="en-US" sz="2800" dirty="0" smtClean="0">
                <a:latin typeface="LMG-Arun" pitchFamily="2" charset="0"/>
                <a:cs typeface="Arial" charset="0"/>
              </a:rPr>
              <a:t> V&lt;,FCGL C]HHTM</a:t>
            </a:r>
            <a:endParaRPr lang="en-US" sz="2800" dirty="0"/>
          </a:p>
        </p:txBody>
      </p:sp>
    </p:spTree>
    <p:extLst>
      <p:ext uri="{BB962C8B-B14F-4D97-AF65-F5344CB8AC3E}">
        <p14:creationId xmlns:p14="http://schemas.microsoft.com/office/powerpoint/2010/main" xmlns="" val="2506551356"/>
      </p:ext>
    </p:extLst>
  </p:cSld>
  <p:clrMapOvr>
    <a:masterClrMapping/>
  </p:clrMapOvr>
  <p:transition>
    <p:fade/>
  </p:transition>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30575"/>
            <a:ext cx="10363200" cy="1470025"/>
          </a:xfrm>
        </p:spPr>
        <p:txBody>
          <a:bodyPr/>
          <a:lstStyle/>
          <a:p>
            <a:r>
              <a:rPr lang="ur-PK" sz="5200" dirty="0">
                <a:latin typeface="1 MUHAMMADI QURANIC" pitchFamily="66" charset="-78"/>
                <a:cs typeface="1 MUHAMMADI QURANIC" pitchFamily="66" charset="-78"/>
              </a:rPr>
              <a:t>وَأَرْوَاحُكُمْ فِي ٱلْأَرْوَاحِ</a:t>
            </a:r>
            <a:r>
              <a:rPr lang="en-US" sz="5200" dirty="0">
                <a:latin typeface="1 MUHAMMADI QURANIC" pitchFamily="66" charset="-78"/>
                <a:cs typeface="1 MUHAMMADI QURANIC" pitchFamily="66" charset="-78"/>
              </a:rPr>
              <a:t/>
            </a:r>
            <a:br>
              <a:rPr lang="en-US" sz="5200" dirty="0">
                <a:latin typeface="1 MUHAMMADI QURANIC" pitchFamily="66" charset="-78"/>
                <a:cs typeface="1 MUHAMMADI QURANIC" pitchFamily="66" charset="-78"/>
              </a:rPr>
            </a:br>
            <a:r>
              <a:rPr lang="en-US" sz="2800" dirty="0" smtClean="0">
                <a:latin typeface="1 MUHAMMADI QURANIC" pitchFamily="66" charset="-78"/>
                <a:cs typeface="1 MUHAMMADI QURANIC" pitchFamily="66" charset="-78"/>
              </a:rPr>
              <a:t/>
            </a:r>
            <a:br>
              <a:rPr lang="en-US" sz="2800" dirty="0" smtClean="0">
                <a:latin typeface="1 MUHAMMADI QURANIC" pitchFamily="66" charset="-78"/>
                <a:cs typeface="1 MUHAMMADI QURANIC" pitchFamily="66" charset="-78"/>
              </a:rPr>
            </a:br>
            <a:r>
              <a:rPr lang="en-US" sz="2800" i="1" dirty="0" err="1" smtClean="0"/>
              <a:t>wa</a:t>
            </a:r>
            <a:r>
              <a:rPr lang="en-US" sz="2800" i="1" dirty="0" smtClean="0"/>
              <a:t> </a:t>
            </a:r>
            <a:r>
              <a:rPr lang="en-US" sz="2800" i="1" dirty="0" err="1"/>
              <a:t>arwahukum</a:t>
            </a:r>
            <a:r>
              <a:rPr lang="en-US" sz="2800" i="1" dirty="0"/>
              <a:t> fi al-</a:t>
            </a:r>
            <a:r>
              <a:rPr lang="en-US" sz="2800" i="1" dirty="0" err="1"/>
              <a:t>arwahi</a:t>
            </a:r>
            <a:r>
              <a:rPr lang="en-US" sz="2800" dirty="0"/>
              <a:t/>
            </a:r>
            <a:br>
              <a:rPr lang="en-US" sz="2800" dirty="0"/>
            </a:br>
            <a:r>
              <a:rPr lang="en-US" sz="2800" dirty="0" smtClean="0"/>
              <a:t/>
            </a:r>
            <a:br>
              <a:rPr lang="en-US" sz="2800" dirty="0" smtClean="0"/>
            </a:br>
            <a:r>
              <a:rPr lang="en-US" sz="2800" dirty="0" smtClean="0"/>
              <a:t>Your </a:t>
            </a:r>
            <a:r>
              <a:rPr lang="en-US" sz="2800" dirty="0"/>
              <a:t>souls are among other souls</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آپ کی روحیں دوسری روحوں کے ساتھ آرام کرتی ہیں</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vkidh</a:t>
            </a:r>
            <a:r>
              <a:rPr lang="en-US" sz="2800" dirty="0" smtClean="0">
                <a:latin typeface="Kruti Dev 016" pitchFamily="2" charset="0"/>
              </a:rPr>
              <a:t> :</a:t>
            </a:r>
            <a:r>
              <a:rPr lang="en-US" sz="2800" dirty="0" err="1" smtClean="0">
                <a:latin typeface="Kruti Dev 016" pitchFamily="2" charset="0"/>
              </a:rPr>
              <a:t>gsa</a:t>
            </a:r>
            <a:r>
              <a:rPr lang="en-US" sz="2800" dirty="0" smtClean="0">
                <a:latin typeface="Kruti Dev 016" pitchFamily="2" charset="0"/>
              </a:rPr>
              <a:t> </a:t>
            </a:r>
            <a:r>
              <a:rPr lang="en-US" sz="2800" dirty="0" err="1" smtClean="0">
                <a:latin typeface="Kruti Dev 016" pitchFamily="2" charset="0"/>
              </a:rPr>
              <a:t>nwljh</a:t>
            </a:r>
            <a:r>
              <a:rPr lang="en-US" sz="2800" dirty="0" smtClean="0">
                <a:latin typeface="Kruti Dev 016" pitchFamily="2" charset="0"/>
              </a:rPr>
              <a:t> :</a:t>
            </a:r>
            <a:r>
              <a:rPr lang="en-US" sz="2800" dirty="0" err="1" smtClean="0">
                <a:latin typeface="Kruti Dev 016" pitchFamily="2" charset="0"/>
              </a:rPr>
              <a:t>gksa</a:t>
            </a:r>
            <a:r>
              <a:rPr lang="en-US" sz="2800" dirty="0" smtClean="0">
                <a:latin typeface="Kruti Dev 016" pitchFamily="2" charset="0"/>
              </a:rPr>
              <a:t> </a:t>
            </a:r>
            <a:r>
              <a:rPr lang="en-US" sz="2800" dirty="0" err="1" smtClean="0">
                <a:latin typeface="Kruti Dev 016" pitchFamily="2" charset="0"/>
              </a:rPr>
              <a:t>ds</a:t>
            </a:r>
            <a:r>
              <a:rPr lang="en-US" sz="2800" dirty="0" smtClean="0">
                <a:latin typeface="Kruti Dev 016" pitchFamily="2" charset="0"/>
              </a:rPr>
              <a:t> </a:t>
            </a:r>
            <a:r>
              <a:rPr lang="en-US" sz="2800" dirty="0" err="1" smtClean="0">
                <a:latin typeface="Kruti Dev 016" pitchFamily="2" charset="0"/>
              </a:rPr>
              <a:t>lkFk</a:t>
            </a:r>
            <a:r>
              <a:rPr lang="en-US" sz="2800" dirty="0" smtClean="0">
                <a:latin typeface="Kruti Dev 016" pitchFamily="2" charset="0"/>
              </a:rPr>
              <a:t> </a:t>
            </a:r>
            <a:r>
              <a:rPr lang="en-US" sz="2800" dirty="0" err="1" smtClean="0">
                <a:latin typeface="Kruti Dev 016" pitchFamily="2" charset="0"/>
              </a:rPr>
              <a:t>vkjke</a:t>
            </a:r>
            <a:r>
              <a:rPr lang="en-US" sz="2800" dirty="0" smtClean="0">
                <a:latin typeface="Kruti Dev 016" pitchFamily="2" charset="0"/>
              </a:rPr>
              <a:t> </a:t>
            </a:r>
            <a:r>
              <a:rPr lang="en-US" sz="2800" dirty="0" err="1" smtClean="0">
                <a:latin typeface="Kruti Dev 016" pitchFamily="2" charset="0"/>
              </a:rPr>
              <a:t>djrh</a:t>
            </a:r>
            <a:r>
              <a:rPr lang="en-US" sz="2800" dirty="0" smtClean="0">
                <a:latin typeface="Kruti Dev 016" pitchFamily="2" charset="0"/>
              </a:rPr>
              <a:t> </a:t>
            </a:r>
            <a:r>
              <a:rPr lang="en-US" sz="2800" dirty="0" err="1" smtClean="0">
                <a:latin typeface="Kruti Dev 016" pitchFamily="2" charset="0"/>
              </a:rPr>
              <a:t>gSa</a:t>
            </a:r>
            <a:endParaRPr lang="en-US" sz="2800" dirty="0"/>
          </a:p>
        </p:txBody>
      </p:sp>
    </p:spTree>
    <p:extLst>
      <p:ext uri="{BB962C8B-B14F-4D97-AF65-F5344CB8AC3E}">
        <p14:creationId xmlns:p14="http://schemas.microsoft.com/office/powerpoint/2010/main" xmlns="" val="4018951219"/>
      </p:ext>
    </p:extLst>
  </p:cSld>
  <p:clrMapOvr>
    <a:masterClrMapping/>
  </p:clrMapOvr>
  <p:transition>
    <p:fade/>
  </p:transition>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016375"/>
            <a:ext cx="10363200" cy="1470025"/>
          </a:xfrm>
        </p:spPr>
        <p:txBody>
          <a:bodyPr/>
          <a:lstStyle/>
          <a:p>
            <a:r>
              <a:rPr lang="ur-PK" sz="5200" dirty="0">
                <a:latin typeface="1 MUHAMMADI QURANIC" pitchFamily="66" charset="-78"/>
                <a:cs typeface="1 MUHAMMADI QURANIC" pitchFamily="66" charset="-78"/>
              </a:rPr>
              <a:t>وَأَنْفُسُكُمْ فِي ٱلنُّفُوسِ</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err="1"/>
              <a:t>anfusukum</a:t>
            </a:r>
            <a:r>
              <a:rPr lang="en-US" sz="2800" i="1" dirty="0"/>
              <a:t> fi </a:t>
            </a:r>
            <a:r>
              <a:rPr lang="en-US" sz="2800" i="1" dirty="0" err="1"/>
              <a:t>alnnufusi</a:t>
            </a:r>
            <a:r>
              <a:rPr lang="en-US" sz="2800" dirty="0"/>
              <a:t/>
            </a:r>
            <a:br>
              <a:rPr lang="en-US" sz="2800" dirty="0"/>
            </a:br>
            <a:r>
              <a:rPr lang="en-US" sz="2800" dirty="0" smtClean="0"/>
              <a:t/>
            </a:r>
            <a:br>
              <a:rPr lang="en-US" sz="2800" dirty="0" smtClean="0"/>
            </a:br>
            <a:r>
              <a:rPr lang="en-US" sz="2800" dirty="0" smtClean="0"/>
              <a:t>Your </a:t>
            </a:r>
            <a:r>
              <a:rPr lang="en-US" sz="2800" dirty="0"/>
              <a:t>selves are among other selves</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آپ کی مخلوق دوسرے مخلوقات کے ساتھ شانہ بشانہ موجود ہے</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vkidh</a:t>
            </a:r>
            <a:r>
              <a:rPr lang="en-US" sz="2800" dirty="0" smtClean="0">
                <a:latin typeface="Kruti Dev 016" pitchFamily="2" charset="0"/>
              </a:rPr>
              <a:t> e[+</a:t>
            </a:r>
            <a:r>
              <a:rPr lang="en-US" sz="2800" dirty="0" err="1" smtClean="0">
                <a:latin typeface="Kruti Dev 016" pitchFamily="2" charset="0"/>
              </a:rPr>
              <a:t>yw</a:t>
            </a:r>
            <a:r>
              <a:rPr lang="en-US" sz="2800" dirty="0" smtClean="0">
                <a:latin typeface="Kruti Dev 016" pitchFamily="2" charset="0"/>
              </a:rPr>
              <a:t>[k+ </a:t>
            </a:r>
            <a:r>
              <a:rPr lang="en-US" sz="2800" dirty="0" err="1" smtClean="0">
                <a:latin typeface="Kruti Dev 016" pitchFamily="2" charset="0"/>
              </a:rPr>
              <a:t>nwljs</a:t>
            </a:r>
            <a:r>
              <a:rPr lang="en-US" sz="2800" dirty="0" smtClean="0">
                <a:latin typeface="Kruti Dev 016" pitchFamily="2" charset="0"/>
              </a:rPr>
              <a:t> e[+</a:t>
            </a:r>
            <a:r>
              <a:rPr lang="en-US" sz="2800" dirty="0" err="1" smtClean="0">
                <a:latin typeface="Kruti Dev 016" pitchFamily="2" charset="0"/>
              </a:rPr>
              <a:t>yw</a:t>
            </a:r>
            <a:r>
              <a:rPr lang="en-US" sz="2800" dirty="0" smtClean="0">
                <a:latin typeface="Kruti Dev 016" pitchFamily="2" charset="0"/>
              </a:rPr>
              <a:t>[</a:t>
            </a:r>
            <a:r>
              <a:rPr lang="en-US" sz="2800" dirty="0" err="1" smtClean="0">
                <a:latin typeface="Kruti Dev 016" pitchFamily="2" charset="0"/>
              </a:rPr>
              <a:t>kkr</a:t>
            </a:r>
            <a:r>
              <a:rPr lang="en-US" sz="2800" dirty="0" smtClean="0">
                <a:latin typeface="Kruti Dev 016" pitchFamily="2" charset="0"/>
              </a:rPr>
              <a:t> </a:t>
            </a:r>
            <a:r>
              <a:rPr lang="en-US" sz="2800" dirty="0" err="1" smtClean="0">
                <a:latin typeface="Kruti Dev 016" pitchFamily="2" charset="0"/>
              </a:rPr>
              <a:t>ds</a:t>
            </a:r>
            <a:r>
              <a:rPr lang="en-US" sz="2800" dirty="0" smtClean="0">
                <a:latin typeface="Kruti Dev 016" pitchFamily="2" charset="0"/>
              </a:rPr>
              <a:t> </a:t>
            </a:r>
            <a:r>
              <a:rPr lang="en-US" sz="2800" dirty="0" err="1" smtClean="0">
                <a:latin typeface="Kruti Dev 016" pitchFamily="2" charset="0"/>
              </a:rPr>
              <a:t>lkFk</a:t>
            </a:r>
            <a:r>
              <a:rPr lang="en-US" sz="2800" dirty="0" smtClean="0">
                <a:latin typeface="Kruti Dev 016" pitchFamily="2" charset="0"/>
              </a:rPr>
              <a:t> ‘</a:t>
            </a:r>
            <a:r>
              <a:rPr lang="en-US" sz="2800" dirty="0" err="1" smtClean="0">
                <a:latin typeface="Kruti Dev 016" pitchFamily="2" charset="0"/>
              </a:rPr>
              <a:t>kkuk</a:t>
            </a:r>
            <a:r>
              <a:rPr lang="en-US" sz="2800" dirty="0" smtClean="0">
                <a:latin typeface="Kruti Dev 016" pitchFamily="2" charset="0"/>
              </a:rPr>
              <a:t> </a:t>
            </a:r>
            <a:r>
              <a:rPr lang="en-US" sz="2800" dirty="0" err="1" smtClean="0">
                <a:latin typeface="Kruti Dev 016" pitchFamily="2" charset="0"/>
              </a:rPr>
              <a:t>c‘kkuk</a:t>
            </a:r>
            <a:r>
              <a:rPr lang="en-US" sz="2800" dirty="0" smtClean="0">
                <a:latin typeface="Kruti Dev 016" pitchFamily="2" charset="0"/>
              </a:rPr>
              <a:t> </a:t>
            </a:r>
            <a:r>
              <a:rPr lang="en-US" sz="2800" dirty="0" err="1" smtClean="0">
                <a:latin typeface="Kruti Dev 016" pitchFamily="2" charset="0"/>
              </a:rPr>
              <a:t>ekStwn</a:t>
            </a:r>
            <a:r>
              <a:rPr lang="en-US" sz="2800" dirty="0" smtClean="0">
                <a:latin typeface="Kruti Dev 016" pitchFamily="2" charset="0"/>
              </a:rPr>
              <a:t> </a:t>
            </a:r>
            <a:r>
              <a:rPr lang="en-US" sz="2800" dirty="0" err="1" smtClean="0">
                <a:latin typeface="Kruti Dev 016" pitchFamily="2" charset="0"/>
              </a:rPr>
              <a:t>gS</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2597740019"/>
      </p:ext>
    </p:extLst>
  </p:cSld>
  <p:clrMapOvr>
    <a:masterClrMapping/>
  </p:clrMapOvr>
  <p:transition>
    <p:fade/>
  </p:transition>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092575"/>
            <a:ext cx="10363200" cy="1470025"/>
          </a:xfrm>
        </p:spPr>
        <p:txBody>
          <a:bodyPr/>
          <a:lstStyle/>
          <a:p>
            <a:r>
              <a:rPr lang="ur-PK" sz="5200" dirty="0">
                <a:latin typeface="1 MUHAMMADI QURANIC" pitchFamily="66" charset="-78"/>
                <a:cs typeface="1 MUHAMMADI QURANIC" pitchFamily="66" charset="-78"/>
              </a:rPr>
              <a:t>وَآثَارُكُمْ فِي ٱلآثَارِ</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err="1"/>
              <a:t>atharukum</a:t>
            </a:r>
            <a:r>
              <a:rPr lang="en-US" sz="2800" i="1" dirty="0"/>
              <a:t> fi al-</a:t>
            </a:r>
            <a:r>
              <a:rPr lang="en-US" sz="2800" i="1" dirty="0" err="1"/>
              <a:t>athari</a:t>
            </a:r>
            <a:r>
              <a:rPr lang="en-US" sz="2800" dirty="0"/>
              <a:t/>
            </a:r>
            <a:br>
              <a:rPr lang="en-US" sz="2800" dirty="0"/>
            </a:br>
            <a:r>
              <a:rPr lang="en-US" sz="2800" dirty="0" smtClean="0"/>
              <a:t/>
            </a:r>
            <a:br>
              <a:rPr lang="en-US" sz="2800" dirty="0" smtClean="0"/>
            </a:br>
            <a:r>
              <a:rPr lang="en-US" sz="2800" dirty="0" smtClean="0"/>
              <a:t>Your </a:t>
            </a:r>
            <a:r>
              <a:rPr lang="en-US" sz="2800" dirty="0"/>
              <a:t>traditions are among other traditions</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آپ کی روایات کو دوسری روایات کا حوالہ دیا گیا ہے</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vkidh</a:t>
            </a:r>
            <a:r>
              <a:rPr lang="en-US" sz="2800" dirty="0" smtClean="0">
                <a:latin typeface="Kruti Dev 016" pitchFamily="2" charset="0"/>
              </a:rPr>
              <a:t> </a:t>
            </a:r>
            <a:r>
              <a:rPr lang="en-US" sz="2800" dirty="0" err="1" smtClean="0">
                <a:latin typeface="Kruti Dev 016" pitchFamily="2" charset="0"/>
              </a:rPr>
              <a:t>fjok;r</a:t>
            </a:r>
            <a:r>
              <a:rPr lang="en-US" sz="2800" dirty="0" smtClean="0">
                <a:latin typeface="Kruti Dev 016" pitchFamily="2" charset="0"/>
              </a:rPr>
              <a:t> </a:t>
            </a:r>
            <a:r>
              <a:rPr lang="en-US" sz="2800" dirty="0" err="1" smtClean="0">
                <a:latin typeface="Kruti Dev 016" pitchFamily="2" charset="0"/>
              </a:rPr>
              <a:t>dks</a:t>
            </a:r>
            <a:r>
              <a:rPr lang="en-US" sz="2800" dirty="0" smtClean="0">
                <a:latin typeface="Kruti Dev 016" pitchFamily="2" charset="0"/>
              </a:rPr>
              <a:t> </a:t>
            </a:r>
            <a:r>
              <a:rPr lang="en-US" sz="2800" dirty="0" err="1" smtClean="0">
                <a:latin typeface="Kruti Dev 016" pitchFamily="2" charset="0"/>
              </a:rPr>
              <a:t>nwljh</a:t>
            </a:r>
            <a:r>
              <a:rPr lang="en-US" sz="2800" dirty="0" smtClean="0">
                <a:latin typeface="Kruti Dev 016" pitchFamily="2" charset="0"/>
              </a:rPr>
              <a:t> </a:t>
            </a:r>
            <a:r>
              <a:rPr lang="en-US" sz="2800" dirty="0" err="1" smtClean="0">
                <a:latin typeface="Kruti Dev 016" pitchFamily="2" charset="0"/>
              </a:rPr>
              <a:t>fjok;r</a:t>
            </a:r>
            <a:r>
              <a:rPr lang="en-US" sz="2800" dirty="0" smtClean="0">
                <a:latin typeface="Kruti Dev 016" pitchFamily="2" charset="0"/>
              </a:rPr>
              <a:t> </a:t>
            </a:r>
            <a:r>
              <a:rPr lang="en-US" sz="2800" dirty="0" err="1" smtClean="0">
                <a:latin typeface="Kruti Dev 016" pitchFamily="2" charset="0"/>
              </a:rPr>
              <a:t>dk</a:t>
            </a:r>
            <a:r>
              <a:rPr lang="en-US" sz="2800" dirty="0" smtClean="0">
                <a:latin typeface="Kruti Dev 016" pitchFamily="2" charset="0"/>
              </a:rPr>
              <a:t> </a:t>
            </a:r>
            <a:r>
              <a:rPr lang="en-US" sz="2800" dirty="0" err="1" smtClean="0">
                <a:latin typeface="Kruti Dev 016" pitchFamily="2" charset="0"/>
              </a:rPr>
              <a:t>gokyk</a:t>
            </a:r>
            <a:r>
              <a:rPr lang="en-US" sz="2800" dirty="0" smtClean="0">
                <a:latin typeface="Kruti Dev 016" pitchFamily="2" charset="0"/>
              </a:rPr>
              <a:t> </a:t>
            </a:r>
            <a:r>
              <a:rPr lang="en-US" sz="2800" dirty="0" err="1" smtClean="0">
                <a:latin typeface="Kruti Dev 016" pitchFamily="2" charset="0"/>
              </a:rPr>
              <a:t>fn;k</a:t>
            </a:r>
            <a:r>
              <a:rPr lang="en-US" sz="2800" dirty="0" smtClean="0">
                <a:latin typeface="Kruti Dev 016" pitchFamily="2" charset="0"/>
              </a:rPr>
              <a:t> </a:t>
            </a:r>
            <a:r>
              <a:rPr lang="en-US" sz="2800" dirty="0" err="1" smtClean="0">
                <a:latin typeface="Kruti Dev 016" pitchFamily="2" charset="0"/>
              </a:rPr>
              <a:t>x;k</a:t>
            </a:r>
            <a:r>
              <a:rPr lang="en-US" sz="2800" dirty="0" smtClean="0">
                <a:latin typeface="Kruti Dev 016" pitchFamily="2" charset="0"/>
              </a:rPr>
              <a:t> </a:t>
            </a:r>
            <a:r>
              <a:rPr lang="en-US" sz="2800" dirty="0" err="1" smtClean="0">
                <a:latin typeface="Kruti Dev 016" pitchFamily="2" charset="0"/>
              </a:rPr>
              <a:t>gS</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3668465935"/>
      </p:ext>
    </p:extLst>
  </p:cSld>
  <p:clrMapOvr>
    <a:masterClrMapping/>
  </p:clrMapOvr>
  <p:transition>
    <p:fade/>
  </p:transition>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30575"/>
            <a:ext cx="10363200" cy="1470025"/>
          </a:xfrm>
        </p:spPr>
        <p:txBody>
          <a:bodyPr/>
          <a:lstStyle/>
          <a:p>
            <a:r>
              <a:rPr lang="ur-PK" sz="5200" dirty="0">
                <a:latin typeface="1 MUHAMMADI QURANIC" pitchFamily="66" charset="-78"/>
                <a:cs typeface="1 MUHAMMADI QURANIC" pitchFamily="66" charset="-78"/>
              </a:rPr>
              <a:t>وَقُبُورُكُمْ فِي ٱلْقُبُورِ</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err="1"/>
              <a:t>quburukum</a:t>
            </a:r>
            <a:r>
              <a:rPr lang="en-US" sz="2800" i="1" dirty="0"/>
              <a:t> fi </a:t>
            </a:r>
            <a:r>
              <a:rPr lang="en-US" sz="2800" i="1" dirty="0" err="1"/>
              <a:t>alquburi</a:t>
            </a:r>
            <a:r>
              <a:rPr lang="en-US" sz="2800" dirty="0"/>
              <a:t/>
            </a:r>
            <a:br>
              <a:rPr lang="en-US" sz="2800" dirty="0"/>
            </a:br>
            <a:r>
              <a:rPr lang="en-US" sz="2800" dirty="0" smtClean="0"/>
              <a:t/>
            </a:r>
            <a:br>
              <a:rPr lang="en-US" sz="2800" dirty="0" smtClean="0"/>
            </a:br>
            <a:r>
              <a:rPr lang="en-US" sz="2800" dirty="0" smtClean="0"/>
              <a:t>Your </a:t>
            </a:r>
            <a:r>
              <a:rPr lang="en-US" sz="2800" dirty="0"/>
              <a:t>graves are among other graves</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آپ کے آرام کی جگہیں دوسروں کے درمیان دکھائی دیتی ہیں</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vkids</a:t>
            </a:r>
            <a:r>
              <a:rPr lang="en-US" sz="2800" dirty="0" smtClean="0">
                <a:latin typeface="Kruti Dev 016" pitchFamily="2" charset="0"/>
              </a:rPr>
              <a:t> </a:t>
            </a:r>
            <a:r>
              <a:rPr lang="en-US" sz="2800" dirty="0" err="1" smtClean="0">
                <a:latin typeface="Kruti Dev 016" pitchFamily="2" charset="0"/>
              </a:rPr>
              <a:t>vkjke</a:t>
            </a:r>
            <a:r>
              <a:rPr lang="en-US" sz="2800" dirty="0" smtClean="0">
                <a:latin typeface="Kruti Dev 016" pitchFamily="2" charset="0"/>
              </a:rPr>
              <a:t> dh </a:t>
            </a:r>
            <a:r>
              <a:rPr lang="en-US" sz="2800" dirty="0" err="1" smtClean="0">
                <a:latin typeface="Kruti Dev 016" pitchFamily="2" charset="0"/>
              </a:rPr>
              <a:t>txgsa</a:t>
            </a:r>
            <a:r>
              <a:rPr lang="en-US" sz="2800" dirty="0" smtClean="0">
                <a:latin typeface="Kruti Dev 016" pitchFamily="2" charset="0"/>
              </a:rPr>
              <a:t> </a:t>
            </a:r>
            <a:r>
              <a:rPr lang="en-US" sz="2800" dirty="0" err="1" smtClean="0">
                <a:latin typeface="Kruti Dev 016" pitchFamily="2" charset="0"/>
              </a:rPr>
              <a:t>nwljksa</a:t>
            </a:r>
            <a:r>
              <a:rPr lang="en-US" sz="2800" dirty="0" smtClean="0">
                <a:latin typeface="Kruti Dev 016" pitchFamily="2" charset="0"/>
              </a:rPr>
              <a:t> </a:t>
            </a:r>
            <a:r>
              <a:rPr lang="en-US" sz="2800" dirty="0" err="1" smtClean="0">
                <a:latin typeface="Kruti Dev 016" pitchFamily="2" charset="0"/>
              </a:rPr>
              <a:t>ds</a:t>
            </a:r>
            <a:r>
              <a:rPr lang="en-US" sz="2800" dirty="0" smtClean="0">
                <a:latin typeface="Kruti Dev 016" pitchFamily="2" charset="0"/>
              </a:rPr>
              <a:t> </a:t>
            </a:r>
            <a:r>
              <a:rPr lang="en-US" sz="2800" dirty="0" err="1" smtClean="0">
                <a:latin typeface="Kruti Dev 016" pitchFamily="2" charset="0"/>
              </a:rPr>
              <a:t>njfe;ku</a:t>
            </a:r>
            <a:r>
              <a:rPr lang="en-US" sz="2800" dirty="0" smtClean="0">
                <a:latin typeface="Kruti Dev 016" pitchFamily="2" charset="0"/>
              </a:rPr>
              <a:t> fn[</a:t>
            </a:r>
            <a:r>
              <a:rPr lang="en-US" sz="2800" dirty="0" err="1" smtClean="0">
                <a:latin typeface="Kruti Dev 016" pitchFamily="2" charset="0"/>
              </a:rPr>
              <a:t>kkbZ</a:t>
            </a:r>
            <a:r>
              <a:rPr lang="en-US" sz="2800" dirty="0" smtClean="0">
                <a:latin typeface="Kruti Dev 016" pitchFamily="2" charset="0"/>
              </a:rPr>
              <a:t> </a:t>
            </a:r>
            <a:r>
              <a:rPr lang="en-US" sz="2800" dirty="0" err="1" smtClean="0">
                <a:latin typeface="Kruti Dev 016" pitchFamily="2" charset="0"/>
              </a:rPr>
              <a:t>nsrh</a:t>
            </a:r>
            <a:r>
              <a:rPr lang="en-US" sz="2800" dirty="0" smtClean="0">
                <a:latin typeface="Kruti Dev 016" pitchFamily="2" charset="0"/>
              </a:rPr>
              <a:t> </a:t>
            </a:r>
            <a:r>
              <a:rPr lang="en-US" sz="2800" dirty="0" err="1" smtClean="0">
                <a:latin typeface="Kruti Dev 016" pitchFamily="2" charset="0"/>
              </a:rPr>
              <a:t>gSa</a:t>
            </a:r>
            <a:endParaRPr lang="en-US" sz="2800" dirty="0"/>
          </a:p>
        </p:txBody>
      </p:sp>
    </p:spTree>
    <p:extLst>
      <p:ext uri="{BB962C8B-B14F-4D97-AF65-F5344CB8AC3E}">
        <p14:creationId xmlns:p14="http://schemas.microsoft.com/office/powerpoint/2010/main" xmlns="" val="2859207518"/>
      </p:ext>
    </p:extLst>
  </p:cSld>
  <p:clrMapOvr>
    <a:masterClrMapping/>
  </p:clrMapOvr>
  <p:transition>
    <p:fade/>
  </p:transition>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254375"/>
            <a:ext cx="10363200" cy="1470025"/>
          </a:xfrm>
        </p:spPr>
        <p:txBody>
          <a:bodyPr/>
          <a:lstStyle/>
          <a:p>
            <a:r>
              <a:rPr lang="ur-PK" sz="5200" dirty="0">
                <a:latin typeface="1 MUHAMMADI QURANIC" pitchFamily="66" charset="-78"/>
                <a:cs typeface="1 MUHAMMADI QURANIC" pitchFamily="66" charset="-78"/>
              </a:rPr>
              <a:t>فَمَا أَحْلىٰ أَسْمَاءَكُمْ</a:t>
            </a:r>
            <a:r>
              <a:rPr lang="en-US" sz="5200" dirty="0"/>
              <a:t/>
            </a:r>
            <a:br>
              <a:rPr lang="en-US" sz="5200" dirty="0"/>
            </a:br>
            <a:r>
              <a:rPr lang="en-US" sz="2800" dirty="0" smtClean="0"/>
              <a:t/>
            </a:r>
            <a:br>
              <a:rPr lang="en-US" sz="2800" dirty="0" smtClean="0"/>
            </a:br>
            <a:r>
              <a:rPr lang="en-US" sz="2800" i="1" dirty="0" err="1" smtClean="0"/>
              <a:t>fama</a:t>
            </a:r>
            <a:r>
              <a:rPr lang="en-US" sz="2800" i="1" dirty="0" smtClean="0"/>
              <a:t> </a:t>
            </a:r>
            <a:r>
              <a:rPr lang="en-US" sz="2800" i="1" dirty="0" err="1"/>
              <a:t>ahla</a:t>
            </a:r>
            <a:r>
              <a:rPr lang="en-US" sz="2800" i="1" dirty="0"/>
              <a:t> </a:t>
            </a:r>
            <a:r>
              <a:rPr lang="en-US" sz="2800" i="1" dirty="0" err="1"/>
              <a:t>asma'akum</a:t>
            </a:r>
            <a:r>
              <a:rPr lang="en-US" sz="2800" dirty="0"/>
              <a:t/>
            </a:r>
            <a:br>
              <a:rPr lang="en-US" sz="2800" dirty="0"/>
            </a:br>
            <a:r>
              <a:rPr lang="en-US" sz="2800" dirty="0" smtClean="0"/>
              <a:t/>
            </a:r>
            <a:br>
              <a:rPr lang="en-US" sz="2800" dirty="0" smtClean="0"/>
            </a:br>
            <a:r>
              <a:rPr lang="en-US" sz="2800" dirty="0" smtClean="0"/>
              <a:t>But </a:t>
            </a:r>
            <a:r>
              <a:rPr lang="en-US" sz="2800" dirty="0"/>
              <a:t>how gracious your names are</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لیکن آپ کے نام انتہائی مہربان ہیں</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ysfdu</a:t>
            </a:r>
            <a:r>
              <a:rPr lang="en-US" sz="2800" dirty="0" smtClean="0">
                <a:latin typeface="Kruti Dev 016" pitchFamily="2" charset="0"/>
              </a:rPr>
              <a:t> </a:t>
            </a:r>
            <a:r>
              <a:rPr lang="en-US" sz="2800" dirty="0" err="1" smtClean="0">
                <a:latin typeface="Kruti Dev 016" pitchFamily="2" charset="0"/>
              </a:rPr>
              <a:t>vkids</a:t>
            </a:r>
            <a:r>
              <a:rPr lang="en-US" sz="2800" dirty="0" smtClean="0">
                <a:latin typeface="Kruti Dev 016" pitchFamily="2" charset="0"/>
              </a:rPr>
              <a:t> </a:t>
            </a:r>
            <a:r>
              <a:rPr lang="en-US" sz="2800" dirty="0" err="1" smtClean="0">
                <a:latin typeface="Kruti Dev 016" pitchFamily="2" charset="0"/>
              </a:rPr>
              <a:t>uke</a:t>
            </a:r>
            <a:r>
              <a:rPr lang="en-US" sz="2800" dirty="0" smtClean="0">
                <a:latin typeface="Kruti Dev 016" pitchFamily="2" charset="0"/>
              </a:rPr>
              <a:t> </a:t>
            </a:r>
            <a:r>
              <a:rPr lang="en-US" sz="2800" dirty="0" err="1" smtClean="0">
                <a:latin typeface="Kruti Dev 016" pitchFamily="2" charset="0"/>
              </a:rPr>
              <a:t>bUrgkbZ</a:t>
            </a:r>
            <a:r>
              <a:rPr lang="en-US" sz="2800" dirty="0" smtClean="0">
                <a:latin typeface="Kruti Dev 016" pitchFamily="2" charset="0"/>
              </a:rPr>
              <a:t> </a:t>
            </a:r>
            <a:r>
              <a:rPr lang="en-US" sz="2800" dirty="0" err="1" smtClean="0">
                <a:latin typeface="Kruti Dev 016" pitchFamily="2" charset="0"/>
              </a:rPr>
              <a:t>esgjcku</a:t>
            </a:r>
            <a:r>
              <a:rPr lang="en-US" sz="2800" dirty="0" smtClean="0">
                <a:latin typeface="Kruti Dev 016" pitchFamily="2" charset="0"/>
              </a:rPr>
              <a:t> </a:t>
            </a:r>
            <a:r>
              <a:rPr lang="en-US" sz="2800" dirty="0" err="1" smtClean="0">
                <a:latin typeface="Kruti Dev 016" pitchFamily="2" charset="0"/>
              </a:rPr>
              <a:t>gSa</a:t>
            </a:r>
            <a:endParaRPr lang="en-US" sz="2800" dirty="0"/>
          </a:p>
        </p:txBody>
      </p:sp>
    </p:spTree>
    <p:extLst>
      <p:ext uri="{BB962C8B-B14F-4D97-AF65-F5344CB8AC3E}">
        <p14:creationId xmlns:p14="http://schemas.microsoft.com/office/powerpoint/2010/main" xmlns="" val="2633255993"/>
      </p:ext>
    </p:extLst>
  </p:cSld>
  <p:clrMapOvr>
    <a:masterClrMapping/>
  </p:clrMapOvr>
  <p:transition>
    <p:fade/>
  </p:transition>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168775"/>
            <a:ext cx="10363200" cy="1470025"/>
          </a:xfrm>
        </p:spPr>
        <p:txBody>
          <a:bodyPr/>
          <a:lstStyle/>
          <a:p>
            <a:r>
              <a:rPr lang="ur-PK" sz="5200" dirty="0">
                <a:latin typeface="1 MUHAMMADI QURANIC" pitchFamily="66" charset="-78"/>
                <a:cs typeface="1 MUHAMMADI QURANIC" pitchFamily="66" charset="-78"/>
              </a:rPr>
              <a:t>وَأَكْرَمَ أَنْفُسَكُمْ</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err="1"/>
              <a:t>akrama</a:t>
            </a:r>
            <a:r>
              <a:rPr lang="en-US" sz="2800" i="1" dirty="0"/>
              <a:t> </a:t>
            </a:r>
            <a:r>
              <a:rPr lang="en-US" sz="2800" i="1" dirty="0" err="1"/>
              <a:t>anfusakum</a:t>
            </a:r>
            <a:r>
              <a:rPr lang="en-US" sz="2800" dirty="0"/>
              <a:t/>
            </a:r>
            <a:br>
              <a:rPr lang="en-US" sz="2800" dirty="0"/>
            </a:br>
            <a:r>
              <a:rPr lang="en-US" sz="2800" dirty="0" smtClean="0"/>
              <a:t/>
            </a:r>
            <a:br>
              <a:rPr lang="en-US" sz="2800" dirty="0" smtClean="0"/>
            </a:br>
            <a:r>
              <a:rPr lang="en-US" sz="2800" dirty="0" smtClean="0"/>
              <a:t>How </a:t>
            </a:r>
            <a:r>
              <a:rPr lang="en-US" sz="2800" dirty="0"/>
              <a:t>noble your souls are</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آپ کی زندگی سب سے سخاوت مند اور مہربان ہے</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vkidh</a:t>
            </a:r>
            <a:r>
              <a:rPr lang="en-US" sz="2800" dirty="0" smtClean="0">
                <a:latin typeface="Kruti Dev 016" pitchFamily="2" charset="0"/>
              </a:rPr>
              <a:t> </a:t>
            </a:r>
            <a:r>
              <a:rPr lang="en-US" sz="2800" dirty="0" err="1" smtClean="0">
                <a:latin typeface="Kruti Dev 016" pitchFamily="2" charset="0"/>
              </a:rPr>
              <a:t>ft+Unxh</a:t>
            </a:r>
            <a:r>
              <a:rPr lang="en-US" sz="2800" dirty="0" smtClean="0">
                <a:latin typeface="Kruti Dev 016" pitchFamily="2" charset="0"/>
              </a:rPr>
              <a:t> </a:t>
            </a:r>
            <a:r>
              <a:rPr lang="en-US" sz="2800" dirty="0" err="1" smtClean="0">
                <a:latin typeface="Kruti Dev 016" pitchFamily="2" charset="0"/>
              </a:rPr>
              <a:t>lcls</a:t>
            </a:r>
            <a:r>
              <a:rPr lang="en-US" sz="2800" dirty="0" smtClean="0">
                <a:latin typeface="Kruti Dev 016" pitchFamily="2" charset="0"/>
              </a:rPr>
              <a:t> l[</a:t>
            </a:r>
            <a:r>
              <a:rPr lang="en-US" sz="2800" dirty="0" err="1" smtClean="0">
                <a:latin typeface="Kruti Dev 016" pitchFamily="2" charset="0"/>
              </a:rPr>
              <a:t>k+koreUn</a:t>
            </a:r>
            <a:r>
              <a:rPr lang="en-US" sz="2800" dirty="0" smtClean="0">
                <a:latin typeface="Kruti Dev 016" pitchFamily="2" charset="0"/>
              </a:rPr>
              <a:t> </a:t>
            </a:r>
            <a:r>
              <a:rPr lang="en-US" sz="2800" dirty="0" err="1" smtClean="0">
                <a:latin typeface="Kruti Dev 016" pitchFamily="2" charset="0"/>
              </a:rPr>
              <a:t>vkSj</a:t>
            </a:r>
            <a:r>
              <a:rPr lang="en-US" sz="2800" dirty="0" smtClean="0">
                <a:latin typeface="Kruti Dev 016" pitchFamily="2" charset="0"/>
              </a:rPr>
              <a:t> </a:t>
            </a:r>
            <a:r>
              <a:rPr lang="en-US" sz="2800" dirty="0" err="1" smtClean="0">
                <a:latin typeface="Kruti Dev 016" pitchFamily="2" charset="0"/>
              </a:rPr>
              <a:t>esgjcku</a:t>
            </a:r>
            <a:r>
              <a:rPr lang="en-US" sz="2800" dirty="0" smtClean="0">
                <a:latin typeface="Kruti Dev 016" pitchFamily="2" charset="0"/>
              </a:rPr>
              <a:t> </a:t>
            </a:r>
            <a:r>
              <a:rPr lang="en-US" sz="2800" dirty="0" err="1" smtClean="0">
                <a:latin typeface="Kruti Dev 016" pitchFamily="2" charset="0"/>
              </a:rPr>
              <a:t>gS</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3764457348"/>
      </p:ext>
    </p:extLst>
  </p:cSld>
  <p:clrMapOvr>
    <a:masterClrMapping/>
  </p:clrMapOvr>
  <p:transition>
    <p:fade/>
  </p:transition>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635375"/>
            <a:ext cx="10363200" cy="1470025"/>
          </a:xfrm>
        </p:spPr>
        <p:txBody>
          <a:bodyPr/>
          <a:lstStyle/>
          <a:p>
            <a:r>
              <a:rPr lang="ur-PK" sz="5200" dirty="0">
                <a:latin typeface="1 MUHAMMADI QURANIC" pitchFamily="66" charset="-78"/>
                <a:cs typeface="1 MUHAMMADI QURANIC" pitchFamily="66" charset="-78"/>
              </a:rPr>
              <a:t>وَأَعْظَمَ شَأْنَكُمْ</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err="1"/>
              <a:t>a`zama</a:t>
            </a:r>
            <a:r>
              <a:rPr lang="en-US" sz="2800" i="1" dirty="0"/>
              <a:t> </a:t>
            </a:r>
            <a:r>
              <a:rPr lang="en-US" sz="2800" i="1" dirty="0" err="1"/>
              <a:t>sha'nakum</a:t>
            </a:r>
            <a:r>
              <a:rPr lang="en-US" sz="2800" dirty="0"/>
              <a:t/>
            </a:r>
            <a:br>
              <a:rPr lang="en-US" sz="2800" dirty="0"/>
            </a:br>
            <a:r>
              <a:rPr lang="en-US" sz="2800" dirty="0" smtClean="0"/>
              <a:t/>
            </a:r>
            <a:br>
              <a:rPr lang="en-US" sz="2800" dirty="0" smtClean="0"/>
            </a:br>
            <a:r>
              <a:rPr lang="en-US" sz="2800" dirty="0" smtClean="0"/>
              <a:t>How </a:t>
            </a:r>
            <a:r>
              <a:rPr lang="en-US" sz="2800" dirty="0"/>
              <a:t>superior your affairs are</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آپ کی فطرت اور مزاج فطرت ہے</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vkidh</a:t>
            </a:r>
            <a:r>
              <a:rPr lang="en-US" sz="2800" dirty="0" smtClean="0">
                <a:latin typeface="Kruti Dev 016" pitchFamily="2" charset="0"/>
              </a:rPr>
              <a:t> </a:t>
            </a:r>
            <a:r>
              <a:rPr lang="en-US" sz="2800" dirty="0" err="1" smtClean="0">
                <a:latin typeface="Kruti Dev 016" pitchFamily="2" charset="0"/>
              </a:rPr>
              <a:t>fQrjr</a:t>
            </a:r>
            <a:r>
              <a:rPr lang="en-US" sz="2800" dirty="0" smtClean="0">
                <a:latin typeface="Kruti Dev 016" pitchFamily="2" charset="0"/>
              </a:rPr>
              <a:t> </a:t>
            </a:r>
            <a:r>
              <a:rPr lang="en-US" sz="2800" dirty="0" err="1" smtClean="0">
                <a:latin typeface="Kruti Dev 016" pitchFamily="2" charset="0"/>
              </a:rPr>
              <a:t>vkSj</a:t>
            </a:r>
            <a:r>
              <a:rPr lang="en-US" sz="2800" dirty="0" smtClean="0">
                <a:latin typeface="Kruti Dev 016" pitchFamily="2" charset="0"/>
              </a:rPr>
              <a:t> </a:t>
            </a:r>
            <a:r>
              <a:rPr lang="en-US" sz="2800" dirty="0" err="1" smtClean="0">
                <a:latin typeface="Kruti Dev 016" pitchFamily="2" charset="0"/>
              </a:rPr>
              <a:t>fet+kt</a:t>
            </a:r>
            <a:r>
              <a:rPr lang="en-US" sz="2800" dirty="0" smtClean="0">
                <a:latin typeface="Kruti Dev 016" pitchFamily="2" charset="0"/>
              </a:rPr>
              <a:t> </a:t>
            </a:r>
            <a:r>
              <a:rPr lang="en-US" sz="2800" dirty="0" err="1" smtClean="0">
                <a:latin typeface="Kruti Dev 016" pitchFamily="2" charset="0"/>
              </a:rPr>
              <a:t>fQrjr</a:t>
            </a:r>
            <a:r>
              <a:rPr lang="en-US" sz="2800" dirty="0" smtClean="0">
                <a:latin typeface="Kruti Dev 016" pitchFamily="2" charset="0"/>
              </a:rPr>
              <a:t> </a:t>
            </a:r>
            <a:r>
              <a:rPr lang="en-US" sz="2800" dirty="0" err="1" smtClean="0">
                <a:latin typeface="Kruti Dev 016" pitchFamily="2" charset="0"/>
              </a:rPr>
              <a:t>gS</a:t>
            </a:r>
            <a:r>
              <a:rPr lang="en-US" sz="2800" dirty="0" smtClean="0"/>
              <a:t/>
            </a:r>
            <a:br>
              <a:rPr lang="en-US" sz="2800" dirty="0" smtClean="0"/>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3268483064"/>
      </p:ext>
    </p:extLst>
  </p:cSld>
  <p:clrMapOvr>
    <a:masterClrMapping/>
  </p:clrMapOvr>
  <p:transition>
    <p:fade/>
  </p:transition>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940175"/>
            <a:ext cx="10363200" cy="1470025"/>
          </a:xfrm>
        </p:spPr>
        <p:txBody>
          <a:bodyPr/>
          <a:lstStyle/>
          <a:p>
            <a:r>
              <a:rPr lang="ur-PK" sz="5200" dirty="0">
                <a:latin typeface="1 MUHAMMADI QURANIC" pitchFamily="66" charset="-78"/>
                <a:cs typeface="1 MUHAMMADI QURANIC" pitchFamily="66" charset="-78"/>
              </a:rPr>
              <a:t>وَأَجَلَّ خَطَرَكُمْ</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err="1"/>
              <a:t>ajalla</a:t>
            </a:r>
            <a:r>
              <a:rPr lang="en-US" sz="2800" i="1" dirty="0"/>
              <a:t> </a:t>
            </a:r>
            <a:r>
              <a:rPr lang="en-US" sz="2800" i="1" dirty="0" err="1"/>
              <a:t>khatarakum</a:t>
            </a:r>
            <a:r>
              <a:rPr lang="en-US" sz="2800" dirty="0"/>
              <a:t/>
            </a:r>
            <a:br>
              <a:rPr lang="en-US" sz="2800" dirty="0"/>
            </a:br>
            <a:r>
              <a:rPr lang="en-US" sz="2800" dirty="0" smtClean="0"/>
              <a:t/>
            </a:r>
            <a:br>
              <a:rPr lang="en-US" sz="2800" dirty="0" smtClean="0"/>
            </a:br>
            <a:r>
              <a:rPr lang="en-US" sz="2800" dirty="0" smtClean="0"/>
              <a:t>How </a:t>
            </a:r>
            <a:r>
              <a:rPr lang="en-US" sz="2800" dirty="0"/>
              <a:t>majestic your stations are</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اپنے خطرہ کو ملتوی کریں</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vius</a:t>
            </a:r>
            <a:r>
              <a:rPr lang="en-US" sz="2800" dirty="0" smtClean="0">
                <a:latin typeface="Kruti Dev 016" pitchFamily="2" charset="0"/>
              </a:rPr>
              <a:t> [</a:t>
            </a:r>
            <a:r>
              <a:rPr lang="en-US" sz="2800" dirty="0" err="1" smtClean="0">
                <a:latin typeface="Kruti Dev 016" pitchFamily="2" charset="0"/>
              </a:rPr>
              <a:t>k+rjs</a:t>
            </a:r>
            <a:r>
              <a:rPr lang="en-US" sz="2800" dirty="0" smtClean="0">
                <a:latin typeface="Kruti Dev 016" pitchFamily="2" charset="0"/>
              </a:rPr>
              <a:t> </a:t>
            </a:r>
            <a:r>
              <a:rPr lang="en-US" sz="2800" dirty="0" err="1" smtClean="0">
                <a:latin typeface="Kruti Dev 016" pitchFamily="2" charset="0"/>
              </a:rPr>
              <a:t>dks</a:t>
            </a:r>
            <a:r>
              <a:rPr lang="en-US" sz="2800" dirty="0" smtClean="0">
                <a:latin typeface="Kruti Dev 016" pitchFamily="2" charset="0"/>
              </a:rPr>
              <a:t> </a:t>
            </a:r>
            <a:r>
              <a:rPr lang="en-US" sz="2800" dirty="0" err="1" smtClean="0">
                <a:latin typeface="Kruti Dev 016" pitchFamily="2" charset="0"/>
              </a:rPr>
              <a:t>eqyroh</a:t>
            </a:r>
            <a:r>
              <a:rPr lang="en-US" sz="2800" dirty="0" smtClean="0">
                <a:latin typeface="Kruti Dev 016" pitchFamily="2" charset="0"/>
              </a:rPr>
              <a:t> </a:t>
            </a:r>
            <a:r>
              <a:rPr lang="en-US" sz="2800" dirty="0" err="1" smtClean="0">
                <a:latin typeface="Kruti Dev 016" pitchFamily="2" charset="0"/>
              </a:rPr>
              <a:t>djsa</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2465832976"/>
      </p:ext>
    </p:extLst>
  </p:cSld>
  <p:clrMapOvr>
    <a:masterClrMapping/>
  </p:clrMapOvr>
  <p:transition>
    <p:fade/>
  </p:transition>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092575"/>
            <a:ext cx="10363200" cy="1470025"/>
          </a:xfrm>
        </p:spPr>
        <p:txBody>
          <a:bodyPr/>
          <a:lstStyle/>
          <a:p>
            <a:r>
              <a:rPr lang="ur-PK" sz="5200" dirty="0">
                <a:latin typeface="1 MUHAMMADI QURANIC" pitchFamily="66" charset="-78"/>
                <a:cs typeface="1 MUHAMMADI QURANIC" pitchFamily="66" charset="-78"/>
              </a:rPr>
              <a:t>وَأَوْفَىٰ عَهْدَكُمْ</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err="1"/>
              <a:t>awfa</a:t>
            </a:r>
            <a:r>
              <a:rPr lang="en-US" sz="2800" i="1" dirty="0"/>
              <a:t> `</a:t>
            </a:r>
            <a:r>
              <a:rPr lang="en-US" sz="2800" i="1" dirty="0" err="1"/>
              <a:t>ahdakum</a:t>
            </a:r>
            <a:r>
              <a:rPr lang="en-US" sz="2800" dirty="0"/>
              <a:t/>
            </a:r>
            <a:br>
              <a:rPr lang="en-US" sz="2800" dirty="0"/>
            </a:br>
            <a:r>
              <a:rPr lang="en-US" sz="2800" dirty="0" smtClean="0"/>
              <a:t/>
            </a:r>
            <a:br>
              <a:rPr lang="en-US" sz="2800" dirty="0" smtClean="0"/>
            </a:br>
            <a:r>
              <a:rPr lang="en-US" sz="2800" dirty="0" smtClean="0"/>
              <a:t>How </a:t>
            </a:r>
            <a:r>
              <a:rPr lang="en-US" sz="2800" dirty="0"/>
              <a:t>dependable your covenants are</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انحصار آپ کا عہد ہے</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bUgslkj</a:t>
            </a:r>
            <a:r>
              <a:rPr lang="en-US" sz="2800" dirty="0" smtClean="0">
                <a:latin typeface="Kruti Dev 016" pitchFamily="2" charset="0"/>
              </a:rPr>
              <a:t> </a:t>
            </a:r>
            <a:r>
              <a:rPr lang="en-US" sz="2800" dirty="0" err="1" smtClean="0">
                <a:latin typeface="Kruti Dev 016" pitchFamily="2" charset="0"/>
              </a:rPr>
              <a:t>vkidk</a:t>
            </a:r>
            <a:r>
              <a:rPr lang="en-US" sz="2800" dirty="0" smtClean="0">
                <a:latin typeface="Kruti Dev 016" pitchFamily="2" charset="0"/>
              </a:rPr>
              <a:t> </a:t>
            </a:r>
            <a:r>
              <a:rPr lang="en-US" sz="2800" dirty="0" err="1" smtClean="0">
                <a:latin typeface="Kruti Dev 016" pitchFamily="2" charset="0"/>
              </a:rPr>
              <a:t>vgsn</a:t>
            </a:r>
            <a:r>
              <a:rPr lang="en-US" sz="2800" dirty="0" smtClean="0">
                <a:latin typeface="Kruti Dev 016" pitchFamily="2" charset="0"/>
              </a:rPr>
              <a:t> </a:t>
            </a:r>
            <a:r>
              <a:rPr lang="en-US" sz="2800" dirty="0" err="1" smtClean="0">
                <a:latin typeface="Kruti Dev 016" pitchFamily="2" charset="0"/>
              </a:rPr>
              <a:t>gS</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49648382"/>
      </p:ext>
    </p:extLst>
  </p:cSld>
  <p:clrMapOvr>
    <a:masterClrMapping/>
  </p:clrMapOvr>
  <p:transition>
    <p:fade/>
  </p:transition>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092575"/>
            <a:ext cx="10363200" cy="1470025"/>
          </a:xfrm>
        </p:spPr>
        <p:txBody>
          <a:bodyPr/>
          <a:lstStyle/>
          <a:p>
            <a:r>
              <a:rPr lang="ur-PK" sz="5200" dirty="0">
                <a:latin typeface="1 MUHAMMADI QURANIC" pitchFamily="66" charset="-78"/>
                <a:cs typeface="1 MUHAMMADI QURANIC" pitchFamily="66" charset="-78"/>
              </a:rPr>
              <a:t>وَأَصْدَقَ وَعْدَكُمْ</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err="1"/>
              <a:t>asdaqa</a:t>
            </a:r>
            <a:r>
              <a:rPr lang="en-US" sz="2800" i="1" dirty="0"/>
              <a:t> </a:t>
            </a:r>
            <a:r>
              <a:rPr lang="en-US" sz="2800" i="1" dirty="0" err="1"/>
              <a:t>wa`dakum</a:t>
            </a:r>
            <a:r>
              <a:rPr lang="en-US" sz="2800" dirty="0"/>
              <a:t/>
            </a:r>
            <a:br>
              <a:rPr lang="en-US" sz="2800" dirty="0"/>
            </a:br>
            <a:r>
              <a:rPr lang="en-US" sz="2800" dirty="0" smtClean="0"/>
              <a:t/>
            </a:r>
            <a:br>
              <a:rPr lang="en-US" sz="2800" dirty="0" smtClean="0"/>
            </a:br>
            <a:r>
              <a:rPr lang="en-US" sz="2800" dirty="0" smtClean="0"/>
              <a:t>How </a:t>
            </a:r>
            <a:r>
              <a:rPr lang="en-US" sz="2800" dirty="0"/>
              <a:t>truthful your promises are</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آپ کا وعدہ سچا ہے</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vkidk</a:t>
            </a:r>
            <a:r>
              <a:rPr lang="en-US" sz="2800" dirty="0" smtClean="0">
                <a:latin typeface="Kruti Dev 016" pitchFamily="2" charset="0"/>
              </a:rPr>
              <a:t> </a:t>
            </a:r>
            <a:r>
              <a:rPr lang="en-US" sz="2800" dirty="0" err="1" smtClean="0">
                <a:latin typeface="Kruti Dev 016" pitchFamily="2" charset="0"/>
              </a:rPr>
              <a:t>oknk</a:t>
            </a:r>
            <a:r>
              <a:rPr lang="en-US" sz="2800" dirty="0" smtClean="0">
                <a:latin typeface="Kruti Dev 016" pitchFamily="2" charset="0"/>
              </a:rPr>
              <a:t> </a:t>
            </a:r>
            <a:r>
              <a:rPr lang="en-US" sz="2800" dirty="0" err="1" smtClean="0">
                <a:latin typeface="Kruti Dev 016" pitchFamily="2" charset="0"/>
              </a:rPr>
              <a:t>lPpk</a:t>
            </a:r>
            <a:r>
              <a:rPr lang="en-US" sz="2800" dirty="0" smtClean="0">
                <a:latin typeface="Kruti Dev 016" pitchFamily="2" charset="0"/>
              </a:rPr>
              <a:t> </a:t>
            </a:r>
            <a:r>
              <a:rPr lang="en-US" sz="2800" dirty="0" err="1" smtClean="0">
                <a:latin typeface="Kruti Dev 016" pitchFamily="2" charset="0"/>
              </a:rPr>
              <a:t>gS</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4100083045"/>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254375"/>
            <a:ext cx="10363200" cy="1470025"/>
          </a:xfrm>
        </p:spPr>
        <p:txBody>
          <a:bodyPr/>
          <a:lstStyle/>
          <a:p>
            <a:r>
              <a:rPr lang="ur-PK" sz="5200" dirty="0">
                <a:latin typeface="1 MUHAMMADI QURANIC" pitchFamily="66" charset="-78"/>
                <a:cs typeface="1 MUHAMMADI QURANIC" pitchFamily="66" charset="-78"/>
              </a:rPr>
              <a:t>وَرَحْمَةُ </a:t>
            </a:r>
            <a:r>
              <a:rPr lang="ur-PK" sz="5200" dirty="0" smtClean="0">
                <a:latin typeface="1 MUHAMMADI QURANIC" pitchFamily="66" charset="-78"/>
                <a:cs typeface="1 MUHAMMADI QURANIC" pitchFamily="66" charset="-78"/>
              </a:rPr>
              <a:t>ٱللہ  </a:t>
            </a:r>
            <a:r>
              <a:rPr lang="ur-PK" sz="5200" dirty="0">
                <a:latin typeface="1 MUHAMMADI QURANIC" pitchFamily="66" charset="-78"/>
                <a:cs typeface="1 MUHAMMADI QURANIC" pitchFamily="66" charset="-78"/>
              </a:rPr>
              <a:t>وَبَرَكَاتُهُ</a:t>
            </a:r>
            <a:r>
              <a:rPr lang="en-US" sz="5200" dirty="0">
                <a:latin typeface="1 MUHAMMADI QURANIC" pitchFamily="66" charset="-78"/>
                <a:cs typeface="1 MUHAMMADI QURANIC" pitchFamily="66" charset="-78"/>
              </a:rPr>
              <a:t/>
            </a:r>
            <a:br>
              <a:rPr lang="en-US" sz="5200" dirty="0">
                <a:latin typeface="1 MUHAMMADI QURANIC" pitchFamily="66" charset="-78"/>
                <a:cs typeface="1 MUHAMMADI QURANIC" pitchFamily="66" charset="-78"/>
              </a:rPr>
            </a:br>
            <a:r>
              <a:rPr lang="ur-PK" sz="2800" dirty="0" smtClean="0">
                <a:latin typeface="1 MUHAMMADI QURANIC" pitchFamily="66" charset="-78"/>
                <a:cs typeface="1 MUHAMMADI QURANIC" pitchFamily="66" charset="-78"/>
              </a:rPr>
              <a:t/>
            </a:r>
            <a:br>
              <a:rPr lang="ur-PK" sz="2800" dirty="0" smtClean="0">
                <a:latin typeface="1 MUHAMMADI QURANIC" pitchFamily="66" charset="-78"/>
                <a:cs typeface="1 MUHAMMADI QURANIC" pitchFamily="66" charset="-78"/>
              </a:rPr>
            </a:br>
            <a:r>
              <a:rPr lang="en-US" sz="2800" i="1" dirty="0" err="1" smtClean="0"/>
              <a:t>wa</a:t>
            </a:r>
            <a:r>
              <a:rPr lang="en-US" sz="2800" i="1" dirty="0" smtClean="0"/>
              <a:t> </a:t>
            </a:r>
            <a:r>
              <a:rPr lang="en-US" sz="2800" i="1" dirty="0" err="1"/>
              <a:t>rahmatu</a:t>
            </a:r>
            <a:r>
              <a:rPr lang="en-US" sz="2800" i="1" dirty="0"/>
              <a:t> </a:t>
            </a:r>
            <a:r>
              <a:rPr lang="en-US" sz="2800" i="1" dirty="0" err="1"/>
              <a:t>allahi</a:t>
            </a:r>
            <a:r>
              <a:rPr lang="en-US" sz="2800" i="1" dirty="0"/>
              <a:t> </a:t>
            </a:r>
            <a:r>
              <a:rPr lang="en-US" sz="2800" i="1" dirty="0" err="1"/>
              <a:t>wa</a:t>
            </a:r>
            <a:r>
              <a:rPr lang="en-US" sz="2800" i="1" dirty="0"/>
              <a:t> </a:t>
            </a:r>
            <a:r>
              <a:rPr lang="en-US" sz="2800" i="1" dirty="0" err="1"/>
              <a:t>barakatuhu</a:t>
            </a:r>
            <a:r>
              <a:rPr lang="en-US" sz="2800" dirty="0"/>
              <a:t/>
            </a:r>
            <a:br>
              <a:rPr lang="en-US" sz="2800" dirty="0"/>
            </a:br>
            <a:r>
              <a:rPr lang="ur-PK" sz="2800" dirty="0" smtClean="0"/>
              <a:t/>
            </a:r>
            <a:br>
              <a:rPr lang="ur-PK" sz="2800" dirty="0" smtClean="0"/>
            </a:br>
            <a:r>
              <a:rPr lang="en-US" sz="2800" dirty="0" smtClean="0"/>
              <a:t>Allah’s </a:t>
            </a:r>
            <a:r>
              <a:rPr lang="en-US" sz="2800" dirty="0"/>
              <a:t>mercy and blessings, too, be upon you (all</a:t>
            </a:r>
            <a:r>
              <a:rPr lang="en-US" sz="2800" dirty="0" smtClean="0"/>
              <a:t>).</a:t>
            </a:r>
            <a:r>
              <a:rPr lang="ur-PK" sz="2800" dirty="0" smtClean="0"/>
              <a:t/>
            </a:r>
            <a:br>
              <a:rPr lang="ur-PK" sz="2800" dirty="0" smtClean="0"/>
            </a:br>
            <a:r>
              <a:rPr lang="ur-PK" sz="2800" dirty="0" smtClean="0"/>
              <a:t/>
            </a:r>
            <a:br>
              <a:rPr lang="ur-PK" sz="2800" dirty="0" smtClean="0"/>
            </a:br>
            <a:r>
              <a:rPr lang="ur-PK" sz="2800" dirty="0">
                <a:latin typeface="Faiz Lahori Nastaleeq" pitchFamily="2" charset="-78"/>
                <a:cs typeface="Faiz Lahori Nastaleeq" pitchFamily="2" charset="-78"/>
              </a:rPr>
              <a:t>اور آپ پر اللہ کی رحمت اور برکت </a:t>
            </a:r>
            <a:r>
              <a:rPr lang="ur-PK" sz="2800" dirty="0" smtClean="0">
                <a:latin typeface="Faiz Lahori Nastaleeq" pitchFamily="2" charset="-78"/>
                <a:cs typeface="Faiz Lahori Nastaleeq" pitchFamily="2" charset="-78"/>
              </a:rPr>
              <a:t>ہوگی</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vkSj</a:t>
            </a:r>
            <a:r>
              <a:rPr lang="en-US" sz="2800" dirty="0" smtClean="0">
                <a:latin typeface="Kruti Dev 016" pitchFamily="2" charset="0"/>
              </a:rPr>
              <a:t> </a:t>
            </a:r>
            <a:r>
              <a:rPr lang="en-US" sz="2800" dirty="0" err="1">
                <a:latin typeface="Kruti Dev 016" pitchFamily="2" charset="0"/>
              </a:rPr>
              <a:t>vki</a:t>
            </a:r>
            <a:r>
              <a:rPr lang="en-US" sz="2800" dirty="0">
                <a:latin typeface="Kruti Dev 016" pitchFamily="2" charset="0"/>
              </a:rPr>
              <a:t> </a:t>
            </a:r>
            <a:r>
              <a:rPr lang="en-US" sz="2800" dirty="0" err="1">
                <a:latin typeface="Kruti Dev 016" pitchFamily="2" charset="0"/>
              </a:rPr>
              <a:t>ij</a:t>
            </a:r>
            <a:r>
              <a:rPr lang="en-US" sz="2800" dirty="0">
                <a:latin typeface="Kruti Dev 016" pitchFamily="2" charset="0"/>
              </a:rPr>
              <a:t> </a:t>
            </a:r>
            <a:r>
              <a:rPr lang="en-US" sz="2800" dirty="0" err="1">
                <a:latin typeface="Kruti Dev 016" pitchFamily="2" charset="0"/>
              </a:rPr>
              <a:t>vYykg</a:t>
            </a:r>
            <a:r>
              <a:rPr lang="en-US" sz="2800" dirty="0">
                <a:latin typeface="Kruti Dev 016" pitchFamily="2" charset="0"/>
              </a:rPr>
              <a:t> dh </a:t>
            </a:r>
            <a:r>
              <a:rPr lang="en-US" sz="2800" dirty="0" err="1">
                <a:latin typeface="Kruti Dev 016" pitchFamily="2" charset="0"/>
              </a:rPr>
              <a:t>jger</a:t>
            </a:r>
            <a:r>
              <a:rPr lang="en-US" sz="2800" dirty="0">
                <a:latin typeface="Kruti Dev 016" pitchFamily="2" charset="0"/>
              </a:rPr>
              <a:t> </a:t>
            </a:r>
            <a:r>
              <a:rPr lang="en-US" sz="2800" dirty="0" err="1">
                <a:latin typeface="Kruti Dev 016" pitchFamily="2" charset="0"/>
              </a:rPr>
              <a:t>vkSj</a:t>
            </a:r>
            <a:r>
              <a:rPr lang="en-US" sz="2800" dirty="0">
                <a:latin typeface="Kruti Dev 016" pitchFamily="2" charset="0"/>
              </a:rPr>
              <a:t> </a:t>
            </a:r>
            <a:r>
              <a:rPr lang="en-US" sz="2800" dirty="0" err="1">
                <a:latin typeface="Kruti Dev 016" pitchFamily="2" charset="0"/>
              </a:rPr>
              <a:t>cjdr</a:t>
            </a:r>
            <a:r>
              <a:rPr lang="en-US" sz="2800" dirty="0">
                <a:latin typeface="Kruti Dev 016" pitchFamily="2" charset="0"/>
              </a:rPr>
              <a:t> </a:t>
            </a:r>
            <a:r>
              <a:rPr lang="en-US" sz="2800" dirty="0" err="1" smtClean="0">
                <a:latin typeface="Kruti Dev 016" pitchFamily="2" charset="0"/>
              </a:rPr>
              <a:t>gksxh</a:t>
            </a:r>
            <a:r>
              <a:rPr lang="en-US" sz="2800" dirty="0" smtClean="0">
                <a:latin typeface="Kruti Dev 016" pitchFamily="2" charset="0"/>
              </a:rPr>
              <a:t/>
            </a:r>
            <a:br>
              <a:rPr lang="en-US" sz="2800" dirty="0" smtClean="0">
                <a:latin typeface="Kruti Dev 016" pitchFamily="2" charset="0"/>
              </a:rPr>
            </a:br>
            <a:r>
              <a:rPr lang="en-US" sz="2800" dirty="0" smtClean="0">
                <a:latin typeface="Kruti Dev 016" pitchFamily="2" charset="0"/>
              </a:rPr>
              <a:t/>
            </a:r>
            <a:br>
              <a:rPr lang="en-US" sz="2800" dirty="0" smtClean="0">
                <a:latin typeface="Kruti Dev 016" pitchFamily="2" charset="0"/>
              </a:rPr>
            </a:br>
            <a:r>
              <a:rPr lang="en-US" sz="2800" dirty="0" smtClean="0">
                <a:latin typeface="LMG-Arun" pitchFamily="2" charset="0"/>
                <a:cs typeface="Arial" charset="0"/>
              </a:rPr>
              <a:t>VF5 5Z </a:t>
            </a:r>
            <a:r>
              <a:rPr lang="en-US" sz="2800" dirty="0" smtClean="0">
                <a:latin typeface="LMG-Arun" pitchFamily="2" charset="0"/>
                <a:cs typeface="Arial" charset="0"/>
              </a:rPr>
              <a:t>V&lt;,FCGL ZCDTM </a:t>
            </a:r>
            <a:r>
              <a:rPr lang="en-US" sz="2800" dirty="0" smtClean="0">
                <a:latin typeface="LMG-Arun" pitchFamily="2" charset="0"/>
                <a:cs typeface="Arial" charset="0"/>
              </a:rPr>
              <a:t>VG[ AZSTM </a:t>
            </a:r>
            <a:r>
              <a:rPr lang="en-US" sz="2800" dirty="0" err="1" smtClean="0">
                <a:latin typeface="LMG-Arun" pitchFamily="2" charset="0"/>
                <a:cs typeface="Arial" charset="0"/>
              </a:rPr>
              <a:t>pTZ</a:t>
            </a:r>
            <a:r>
              <a:rPr lang="en-US" sz="2800" dirty="0" smtClean="0">
                <a:latin typeface="LMG-Arun" pitchFamily="2" charset="0"/>
                <a:cs typeface="Arial" charset="0"/>
              </a:rPr>
              <a:t>[P</a:t>
            </a: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3534366050"/>
      </p:ext>
    </p:extLst>
  </p:cSld>
  <p:clrMapOvr>
    <a:masterClrMapping/>
  </p:clrMapOvr>
  <p:transition>
    <p:fade/>
  </p:transition>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635375"/>
            <a:ext cx="10363200" cy="1470025"/>
          </a:xfrm>
        </p:spPr>
        <p:txBody>
          <a:bodyPr/>
          <a:lstStyle/>
          <a:p>
            <a:r>
              <a:rPr lang="ur-PK" sz="5200" dirty="0">
                <a:latin typeface="1 MUHAMMADI QURANIC" pitchFamily="66" charset="-78"/>
                <a:cs typeface="1 MUHAMMADI QURANIC" pitchFamily="66" charset="-78"/>
              </a:rPr>
              <a:t>كَلاَمُكُمْ نُورٌ</a:t>
            </a:r>
            <a:r>
              <a:rPr lang="en-US" sz="5200" dirty="0"/>
              <a:t/>
            </a:r>
            <a:br>
              <a:rPr lang="en-US" sz="5200" dirty="0"/>
            </a:br>
            <a:r>
              <a:rPr lang="en-US" sz="2800" dirty="0" smtClean="0"/>
              <a:t/>
            </a:r>
            <a:br>
              <a:rPr lang="en-US" sz="2800" dirty="0" smtClean="0"/>
            </a:br>
            <a:r>
              <a:rPr lang="en-US" sz="2800" i="1" dirty="0" err="1" smtClean="0"/>
              <a:t>kalamukum</a:t>
            </a:r>
            <a:r>
              <a:rPr lang="en-US" sz="2800" i="1" dirty="0" smtClean="0"/>
              <a:t> </a:t>
            </a:r>
            <a:r>
              <a:rPr lang="en-US" sz="2800" i="1" dirty="0" err="1"/>
              <a:t>nurun</a:t>
            </a:r>
            <a:r>
              <a:rPr lang="en-US" sz="2800" dirty="0"/>
              <a:t/>
            </a:r>
            <a:br>
              <a:rPr lang="en-US" sz="2800" dirty="0"/>
            </a:br>
            <a:r>
              <a:rPr lang="en-US" sz="2800" dirty="0" smtClean="0"/>
              <a:t/>
            </a:r>
            <a:br>
              <a:rPr lang="en-US" sz="2800" dirty="0" smtClean="0"/>
            </a:br>
            <a:r>
              <a:rPr lang="en-US" sz="2800" dirty="0" smtClean="0"/>
              <a:t>Your </a:t>
            </a:r>
            <a:r>
              <a:rPr lang="en-US" sz="2800" dirty="0"/>
              <a:t>words are illumination</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آپ کے الفاظ روشنی ڈالتے ہیں</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vkids</a:t>
            </a:r>
            <a:r>
              <a:rPr lang="en-US" sz="2800" dirty="0" smtClean="0">
                <a:latin typeface="Kruti Dev 016" pitchFamily="2" charset="0"/>
              </a:rPr>
              <a:t> </a:t>
            </a:r>
            <a:r>
              <a:rPr lang="en-US" sz="2800" dirty="0" err="1" smtClean="0">
                <a:latin typeface="Kruti Dev 016" pitchFamily="2" charset="0"/>
              </a:rPr>
              <a:t>vYQkt</a:t>
            </a:r>
            <a:r>
              <a:rPr lang="en-US" sz="2800" dirty="0" smtClean="0">
                <a:latin typeface="Kruti Dev 016" pitchFamily="2" charset="0"/>
              </a:rPr>
              <a:t>+ </a:t>
            </a:r>
            <a:r>
              <a:rPr lang="en-US" sz="2800" dirty="0" err="1" smtClean="0">
                <a:latin typeface="Kruti Dev 016" pitchFamily="2" charset="0"/>
              </a:rPr>
              <a:t>jkS’kuh</a:t>
            </a:r>
            <a:r>
              <a:rPr lang="en-US" sz="2800" dirty="0" smtClean="0">
                <a:latin typeface="Kruti Dev 016" pitchFamily="2" charset="0"/>
              </a:rPr>
              <a:t> </a:t>
            </a:r>
            <a:r>
              <a:rPr lang="en-US" sz="2800" dirty="0" err="1" smtClean="0">
                <a:latin typeface="Kruti Dev 016" pitchFamily="2" charset="0"/>
              </a:rPr>
              <a:t>Mkyrs</a:t>
            </a:r>
            <a:r>
              <a:rPr lang="en-US" sz="2800" dirty="0" smtClean="0">
                <a:latin typeface="Kruti Dev 016" pitchFamily="2" charset="0"/>
              </a:rPr>
              <a:t> </a:t>
            </a:r>
            <a:r>
              <a:rPr lang="en-US" sz="2800" dirty="0" err="1" smtClean="0">
                <a:latin typeface="Kruti Dev 016" pitchFamily="2" charset="0"/>
              </a:rPr>
              <a:t>gSa</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3490999840"/>
      </p:ext>
    </p:extLst>
  </p:cSld>
  <p:clrMapOvr>
    <a:masterClrMapping/>
  </p:clrMapOvr>
  <p:transition>
    <p:fade/>
  </p:transition>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168775"/>
            <a:ext cx="10363200" cy="1470025"/>
          </a:xfrm>
        </p:spPr>
        <p:txBody>
          <a:bodyPr/>
          <a:lstStyle/>
          <a:p>
            <a:r>
              <a:rPr lang="ur-PK" sz="5200" dirty="0">
                <a:latin typeface="1 MUHAMMADI QURANIC" pitchFamily="66" charset="-78"/>
                <a:cs typeface="1 MUHAMMADI QURANIC" pitchFamily="66" charset="-78"/>
              </a:rPr>
              <a:t>وَأَمْرُكُمْ رُشْدٌ</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err="1"/>
              <a:t>amrukum</a:t>
            </a:r>
            <a:r>
              <a:rPr lang="en-US" sz="2800" i="1" dirty="0"/>
              <a:t> </a:t>
            </a:r>
            <a:r>
              <a:rPr lang="en-US" sz="2800" i="1" dirty="0" err="1"/>
              <a:t>rushdun</a:t>
            </a:r>
            <a:r>
              <a:rPr lang="en-US" sz="2800" dirty="0"/>
              <a:t/>
            </a:r>
            <a:br>
              <a:rPr lang="en-US" sz="2800" dirty="0"/>
            </a:br>
            <a:r>
              <a:rPr lang="en-US" sz="2800" dirty="0" smtClean="0"/>
              <a:t/>
            </a:r>
            <a:br>
              <a:rPr lang="en-US" sz="2800" dirty="0" smtClean="0"/>
            </a:br>
            <a:r>
              <a:rPr lang="en-US" sz="2800" dirty="0" smtClean="0"/>
              <a:t>Your </a:t>
            </a:r>
            <a:r>
              <a:rPr lang="en-US" sz="2800" dirty="0"/>
              <a:t>affairs are (leading to) orthodoxy</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آپ کی انتظامیہ منصفانہ اور منصفانہ ہے</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vkidh</a:t>
            </a:r>
            <a:r>
              <a:rPr lang="en-US" sz="2800" dirty="0" smtClean="0">
                <a:latin typeface="Kruti Dev 016" pitchFamily="2" charset="0"/>
              </a:rPr>
              <a:t> </a:t>
            </a:r>
            <a:r>
              <a:rPr lang="en-US" sz="2800" dirty="0" err="1" smtClean="0">
                <a:latin typeface="Kruti Dev 016" pitchFamily="2" charset="0"/>
              </a:rPr>
              <a:t>bUrst+kfe;k</a:t>
            </a:r>
            <a:r>
              <a:rPr lang="en-US" sz="2800" dirty="0" smtClean="0">
                <a:latin typeface="Kruti Dev 016" pitchFamily="2" charset="0"/>
              </a:rPr>
              <a:t> </a:t>
            </a:r>
            <a:r>
              <a:rPr lang="en-US" sz="2800" dirty="0" err="1" smtClean="0">
                <a:latin typeface="Kruti Dev 016" pitchFamily="2" charset="0"/>
              </a:rPr>
              <a:t>eqUlsQ</a:t>
            </a:r>
            <a:r>
              <a:rPr lang="en-US" sz="2800" dirty="0" smtClean="0">
                <a:latin typeface="Kruti Dev 016" pitchFamily="2" charset="0"/>
              </a:rPr>
              <a:t>++</a:t>
            </a:r>
            <a:r>
              <a:rPr lang="en-US" sz="2800" dirty="0" err="1" smtClean="0">
                <a:latin typeface="Kruti Dev 016" pitchFamily="2" charset="0"/>
              </a:rPr>
              <a:t>kuk</a:t>
            </a:r>
            <a:r>
              <a:rPr lang="en-US" sz="2800" dirty="0" smtClean="0">
                <a:latin typeface="Kruti Dev 016" pitchFamily="2" charset="0"/>
              </a:rPr>
              <a:t> </a:t>
            </a:r>
            <a:r>
              <a:rPr lang="en-US" sz="2800" dirty="0" err="1" smtClean="0">
                <a:latin typeface="Kruti Dev 016" pitchFamily="2" charset="0"/>
              </a:rPr>
              <a:t>vksj</a:t>
            </a:r>
            <a:r>
              <a:rPr lang="en-US" sz="2800" dirty="0" smtClean="0">
                <a:latin typeface="Kruti Dev 016" pitchFamily="2" charset="0"/>
              </a:rPr>
              <a:t> </a:t>
            </a:r>
            <a:r>
              <a:rPr lang="en-US" sz="2800" dirty="0" err="1" smtClean="0">
                <a:latin typeface="Kruti Dev 016" pitchFamily="2" charset="0"/>
              </a:rPr>
              <a:t>eqUlsQ</a:t>
            </a:r>
            <a:r>
              <a:rPr lang="en-US" sz="2800" dirty="0" smtClean="0">
                <a:latin typeface="Kruti Dev 016" pitchFamily="2" charset="0"/>
              </a:rPr>
              <a:t>++</a:t>
            </a:r>
            <a:r>
              <a:rPr lang="en-US" sz="2800" dirty="0" err="1" smtClean="0">
                <a:latin typeface="Kruti Dev 016" pitchFamily="2" charset="0"/>
              </a:rPr>
              <a:t>kuk</a:t>
            </a:r>
            <a:r>
              <a:rPr lang="en-US" sz="2800" dirty="0" smtClean="0">
                <a:latin typeface="Kruti Dev 016" pitchFamily="2" charset="0"/>
              </a:rPr>
              <a:t> </a:t>
            </a:r>
            <a:r>
              <a:rPr lang="en-US" sz="2800" dirty="0" err="1" smtClean="0">
                <a:latin typeface="Kruti Dev 016" pitchFamily="2" charset="0"/>
              </a:rPr>
              <a:t>gSa</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3042404653"/>
      </p:ext>
    </p:extLst>
  </p:cSld>
  <p:clrMapOvr>
    <a:masterClrMapping/>
  </p:clrMapOvr>
  <p:transition>
    <p:fade/>
  </p:transition>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038600"/>
            <a:ext cx="10363200" cy="1470025"/>
          </a:xfrm>
        </p:spPr>
        <p:txBody>
          <a:bodyPr/>
          <a:lstStyle/>
          <a:p>
            <a:r>
              <a:rPr lang="ur-PK" sz="5200" dirty="0">
                <a:latin typeface="1 MUHAMMADI QURANIC" pitchFamily="66" charset="-78"/>
                <a:cs typeface="1 MUHAMMADI QURANIC" pitchFamily="66" charset="-78"/>
              </a:rPr>
              <a:t>وَوَصِيَّتُكُمُ التَّقْوَىٰ</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err="1"/>
              <a:t>wasiyyatukum</a:t>
            </a:r>
            <a:r>
              <a:rPr lang="en-US" sz="2800" i="1" dirty="0"/>
              <a:t> </a:t>
            </a:r>
            <a:r>
              <a:rPr lang="en-US" sz="2800" i="1" dirty="0" err="1"/>
              <a:t>alttaqwa</a:t>
            </a:r>
            <a:r>
              <a:rPr lang="en-US" sz="2800" dirty="0"/>
              <a:t/>
            </a:r>
            <a:br>
              <a:rPr lang="en-US" sz="2800" dirty="0"/>
            </a:br>
            <a:r>
              <a:rPr lang="en-US" sz="2800" dirty="0" smtClean="0"/>
              <a:t/>
            </a:r>
            <a:br>
              <a:rPr lang="en-US" sz="2800" dirty="0" smtClean="0"/>
            </a:br>
            <a:r>
              <a:rPr lang="en-US" sz="2800" dirty="0" smtClean="0"/>
              <a:t>Your </a:t>
            </a:r>
            <a:r>
              <a:rPr lang="en-US" sz="2800" dirty="0"/>
              <a:t>precepts are </a:t>
            </a:r>
            <a:r>
              <a:rPr lang="en-US" sz="2800" dirty="0" smtClean="0"/>
              <a:t>piety</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تقویٰ آپ کی مرضی ہے</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Kruti Dev 016" pitchFamily="2" charset="0"/>
              </a:rPr>
              <a:t>rd++ok </a:t>
            </a:r>
            <a:r>
              <a:rPr lang="en-US" sz="2800" dirty="0" err="1" smtClean="0">
                <a:latin typeface="Kruti Dev 016" pitchFamily="2" charset="0"/>
              </a:rPr>
              <a:t>vkidh</a:t>
            </a:r>
            <a:r>
              <a:rPr lang="en-US" sz="2800" dirty="0" smtClean="0">
                <a:latin typeface="Kruti Dev 016" pitchFamily="2" charset="0"/>
              </a:rPr>
              <a:t> et++</a:t>
            </a:r>
            <a:r>
              <a:rPr lang="en-US" sz="2800" dirty="0" err="1" smtClean="0">
                <a:latin typeface="Kruti Dev 016" pitchFamily="2" charset="0"/>
              </a:rPr>
              <a:t>hZ</a:t>
            </a:r>
            <a:r>
              <a:rPr lang="en-US" sz="2800" dirty="0" smtClean="0">
                <a:latin typeface="Kruti Dev 016" pitchFamily="2" charset="0"/>
              </a:rPr>
              <a:t> </a:t>
            </a:r>
            <a:r>
              <a:rPr lang="en-US" sz="2800" dirty="0" err="1" smtClean="0">
                <a:latin typeface="Kruti Dev 016" pitchFamily="2" charset="0"/>
              </a:rPr>
              <a:t>gS</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2281866864"/>
      </p:ext>
    </p:extLst>
  </p:cSld>
  <p:clrMapOvr>
    <a:masterClrMapping/>
  </p:clrMapOvr>
  <p:transition>
    <p:fade/>
  </p:transition>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168775"/>
            <a:ext cx="10363200" cy="1470025"/>
          </a:xfrm>
        </p:spPr>
        <p:txBody>
          <a:bodyPr/>
          <a:lstStyle/>
          <a:p>
            <a:r>
              <a:rPr lang="ur-PK" sz="5200" dirty="0">
                <a:latin typeface="1 MUHAMMADI QURANIC" pitchFamily="66" charset="-78"/>
                <a:cs typeface="1 MUHAMMADI QURANIC" pitchFamily="66" charset="-78"/>
              </a:rPr>
              <a:t>وَفِعْلُكُمُ ٱلْخَيْرُ</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err="1"/>
              <a:t>fi`lukum</a:t>
            </a:r>
            <a:r>
              <a:rPr lang="en-US" sz="2800" i="1" dirty="0"/>
              <a:t> </a:t>
            </a:r>
            <a:r>
              <a:rPr lang="en-US" sz="2800" i="1" dirty="0" err="1"/>
              <a:t>alkhayru</a:t>
            </a:r>
            <a:r>
              <a:rPr lang="en-US" sz="2800" dirty="0"/>
              <a:t/>
            </a:r>
            <a:br>
              <a:rPr lang="en-US" sz="2800" dirty="0"/>
            </a:br>
            <a:r>
              <a:rPr lang="en-US" sz="2800" dirty="0" smtClean="0"/>
              <a:t/>
            </a:r>
            <a:br>
              <a:rPr lang="en-US" sz="2800" dirty="0" smtClean="0"/>
            </a:br>
            <a:r>
              <a:rPr lang="en-US" sz="2800" dirty="0" smtClean="0"/>
              <a:t>Your </a:t>
            </a:r>
            <a:r>
              <a:rPr lang="en-US" sz="2800" dirty="0"/>
              <a:t>deeds are all good</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آپ کے اعمال اچھے ہیں</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vkids</a:t>
            </a:r>
            <a:r>
              <a:rPr lang="en-US" sz="2800" dirty="0" smtClean="0">
                <a:latin typeface="Kruti Dev 016" pitchFamily="2" charset="0"/>
              </a:rPr>
              <a:t> </a:t>
            </a:r>
            <a:r>
              <a:rPr lang="en-US" sz="2800" dirty="0" err="1" smtClean="0">
                <a:latin typeface="Kruti Dev 016" pitchFamily="2" charset="0"/>
              </a:rPr>
              <a:t>vkeky</a:t>
            </a:r>
            <a:r>
              <a:rPr lang="en-US" sz="2800" dirty="0" smtClean="0">
                <a:latin typeface="Kruti Dev 016" pitchFamily="2" charset="0"/>
              </a:rPr>
              <a:t> </a:t>
            </a:r>
            <a:r>
              <a:rPr lang="en-US" sz="2800" dirty="0" err="1" smtClean="0">
                <a:latin typeface="Kruti Dev 016" pitchFamily="2" charset="0"/>
              </a:rPr>
              <a:t>vPNs</a:t>
            </a:r>
            <a:r>
              <a:rPr lang="en-US" sz="2800" dirty="0" smtClean="0">
                <a:latin typeface="Kruti Dev 016" pitchFamily="2" charset="0"/>
              </a:rPr>
              <a:t> </a:t>
            </a:r>
            <a:r>
              <a:rPr lang="en-US" sz="2800" dirty="0" err="1" smtClean="0">
                <a:latin typeface="Kruti Dev 016" pitchFamily="2" charset="0"/>
              </a:rPr>
              <a:t>gSa</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1447962279"/>
      </p:ext>
    </p:extLst>
  </p:cSld>
  <p:clrMapOvr>
    <a:masterClrMapping/>
  </p:clrMapOvr>
  <p:transition>
    <p:fade/>
  </p:transition>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168775"/>
            <a:ext cx="10363200" cy="1470025"/>
          </a:xfrm>
        </p:spPr>
        <p:txBody>
          <a:bodyPr/>
          <a:lstStyle/>
          <a:p>
            <a:r>
              <a:rPr lang="ur-PK" sz="5200" dirty="0">
                <a:latin typeface="1 MUHAMMADI QURANIC" pitchFamily="66" charset="-78"/>
                <a:cs typeface="1 MUHAMMADI QURANIC" pitchFamily="66" charset="-78"/>
              </a:rPr>
              <a:t>وَعَادَتُكُمُ ٱلإِحْسَانُ</a:t>
            </a:r>
            <a:r>
              <a:rPr lang="ur-PK" sz="5200" dirty="0"/>
              <a:t/>
            </a:r>
            <a:br>
              <a:rPr lang="ur-PK" sz="5200" dirty="0"/>
            </a:br>
            <a:r>
              <a:rPr lang="en-US" sz="2800" dirty="0" smtClean="0"/>
              <a:t/>
            </a:r>
            <a:br>
              <a:rPr lang="en-US" sz="2800" dirty="0" smtClean="0"/>
            </a:br>
            <a:r>
              <a:rPr lang="en-US" sz="2800" i="1" dirty="0" err="1" smtClean="0"/>
              <a:t>wa</a:t>
            </a:r>
            <a:r>
              <a:rPr lang="en-US" sz="2800" i="1" dirty="0" smtClean="0"/>
              <a:t> </a:t>
            </a:r>
            <a:r>
              <a:rPr lang="en-US" sz="2800" i="1" dirty="0"/>
              <a:t>`</a:t>
            </a:r>
            <a:r>
              <a:rPr lang="en-US" sz="2800" i="1" dirty="0" err="1"/>
              <a:t>adatukum</a:t>
            </a:r>
            <a:r>
              <a:rPr lang="en-US" sz="2800" i="1" dirty="0"/>
              <a:t> al-</a:t>
            </a:r>
            <a:r>
              <a:rPr lang="en-US" sz="2800" i="1" dirty="0" err="1"/>
              <a:t>ihsanu</a:t>
            </a:r>
            <a:r>
              <a:rPr lang="en-US" sz="2800" dirty="0"/>
              <a:t/>
            </a:r>
            <a:br>
              <a:rPr lang="en-US" sz="2800" dirty="0"/>
            </a:br>
            <a:r>
              <a:rPr lang="en-US" sz="2800" dirty="0" smtClean="0"/>
              <a:t/>
            </a:r>
            <a:br>
              <a:rPr lang="en-US" sz="2800" dirty="0" smtClean="0"/>
            </a:br>
            <a:r>
              <a:rPr lang="en-US" sz="2800" dirty="0" smtClean="0"/>
              <a:t>Your </a:t>
            </a:r>
            <a:r>
              <a:rPr lang="en-US" sz="2800" dirty="0"/>
              <a:t>habits are charity</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اچھا کرنا آپ کا طرز زندگی ہے</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vPNk</a:t>
            </a:r>
            <a:r>
              <a:rPr lang="en-US" sz="2800" dirty="0" smtClean="0">
                <a:latin typeface="Kruti Dev 016" pitchFamily="2" charset="0"/>
              </a:rPr>
              <a:t> </a:t>
            </a:r>
            <a:r>
              <a:rPr lang="en-US" sz="2800" dirty="0" err="1" smtClean="0">
                <a:latin typeface="Kruti Dev 016" pitchFamily="2" charset="0"/>
              </a:rPr>
              <a:t>djuk</a:t>
            </a:r>
            <a:r>
              <a:rPr lang="en-US" sz="2800" dirty="0" smtClean="0">
                <a:latin typeface="Kruti Dev 016" pitchFamily="2" charset="0"/>
              </a:rPr>
              <a:t> </a:t>
            </a:r>
            <a:r>
              <a:rPr lang="en-US" sz="2800" dirty="0" err="1" smtClean="0">
                <a:latin typeface="Kruti Dev 016" pitchFamily="2" charset="0"/>
              </a:rPr>
              <a:t>vkidk</a:t>
            </a:r>
            <a:r>
              <a:rPr lang="en-US" sz="2800" dirty="0" smtClean="0">
                <a:latin typeface="Kruti Dev 016" pitchFamily="2" charset="0"/>
              </a:rPr>
              <a:t> </a:t>
            </a:r>
            <a:r>
              <a:rPr lang="en-US" sz="2800" dirty="0" err="1" smtClean="0">
                <a:latin typeface="Kruti Dev 016" pitchFamily="2" charset="0"/>
              </a:rPr>
              <a:t>rtZ</a:t>
            </a:r>
            <a:r>
              <a:rPr lang="en-US" sz="2800" dirty="0" smtClean="0">
                <a:latin typeface="Kruti Dev 016" pitchFamily="2" charset="0"/>
              </a:rPr>
              <a:t>+ </a:t>
            </a:r>
            <a:r>
              <a:rPr lang="en-US" sz="2800" dirty="0" err="1" smtClean="0">
                <a:latin typeface="Kruti Dev 016" pitchFamily="2" charset="0"/>
              </a:rPr>
              <a:t>ft+Unxh</a:t>
            </a:r>
            <a:r>
              <a:rPr lang="en-US" sz="2800" dirty="0" smtClean="0">
                <a:latin typeface="Kruti Dev 016" pitchFamily="2" charset="0"/>
              </a:rPr>
              <a:t> </a:t>
            </a:r>
            <a:r>
              <a:rPr lang="en-US" sz="2800" dirty="0" err="1" smtClean="0">
                <a:latin typeface="Kruti Dev 016" pitchFamily="2" charset="0"/>
              </a:rPr>
              <a:t>gS</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3208375716"/>
      </p:ext>
    </p:extLst>
  </p:cSld>
  <p:clrMapOvr>
    <a:masterClrMapping/>
  </p:clrMapOvr>
  <p:transition>
    <p:fade/>
  </p:transition>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52800"/>
            <a:ext cx="10363200" cy="1470025"/>
          </a:xfrm>
        </p:spPr>
        <p:txBody>
          <a:bodyPr/>
          <a:lstStyle/>
          <a:p>
            <a:r>
              <a:rPr lang="ur-PK" sz="5200" dirty="0">
                <a:latin typeface="1 MUHAMMADI QURANIC" pitchFamily="66" charset="-78"/>
                <a:cs typeface="1 MUHAMMADI QURANIC" pitchFamily="66" charset="-78"/>
              </a:rPr>
              <a:t>وَسَجِيَّتُكُمُ ٱلْكَرَمُ</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err="1"/>
              <a:t>sajiyyatukum</a:t>
            </a:r>
            <a:r>
              <a:rPr lang="en-US" sz="2800" i="1" dirty="0"/>
              <a:t> </a:t>
            </a:r>
            <a:r>
              <a:rPr lang="en-US" sz="2800" i="1" dirty="0" err="1"/>
              <a:t>alkaramu</a:t>
            </a:r>
            <a:r>
              <a:rPr lang="en-US" sz="2800" dirty="0"/>
              <a:t/>
            </a:r>
            <a:br>
              <a:rPr lang="en-US" sz="2800" dirty="0"/>
            </a:br>
            <a:r>
              <a:rPr lang="en-US" sz="2800" dirty="0" smtClean="0"/>
              <a:t/>
            </a:r>
            <a:br>
              <a:rPr lang="en-US" sz="2800" dirty="0" smtClean="0"/>
            </a:br>
            <a:r>
              <a:rPr lang="en-US" sz="2800" dirty="0" smtClean="0"/>
              <a:t>Your </a:t>
            </a:r>
            <a:r>
              <a:rPr lang="en-US" sz="2800" dirty="0"/>
              <a:t>nature is generosity</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سخاوت آپ کی عادت ہے</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Kruti Dev 016" pitchFamily="2" charset="0"/>
              </a:rPr>
              <a:t>l[</a:t>
            </a:r>
            <a:r>
              <a:rPr lang="en-US" sz="2800" dirty="0" err="1" smtClean="0">
                <a:latin typeface="Kruti Dev 016" pitchFamily="2" charset="0"/>
              </a:rPr>
              <a:t>k+kor</a:t>
            </a:r>
            <a:r>
              <a:rPr lang="en-US" sz="2800" dirty="0" smtClean="0">
                <a:latin typeface="Kruti Dev 016" pitchFamily="2" charset="0"/>
              </a:rPr>
              <a:t> </a:t>
            </a:r>
            <a:r>
              <a:rPr lang="en-US" sz="2800" dirty="0" err="1" smtClean="0">
                <a:latin typeface="Kruti Dev 016" pitchFamily="2" charset="0"/>
              </a:rPr>
              <a:t>vkidh</a:t>
            </a:r>
            <a:r>
              <a:rPr lang="en-US" sz="2800" dirty="0" smtClean="0">
                <a:latin typeface="Kruti Dev 016" pitchFamily="2" charset="0"/>
              </a:rPr>
              <a:t> </a:t>
            </a:r>
            <a:r>
              <a:rPr lang="en-US" sz="2800" dirty="0" err="1" smtClean="0">
                <a:latin typeface="Kruti Dev 016" pitchFamily="2" charset="0"/>
              </a:rPr>
              <a:t>vknr</a:t>
            </a:r>
            <a:r>
              <a:rPr lang="en-US" sz="2800" dirty="0" smtClean="0">
                <a:latin typeface="Kruti Dev 016" pitchFamily="2" charset="0"/>
              </a:rPr>
              <a:t> </a:t>
            </a:r>
            <a:r>
              <a:rPr lang="en-US" sz="2800" dirty="0" err="1" smtClean="0">
                <a:latin typeface="Kruti Dev 016" pitchFamily="2" charset="0"/>
              </a:rPr>
              <a:t>gS</a:t>
            </a:r>
            <a:endParaRPr lang="en-US" sz="2800" dirty="0"/>
          </a:p>
        </p:txBody>
      </p:sp>
    </p:spTree>
    <p:extLst>
      <p:ext uri="{BB962C8B-B14F-4D97-AF65-F5344CB8AC3E}">
        <p14:creationId xmlns:p14="http://schemas.microsoft.com/office/powerpoint/2010/main" xmlns="" val="2023309130"/>
      </p:ext>
    </p:extLst>
  </p:cSld>
  <p:clrMapOvr>
    <a:masterClrMapping/>
  </p:clrMapOvr>
  <p:transition>
    <p:fade/>
  </p:transition>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016375"/>
            <a:ext cx="10363200" cy="1470025"/>
          </a:xfrm>
        </p:spPr>
        <p:txBody>
          <a:bodyPr/>
          <a:lstStyle/>
          <a:p>
            <a:r>
              <a:rPr lang="ur-PK" sz="5200" dirty="0">
                <a:latin typeface="1 MUHAMMADI QURANIC" pitchFamily="66" charset="-78"/>
                <a:cs typeface="1 MUHAMMADI QURANIC" pitchFamily="66" charset="-78"/>
              </a:rPr>
              <a:t>وَشَأْنُكُمُ ٱلْحَقُّ</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err="1"/>
              <a:t>sha'nukum</a:t>
            </a:r>
            <a:r>
              <a:rPr lang="en-US" sz="2800" i="1" dirty="0"/>
              <a:t> </a:t>
            </a:r>
            <a:r>
              <a:rPr lang="en-US" sz="2800" i="1" dirty="0" err="1"/>
              <a:t>alhaqqu</a:t>
            </a:r>
            <a:r>
              <a:rPr lang="en-US" sz="2800" dirty="0"/>
              <a:t/>
            </a:r>
            <a:br>
              <a:rPr lang="en-US" sz="2800" dirty="0"/>
            </a:br>
            <a:r>
              <a:rPr lang="en-US" sz="2800" dirty="0" smtClean="0"/>
              <a:t/>
            </a:r>
            <a:br>
              <a:rPr lang="en-US" sz="2800" dirty="0" smtClean="0"/>
            </a:br>
            <a:r>
              <a:rPr lang="en-US" sz="2800" dirty="0" smtClean="0"/>
              <a:t>Your </a:t>
            </a:r>
            <a:r>
              <a:rPr lang="en-US" sz="2800" dirty="0"/>
              <a:t>issue is truth</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منصفانہ سلوک ، </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eqUlsQ+kuk</a:t>
            </a:r>
            <a:r>
              <a:rPr lang="en-US" sz="2800" dirty="0" smtClean="0">
                <a:latin typeface="Kruti Dev 016" pitchFamily="2" charset="0"/>
              </a:rPr>
              <a:t> </a:t>
            </a:r>
            <a:r>
              <a:rPr lang="en-US" sz="2800" dirty="0" err="1" smtClean="0">
                <a:latin typeface="Kruti Dev 016" pitchFamily="2" charset="0"/>
              </a:rPr>
              <a:t>lqywd</a:t>
            </a:r>
            <a:r>
              <a:rPr lang="en-US" sz="2800" dirty="0" smtClean="0"/>
              <a:t/>
            </a:r>
            <a:br>
              <a:rPr lang="en-US" sz="2800" dirty="0" smtClean="0"/>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a:t/>
            </a:r>
            <a:br>
              <a:rPr lang="en-US" sz="2800" dirty="0"/>
            </a:br>
            <a:endParaRPr lang="en-US" sz="2800" dirty="0"/>
          </a:p>
        </p:txBody>
      </p:sp>
    </p:spTree>
    <p:extLst>
      <p:ext uri="{BB962C8B-B14F-4D97-AF65-F5344CB8AC3E}">
        <p14:creationId xmlns:p14="http://schemas.microsoft.com/office/powerpoint/2010/main" xmlns="" val="4215832620"/>
      </p:ext>
    </p:extLst>
  </p:cSld>
  <p:clrMapOvr>
    <a:masterClrMapping/>
  </p:clrMapOvr>
  <p:transition>
    <p:fade/>
  </p:transition>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949575"/>
            <a:ext cx="10363200" cy="1470025"/>
          </a:xfrm>
        </p:spPr>
        <p:txBody>
          <a:bodyPr/>
          <a:lstStyle/>
          <a:p>
            <a:r>
              <a:rPr lang="en-US" sz="2800" dirty="0"/>
              <a:t/>
            </a:r>
            <a:br>
              <a:rPr lang="en-US" sz="2800" dirty="0"/>
            </a:br>
            <a:r>
              <a:rPr lang="en-US" sz="5200" dirty="0">
                <a:latin typeface="1 MUHAMMADI QURANIC" pitchFamily="66" charset="-78"/>
                <a:cs typeface="1 MUHAMMADI QURANIC" pitchFamily="66" charset="-78"/>
              </a:rPr>
              <a:t> </a:t>
            </a:r>
            <a:r>
              <a:rPr lang="ur-PK" sz="5200" dirty="0">
                <a:latin typeface="1 MUHAMMADI QURANIC" pitchFamily="66" charset="-78"/>
                <a:cs typeface="1 MUHAMMADI QURANIC" pitchFamily="66" charset="-78"/>
              </a:rPr>
              <a:t>وَٱلصِّدْقُ وَٱلرِّفْقُ</a:t>
            </a:r>
            <a:r>
              <a:rPr lang="en-US" sz="5200" dirty="0"/>
              <a:t/>
            </a:r>
            <a:br>
              <a:rPr lang="en-US" sz="5200" dirty="0"/>
            </a:br>
            <a:r>
              <a:rPr lang="en-US" sz="2800" dirty="0" smtClean="0"/>
              <a:t/>
            </a:r>
            <a:br>
              <a:rPr lang="en-US" sz="2800" dirty="0" smtClean="0"/>
            </a:br>
            <a:r>
              <a:rPr lang="en-US" sz="2800" i="1" dirty="0" err="1" smtClean="0"/>
              <a:t>walssidqu</a:t>
            </a:r>
            <a:r>
              <a:rPr lang="en-US" sz="2800" i="1" dirty="0" smtClean="0"/>
              <a:t> </a:t>
            </a:r>
            <a:r>
              <a:rPr lang="en-US" sz="2800" i="1" dirty="0" err="1"/>
              <a:t>walrrifqu</a:t>
            </a:r>
            <a:r>
              <a:rPr lang="en-US" sz="2800" dirty="0"/>
              <a:t/>
            </a:r>
            <a:br>
              <a:rPr lang="en-US" sz="2800" dirty="0"/>
            </a:br>
            <a:r>
              <a:rPr lang="en-US" sz="2800" dirty="0" smtClean="0"/>
              <a:t/>
            </a:r>
            <a:br>
              <a:rPr lang="en-US" sz="2800" dirty="0" smtClean="0"/>
            </a:br>
            <a:r>
              <a:rPr lang="en-US" sz="2800" dirty="0" smtClean="0"/>
              <a:t>honesty</a:t>
            </a:r>
            <a:r>
              <a:rPr lang="en-US" sz="2800" dirty="0"/>
              <a:t>, and lenience</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حقیقت کے مطابق ہونا اور دوسروں کی مدد کرنا آپ کی فطرت میں ہے</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gd</a:t>
            </a:r>
            <a:r>
              <a:rPr lang="en-US" sz="2800" dirty="0" smtClean="0">
                <a:latin typeface="Kruti Dev 016" pitchFamily="2" charset="0"/>
              </a:rPr>
              <a:t>++</a:t>
            </a:r>
            <a:r>
              <a:rPr lang="en-US" sz="2800" dirty="0" err="1" smtClean="0">
                <a:latin typeface="Kruti Dev 016" pitchFamily="2" charset="0"/>
              </a:rPr>
              <a:t>hd</a:t>
            </a:r>
            <a:r>
              <a:rPr lang="en-US" sz="2800" dirty="0" smtClean="0">
                <a:latin typeface="Kruti Dev 016" pitchFamily="2" charset="0"/>
              </a:rPr>
              <a:t>++r </a:t>
            </a:r>
            <a:r>
              <a:rPr lang="en-US" sz="2800" dirty="0" err="1" smtClean="0">
                <a:latin typeface="Kruti Dev 016" pitchFamily="2" charset="0"/>
              </a:rPr>
              <a:t>ds</a:t>
            </a:r>
            <a:r>
              <a:rPr lang="en-US" sz="2800" dirty="0" smtClean="0">
                <a:latin typeface="Kruti Dev 016" pitchFamily="2" charset="0"/>
              </a:rPr>
              <a:t> </a:t>
            </a:r>
            <a:r>
              <a:rPr lang="en-US" sz="2800" dirty="0" err="1" smtClean="0">
                <a:latin typeface="Kruti Dev 016" pitchFamily="2" charset="0"/>
              </a:rPr>
              <a:t>eqrkfcd</a:t>
            </a:r>
            <a:r>
              <a:rPr lang="en-US" sz="2800" dirty="0" smtClean="0">
                <a:latin typeface="Kruti Dev 016" pitchFamily="2" charset="0"/>
              </a:rPr>
              <a:t>++ </a:t>
            </a:r>
            <a:r>
              <a:rPr lang="en-US" sz="2800" dirty="0" err="1" smtClean="0">
                <a:latin typeface="Kruti Dev 016" pitchFamily="2" charset="0"/>
              </a:rPr>
              <a:t>gksuk</a:t>
            </a:r>
            <a:r>
              <a:rPr lang="en-US" sz="2800" dirty="0" smtClean="0">
                <a:latin typeface="Kruti Dev 016" pitchFamily="2" charset="0"/>
              </a:rPr>
              <a:t> </a:t>
            </a:r>
            <a:r>
              <a:rPr lang="en-US" sz="2800" dirty="0" err="1" smtClean="0">
                <a:latin typeface="Kruti Dev 016" pitchFamily="2" charset="0"/>
              </a:rPr>
              <a:t>vkSj</a:t>
            </a:r>
            <a:r>
              <a:rPr lang="en-US" sz="2800" dirty="0" smtClean="0">
                <a:latin typeface="Kruti Dev 016" pitchFamily="2" charset="0"/>
              </a:rPr>
              <a:t> </a:t>
            </a:r>
            <a:r>
              <a:rPr lang="en-US" sz="2800" dirty="0" err="1" smtClean="0">
                <a:latin typeface="Kruti Dev 016" pitchFamily="2" charset="0"/>
              </a:rPr>
              <a:t>nwljksa</a:t>
            </a:r>
            <a:r>
              <a:rPr lang="en-US" sz="2800" dirty="0" smtClean="0">
                <a:latin typeface="Kruti Dev 016" pitchFamily="2" charset="0"/>
              </a:rPr>
              <a:t> dh </a:t>
            </a:r>
            <a:r>
              <a:rPr lang="en-US" sz="2800" dirty="0" err="1" smtClean="0">
                <a:latin typeface="Kruti Dev 016" pitchFamily="2" charset="0"/>
              </a:rPr>
              <a:t>enn</a:t>
            </a:r>
            <a:r>
              <a:rPr lang="en-US" sz="2800" dirty="0" smtClean="0">
                <a:latin typeface="Kruti Dev 016" pitchFamily="2" charset="0"/>
              </a:rPr>
              <a:t> </a:t>
            </a:r>
            <a:r>
              <a:rPr lang="en-US" sz="2800" dirty="0" err="1" smtClean="0">
                <a:latin typeface="Kruti Dev 016" pitchFamily="2" charset="0"/>
              </a:rPr>
              <a:t>djuk</a:t>
            </a:r>
            <a:r>
              <a:rPr lang="en-US" sz="2800" dirty="0" smtClean="0">
                <a:latin typeface="Kruti Dev 016" pitchFamily="2" charset="0"/>
              </a:rPr>
              <a:t> </a:t>
            </a:r>
            <a:r>
              <a:rPr lang="en-US" sz="2800" dirty="0" err="1" smtClean="0">
                <a:latin typeface="Kruti Dev 016" pitchFamily="2" charset="0"/>
              </a:rPr>
              <a:t>vkidh</a:t>
            </a:r>
            <a:r>
              <a:rPr lang="en-US" sz="2800" dirty="0" smtClean="0">
                <a:latin typeface="Kruti Dev 016" pitchFamily="2" charset="0"/>
              </a:rPr>
              <a:t> </a:t>
            </a:r>
            <a:r>
              <a:rPr lang="en-US" sz="2800" dirty="0" err="1" smtClean="0">
                <a:latin typeface="Kruti Dev 016" pitchFamily="2" charset="0"/>
              </a:rPr>
              <a:t>fQ+rjr</a:t>
            </a:r>
            <a:r>
              <a:rPr lang="en-US" sz="2800" dirty="0" smtClean="0">
                <a:latin typeface="Kruti Dev 016" pitchFamily="2" charset="0"/>
              </a:rPr>
              <a:t> </a:t>
            </a:r>
            <a:r>
              <a:rPr lang="en-US" sz="2800" dirty="0" err="1" smtClean="0">
                <a:latin typeface="Kruti Dev 016" pitchFamily="2" charset="0"/>
              </a:rPr>
              <a:t>esa</a:t>
            </a:r>
            <a:r>
              <a:rPr lang="en-US" sz="2800" dirty="0" smtClean="0">
                <a:latin typeface="Kruti Dev 016" pitchFamily="2" charset="0"/>
              </a:rPr>
              <a:t> </a:t>
            </a:r>
            <a:r>
              <a:rPr lang="en-US" sz="2800" dirty="0" err="1" smtClean="0">
                <a:latin typeface="Kruti Dev 016" pitchFamily="2" charset="0"/>
              </a:rPr>
              <a:t>gS</a:t>
            </a:r>
            <a:endParaRPr lang="en-US" sz="2800" dirty="0"/>
          </a:p>
        </p:txBody>
      </p:sp>
    </p:spTree>
    <p:extLst>
      <p:ext uri="{BB962C8B-B14F-4D97-AF65-F5344CB8AC3E}">
        <p14:creationId xmlns:p14="http://schemas.microsoft.com/office/powerpoint/2010/main" xmlns="" val="1713829759"/>
      </p:ext>
    </p:extLst>
  </p:cSld>
  <p:clrMapOvr>
    <a:masterClrMapping/>
  </p:clrMapOvr>
  <p:transition>
    <p:fade/>
  </p:transition>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254375"/>
            <a:ext cx="10363200" cy="1470025"/>
          </a:xfrm>
        </p:spPr>
        <p:txBody>
          <a:bodyPr/>
          <a:lstStyle/>
          <a:p>
            <a:r>
              <a:rPr lang="ur-PK" sz="5200" dirty="0">
                <a:latin typeface="1 MUHAMMADI QURANIC" pitchFamily="66" charset="-78"/>
                <a:cs typeface="1 MUHAMMADI QURANIC" pitchFamily="66" charset="-78"/>
              </a:rPr>
              <a:t>وَقَوْلُكُمْ حُكْمٌ وَحَتْمٌ</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err="1"/>
              <a:t>qawlukum</a:t>
            </a:r>
            <a:r>
              <a:rPr lang="en-US" sz="2800" i="1" dirty="0"/>
              <a:t> </a:t>
            </a:r>
            <a:r>
              <a:rPr lang="en-US" sz="2800" i="1" dirty="0" err="1"/>
              <a:t>hukmun</a:t>
            </a:r>
            <a:r>
              <a:rPr lang="en-US" sz="2800" i="1" dirty="0"/>
              <a:t> </a:t>
            </a:r>
            <a:r>
              <a:rPr lang="en-US" sz="2800" i="1" dirty="0" err="1"/>
              <a:t>wa</a:t>
            </a:r>
            <a:r>
              <a:rPr lang="en-US" sz="2800" i="1" dirty="0"/>
              <a:t> </a:t>
            </a:r>
            <a:r>
              <a:rPr lang="en-US" sz="2800" i="1" dirty="0" err="1"/>
              <a:t>hatmun</a:t>
            </a:r>
            <a:r>
              <a:rPr lang="en-US" sz="2800" dirty="0"/>
              <a:t/>
            </a:r>
            <a:br>
              <a:rPr lang="en-US" sz="2800" dirty="0"/>
            </a:br>
            <a:r>
              <a:rPr lang="en-US" sz="2800" dirty="0" smtClean="0"/>
              <a:t/>
            </a:r>
            <a:br>
              <a:rPr lang="en-US" sz="2800" dirty="0" smtClean="0"/>
            </a:br>
            <a:r>
              <a:rPr lang="en-US" sz="2800" dirty="0" smtClean="0"/>
              <a:t>Your </a:t>
            </a:r>
            <a:r>
              <a:rPr lang="en-US" sz="2800" dirty="0"/>
              <a:t>words are judgments and decisiveness</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آپ کے الفاظ حتمی اور فیصلہ کن ہیں</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vkids</a:t>
            </a:r>
            <a:r>
              <a:rPr lang="en-US" sz="2800" dirty="0" smtClean="0">
                <a:latin typeface="Kruti Dev 016" pitchFamily="2" charset="0"/>
              </a:rPr>
              <a:t> </a:t>
            </a:r>
            <a:r>
              <a:rPr lang="en-US" sz="2800" dirty="0" err="1" smtClean="0">
                <a:latin typeface="Kruti Dev 016" pitchFamily="2" charset="0"/>
              </a:rPr>
              <a:t>vYQ+kt</a:t>
            </a:r>
            <a:r>
              <a:rPr lang="en-US" sz="2800" dirty="0" smtClean="0">
                <a:latin typeface="Kruti Dev 016" pitchFamily="2" charset="0"/>
              </a:rPr>
              <a:t>+ </a:t>
            </a:r>
            <a:r>
              <a:rPr lang="en-US" sz="2800" dirty="0" err="1" smtClean="0">
                <a:latin typeface="Kruti Dev 016" pitchFamily="2" charset="0"/>
              </a:rPr>
              <a:t>greh</a:t>
            </a:r>
            <a:r>
              <a:rPr lang="en-US" sz="2800" dirty="0" smtClean="0">
                <a:latin typeface="Kruti Dev 016" pitchFamily="2" charset="0"/>
              </a:rPr>
              <a:t> </a:t>
            </a:r>
            <a:r>
              <a:rPr lang="en-US" sz="2800" dirty="0" err="1" smtClean="0">
                <a:latin typeface="Kruti Dev 016" pitchFamily="2" charset="0"/>
              </a:rPr>
              <a:t>vkSj</a:t>
            </a:r>
            <a:r>
              <a:rPr lang="en-US" sz="2800" dirty="0" smtClean="0">
                <a:latin typeface="Kruti Dev 016" pitchFamily="2" charset="0"/>
              </a:rPr>
              <a:t> </a:t>
            </a:r>
            <a:r>
              <a:rPr lang="en-US" sz="2800" dirty="0" err="1" smtClean="0">
                <a:latin typeface="Kruti Dev 016" pitchFamily="2" charset="0"/>
              </a:rPr>
              <a:t>Q+Slykdqu</a:t>
            </a:r>
            <a:r>
              <a:rPr lang="en-US" sz="2800" dirty="0" smtClean="0">
                <a:latin typeface="Kruti Dev 016" pitchFamily="2" charset="0"/>
              </a:rPr>
              <a:t> </a:t>
            </a:r>
            <a:r>
              <a:rPr lang="en-US" sz="2800" dirty="0" err="1" smtClean="0">
                <a:latin typeface="Kruti Dev 016" pitchFamily="2" charset="0"/>
              </a:rPr>
              <a:t>gSa</a:t>
            </a:r>
            <a:endParaRPr lang="en-US" sz="2800" dirty="0"/>
          </a:p>
        </p:txBody>
      </p:sp>
    </p:spTree>
    <p:extLst>
      <p:ext uri="{BB962C8B-B14F-4D97-AF65-F5344CB8AC3E}">
        <p14:creationId xmlns:p14="http://schemas.microsoft.com/office/powerpoint/2010/main" xmlns="" val="1489568781"/>
      </p:ext>
    </p:extLst>
  </p:cSld>
  <p:clrMapOvr>
    <a:masterClrMapping/>
  </p:clrMapOvr>
  <p:transition>
    <p:fade/>
  </p:transition>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397375"/>
            <a:ext cx="10363200" cy="1470025"/>
          </a:xfrm>
        </p:spPr>
        <p:txBody>
          <a:bodyPr/>
          <a:lstStyle/>
          <a:p>
            <a:r>
              <a:rPr lang="ur-PK" sz="5200" dirty="0">
                <a:latin typeface="1 MUHAMMADI QURANIC" pitchFamily="66" charset="-78"/>
                <a:cs typeface="1 MUHAMMADI QURANIC" pitchFamily="66" charset="-78"/>
              </a:rPr>
              <a:t>وَرَأْيُكُمْ عِلْمٌ وَحِلْمٌ وَحَزْمٌ</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err="1"/>
              <a:t>ra'yukum</a:t>
            </a:r>
            <a:r>
              <a:rPr lang="en-US" sz="2800" i="1" dirty="0"/>
              <a:t> `</a:t>
            </a:r>
            <a:r>
              <a:rPr lang="en-US" sz="2800" i="1" dirty="0" err="1"/>
              <a:t>ilmun</a:t>
            </a:r>
            <a:r>
              <a:rPr lang="en-US" sz="2800" i="1" dirty="0"/>
              <a:t> </a:t>
            </a:r>
            <a:r>
              <a:rPr lang="en-US" sz="2800" i="1" dirty="0" err="1"/>
              <a:t>wa</a:t>
            </a:r>
            <a:r>
              <a:rPr lang="en-US" sz="2800" i="1" dirty="0"/>
              <a:t> </a:t>
            </a:r>
            <a:r>
              <a:rPr lang="en-US" sz="2800" i="1" dirty="0" err="1"/>
              <a:t>hilmun</a:t>
            </a:r>
            <a:r>
              <a:rPr lang="en-US" sz="2800" i="1" dirty="0"/>
              <a:t> </a:t>
            </a:r>
            <a:r>
              <a:rPr lang="en-US" sz="2800" i="1" dirty="0" err="1"/>
              <a:t>wa</a:t>
            </a:r>
            <a:r>
              <a:rPr lang="en-US" sz="2800" i="1" dirty="0"/>
              <a:t> </a:t>
            </a:r>
            <a:r>
              <a:rPr lang="en-US" sz="2800" i="1" dirty="0" err="1"/>
              <a:t>hazmun</a:t>
            </a:r>
            <a:r>
              <a:rPr lang="en-US" sz="2800" dirty="0"/>
              <a:t/>
            </a:r>
            <a:br>
              <a:rPr lang="en-US" sz="2800" dirty="0"/>
            </a:br>
            <a:r>
              <a:rPr lang="en-US" sz="2800" dirty="0" smtClean="0"/>
              <a:t/>
            </a:r>
            <a:br>
              <a:rPr lang="en-US" sz="2800" dirty="0" smtClean="0"/>
            </a:br>
            <a:r>
              <a:rPr lang="en-US" sz="2800" dirty="0" smtClean="0"/>
              <a:t>Your </a:t>
            </a:r>
            <a:r>
              <a:rPr lang="en-US" sz="2800" dirty="0"/>
              <a:t>views are (based upon) knowledge, temperance, and forethought</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آپ کی رائے علم ، مزاج اور پیش گوئی پر مبنی ہے</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vkidh</a:t>
            </a:r>
            <a:r>
              <a:rPr lang="en-US" sz="2800" dirty="0" smtClean="0">
                <a:latin typeface="Kruti Dev 016" pitchFamily="2" charset="0"/>
              </a:rPr>
              <a:t> </a:t>
            </a:r>
            <a:r>
              <a:rPr lang="en-US" sz="2800" dirty="0" err="1" smtClean="0">
                <a:latin typeface="Kruti Dev 016" pitchFamily="2" charset="0"/>
              </a:rPr>
              <a:t>jk</a:t>
            </a:r>
            <a:r>
              <a:rPr lang="en-US" sz="2800" dirty="0" smtClean="0">
                <a:latin typeface="Kruti Dev 016" pitchFamily="2" charset="0"/>
              </a:rPr>
              <a:t>; </a:t>
            </a:r>
            <a:r>
              <a:rPr lang="en-US" sz="2800" dirty="0" err="1" smtClean="0">
                <a:latin typeface="Kruti Dev 016" pitchFamily="2" charset="0"/>
              </a:rPr>
              <a:t>bYe</a:t>
            </a:r>
            <a:r>
              <a:rPr lang="en-US" sz="2800" dirty="0" smtClean="0">
                <a:latin typeface="Kruti Dev 016" pitchFamily="2" charset="0"/>
              </a:rPr>
              <a:t>] </a:t>
            </a:r>
            <a:r>
              <a:rPr lang="en-US" sz="2800" dirty="0" err="1" smtClean="0">
                <a:latin typeface="Kruti Dev 016" pitchFamily="2" charset="0"/>
              </a:rPr>
              <a:t>fet+kt</a:t>
            </a:r>
            <a:r>
              <a:rPr lang="en-US" sz="2800" dirty="0" smtClean="0">
                <a:latin typeface="Kruti Dev 016" pitchFamily="2" charset="0"/>
              </a:rPr>
              <a:t> </a:t>
            </a:r>
            <a:r>
              <a:rPr lang="en-US" sz="2800" dirty="0" err="1" smtClean="0">
                <a:latin typeface="Kruti Dev 016" pitchFamily="2" charset="0"/>
              </a:rPr>
              <a:t>vkSj</a:t>
            </a:r>
            <a:r>
              <a:rPr lang="en-US" sz="2800" dirty="0" smtClean="0">
                <a:latin typeface="Kruti Dev 016" pitchFamily="2" charset="0"/>
              </a:rPr>
              <a:t> </a:t>
            </a:r>
            <a:r>
              <a:rPr lang="en-US" sz="2800" dirty="0" err="1" smtClean="0">
                <a:latin typeface="Kruti Dev 016" pitchFamily="2" charset="0"/>
              </a:rPr>
              <a:t>is’kxksbZ</a:t>
            </a:r>
            <a:r>
              <a:rPr lang="en-US" sz="2800" dirty="0" smtClean="0">
                <a:latin typeface="Kruti Dev 016" pitchFamily="2" charset="0"/>
              </a:rPr>
              <a:t> </a:t>
            </a:r>
            <a:r>
              <a:rPr lang="en-US" sz="2800" dirty="0" err="1" smtClean="0">
                <a:latin typeface="Kruti Dev 016" pitchFamily="2" charset="0"/>
              </a:rPr>
              <a:t>ij</a:t>
            </a:r>
            <a:r>
              <a:rPr lang="en-US" sz="2800" dirty="0" smtClean="0">
                <a:latin typeface="Kruti Dev 016" pitchFamily="2" charset="0"/>
              </a:rPr>
              <a:t> </a:t>
            </a:r>
            <a:r>
              <a:rPr lang="en-US" sz="2800" dirty="0" err="1" smtClean="0">
                <a:latin typeface="Kruti Dev 016" pitchFamily="2" charset="0"/>
              </a:rPr>
              <a:t>ecuh</a:t>
            </a:r>
            <a:r>
              <a:rPr lang="en-US" sz="2800" dirty="0" smtClean="0">
                <a:latin typeface="Kruti Dev 016" pitchFamily="2" charset="0"/>
              </a:rPr>
              <a:t> </a:t>
            </a:r>
            <a:r>
              <a:rPr lang="en-US" sz="2800" dirty="0" err="1" smtClean="0">
                <a:latin typeface="Kruti Dev 016" pitchFamily="2" charset="0"/>
              </a:rPr>
              <a:t>gS</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a:t/>
            </a:r>
            <a:br>
              <a:rPr lang="en-US" sz="2800" dirty="0"/>
            </a:br>
            <a:endParaRPr lang="en-US" sz="2800" dirty="0"/>
          </a:p>
        </p:txBody>
      </p:sp>
    </p:spTree>
    <p:extLst>
      <p:ext uri="{BB962C8B-B14F-4D97-AF65-F5344CB8AC3E}">
        <p14:creationId xmlns:p14="http://schemas.microsoft.com/office/powerpoint/2010/main" xmlns="" val="3344532681"/>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101975"/>
            <a:ext cx="10439400" cy="1470025"/>
          </a:xfrm>
        </p:spPr>
        <p:txBody>
          <a:bodyPr/>
          <a:lstStyle/>
          <a:p>
            <a:r>
              <a:rPr lang="ur-PK" sz="5200" dirty="0" smtClean="0">
                <a:latin typeface="1 MUHAMMADI QURANIC" pitchFamily="66" charset="-78"/>
                <a:cs typeface="1 MUHAMMADI QURANIC" pitchFamily="66" charset="-78"/>
              </a:rPr>
              <a:t>اَلسَّلاَمُ </a:t>
            </a:r>
            <a:r>
              <a:rPr lang="ur-PK" sz="5200" dirty="0">
                <a:latin typeface="1 MUHAMMADI QURANIC" pitchFamily="66" charset="-78"/>
                <a:cs typeface="1 MUHAMMADI QURANIC" pitchFamily="66" charset="-78"/>
              </a:rPr>
              <a:t>عَلَىٰ مَحَالِّ مَعْرِفَةِ </a:t>
            </a:r>
            <a:r>
              <a:rPr lang="ur-PK" sz="5200" dirty="0" smtClean="0">
                <a:latin typeface="1 MUHAMMADI QURANIC" pitchFamily="66" charset="-78"/>
                <a:cs typeface="1 MUHAMMADI QURANIC" pitchFamily="66" charset="-78"/>
              </a:rPr>
              <a:t>ٱللہ ِ</a:t>
            </a:r>
            <a:r>
              <a:rPr lang="en-US" sz="5200" dirty="0">
                <a:latin typeface="1 MUHAMMADI QURANIC" pitchFamily="66" charset="-78"/>
                <a:cs typeface="1 MUHAMMADI QURANIC" pitchFamily="66" charset="-78"/>
              </a:rPr>
              <a:t/>
            </a:r>
            <a:br>
              <a:rPr lang="en-US" sz="5200" dirty="0">
                <a:latin typeface="1 MUHAMMADI QURANIC" pitchFamily="66" charset="-78"/>
                <a:cs typeface="1 MUHAMMADI QURANIC" pitchFamily="66" charset="-78"/>
              </a:rPr>
            </a:br>
            <a:r>
              <a:rPr lang="ur-PK" sz="2800" dirty="0" smtClean="0">
                <a:latin typeface="1 MUHAMMADI QURANIC" pitchFamily="66" charset="-78"/>
                <a:cs typeface="1 MUHAMMADI QURANIC" pitchFamily="66" charset="-78"/>
              </a:rPr>
              <a:t/>
            </a:r>
            <a:br>
              <a:rPr lang="ur-PK" sz="2800" dirty="0" smtClean="0">
                <a:latin typeface="1 MUHAMMADI QURANIC" pitchFamily="66" charset="-78"/>
                <a:cs typeface="1 MUHAMMADI QURANIC" pitchFamily="66" charset="-78"/>
              </a:rPr>
            </a:br>
            <a:r>
              <a:rPr lang="en-US" sz="2800" i="1" dirty="0" err="1" smtClean="0"/>
              <a:t>alssalamu</a:t>
            </a:r>
            <a:r>
              <a:rPr lang="en-US" sz="2800" i="1" dirty="0" smtClean="0"/>
              <a:t> </a:t>
            </a:r>
            <a:r>
              <a:rPr lang="en-US" sz="2800" i="1" dirty="0"/>
              <a:t>`</a:t>
            </a:r>
            <a:r>
              <a:rPr lang="en-US" sz="2800" i="1" dirty="0" err="1"/>
              <a:t>ala</a:t>
            </a:r>
            <a:r>
              <a:rPr lang="en-US" sz="2800" i="1" dirty="0"/>
              <a:t> </a:t>
            </a:r>
            <a:r>
              <a:rPr lang="en-US" sz="2800" i="1" dirty="0" err="1"/>
              <a:t>mahalli</a:t>
            </a:r>
            <a:r>
              <a:rPr lang="en-US" sz="2800" i="1" dirty="0"/>
              <a:t> </a:t>
            </a:r>
            <a:r>
              <a:rPr lang="en-US" sz="2800" i="1" dirty="0" err="1"/>
              <a:t>ma`rifati</a:t>
            </a:r>
            <a:r>
              <a:rPr lang="en-US" sz="2800" i="1" dirty="0"/>
              <a:t> </a:t>
            </a:r>
            <a:r>
              <a:rPr lang="en-US" sz="2800" i="1" dirty="0" err="1"/>
              <a:t>allahi</a:t>
            </a:r>
            <a:r>
              <a:rPr lang="en-US" sz="2800" dirty="0"/>
              <a:t/>
            </a:r>
            <a:br>
              <a:rPr lang="en-US" sz="2800" dirty="0"/>
            </a:br>
            <a:r>
              <a:rPr lang="ur-PK" sz="2800" dirty="0" smtClean="0"/>
              <a:t/>
            </a:r>
            <a:br>
              <a:rPr lang="ur-PK" sz="2800" dirty="0" smtClean="0"/>
            </a:br>
            <a:r>
              <a:rPr lang="en-US" sz="2800" dirty="0" smtClean="0"/>
              <a:t>Peace </a:t>
            </a:r>
            <a:r>
              <a:rPr lang="en-US" sz="2800" dirty="0"/>
              <a:t>be upon the exponents of the recognition of Allah</a:t>
            </a:r>
            <a:r>
              <a:rPr lang="en-US" sz="2800" dirty="0" smtClean="0"/>
              <a:t>,</a:t>
            </a:r>
            <a:r>
              <a:rPr lang="ur-PK" sz="2800" dirty="0" smtClean="0"/>
              <a:t/>
            </a:r>
            <a:br>
              <a:rPr lang="ur-PK" sz="2800" dirty="0" smtClean="0"/>
            </a:br>
            <a:r>
              <a:rPr lang="ur-PK" sz="2800" dirty="0" smtClean="0"/>
              <a:t/>
            </a:r>
            <a:br>
              <a:rPr lang="ur-PK" sz="2800" dirty="0" smtClean="0"/>
            </a:br>
            <a:r>
              <a:rPr lang="hi-IN" sz="2800" dirty="0" smtClean="0"/>
              <a:t> </a:t>
            </a:r>
            <a:r>
              <a:rPr lang="ur-PK" sz="2800" dirty="0" smtClean="0">
                <a:latin typeface="Faiz Lahori Nastaleeq" pitchFamily="2" charset="-78"/>
                <a:cs typeface="Faiz Lahori Nastaleeq" pitchFamily="2" charset="-78"/>
              </a:rPr>
              <a:t>ان </a:t>
            </a:r>
            <a:r>
              <a:rPr lang="ur-PK" sz="2800" dirty="0">
                <a:latin typeface="Faiz Lahori Nastaleeq" pitchFamily="2" charset="-78"/>
                <a:cs typeface="Faiz Lahori Nastaleeq" pitchFamily="2" charset="-78"/>
              </a:rPr>
              <a:t>آراء اور عقائد کے بیان کرنے والوں پر سلامتی ہو جو اللہ کی آگاہی سے </a:t>
            </a:r>
            <a:r>
              <a:rPr lang="ur-PK" sz="2800" dirty="0" smtClean="0">
                <a:latin typeface="Faiz Lahori Nastaleeq" pitchFamily="2" charset="-78"/>
                <a:cs typeface="Faiz Lahori Nastaleeq" pitchFamily="2" charset="-78"/>
              </a:rPr>
              <a:t>واقف ہیں</a:t>
            </a: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smtClean="0">
                <a:latin typeface="Kruti Dev 016" pitchFamily="2" charset="0"/>
              </a:rPr>
              <a:t>mu </a:t>
            </a:r>
            <a:r>
              <a:rPr lang="en-US" sz="2800" dirty="0" err="1">
                <a:latin typeface="Kruti Dev 016" pitchFamily="2" charset="0"/>
              </a:rPr>
              <a:t>vkjk</a:t>
            </a:r>
            <a:r>
              <a:rPr lang="en-US" sz="2800" dirty="0">
                <a:latin typeface="Kruti Dev 016" pitchFamily="2" charset="0"/>
              </a:rPr>
              <a:t> </a:t>
            </a:r>
            <a:r>
              <a:rPr lang="en-US" sz="2800" dirty="0" err="1">
                <a:latin typeface="Kruti Dev 016" pitchFamily="2" charset="0"/>
              </a:rPr>
              <a:t>vkSj</a:t>
            </a:r>
            <a:r>
              <a:rPr lang="en-US" sz="2800" dirty="0">
                <a:latin typeface="Kruti Dev 016" pitchFamily="2" charset="0"/>
              </a:rPr>
              <a:t> </a:t>
            </a:r>
            <a:r>
              <a:rPr lang="en-US" sz="2800" dirty="0" err="1">
                <a:latin typeface="Kruti Dev 016" pitchFamily="2" charset="0"/>
              </a:rPr>
              <a:t>vd</a:t>
            </a:r>
            <a:r>
              <a:rPr lang="en-US" sz="2800" dirty="0">
                <a:latin typeface="Kruti Dev 016" pitchFamily="2" charset="0"/>
              </a:rPr>
              <a:t>++</a:t>
            </a:r>
            <a:r>
              <a:rPr lang="en-US" sz="2800" dirty="0" err="1">
                <a:latin typeface="Kruti Dev 016" pitchFamily="2" charset="0"/>
              </a:rPr>
              <a:t>k,n</a:t>
            </a:r>
            <a:r>
              <a:rPr lang="en-US" sz="2800" dirty="0">
                <a:latin typeface="Kruti Dev 016" pitchFamily="2" charset="0"/>
              </a:rPr>
              <a:t> ds </a:t>
            </a:r>
            <a:r>
              <a:rPr lang="en-US" sz="2800" dirty="0" err="1">
                <a:latin typeface="Kruti Dev 016" pitchFamily="2" charset="0"/>
              </a:rPr>
              <a:t>c;ku</a:t>
            </a:r>
            <a:r>
              <a:rPr lang="en-US" sz="2800" dirty="0">
                <a:latin typeface="Kruti Dev 016" pitchFamily="2" charset="0"/>
              </a:rPr>
              <a:t> </a:t>
            </a:r>
            <a:r>
              <a:rPr lang="en-US" sz="2800" dirty="0" err="1">
                <a:latin typeface="Kruti Dev 016" pitchFamily="2" charset="0"/>
              </a:rPr>
              <a:t>djus</a:t>
            </a:r>
            <a:r>
              <a:rPr lang="en-US" sz="2800" dirty="0">
                <a:latin typeface="Kruti Dev 016" pitchFamily="2" charset="0"/>
              </a:rPr>
              <a:t> </a:t>
            </a:r>
            <a:r>
              <a:rPr lang="en-US" sz="2800" dirty="0" err="1">
                <a:latin typeface="Kruti Dev 016" pitchFamily="2" charset="0"/>
              </a:rPr>
              <a:t>okyksa</a:t>
            </a:r>
            <a:r>
              <a:rPr lang="en-US" sz="2800" dirty="0">
                <a:latin typeface="Kruti Dev 016" pitchFamily="2" charset="0"/>
              </a:rPr>
              <a:t> </a:t>
            </a:r>
            <a:r>
              <a:rPr lang="en-US" sz="2800" dirty="0" err="1">
                <a:latin typeface="Kruti Dev 016" pitchFamily="2" charset="0"/>
              </a:rPr>
              <a:t>ij</a:t>
            </a:r>
            <a:r>
              <a:rPr lang="en-US" sz="2800" dirty="0">
                <a:latin typeface="Kruti Dev 016" pitchFamily="2" charset="0"/>
              </a:rPr>
              <a:t> </a:t>
            </a:r>
            <a:r>
              <a:rPr lang="en-US" sz="2800" dirty="0" err="1">
                <a:latin typeface="Kruti Dev 016" pitchFamily="2" charset="0"/>
              </a:rPr>
              <a:t>lykerh</a:t>
            </a:r>
            <a:r>
              <a:rPr lang="en-US" sz="2800" dirty="0">
                <a:latin typeface="Kruti Dev 016" pitchFamily="2" charset="0"/>
              </a:rPr>
              <a:t> </a:t>
            </a:r>
            <a:r>
              <a:rPr lang="en-US" sz="2800" dirty="0" err="1">
                <a:latin typeface="Kruti Dev 016" pitchFamily="2" charset="0"/>
              </a:rPr>
              <a:t>gks</a:t>
            </a:r>
            <a:r>
              <a:rPr lang="en-US" sz="2800" dirty="0">
                <a:latin typeface="Kruti Dev 016" pitchFamily="2" charset="0"/>
              </a:rPr>
              <a:t> </a:t>
            </a:r>
            <a:r>
              <a:rPr lang="en-US" sz="2800" dirty="0" err="1">
                <a:latin typeface="Kruti Dev 016" pitchFamily="2" charset="0"/>
              </a:rPr>
              <a:t>tks</a:t>
            </a:r>
            <a:r>
              <a:rPr lang="en-US" sz="2800" dirty="0">
                <a:latin typeface="Kruti Dev 016" pitchFamily="2" charset="0"/>
              </a:rPr>
              <a:t> </a:t>
            </a:r>
            <a:r>
              <a:rPr lang="en-US" sz="2800" dirty="0" err="1">
                <a:latin typeface="Kruti Dev 016" pitchFamily="2" charset="0"/>
              </a:rPr>
              <a:t>vYykg</a:t>
            </a:r>
            <a:r>
              <a:rPr lang="en-US" sz="2800" dirty="0">
                <a:latin typeface="Kruti Dev 016" pitchFamily="2" charset="0"/>
              </a:rPr>
              <a:t> dh </a:t>
            </a:r>
            <a:r>
              <a:rPr lang="en-US" sz="2800" dirty="0" err="1">
                <a:latin typeface="Kruti Dev 016" pitchFamily="2" charset="0"/>
              </a:rPr>
              <a:t>vkxgh</a:t>
            </a:r>
            <a:r>
              <a:rPr lang="en-US" sz="2800" dirty="0">
                <a:latin typeface="Kruti Dev 016" pitchFamily="2" charset="0"/>
              </a:rPr>
              <a:t> </a:t>
            </a:r>
            <a:r>
              <a:rPr lang="en-US" sz="2800" dirty="0" err="1">
                <a:latin typeface="Kruti Dev 016" pitchFamily="2" charset="0"/>
              </a:rPr>
              <a:t>ls</a:t>
            </a:r>
            <a:r>
              <a:rPr lang="en-US" sz="2800" dirty="0">
                <a:latin typeface="Kruti Dev 016" pitchFamily="2" charset="0"/>
              </a:rPr>
              <a:t> </a:t>
            </a:r>
            <a:r>
              <a:rPr lang="en-US" sz="2800" dirty="0" err="1" smtClean="0">
                <a:latin typeface="Kruti Dev 016" pitchFamily="2" charset="0"/>
              </a:rPr>
              <a:t>okfd+Q</a:t>
            </a:r>
            <a:r>
              <a:rPr lang="en-US" sz="2800" dirty="0" smtClean="0">
                <a:latin typeface="Kruti Dev 016" pitchFamily="2" charset="0"/>
              </a:rPr>
              <a:t>+ </a:t>
            </a:r>
            <a:r>
              <a:rPr lang="en-US" sz="2800" dirty="0" err="1">
                <a:latin typeface="Kruti Dev 016" pitchFamily="2" charset="0"/>
              </a:rPr>
              <a:t>gS</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
        <p:nvSpPr>
          <p:cNvPr id="3" name="Subtitle 2"/>
          <p:cNvSpPr>
            <a:spLocks noGrp="1"/>
          </p:cNvSpPr>
          <p:nvPr>
            <p:ph type="subTitle" idx="1"/>
          </p:nvPr>
        </p:nvSpPr>
        <p:spPr>
          <a:xfrm>
            <a:off x="1828800" y="4572000"/>
            <a:ext cx="8534400" cy="1143000"/>
          </a:xfrm>
        </p:spPr>
        <p:txBody>
          <a:bodyPr/>
          <a:lstStyle/>
          <a:p>
            <a:r>
              <a:rPr lang="ur-PK" dirty="0">
                <a:latin typeface="Faiz Lahori Nastaleeq" pitchFamily="2" charset="-78"/>
                <a:cs typeface="Faiz Lahori Nastaleeq" pitchFamily="2" charset="-78"/>
              </a:rPr>
              <a:t/>
            </a:r>
            <a:br>
              <a:rPr lang="ur-PK" dirty="0">
                <a:latin typeface="Faiz Lahori Nastaleeq" pitchFamily="2" charset="-78"/>
                <a:cs typeface="Faiz Lahori Nastaleeq" pitchFamily="2" charset="-78"/>
              </a:rPr>
            </a:br>
            <a:endParaRPr lang="en-US" dirty="0" smtClean="0">
              <a:latin typeface="Faiz Lahori Nastaleeq" pitchFamily="2" charset="-78"/>
              <a:cs typeface="Faiz Lahori Nastaleeq" pitchFamily="2" charset="-78"/>
            </a:endParaRPr>
          </a:p>
          <a:p>
            <a:r>
              <a:rPr lang="en-US" dirty="0" smtClean="0">
                <a:latin typeface="LMG-Arun" pitchFamily="2" charset="0"/>
                <a:cs typeface="Arial" charset="0"/>
              </a:rPr>
              <a:t>;,FDCM VF5 5Z VI V&lt;,FCGL DFVZ[OTGF S[</a:t>
            </a:r>
            <a:r>
              <a:rPr lang="en-US" dirty="0" err="1" smtClean="0">
                <a:latin typeface="LMG-Arun" pitchFamily="2" charset="0"/>
                <a:cs typeface="Arial" charset="0"/>
              </a:rPr>
              <a:t>g</a:t>
            </a:r>
            <a:r>
              <a:rPr lang="en-US" dirty="0" err="1" smtClean="0">
                <a:latin typeface="LMG-Arun"/>
                <a:cs typeface="Arial" charset="0"/>
              </a:rPr>
              <a:t>ãM</a:t>
            </a:r>
            <a:endParaRPr lang="en-US" b="1" dirty="0" smtClean="0">
              <a:latin typeface="LMG-Arun" pitchFamily="2" charset="0"/>
              <a:ea typeface="MS Mincho" pitchFamily="49" charset="-128"/>
              <a:cs typeface="Arial" charset="0"/>
            </a:endParaRPr>
          </a:p>
          <a:p>
            <a:endParaRPr lang="en-US" dirty="0">
              <a:latin typeface="Faiz Lahori Nastaleeq" pitchFamily="2" charset="-78"/>
              <a:cs typeface="Faiz Lahori Nastaleeq" pitchFamily="2" charset="-78"/>
            </a:endParaRPr>
          </a:p>
        </p:txBody>
      </p:sp>
    </p:spTree>
    <p:extLst>
      <p:ext uri="{BB962C8B-B14F-4D97-AF65-F5344CB8AC3E}">
        <p14:creationId xmlns:p14="http://schemas.microsoft.com/office/powerpoint/2010/main" xmlns="" val="1127111561"/>
      </p:ext>
    </p:extLst>
  </p:cSld>
  <p:clrMapOvr>
    <a:masterClrMapping/>
  </p:clrMapOvr>
  <p:transition>
    <p:fade/>
  </p:transition>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30575"/>
            <a:ext cx="10363200" cy="1470025"/>
          </a:xfrm>
        </p:spPr>
        <p:txBody>
          <a:bodyPr/>
          <a:lstStyle/>
          <a:p>
            <a:r>
              <a:rPr lang="ur-PK" sz="5200" dirty="0">
                <a:latin typeface="1 MUHAMMADI QURANIC" pitchFamily="66" charset="-78"/>
                <a:cs typeface="1 MUHAMMADI QURANIC" pitchFamily="66" charset="-78"/>
              </a:rPr>
              <a:t>إِنْ ذُكِرَ ٱلْخَيْرُ كُنْتُمْ أَوَّلَهُ</a:t>
            </a:r>
            <a:r>
              <a:rPr lang="en-US" sz="5200" dirty="0"/>
              <a:t/>
            </a:r>
            <a:br>
              <a:rPr lang="en-US" sz="5200" dirty="0"/>
            </a:br>
            <a:r>
              <a:rPr lang="en-US" sz="2800" dirty="0" smtClean="0"/>
              <a:t/>
            </a:r>
            <a:br>
              <a:rPr lang="en-US" sz="2800" dirty="0" smtClean="0"/>
            </a:br>
            <a:r>
              <a:rPr lang="en-US" sz="2800" i="1" dirty="0" smtClean="0"/>
              <a:t>in </a:t>
            </a:r>
            <a:r>
              <a:rPr lang="en-US" sz="2800" i="1" dirty="0" err="1"/>
              <a:t>dhukira</a:t>
            </a:r>
            <a:r>
              <a:rPr lang="en-US" sz="2800" i="1" dirty="0"/>
              <a:t> </a:t>
            </a:r>
            <a:r>
              <a:rPr lang="en-US" sz="2800" i="1" dirty="0" err="1"/>
              <a:t>alkhayru</a:t>
            </a:r>
            <a:r>
              <a:rPr lang="en-US" sz="2800" i="1" dirty="0"/>
              <a:t> </a:t>
            </a:r>
            <a:r>
              <a:rPr lang="en-US" sz="2800" i="1" dirty="0" err="1"/>
              <a:t>kuntum</a:t>
            </a:r>
            <a:r>
              <a:rPr lang="en-US" sz="2800" i="1" dirty="0"/>
              <a:t> </a:t>
            </a:r>
            <a:r>
              <a:rPr lang="en-US" sz="2800" i="1" dirty="0" err="1"/>
              <a:t>awwalahu</a:t>
            </a:r>
            <a:r>
              <a:rPr lang="en-US" sz="2800" dirty="0"/>
              <a:t/>
            </a:r>
            <a:br>
              <a:rPr lang="en-US" sz="2800" dirty="0"/>
            </a:br>
            <a:r>
              <a:rPr lang="en-US" sz="2800" dirty="0" smtClean="0"/>
              <a:t/>
            </a:r>
            <a:br>
              <a:rPr lang="en-US" sz="2800" dirty="0" smtClean="0"/>
            </a:br>
            <a:r>
              <a:rPr lang="en-US" sz="2800" dirty="0" smtClean="0"/>
              <a:t>Whenever </a:t>
            </a:r>
            <a:r>
              <a:rPr lang="en-US" sz="2800" dirty="0"/>
              <a:t>goodness is mentioned, you are its initiation</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اگر نیکی کا ذکر کیا جائے تو ، آپ اس کی شروعات ہیں</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vxj</a:t>
            </a:r>
            <a:r>
              <a:rPr lang="en-US" sz="2800" dirty="0" smtClean="0">
                <a:latin typeface="Kruti Dev 016" pitchFamily="2" charset="0"/>
              </a:rPr>
              <a:t> </a:t>
            </a:r>
            <a:r>
              <a:rPr lang="en-US" sz="2800" dirty="0" err="1" smtClean="0">
                <a:latin typeface="Kruti Dev 016" pitchFamily="2" charset="0"/>
              </a:rPr>
              <a:t>usdh</a:t>
            </a:r>
            <a:r>
              <a:rPr lang="en-US" sz="2800" dirty="0" smtClean="0">
                <a:latin typeface="Kruti Dev 016" pitchFamily="2" charset="0"/>
              </a:rPr>
              <a:t> </a:t>
            </a:r>
            <a:r>
              <a:rPr lang="en-US" sz="2800" dirty="0" err="1" smtClean="0">
                <a:latin typeface="Kruti Dev 016" pitchFamily="2" charset="0"/>
              </a:rPr>
              <a:t>dk</a:t>
            </a:r>
            <a:r>
              <a:rPr lang="en-US" sz="2800" dirty="0" smtClean="0">
                <a:latin typeface="Kruti Dev 016" pitchFamily="2" charset="0"/>
              </a:rPr>
              <a:t> </a:t>
            </a:r>
            <a:r>
              <a:rPr lang="en-US" sz="2800" dirty="0" err="1" smtClean="0">
                <a:latin typeface="Kruti Dev 016" pitchFamily="2" charset="0"/>
              </a:rPr>
              <a:t>ft+Ø</a:t>
            </a:r>
            <a:r>
              <a:rPr lang="en-US" sz="2800" dirty="0" smtClean="0">
                <a:latin typeface="Kruti Dev 016" pitchFamily="2" charset="0"/>
              </a:rPr>
              <a:t> </a:t>
            </a:r>
            <a:r>
              <a:rPr lang="en-US" sz="2800" dirty="0" err="1" smtClean="0">
                <a:latin typeface="Kruti Dev 016" pitchFamily="2" charset="0"/>
              </a:rPr>
              <a:t>fd;k</a:t>
            </a:r>
            <a:r>
              <a:rPr lang="en-US" sz="2800" dirty="0" smtClean="0">
                <a:latin typeface="Kruti Dev 016" pitchFamily="2" charset="0"/>
              </a:rPr>
              <a:t> </a:t>
            </a:r>
            <a:r>
              <a:rPr lang="en-US" sz="2800" dirty="0" err="1" smtClean="0">
                <a:latin typeface="Kruti Dev 016" pitchFamily="2" charset="0"/>
              </a:rPr>
              <a:t>tk</a:t>
            </a:r>
            <a:r>
              <a:rPr lang="en-US" sz="2800" dirty="0" smtClean="0">
                <a:latin typeface="Kruti Dev 016" pitchFamily="2" charset="0"/>
              </a:rPr>
              <a:t>, </a:t>
            </a:r>
            <a:r>
              <a:rPr lang="en-US" sz="2800" dirty="0" err="1" smtClean="0">
                <a:latin typeface="Kruti Dev 016" pitchFamily="2" charset="0"/>
              </a:rPr>
              <a:t>rks</a:t>
            </a:r>
            <a:r>
              <a:rPr lang="en-US" sz="2800" dirty="0" smtClean="0">
                <a:latin typeface="Kruti Dev 016" pitchFamily="2" charset="0"/>
              </a:rPr>
              <a:t> </a:t>
            </a:r>
            <a:r>
              <a:rPr lang="en-US" sz="2800" dirty="0" err="1" smtClean="0">
                <a:latin typeface="Kruti Dev 016" pitchFamily="2" charset="0"/>
              </a:rPr>
              <a:t>vki</a:t>
            </a:r>
            <a:r>
              <a:rPr lang="en-US" sz="2800" dirty="0" smtClean="0">
                <a:latin typeface="Kruti Dev 016" pitchFamily="2" charset="0"/>
              </a:rPr>
              <a:t> </a:t>
            </a:r>
            <a:r>
              <a:rPr lang="en-US" sz="2800" dirty="0" err="1" smtClean="0">
                <a:latin typeface="Kruti Dev 016" pitchFamily="2" charset="0"/>
              </a:rPr>
              <a:t>mldh</a:t>
            </a:r>
            <a:r>
              <a:rPr lang="en-US" sz="2800" dirty="0" smtClean="0">
                <a:latin typeface="Kruti Dev 016" pitchFamily="2" charset="0"/>
              </a:rPr>
              <a:t> ‘</a:t>
            </a:r>
            <a:r>
              <a:rPr lang="en-US" sz="2800" dirty="0" err="1" smtClean="0">
                <a:latin typeface="Kruti Dev 016" pitchFamily="2" charset="0"/>
              </a:rPr>
              <a:t>kq:vkr</a:t>
            </a:r>
            <a:r>
              <a:rPr lang="en-US" sz="2800" dirty="0" smtClean="0">
                <a:latin typeface="Kruti Dev 016" pitchFamily="2" charset="0"/>
              </a:rPr>
              <a:t> </a:t>
            </a:r>
            <a:r>
              <a:rPr lang="en-US" sz="2800" dirty="0" err="1" smtClean="0">
                <a:latin typeface="Kruti Dev 016" pitchFamily="2" charset="0"/>
              </a:rPr>
              <a:t>gSa</a:t>
            </a:r>
            <a:endParaRPr lang="en-US" sz="2800" dirty="0"/>
          </a:p>
        </p:txBody>
      </p:sp>
    </p:spTree>
    <p:extLst>
      <p:ext uri="{BB962C8B-B14F-4D97-AF65-F5344CB8AC3E}">
        <p14:creationId xmlns:p14="http://schemas.microsoft.com/office/powerpoint/2010/main" xmlns="" val="2644158168"/>
      </p:ext>
    </p:extLst>
  </p:cSld>
  <p:clrMapOvr>
    <a:masterClrMapping/>
  </p:clrMapOvr>
  <p:transition>
    <p:fade/>
  </p:transition>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787775"/>
            <a:ext cx="10363200" cy="1470025"/>
          </a:xfrm>
        </p:spPr>
        <p:txBody>
          <a:bodyPr/>
          <a:lstStyle/>
          <a:p>
            <a:r>
              <a:rPr lang="ur-PK" sz="5200" dirty="0">
                <a:latin typeface="1 MUHAMMADI QURANIC" pitchFamily="66" charset="-78"/>
                <a:cs typeface="1 MUHAMMADI QURANIC" pitchFamily="66" charset="-78"/>
              </a:rPr>
              <a:t>وَأَصْلَهُ وَفَرْعَهُ</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err="1"/>
              <a:t>aslahu</a:t>
            </a:r>
            <a:r>
              <a:rPr lang="en-US" sz="2800" i="1" dirty="0"/>
              <a:t> </a:t>
            </a:r>
            <a:r>
              <a:rPr lang="en-US" sz="2800" i="1" dirty="0" err="1"/>
              <a:t>wa</a:t>
            </a:r>
            <a:r>
              <a:rPr lang="en-US" sz="2800" i="1" dirty="0"/>
              <a:t> </a:t>
            </a:r>
            <a:r>
              <a:rPr lang="en-US" sz="2800" i="1" dirty="0" err="1"/>
              <a:t>far`ahu</a:t>
            </a:r>
            <a:r>
              <a:rPr lang="en-US" sz="2800" dirty="0"/>
              <a:t/>
            </a:r>
            <a:br>
              <a:rPr lang="en-US" sz="2800" dirty="0"/>
            </a:br>
            <a:r>
              <a:rPr lang="en-US" sz="2800" dirty="0" smtClean="0"/>
              <a:t/>
            </a:r>
            <a:br>
              <a:rPr lang="en-US" sz="2800" dirty="0" smtClean="0"/>
            </a:br>
            <a:r>
              <a:rPr lang="en-US" sz="2800" dirty="0" smtClean="0"/>
              <a:t>origin</a:t>
            </a:r>
            <a:r>
              <a:rPr lang="en-US" sz="2800" dirty="0"/>
              <a:t>, branch</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اور اس کی اصل اور شاخ اور بنیادی</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vkSj</a:t>
            </a:r>
            <a:r>
              <a:rPr lang="en-US" sz="2800" dirty="0" smtClean="0">
                <a:latin typeface="Kruti Dev 016" pitchFamily="2" charset="0"/>
              </a:rPr>
              <a:t> </a:t>
            </a:r>
            <a:r>
              <a:rPr lang="en-US" sz="2800" dirty="0" err="1" smtClean="0">
                <a:latin typeface="Kruti Dev 016" pitchFamily="2" charset="0"/>
              </a:rPr>
              <a:t>mldh</a:t>
            </a:r>
            <a:r>
              <a:rPr lang="en-US" sz="2800" dirty="0" smtClean="0">
                <a:latin typeface="Kruti Dev 016" pitchFamily="2" charset="0"/>
              </a:rPr>
              <a:t> </a:t>
            </a:r>
            <a:r>
              <a:rPr lang="en-US" sz="2800" dirty="0" err="1" smtClean="0">
                <a:latin typeface="Kruti Dev 016" pitchFamily="2" charset="0"/>
              </a:rPr>
              <a:t>vLy</a:t>
            </a:r>
            <a:r>
              <a:rPr lang="en-US" sz="2800" dirty="0" smtClean="0">
                <a:latin typeface="Kruti Dev 016" pitchFamily="2" charset="0"/>
              </a:rPr>
              <a:t> </a:t>
            </a:r>
            <a:r>
              <a:rPr lang="en-US" sz="2800" dirty="0" err="1" smtClean="0">
                <a:latin typeface="Kruti Dev 016" pitchFamily="2" charset="0"/>
              </a:rPr>
              <a:t>vkSj</a:t>
            </a:r>
            <a:r>
              <a:rPr lang="en-US" sz="2800" dirty="0" smtClean="0">
                <a:latin typeface="Kruti Dev 016" pitchFamily="2" charset="0"/>
              </a:rPr>
              <a:t> ‘</a:t>
            </a:r>
            <a:r>
              <a:rPr lang="en-US" sz="2800" dirty="0" err="1" smtClean="0">
                <a:latin typeface="Kruti Dev 016" pitchFamily="2" charset="0"/>
              </a:rPr>
              <a:t>kk</a:t>
            </a:r>
            <a:r>
              <a:rPr lang="en-US" sz="2800" dirty="0" smtClean="0">
                <a:latin typeface="Kruti Dev 016" pitchFamily="2" charset="0"/>
              </a:rPr>
              <a:t>[k+ </a:t>
            </a:r>
            <a:r>
              <a:rPr lang="en-US" sz="2800" dirty="0" err="1" smtClean="0">
                <a:latin typeface="Kruti Dev 016" pitchFamily="2" charset="0"/>
              </a:rPr>
              <a:t>vkSj</a:t>
            </a:r>
            <a:r>
              <a:rPr lang="en-US" sz="2800" dirty="0" smtClean="0">
                <a:latin typeface="Kruti Dev 016" pitchFamily="2" charset="0"/>
              </a:rPr>
              <a:t> </a:t>
            </a:r>
            <a:r>
              <a:rPr lang="en-US" sz="2800" dirty="0" err="1" smtClean="0">
                <a:latin typeface="Kruti Dev 016" pitchFamily="2" charset="0"/>
              </a:rPr>
              <a:t>cqfu;knh</a:t>
            </a:r>
            <a:r>
              <a:rPr lang="en-US" sz="2800" dirty="0" smtClean="0"/>
              <a:t/>
            </a:r>
            <a:br>
              <a:rPr lang="en-US" sz="2800" dirty="0" smtClean="0"/>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a:t/>
            </a:r>
            <a:br>
              <a:rPr lang="en-US" sz="2800" dirty="0"/>
            </a:br>
            <a:endParaRPr lang="en-US" sz="2800" dirty="0"/>
          </a:p>
        </p:txBody>
      </p:sp>
    </p:spTree>
    <p:extLst>
      <p:ext uri="{BB962C8B-B14F-4D97-AF65-F5344CB8AC3E}">
        <p14:creationId xmlns:p14="http://schemas.microsoft.com/office/powerpoint/2010/main" xmlns="" val="1277604903"/>
      </p:ext>
    </p:extLst>
  </p:cSld>
  <p:clrMapOvr>
    <a:masterClrMapping/>
  </p:clrMapOvr>
  <p:transition>
    <p:fade/>
  </p:transition>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178175"/>
            <a:ext cx="10363200" cy="1470025"/>
          </a:xfrm>
        </p:spPr>
        <p:txBody>
          <a:bodyPr/>
          <a:lstStyle/>
          <a:p>
            <a:r>
              <a:rPr lang="ur-PK" sz="5200" dirty="0">
                <a:latin typeface="1 MUHAMMADI QURANIC" pitchFamily="66" charset="-78"/>
                <a:cs typeface="1 MUHAMMADI QURANIC" pitchFamily="66" charset="-78"/>
              </a:rPr>
              <a:t>وَمَعْدِنَهُ وَمَأْوَاهُ وَمُنْتَهَاهُ</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err="1"/>
              <a:t>ma`dinahu</a:t>
            </a:r>
            <a:r>
              <a:rPr lang="en-US" sz="2800" i="1" dirty="0"/>
              <a:t> </a:t>
            </a:r>
            <a:r>
              <a:rPr lang="en-US" sz="2800" i="1" dirty="0" err="1"/>
              <a:t>wa</a:t>
            </a:r>
            <a:r>
              <a:rPr lang="en-US" sz="2800" i="1" dirty="0"/>
              <a:t> </a:t>
            </a:r>
            <a:r>
              <a:rPr lang="en-US" sz="2800" i="1" dirty="0" err="1"/>
              <a:t>ma'wahu</a:t>
            </a:r>
            <a:r>
              <a:rPr lang="en-US" sz="2800" i="1" dirty="0"/>
              <a:t> </a:t>
            </a:r>
            <a:r>
              <a:rPr lang="en-US" sz="2800" i="1" dirty="0" err="1"/>
              <a:t>wa</a:t>
            </a:r>
            <a:r>
              <a:rPr lang="en-US" sz="2800" i="1" dirty="0"/>
              <a:t> </a:t>
            </a:r>
            <a:r>
              <a:rPr lang="en-US" sz="2800" i="1" dirty="0" err="1"/>
              <a:t>muntahahu</a:t>
            </a:r>
            <a:r>
              <a:rPr lang="en-US" sz="2800" dirty="0"/>
              <a:t/>
            </a:r>
            <a:br>
              <a:rPr lang="en-US" sz="2800" dirty="0"/>
            </a:br>
            <a:r>
              <a:rPr lang="en-US" sz="2800" dirty="0" smtClean="0"/>
              <a:t/>
            </a:r>
            <a:br>
              <a:rPr lang="en-US" sz="2800" dirty="0" smtClean="0"/>
            </a:br>
            <a:r>
              <a:rPr lang="en-US" sz="2800" dirty="0" smtClean="0"/>
              <a:t>essence</a:t>
            </a:r>
            <a:r>
              <a:rPr lang="en-US" sz="2800" dirty="0"/>
              <a:t>, center, and ultimate</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اور اس کی آرام گاہ اور اس کا حتمی مقام</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vkSj</a:t>
            </a:r>
            <a:r>
              <a:rPr lang="en-US" sz="2800" dirty="0" smtClean="0">
                <a:latin typeface="Kruti Dev 016" pitchFamily="2" charset="0"/>
              </a:rPr>
              <a:t> </a:t>
            </a:r>
            <a:r>
              <a:rPr lang="en-US" sz="2800" dirty="0" err="1" smtClean="0">
                <a:latin typeface="Kruti Dev 016" pitchFamily="2" charset="0"/>
              </a:rPr>
              <a:t>mldh</a:t>
            </a:r>
            <a:r>
              <a:rPr lang="en-US" sz="2800" dirty="0" smtClean="0">
                <a:latin typeface="Kruti Dev 016" pitchFamily="2" charset="0"/>
              </a:rPr>
              <a:t> </a:t>
            </a:r>
            <a:r>
              <a:rPr lang="en-US" sz="2800" dirty="0" err="1" smtClean="0">
                <a:latin typeface="Kruti Dev 016" pitchFamily="2" charset="0"/>
              </a:rPr>
              <a:t>vkjkexkg</a:t>
            </a:r>
            <a:r>
              <a:rPr lang="en-US" sz="2800" dirty="0" smtClean="0">
                <a:latin typeface="Kruti Dev 016" pitchFamily="2" charset="0"/>
              </a:rPr>
              <a:t> </a:t>
            </a:r>
            <a:r>
              <a:rPr lang="en-US" sz="2800" dirty="0" err="1" smtClean="0">
                <a:latin typeface="Kruti Dev 016" pitchFamily="2" charset="0"/>
              </a:rPr>
              <a:t>vkSj</a:t>
            </a:r>
            <a:r>
              <a:rPr lang="en-US" sz="2800" dirty="0" smtClean="0">
                <a:latin typeface="Kruti Dev 016" pitchFamily="2" charset="0"/>
              </a:rPr>
              <a:t> </a:t>
            </a:r>
            <a:r>
              <a:rPr lang="en-US" sz="2800" dirty="0" err="1" smtClean="0">
                <a:latin typeface="Kruti Dev 016" pitchFamily="2" charset="0"/>
              </a:rPr>
              <a:t>mldk</a:t>
            </a:r>
            <a:r>
              <a:rPr lang="en-US" sz="2800" dirty="0" smtClean="0">
                <a:latin typeface="Kruti Dev 016" pitchFamily="2" charset="0"/>
              </a:rPr>
              <a:t> </a:t>
            </a:r>
            <a:r>
              <a:rPr lang="en-US" sz="2800" dirty="0" err="1" smtClean="0">
                <a:latin typeface="Kruti Dev 016" pitchFamily="2" charset="0"/>
              </a:rPr>
              <a:t>greh</a:t>
            </a:r>
            <a:r>
              <a:rPr lang="en-US" sz="2800" dirty="0" smtClean="0">
                <a:latin typeface="Kruti Dev 016" pitchFamily="2" charset="0"/>
              </a:rPr>
              <a:t> </a:t>
            </a:r>
            <a:r>
              <a:rPr lang="en-US" sz="2800" dirty="0" err="1" smtClean="0">
                <a:latin typeface="Kruti Dev 016" pitchFamily="2" charset="0"/>
              </a:rPr>
              <a:t>ed+ke</a:t>
            </a:r>
            <a:endParaRPr lang="en-US" sz="2800" dirty="0"/>
          </a:p>
        </p:txBody>
      </p:sp>
    </p:spTree>
    <p:extLst>
      <p:ext uri="{BB962C8B-B14F-4D97-AF65-F5344CB8AC3E}">
        <p14:creationId xmlns:p14="http://schemas.microsoft.com/office/powerpoint/2010/main" xmlns="" val="1812550667"/>
      </p:ext>
    </p:extLst>
  </p:cSld>
  <p:clrMapOvr>
    <a:masterClrMapping/>
  </p:clrMapOvr>
  <p:transition>
    <p:fade/>
  </p:transition>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406775"/>
            <a:ext cx="10363200" cy="1470025"/>
          </a:xfrm>
        </p:spPr>
        <p:txBody>
          <a:bodyPr/>
          <a:lstStyle/>
          <a:p>
            <a:r>
              <a:rPr lang="ur-PK" sz="5200" dirty="0">
                <a:latin typeface="1 MUHAMMADI QURANIC" pitchFamily="66" charset="-78"/>
                <a:cs typeface="1 MUHAMMADI QURANIC" pitchFamily="66" charset="-78"/>
              </a:rPr>
              <a:t>بِأَبِي أَنْتُمْ وَأُمِّي وَنَفْسِي</a:t>
            </a:r>
            <a:r>
              <a:rPr lang="en-US" sz="5200" dirty="0"/>
              <a:t/>
            </a:r>
            <a:br>
              <a:rPr lang="en-US" sz="5200" dirty="0"/>
            </a:br>
            <a:r>
              <a:rPr lang="en-US" sz="2800" dirty="0" smtClean="0"/>
              <a:t/>
            </a:r>
            <a:br>
              <a:rPr lang="en-US" sz="2800" dirty="0" smtClean="0"/>
            </a:br>
            <a:r>
              <a:rPr lang="en-US" sz="2800" i="1" dirty="0" err="1" smtClean="0"/>
              <a:t>bi'abi</a:t>
            </a:r>
            <a:r>
              <a:rPr lang="en-US" sz="2800" i="1" dirty="0" smtClean="0"/>
              <a:t> </a:t>
            </a:r>
            <a:r>
              <a:rPr lang="en-US" sz="2800" i="1" dirty="0" err="1"/>
              <a:t>antum</a:t>
            </a:r>
            <a:r>
              <a:rPr lang="en-US" sz="2800" i="1" dirty="0"/>
              <a:t> </a:t>
            </a:r>
            <a:r>
              <a:rPr lang="en-US" sz="2800" i="1" dirty="0" err="1"/>
              <a:t>wa</a:t>
            </a:r>
            <a:r>
              <a:rPr lang="en-US" sz="2800" i="1" dirty="0"/>
              <a:t> </a:t>
            </a:r>
            <a:r>
              <a:rPr lang="en-US" sz="2800" i="1" dirty="0" err="1"/>
              <a:t>ummi</a:t>
            </a:r>
            <a:r>
              <a:rPr lang="en-US" sz="2800" i="1" dirty="0"/>
              <a:t> </a:t>
            </a:r>
            <a:r>
              <a:rPr lang="en-US" sz="2800" i="1" dirty="0" err="1"/>
              <a:t>wa</a:t>
            </a:r>
            <a:r>
              <a:rPr lang="en-US" sz="2800" i="1" dirty="0"/>
              <a:t> </a:t>
            </a:r>
            <a:r>
              <a:rPr lang="en-US" sz="2800" i="1" dirty="0" err="1"/>
              <a:t>nafsi</a:t>
            </a:r>
            <a:r>
              <a:rPr lang="en-US" sz="2800" dirty="0"/>
              <a:t/>
            </a:r>
            <a:br>
              <a:rPr lang="en-US" sz="2800" dirty="0"/>
            </a:br>
            <a:r>
              <a:rPr lang="en-US" sz="2800" dirty="0" smtClean="0"/>
              <a:t/>
            </a:r>
            <a:br>
              <a:rPr lang="en-US" sz="2800" dirty="0" smtClean="0"/>
            </a:br>
            <a:r>
              <a:rPr lang="en-US" sz="2800" dirty="0" smtClean="0"/>
              <a:t>May </a:t>
            </a:r>
            <a:r>
              <a:rPr lang="en-US" sz="2800" dirty="0"/>
              <a:t>my father, mother, and soul be ransoms for you</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میرے والد ، والدہ اور میں خود آپ کے اختیار میں ہیں</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esjs</a:t>
            </a:r>
            <a:r>
              <a:rPr lang="en-US" sz="2800" dirty="0" smtClean="0">
                <a:latin typeface="Kruti Dev 016" pitchFamily="2" charset="0"/>
              </a:rPr>
              <a:t> </a:t>
            </a:r>
            <a:r>
              <a:rPr lang="en-US" sz="2800" dirty="0" err="1" smtClean="0">
                <a:latin typeface="Kruti Dev 016" pitchFamily="2" charset="0"/>
              </a:rPr>
              <a:t>okfyn</a:t>
            </a:r>
            <a:r>
              <a:rPr lang="en-US" sz="2800" dirty="0" smtClean="0">
                <a:latin typeface="Kruti Dev 016" pitchFamily="2" charset="0"/>
              </a:rPr>
              <a:t>] </a:t>
            </a:r>
            <a:r>
              <a:rPr lang="en-US" sz="2800" dirty="0" err="1" smtClean="0">
                <a:latin typeface="Kruti Dev 016" pitchFamily="2" charset="0"/>
              </a:rPr>
              <a:t>okfynk</a:t>
            </a:r>
            <a:r>
              <a:rPr lang="en-US" sz="2800" dirty="0" smtClean="0">
                <a:latin typeface="Kruti Dev 016" pitchFamily="2" charset="0"/>
              </a:rPr>
              <a:t> </a:t>
            </a:r>
            <a:r>
              <a:rPr lang="en-US" sz="2800" dirty="0" err="1" smtClean="0">
                <a:latin typeface="Kruti Dev 016" pitchFamily="2" charset="0"/>
              </a:rPr>
              <a:t>vkSj</a:t>
            </a:r>
            <a:r>
              <a:rPr lang="en-US" sz="2800" dirty="0" smtClean="0">
                <a:latin typeface="Kruti Dev 016" pitchFamily="2" charset="0"/>
              </a:rPr>
              <a:t> </a:t>
            </a:r>
            <a:r>
              <a:rPr lang="en-US" sz="2800" dirty="0" err="1" smtClean="0">
                <a:latin typeface="Kruti Dev 016" pitchFamily="2" charset="0"/>
              </a:rPr>
              <a:t>eSa</a:t>
            </a:r>
            <a:r>
              <a:rPr lang="en-US" sz="2800" dirty="0" smtClean="0">
                <a:latin typeface="Kruti Dev 016" pitchFamily="2" charset="0"/>
              </a:rPr>
              <a:t> [</a:t>
            </a:r>
            <a:r>
              <a:rPr lang="en-US" sz="2800" dirty="0" err="1" smtClean="0">
                <a:latin typeface="Kruti Dev 016" pitchFamily="2" charset="0"/>
              </a:rPr>
              <a:t>k+qn</a:t>
            </a:r>
            <a:r>
              <a:rPr lang="en-US" sz="2800" dirty="0" smtClean="0">
                <a:latin typeface="Kruti Dev 016" pitchFamily="2" charset="0"/>
              </a:rPr>
              <a:t> </a:t>
            </a:r>
            <a:r>
              <a:rPr lang="en-US" sz="2800" dirty="0" err="1" smtClean="0">
                <a:latin typeface="Kruti Dev 016" pitchFamily="2" charset="0"/>
              </a:rPr>
              <a:t>vkids</a:t>
            </a:r>
            <a:r>
              <a:rPr lang="en-US" sz="2800" dirty="0" smtClean="0">
                <a:latin typeface="Kruti Dev 016" pitchFamily="2" charset="0"/>
              </a:rPr>
              <a:t> b[+</a:t>
            </a:r>
            <a:r>
              <a:rPr lang="en-US" sz="2800" dirty="0" err="1" smtClean="0">
                <a:latin typeface="Kruti Dev 016" pitchFamily="2" charset="0"/>
              </a:rPr>
              <a:t>rs;kj</a:t>
            </a:r>
            <a:r>
              <a:rPr lang="en-US" sz="2800" dirty="0" smtClean="0">
                <a:latin typeface="Kruti Dev 016" pitchFamily="2" charset="0"/>
              </a:rPr>
              <a:t> </a:t>
            </a:r>
            <a:r>
              <a:rPr lang="en-US" sz="2800" dirty="0" err="1" smtClean="0">
                <a:latin typeface="Kruti Dev 016" pitchFamily="2" charset="0"/>
              </a:rPr>
              <a:t>esa</a:t>
            </a:r>
            <a:r>
              <a:rPr lang="en-US" sz="2800" dirty="0" smtClean="0">
                <a:latin typeface="Kruti Dev 016" pitchFamily="2" charset="0"/>
              </a:rPr>
              <a:t> </a:t>
            </a:r>
            <a:r>
              <a:rPr lang="en-US" sz="2800" dirty="0" err="1" smtClean="0">
                <a:latin typeface="Kruti Dev 016" pitchFamily="2" charset="0"/>
              </a:rPr>
              <a:t>gSa</a:t>
            </a:r>
            <a:endParaRPr lang="en-US" sz="2800" dirty="0"/>
          </a:p>
        </p:txBody>
      </p:sp>
    </p:spTree>
    <p:extLst>
      <p:ext uri="{BB962C8B-B14F-4D97-AF65-F5344CB8AC3E}">
        <p14:creationId xmlns:p14="http://schemas.microsoft.com/office/powerpoint/2010/main" xmlns="" val="1027613214"/>
      </p:ext>
    </p:extLst>
  </p:cSld>
  <p:clrMapOvr>
    <a:masterClrMapping/>
  </p:clrMapOvr>
  <p:transition>
    <p:fade/>
  </p:transition>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178175"/>
            <a:ext cx="10363200" cy="1470025"/>
          </a:xfrm>
        </p:spPr>
        <p:txBody>
          <a:bodyPr/>
          <a:lstStyle/>
          <a:p>
            <a:r>
              <a:rPr lang="ur-PK" sz="5200" dirty="0">
                <a:latin typeface="1 MUHAMMADI QURANIC" pitchFamily="66" charset="-78"/>
                <a:cs typeface="1 MUHAMMADI QURANIC" pitchFamily="66" charset="-78"/>
              </a:rPr>
              <a:t>كَيْفَ أَصِفُ حُسْنَ ثَنَائِكُمْ</a:t>
            </a:r>
            <a:r>
              <a:rPr lang="en-US" sz="5200" dirty="0"/>
              <a:t/>
            </a:r>
            <a:br>
              <a:rPr lang="en-US" sz="5200" dirty="0"/>
            </a:br>
            <a:r>
              <a:rPr lang="en-US" sz="2800" dirty="0" smtClean="0"/>
              <a:t/>
            </a:r>
            <a:br>
              <a:rPr lang="en-US" sz="2800" dirty="0" smtClean="0"/>
            </a:br>
            <a:r>
              <a:rPr lang="en-US" sz="2800" i="1" dirty="0" err="1" smtClean="0"/>
              <a:t>kayfa</a:t>
            </a:r>
            <a:r>
              <a:rPr lang="en-US" sz="2800" i="1" dirty="0" smtClean="0"/>
              <a:t> </a:t>
            </a:r>
            <a:r>
              <a:rPr lang="en-US" sz="2800" i="1" dirty="0" err="1"/>
              <a:t>asifu</a:t>
            </a:r>
            <a:r>
              <a:rPr lang="en-US" sz="2800" i="1" dirty="0"/>
              <a:t> </a:t>
            </a:r>
            <a:r>
              <a:rPr lang="en-US" sz="2800" i="1" dirty="0" err="1"/>
              <a:t>husna</a:t>
            </a:r>
            <a:r>
              <a:rPr lang="en-US" sz="2800" i="1" dirty="0"/>
              <a:t> </a:t>
            </a:r>
            <a:r>
              <a:rPr lang="en-US" sz="2800" i="1" dirty="0" err="1"/>
              <a:t>thana'ikum</a:t>
            </a:r>
            <a:r>
              <a:rPr lang="en-US" sz="2800" dirty="0"/>
              <a:t/>
            </a:r>
            <a:br>
              <a:rPr lang="en-US" sz="2800" dirty="0"/>
            </a:br>
            <a:r>
              <a:rPr lang="en-US" sz="2800" dirty="0" smtClean="0"/>
              <a:t/>
            </a:r>
            <a:br>
              <a:rPr lang="en-US" sz="2800" dirty="0" smtClean="0"/>
            </a:br>
            <a:r>
              <a:rPr lang="en-US" sz="2800" dirty="0" smtClean="0"/>
              <a:t>How </a:t>
            </a:r>
            <a:r>
              <a:rPr lang="en-US" sz="2800" dirty="0"/>
              <a:t>shall I describe the excellence of your </a:t>
            </a:r>
            <a:r>
              <a:rPr lang="en-US" sz="2800" dirty="0" smtClean="0"/>
              <a:t>merits</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میں آپ کی خوبیوں کی خوبصورتی اور نیکی کو کیسے بیان کروں؟</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eSa</a:t>
            </a:r>
            <a:r>
              <a:rPr lang="en-US" sz="2800" dirty="0" smtClean="0">
                <a:latin typeface="Kruti Dev 016" pitchFamily="2" charset="0"/>
              </a:rPr>
              <a:t> </a:t>
            </a:r>
            <a:r>
              <a:rPr lang="en-US" sz="2800" dirty="0" err="1" smtClean="0">
                <a:latin typeface="Kruti Dev 016" pitchFamily="2" charset="0"/>
              </a:rPr>
              <a:t>vkidh</a:t>
            </a:r>
            <a:r>
              <a:rPr lang="en-US" sz="2800" dirty="0" smtClean="0">
                <a:latin typeface="Kruti Dev 016" pitchFamily="2" charset="0"/>
              </a:rPr>
              <a:t> [</a:t>
            </a:r>
            <a:r>
              <a:rPr lang="en-US" sz="2800" dirty="0" err="1" smtClean="0">
                <a:latin typeface="Kruti Dev 016" pitchFamily="2" charset="0"/>
              </a:rPr>
              <a:t>k+wfc;ksa</a:t>
            </a:r>
            <a:r>
              <a:rPr lang="en-US" sz="2800" dirty="0" smtClean="0">
                <a:latin typeface="Kruti Dev 016" pitchFamily="2" charset="0"/>
              </a:rPr>
              <a:t> dh [</a:t>
            </a:r>
            <a:r>
              <a:rPr lang="en-US" sz="2800" dirty="0" err="1" smtClean="0">
                <a:latin typeface="Kruti Dev 016" pitchFamily="2" charset="0"/>
              </a:rPr>
              <a:t>k+wclwjrh</a:t>
            </a:r>
            <a:r>
              <a:rPr lang="en-US" sz="2800" dirty="0" smtClean="0">
                <a:latin typeface="Kruti Dev 016" pitchFamily="2" charset="0"/>
              </a:rPr>
              <a:t> </a:t>
            </a:r>
            <a:r>
              <a:rPr lang="en-US" sz="2800" dirty="0" err="1" smtClean="0">
                <a:latin typeface="Kruti Dev 016" pitchFamily="2" charset="0"/>
              </a:rPr>
              <a:t>vkSj</a:t>
            </a:r>
            <a:r>
              <a:rPr lang="en-US" sz="2800" dirty="0" smtClean="0">
                <a:latin typeface="Kruti Dev 016" pitchFamily="2" charset="0"/>
              </a:rPr>
              <a:t> </a:t>
            </a:r>
            <a:r>
              <a:rPr lang="en-US" sz="2800" dirty="0" err="1" smtClean="0">
                <a:latin typeface="Kruti Dev 016" pitchFamily="2" charset="0"/>
              </a:rPr>
              <a:t>usdh</a:t>
            </a:r>
            <a:r>
              <a:rPr lang="en-US" sz="2800" dirty="0" smtClean="0">
                <a:latin typeface="Kruti Dev 016" pitchFamily="2" charset="0"/>
              </a:rPr>
              <a:t> </a:t>
            </a:r>
            <a:r>
              <a:rPr lang="en-US" sz="2800" dirty="0" err="1" smtClean="0">
                <a:latin typeface="Kruti Dev 016" pitchFamily="2" charset="0"/>
              </a:rPr>
              <a:t>dks</a:t>
            </a:r>
            <a:r>
              <a:rPr lang="en-US" sz="2800" dirty="0" smtClean="0">
                <a:latin typeface="Kruti Dev 016" pitchFamily="2" charset="0"/>
              </a:rPr>
              <a:t> </a:t>
            </a:r>
            <a:r>
              <a:rPr lang="en-US" sz="2800" dirty="0" err="1" smtClean="0">
                <a:latin typeface="Kruti Dev 016" pitchFamily="2" charset="0"/>
              </a:rPr>
              <a:t>dSls</a:t>
            </a:r>
            <a:r>
              <a:rPr lang="en-US" sz="2800" dirty="0" smtClean="0">
                <a:latin typeface="Kruti Dev 016" pitchFamily="2" charset="0"/>
              </a:rPr>
              <a:t> </a:t>
            </a:r>
            <a:r>
              <a:rPr lang="en-US" sz="2800" dirty="0" err="1" smtClean="0">
                <a:latin typeface="Kruti Dev 016" pitchFamily="2" charset="0"/>
              </a:rPr>
              <a:t>c;ku</a:t>
            </a:r>
            <a:r>
              <a:rPr lang="en-US" sz="2800" dirty="0" smtClean="0">
                <a:latin typeface="Kruti Dev 016" pitchFamily="2" charset="0"/>
              </a:rPr>
              <a:t> d:¡\</a:t>
            </a:r>
            <a:endParaRPr lang="en-US" sz="2800" dirty="0"/>
          </a:p>
        </p:txBody>
      </p:sp>
    </p:spTree>
    <p:extLst>
      <p:ext uri="{BB962C8B-B14F-4D97-AF65-F5344CB8AC3E}">
        <p14:creationId xmlns:p14="http://schemas.microsoft.com/office/powerpoint/2010/main" xmlns="" val="692044421"/>
      </p:ext>
    </p:extLst>
  </p:cSld>
  <p:clrMapOvr>
    <a:masterClrMapping/>
  </p:clrMapOvr>
  <p:transition>
    <p:fade/>
  </p:transition>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016375"/>
            <a:ext cx="10363200" cy="1470025"/>
          </a:xfrm>
        </p:spPr>
        <p:txBody>
          <a:bodyPr/>
          <a:lstStyle/>
          <a:p>
            <a:r>
              <a:rPr lang="ur-PK" sz="5200" dirty="0">
                <a:latin typeface="1 MUHAMMADI QURANIC" pitchFamily="66" charset="-78"/>
                <a:cs typeface="1 MUHAMMADI QURANIC" pitchFamily="66" charset="-78"/>
              </a:rPr>
              <a:t>وَأُحْصِي جَمِيلَ </a:t>
            </a:r>
            <a:r>
              <a:rPr lang="ur-PK" sz="5200" dirty="0" smtClean="0">
                <a:latin typeface="1 MUHAMMADI QURANIC" pitchFamily="66" charset="-78"/>
                <a:cs typeface="1 MUHAMMADI QURANIC" pitchFamily="66" charset="-78"/>
              </a:rPr>
              <a:t>بَلَائِكُمْ</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err="1"/>
              <a:t>uhsi</a:t>
            </a:r>
            <a:r>
              <a:rPr lang="en-US" sz="2800" i="1" dirty="0"/>
              <a:t> </a:t>
            </a:r>
            <a:r>
              <a:rPr lang="en-US" sz="2800" i="1" dirty="0" err="1"/>
              <a:t>jamila</a:t>
            </a:r>
            <a:r>
              <a:rPr lang="en-US" sz="2800" i="1" dirty="0"/>
              <a:t> </a:t>
            </a:r>
            <a:r>
              <a:rPr lang="en-US" sz="2800" i="1" dirty="0" err="1"/>
              <a:t>bala'ikum</a:t>
            </a:r>
            <a:r>
              <a:rPr lang="en-US" sz="2800" dirty="0"/>
              <a:t/>
            </a:r>
            <a:br>
              <a:rPr lang="en-US" sz="2800" dirty="0"/>
            </a:br>
            <a:r>
              <a:rPr lang="en-US" sz="2800" dirty="0" smtClean="0"/>
              <a:t/>
            </a:r>
            <a:br>
              <a:rPr lang="en-US" sz="2800" dirty="0" smtClean="0"/>
            </a:br>
            <a:r>
              <a:rPr lang="en-US" sz="2800" dirty="0" smtClean="0"/>
              <a:t>and </a:t>
            </a:r>
            <a:r>
              <a:rPr lang="en-US" sz="2800" dirty="0"/>
              <a:t>define the beauty of your conferrals</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میں آپ کی خوبیوں کی خوبصورتی اور نیکی کو کیسے بیان کروں؟</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eSa</a:t>
            </a:r>
            <a:r>
              <a:rPr lang="en-US" sz="2800" dirty="0" smtClean="0">
                <a:latin typeface="Kruti Dev 016" pitchFamily="2" charset="0"/>
              </a:rPr>
              <a:t> </a:t>
            </a:r>
            <a:r>
              <a:rPr lang="en-US" sz="2800" dirty="0" err="1" smtClean="0">
                <a:latin typeface="Kruti Dev 016" pitchFamily="2" charset="0"/>
              </a:rPr>
              <a:t>vkidh</a:t>
            </a:r>
            <a:r>
              <a:rPr lang="en-US" sz="2800" dirty="0" smtClean="0">
                <a:latin typeface="Kruti Dev 016" pitchFamily="2" charset="0"/>
              </a:rPr>
              <a:t> [</a:t>
            </a:r>
            <a:r>
              <a:rPr lang="en-US" sz="2800" dirty="0" err="1" smtClean="0">
                <a:latin typeface="Kruti Dev 016" pitchFamily="2" charset="0"/>
              </a:rPr>
              <a:t>k+wfc;ksa</a:t>
            </a:r>
            <a:r>
              <a:rPr lang="en-US" sz="2800" dirty="0" smtClean="0">
                <a:latin typeface="Kruti Dev 016" pitchFamily="2" charset="0"/>
              </a:rPr>
              <a:t> dh [</a:t>
            </a:r>
            <a:r>
              <a:rPr lang="en-US" sz="2800" dirty="0" err="1" smtClean="0">
                <a:latin typeface="Kruti Dev 016" pitchFamily="2" charset="0"/>
              </a:rPr>
              <a:t>k+wclwjrh</a:t>
            </a:r>
            <a:r>
              <a:rPr lang="en-US" sz="2800" dirty="0" smtClean="0">
                <a:latin typeface="Kruti Dev 016" pitchFamily="2" charset="0"/>
              </a:rPr>
              <a:t> </a:t>
            </a:r>
            <a:r>
              <a:rPr lang="en-US" sz="2800" dirty="0" err="1" smtClean="0">
                <a:latin typeface="Kruti Dev 016" pitchFamily="2" charset="0"/>
              </a:rPr>
              <a:t>vkSj</a:t>
            </a:r>
            <a:r>
              <a:rPr lang="en-US" sz="2800" dirty="0" smtClean="0">
                <a:latin typeface="Kruti Dev 016" pitchFamily="2" charset="0"/>
              </a:rPr>
              <a:t> </a:t>
            </a:r>
            <a:r>
              <a:rPr lang="en-US" sz="2800" dirty="0" err="1" smtClean="0">
                <a:latin typeface="Kruti Dev 016" pitchFamily="2" charset="0"/>
              </a:rPr>
              <a:t>usdh</a:t>
            </a:r>
            <a:r>
              <a:rPr lang="en-US" sz="2800" dirty="0" smtClean="0">
                <a:latin typeface="Kruti Dev 016" pitchFamily="2" charset="0"/>
              </a:rPr>
              <a:t> </a:t>
            </a:r>
            <a:r>
              <a:rPr lang="en-US" sz="2800" dirty="0" err="1" smtClean="0">
                <a:latin typeface="Kruti Dev 016" pitchFamily="2" charset="0"/>
              </a:rPr>
              <a:t>dks</a:t>
            </a:r>
            <a:r>
              <a:rPr lang="en-US" sz="2800" dirty="0" smtClean="0">
                <a:latin typeface="Kruti Dev 016" pitchFamily="2" charset="0"/>
              </a:rPr>
              <a:t> </a:t>
            </a:r>
            <a:r>
              <a:rPr lang="en-US" sz="2800" dirty="0" err="1" smtClean="0">
                <a:latin typeface="Kruti Dev 016" pitchFamily="2" charset="0"/>
              </a:rPr>
              <a:t>dSls</a:t>
            </a:r>
            <a:r>
              <a:rPr lang="en-US" sz="2800" dirty="0" smtClean="0">
                <a:latin typeface="Kruti Dev 016" pitchFamily="2" charset="0"/>
              </a:rPr>
              <a:t> </a:t>
            </a:r>
            <a:r>
              <a:rPr lang="en-US" sz="2800" dirty="0" err="1" smtClean="0">
                <a:latin typeface="Kruti Dev 016" pitchFamily="2" charset="0"/>
              </a:rPr>
              <a:t>c;ku</a:t>
            </a:r>
            <a:r>
              <a:rPr lang="en-US" sz="2800" dirty="0" smtClean="0">
                <a:latin typeface="Kruti Dev 016" pitchFamily="2" charset="0"/>
              </a:rPr>
              <a:t> d:¡\</a:t>
            </a: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a:t/>
            </a:r>
            <a:br>
              <a:rPr lang="en-US" sz="2800" dirty="0"/>
            </a:br>
            <a:endParaRPr lang="en-US" sz="2800" dirty="0"/>
          </a:p>
        </p:txBody>
      </p:sp>
    </p:spTree>
    <p:extLst>
      <p:ext uri="{BB962C8B-B14F-4D97-AF65-F5344CB8AC3E}">
        <p14:creationId xmlns:p14="http://schemas.microsoft.com/office/powerpoint/2010/main" xmlns="" val="3471607855"/>
      </p:ext>
    </p:extLst>
  </p:cSld>
  <p:clrMapOvr>
    <a:masterClrMapping/>
  </p:clrMapOvr>
  <p:transition>
    <p:fade/>
  </p:transition>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321175"/>
            <a:ext cx="10896600" cy="1470025"/>
          </a:xfrm>
        </p:spPr>
        <p:txBody>
          <a:bodyPr/>
          <a:lstStyle/>
          <a:p>
            <a:r>
              <a:rPr lang="ur-PK" sz="5200" dirty="0">
                <a:latin typeface="1 MUHAMMADI QURANIC" pitchFamily="66" charset="-78"/>
                <a:cs typeface="1 MUHAMMADI QURANIC" pitchFamily="66" charset="-78"/>
              </a:rPr>
              <a:t>وَبِكُمْ أَخْرَجَنَا </a:t>
            </a:r>
            <a:r>
              <a:rPr lang="ur-PK" sz="5200" dirty="0" smtClean="0">
                <a:latin typeface="1 MUHAMMADI QURANIC" pitchFamily="66" charset="-78"/>
                <a:cs typeface="1 MUHAMMADI QURANIC" pitchFamily="66" charset="-78"/>
              </a:rPr>
              <a:t>ٱللہُ  </a:t>
            </a:r>
            <a:r>
              <a:rPr lang="ur-PK" sz="5200" dirty="0">
                <a:latin typeface="1 MUHAMMADI QURANIC" pitchFamily="66" charset="-78"/>
                <a:cs typeface="1 MUHAMMADI QURANIC" pitchFamily="66" charset="-78"/>
              </a:rPr>
              <a:t>مِنَ ٱلذُّلِّ</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err="1"/>
              <a:t>bikum</a:t>
            </a:r>
            <a:r>
              <a:rPr lang="en-US" sz="2800" i="1" dirty="0"/>
              <a:t> </a:t>
            </a:r>
            <a:r>
              <a:rPr lang="en-US" sz="2800" i="1" dirty="0" err="1"/>
              <a:t>akhrajana</a:t>
            </a:r>
            <a:r>
              <a:rPr lang="en-US" sz="2800" i="1" dirty="0"/>
              <a:t> </a:t>
            </a:r>
            <a:r>
              <a:rPr lang="en-US" sz="2800" i="1" dirty="0" err="1"/>
              <a:t>allahu</a:t>
            </a:r>
            <a:r>
              <a:rPr lang="en-US" sz="2800" i="1" dirty="0"/>
              <a:t> min </a:t>
            </a:r>
            <a:r>
              <a:rPr lang="en-US" sz="2800" i="1" dirty="0" err="1"/>
              <a:t>aldhdhulli</a:t>
            </a:r>
            <a:r>
              <a:rPr lang="en-US" sz="2800" dirty="0"/>
              <a:t/>
            </a:r>
            <a:br>
              <a:rPr lang="en-US" sz="2800" dirty="0"/>
            </a:br>
            <a:r>
              <a:rPr lang="en-US" sz="2800" dirty="0" smtClean="0"/>
              <a:t/>
            </a:r>
            <a:br>
              <a:rPr lang="en-US" sz="2800" dirty="0" smtClean="0"/>
            </a:br>
            <a:r>
              <a:rPr lang="en-US" sz="2800" dirty="0" smtClean="0"/>
              <a:t>It </a:t>
            </a:r>
            <a:r>
              <a:rPr lang="en-US" sz="2800" dirty="0"/>
              <a:t>is on account of you that Allah has pulled us out of degradation</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یہ آپ ہی کی وجہ سے ہے کہ اللہ ہمیں انحطاط کی گہرائی سے نکال دیتا ہے</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smtClean="0">
                <a:latin typeface="Kruti Dev 016" pitchFamily="2" charset="0"/>
              </a:rPr>
              <a:t>;g </a:t>
            </a:r>
            <a:r>
              <a:rPr lang="en-US" sz="2800" dirty="0" err="1" smtClean="0">
                <a:latin typeface="Kruti Dev 016" pitchFamily="2" charset="0"/>
              </a:rPr>
              <a:t>vki</a:t>
            </a:r>
            <a:r>
              <a:rPr lang="en-US" sz="2800" dirty="0" smtClean="0">
                <a:latin typeface="Kruti Dev 016" pitchFamily="2" charset="0"/>
              </a:rPr>
              <a:t> </a:t>
            </a:r>
            <a:r>
              <a:rPr lang="en-US" sz="2800" dirty="0" err="1" smtClean="0">
                <a:latin typeface="Kruti Dev 016" pitchFamily="2" charset="0"/>
              </a:rPr>
              <a:t>gh</a:t>
            </a:r>
            <a:r>
              <a:rPr lang="en-US" sz="2800" dirty="0" smtClean="0">
                <a:latin typeface="Kruti Dev 016" pitchFamily="2" charset="0"/>
              </a:rPr>
              <a:t> dh </a:t>
            </a:r>
            <a:r>
              <a:rPr lang="en-US" sz="2800" dirty="0" err="1" smtClean="0">
                <a:latin typeface="Kruti Dev 016" pitchFamily="2" charset="0"/>
              </a:rPr>
              <a:t>otg</a:t>
            </a:r>
            <a:r>
              <a:rPr lang="en-US" sz="2800" dirty="0" smtClean="0">
                <a:latin typeface="Kruti Dev 016" pitchFamily="2" charset="0"/>
              </a:rPr>
              <a:t> </a:t>
            </a:r>
            <a:r>
              <a:rPr lang="en-US" sz="2800" dirty="0" err="1" smtClean="0">
                <a:latin typeface="Kruti Dev 016" pitchFamily="2" charset="0"/>
              </a:rPr>
              <a:t>ls</a:t>
            </a:r>
            <a:r>
              <a:rPr lang="en-US" sz="2800" dirty="0" smtClean="0">
                <a:latin typeface="Kruti Dev 016" pitchFamily="2" charset="0"/>
              </a:rPr>
              <a:t> </a:t>
            </a:r>
            <a:r>
              <a:rPr lang="en-US" sz="2800" dirty="0" err="1" smtClean="0">
                <a:latin typeface="Kruti Dev 016" pitchFamily="2" charset="0"/>
              </a:rPr>
              <a:t>gS</a:t>
            </a:r>
            <a:r>
              <a:rPr lang="en-US" sz="2800" dirty="0" smtClean="0">
                <a:latin typeface="Kruti Dev 016" pitchFamily="2" charset="0"/>
              </a:rPr>
              <a:t> </a:t>
            </a:r>
            <a:r>
              <a:rPr lang="en-US" sz="2800" dirty="0" err="1" smtClean="0">
                <a:latin typeface="Kruti Dev 016" pitchFamily="2" charset="0"/>
              </a:rPr>
              <a:t>fd</a:t>
            </a:r>
            <a:r>
              <a:rPr lang="en-US" sz="2800" dirty="0" smtClean="0">
                <a:latin typeface="Kruti Dev 016" pitchFamily="2" charset="0"/>
              </a:rPr>
              <a:t> </a:t>
            </a:r>
            <a:r>
              <a:rPr lang="en-US" sz="2800" dirty="0" err="1" smtClean="0">
                <a:latin typeface="Kruti Dev 016" pitchFamily="2" charset="0"/>
              </a:rPr>
              <a:t>vYykg</a:t>
            </a:r>
            <a:r>
              <a:rPr lang="en-US" sz="2800" dirty="0" smtClean="0">
                <a:latin typeface="Kruti Dev 016" pitchFamily="2" charset="0"/>
              </a:rPr>
              <a:t> </a:t>
            </a:r>
            <a:r>
              <a:rPr lang="en-US" sz="2800" dirty="0" err="1" smtClean="0">
                <a:latin typeface="Kruti Dev 016" pitchFamily="2" charset="0"/>
              </a:rPr>
              <a:t>gesa</a:t>
            </a:r>
            <a:r>
              <a:rPr lang="en-US" sz="2800" dirty="0" smtClean="0">
                <a:latin typeface="Kruti Dev 016" pitchFamily="2" charset="0"/>
              </a:rPr>
              <a:t> </a:t>
            </a:r>
            <a:r>
              <a:rPr lang="en-US" sz="2800" dirty="0" err="1" smtClean="0">
                <a:latin typeface="Kruti Dev 016" pitchFamily="2" charset="0"/>
              </a:rPr>
              <a:t>bUgsrkr</a:t>
            </a:r>
            <a:r>
              <a:rPr lang="en-US" sz="2800" dirty="0" smtClean="0">
                <a:latin typeface="Kruti Dev 016" pitchFamily="2" charset="0"/>
              </a:rPr>
              <a:t> dh </a:t>
            </a:r>
            <a:r>
              <a:rPr lang="en-US" sz="2800" dirty="0" err="1" smtClean="0">
                <a:latin typeface="Kruti Dev 016" pitchFamily="2" charset="0"/>
              </a:rPr>
              <a:t>xgjkbZ</a:t>
            </a:r>
            <a:r>
              <a:rPr lang="en-US" sz="2800" dirty="0" smtClean="0">
                <a:latin typeface="Kruti Dev 016" pitchFamily="2" charset="0"/>
              </a:rPr>
              <a:t> </a:t>
            </a:r>
            <a:r>
              <a:rPr lang="en-US" sz="2800" dirty="0" err="1" smtClean="0">
                <a:latin typeface="Kruti Dev 016" pitchFamily="2" charset="0"/>
              </a:rPr>
              <a:t>ls</a:t>
            </a:r>
            <a:r>
              <a:rPr lang="en-US" sz="2800" dirty="0" smtClean="0">
                <a:latin typeface="Kruti Dev 016" pitchFamily="2" charset="0"/>
              </a:rPr>
              <a:t> </a:t>
            </a:r>
            <a:r>
              <a:rPr lang="en-US" sz="2800" dirty="0" err="1" smtClean="0">
                <a:latin typeface="Kruti Dev 016" pitchFamily="2" charset="0"/>
              </a:rPr>
              <a:t>fudky</a:t>
            </a:r>
            <a:r>
              <a:rPr lang="en-US" sz="2800" dirty="0" smtClean="0">
                <a:latin typeface="Kruti Dev 016" pitchFamily="2" charset="0"/>
              </a:rPr>
              <a:t> </a:t>
            </a:r>
            <a:r>
              <a:rPr lang="en-US" sz="2800" dirty="0" err="1" smtClean="0">
                <a:latin typeface="Kruti Dev 016" pitchFamily="2" charset="0"/>
              </a:rPr>
              <a:t>nsrk</a:t>
            </a:r>
            <a:r>
              <a:rPr lang="en-US" sz="2800" dirty="0" smtClean="0">
                <a:latin typeface="Kruti Dev 016" pitchFamily="2" charset="0"/>
              </a:rPr>
              <a:t> </a:t>
            </a:r>
            <a:r>
              <a:rPr lang="en-US" sz="2800" dirty="0" err="1" smtClean="0">
                <a:latin typeface="Kruti Dev 016" pitchFamily="2" charset="0"/>
              </a:rPr>
              <a:t>gS</a:t>
            </a:r>
            <a:r>
              <a:rPr lang="en-US" sz="2800" dirty="0" smtClean="0">
                <a:latin typeface="Kruti Dev 016" pitchFamily="2" charset="0"/>
              </a:rPr>
              <a:t/>
            </a:r>
            <a:br>
              <a:rPr lang="en-US" sz="2800" dirty="0" smtClean="0">
                <a:latin typeface="Kruti Dev 016" pitchFamily="2" charset="0"/>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a:t/>
            </a:r>
            <a:br>
              <a:rPr lang="en-US" sz="2800" dirty="0"/>
            </a:br>
            <a:endParaRPr lang="en-US" sz="2800" dirty="0"/>
          </a:p>
        </p:txBody>
      </p:sp>
    </p:spTree>
    <p:extLst>
      <p:ext uri="{BB962C8B-B14F-4D97-AF65-F5344CB8AC3E}">
        <p14:creationId xmlns:p14="http://schemas.microsoft.com/office/powerpoint/2010/main" xmlns="" val="1852358648"/>
      </p:ext>
    </p:extLst>
  </p:cSld>
  <p:clrMapOvr>
    <a:masterClrMapping/>
  </p:clrMapOvr>
  <p:transition>
    <p:fade/>
  </p:transition>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178175"/>
            <a:ext cx="10363200" cy="1470025"/>
          </a:xfrm>
        </p:spPr>
        <p:txBody>
          <a:bodyPr/>
          <a:lstStyle/>
          <a:p>
            <a:r>
              <a:rPr lang="ur-PK" sz="5200" dirty="0" smtClean="0">
                <a:latin typeface="1 MUHAMMADI QURANIC" pitchFamily="66" charset="-78"/>
                <a:cs typeface="1 MUHAMMADI QURANIC" pitchFamily="66" charset="-78"/>
              </a:rPr>
              <a:t>فَرَّجَ </a:t>
            </a:r>
            <a:r>
              <a:rPr lang="ur-PK" sz="5200" dirty="0">
                <a:latin typeface="1 MUHAMMADI QURANIC" pitchFamily="66" charset="-78"/>
                <a:cs typeface="1 MUHAMMADI QURANIC" pitchFamily="66" charset="-78"/>
              </a:rPr>
              <a:t>عَنَّا غَمَرَاتِ ٱلْكُرُوبِ</a:t>
            </a:r>
            <a:r>
              <a:rPr lang="en-US" sz="5200" i="1" dirty="0"/>
              <a:t/>
            </a:r>
            <a:br>
              <a:rPr lang="en-US" sz="5200" i="1" dirty="0"/>
            </a:br>
            <a:r>
              <a:rPr lang="ur-PK" sz="2800" i="1" dirty="0" smtClean="0"/>
              <a:t/>
            </a:r>
            <a:br>
              <a:rPr lang="ur-PK" sz="2800" i="1" dirty="0" smtClean="0"/>
            </a:br>
            <a:r>
              <a:rPr lang="en-US" sz="2800" i="1" dirty="0" err="1" smtClean="0"/>
              <a:t>wa</a:t>
            </a:r>
            <a:r>
              <a:rPr lang="en-US" sz="2800" i="1" dirty="0" smtClean="0"/>
              <a:t> </a:t>
            </a:r>
            <a:r>
              <a:rPr lang="en-US" sz="2800" i="1" dirty="0" err="1"/>
              <a:t>farraja</a:t>
            </a:r>
            <a:r>
              <a:rPr lang="en-US" sz="2800" i="1" dirty="0"/>
              <a:t> `</a:t>
            </a:r>
            <a:r>
              <a:rPr lang="en-US" sz="2800" i="1" dirty="0" err="1"/>
              <a:t>anna</a:t>
            </a:r>
            <a:r>
              <a:rPr lang="en-US" sz="2800" i="1" dirty="0"/>
              <a:t> </a:t>
            </a:r>
            <a:r>
              <a:rPr lang="en-US" sz="2800" i="1" dirty="0" err="1"/>
              <a:t>ghamarati</a:t>
            </a:r>
            <a:r>
              <a:rPr lang="en-US" sz="2800" i="1" dirty="0"/>
              <a:t> </a:t>
            </a:r>
            <a:r>
              <a:rPr lang="en-US" sz="2800" i="1" dirty="0" err="1"/>
              <a:t>alkurubi</a:t>
            </a:r>
            <a:r>
              <a:rPr lang="en-US" sz="2800" dirty="0"/>
              <a:t/>
            </a:r>
            <a:br>
              <a:rPr lang="en-US" sz="2800" dirty="0"/>
            </a:br>
            <a:r>
              <a:rPr lang="ur-PK" sz="2800" dirty="0" smtClean="0"/>
              <a:t/>
            </a:r>
            <a:br>
              <a:rPr lang="ur-PK" sz="2800" dirty="0" smtClean="0"/>
            </a:br>
            <a:r>
              <a:rPr lang="en-US" sz="2800" dirty="0" smtClean="0"/>
              <a:t>removed </a:t>
            </a:r>
            <a:r>
              <a:rPr lang="en-US" sz="2800" dirty="0"/>
              <a:t>from us the clutches of hardships</a:t>
            </a:r>
            <a:r>
              <a:rPr lang="en-US" sz="2800" dirty="0" smtClean="0"/>
              <a:t>,</a:t>
            </a:r>
            <a:r>
              <a:rPr lang="ur-PK" sz="2800" dirty="0" smtClean="0"/>
              <a:t/>
            </a:r>
            <a:br>
              <a:rPr lang="ur-PK" sz="2800" dirty="0" smtClean="0"/>
            </a:br>
            <a:r>
              <a:rPr lang="ur-PK" sz="2800" dirty="0" smtClean="0"/>
              <a:t/>
            </a:r>
            <a:br>
              <a:rPr lang="ur-PK" sz="2800" dirty="0" smtClean="0"/>
            </a:br>
            <a:r>
              <a:rPr lang="ur-PK" sz="2800" dirty="0" smtClean="0">
                <a:latin typeface="Faiz Lahori Nastaleeq" pitchFamily="2" charset="-78"/>
                <a:cs typeface="Faiz Lahori Nastaleeq" pitchFamily="2" charset="-78"/>
              </a:rPr>
              <a:t>ہمیں مشکلات کے چنگل سے آزاد کرتا ہے</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gesa</a:t>
            </a:r>
            <a:r>
              <a:rPr lang="en-US" sz="2800" dirty="0" smtClean="0">
                <a:latin typeface="Kruti Dev 016" pitchFamily="2" charset="0"/>
              </a:rPr>
              <a:t> </a:t>
            </a:r>
            <a:r>
              <a:rPr lang="en-US" sz="2800" dirty="0" err="1" smtClean="0">
                <a:latin typeface="Kruti Dev 016" pitchFamily="2" charset="0"/>
              </a:rPr>
              <a:t>eqf’dykr</a:t>
            </a:r>
            <a:r>
              <a:rPr lang="en-US" sz="2800" dirty="0" smtClean="0">
                <a:latin typeface="Kruti Dev 016" pitchFamily="2" charset="0"/>
              </a:rPr>
              <a:t> </a:t>
            </a:r>
            <a:r>
              <a:rPr lang="en-US" sz="2800" dirty="0" err="1" smtClean="0">
                <a:latin typeface="Kruti Dev 016" pitchFamily="2" charset="0"/>
              </a:rPr>
              <a:t>ds</a:t>
            </a:r>
            <a:r>
              <a:rPr lang="en-US" sz="2800" dirty="0" smtClean="0">
                <a:latin typeface="Kruti Dev 016" pitchFamily="2" charset="0"/>
              </a:rPr>
              <a:t> </a:t>
            </a:r>
            <a:r>
              <a:rPr lang="en-US" sz="2800" dirty="0" err="1" smtClean="0">
                <a:latin typeface="Kruti Dev 016" pitchFamily="2" charset="0"/>
              </a:rPr>
              <a:t>paxqy</a:t>
            </a:r>
            <a:r>
              <a:rPr lang="en-US" sz="2800" dirty="0" smtClean="0">
                <a:latin typeface="Kruti Dev 016" pitchFamily="2" charset="0"/>
              </a:rPr>
              <a:t> </a:t>
            </a:r>
            <a:r>
              <a:rPr lang="en-US" sz="2800" dirty="0" err="1" smtClean="0">
                <a:latin typeface="Kruti Dev 016" pitchFamily="2" charset="0"/>
              </a:rPr>
              <a:t>ls</a:t>
            </a:r>
            <a:r>
              <a:rPr lang="en-US" sz="2800" dirty="0" smtClean="0">
                <a:latin typeface="Kruti Dev 016" pitchFamily="2" charset="0"/>
              </a:rPr>
              <a:t> </a:t>
            </a:r>
            <a:r>
              <a:rPr lang="en-US" sz="2800" dirty="0" err="1" smtClean="0">
                <a:latin typeface="Kruti Dev 016" pitchFamily="2" charset="0"/>
              </a:rPr>
              <a:t>vkt+kn</a:t>
            </a:r>
            <a:r>
              <a:rPr lang="en-US" sz="2800" dirty="0" smtClean="0">
                <a:latin typeface="Kruti Dev 016" pitchFamily="2" charset="0"/>
              </a:rPr>
              <a:t> </a:t>
            </a:r>
            <a:r>
              <a:rPr lang="en-US" sz="2800" dirty="0" err="1" smtClean="0">
                <a:latin typeface="Kruti Dev 016" pitchFamily="2" charset="0"/>
              </a:rPr>
              <a:t>djrk</a:t>
            </a:r>
            <a:r>
              <a:rPr lang="en-US" sz="2800" dirty="0" smtClean="0">
                <a:latin typeface="Kruti Dev 016" pitchFamily="2" charset="0"/>
              </a:rPr>
              <a:t> </a:t>
            </a:r>
            <a:r>
              <a:rPr lang="en-US" sz="2800" dirty="0" err="1" smtClean="0">
                <a:latin typeface="Kruti Dev 016" pitchFamily="2" charset="0"/>
              </a:rPr>
              <a:t>gS</a:t>
            </a:r>
            <a:endParaRPr lang="en-US" sz="2800" dirty="0"/>
          </a:p>
        </p:txBody>
      </p:sp>
    </p:spTree>
    <p:extLst>
      <p:ext uri="{BB962C8B-B14F-4D97-AF65-F5344CB8AC3E}">
        <p14:creationId xmlns:p14="http://schemas.microsoft.com/office/powerpoint/2010/main" xmlns="" val="427785582"/>
      </p:ext>
    </p:extLst>
  </p:cSld>
  <p:clrMapOvr>
    <a:masterClrMapping/>
  </p:clrMapOvr>
  <p:transition>
    <p:fade/>
  </p:transition>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092575"/>
            <a:ext cx="10363200" cy="1470025"/>
          </a:xfrm>
        </p:spPr>
        <p:txBody>
          <a:bodyPr/>
          <a:lstStyle/>
          <a:p>
            <a:r>
              <a:rPr lang="ur-PK" sz="5200" dirty="0">
                <a:latin typeface="1 MUHAMMADI QURANIC" pitchFamily="66" charset="-78"/>
                <a:cs typeface="1 MUHAMMADI QURANIC" pitchFamily="66" charset="-78"/>
              </a:rPr>
              <a:t>وَأَنْقَذَنَا مِنْ شَفَا جُرُفِ ٱلْهَلَكَاتِ</a:t>
            </a:r>
            <a:r>
              <a:rPr lang="en-US" sz="5200" dirty="0"/>
              <a:t/>
            </a:r>
            <a:br>
              <a:rPr lang="en-US" sz="5200" dirty="0"/>
            </a:br>
            <a:r>
              <a:rPr lang="ur-PK" sz="2800" dirty="0" smtClean="0"/>
              <a:t/>
            </a:r>
            <a:br>
              <a:rPr lang="ur-PK" sz="2800" dirty="0" smtClean="0"/>
            </a:br>
            <a:r>
              <a:rPr lang="en-US" sz="2800" i="1" dirty="0" err="1" smtClean="0"/>
              <a:t>wa</a:t>
            </a:r>
            <a:r>
              <a:rPr lang="en-US" sz="2800" i="1" dirty="0" smtClean="0"/>
              <a:t> </a:t>
            </a:r>
            <a:r>
              <a:rPr lang="en-US" sz="2800" i="1" dirty="0" err="1"/>
              <a:t>anqadhana</a:t>
            </a:r>
            <a:r>
              <a:rPr lang="en-US" sz="2800" i="1" dirty="0"/>
              <a:t> min </a:t>
            </a:r>
            <a:r>
              <a:rPr lang="en-US" sz="2800" i="1" dirty="0" err="1"/>
              <a:t>shafa</a:t>
            </a:r>
            <a:r>
              <a:rPr lang="en-US" sz="2800" i="1" dirty="0"/>
              <a:t> </a:t>
            </a:r>
            <a:r>
              <a:rPr lang="en-US" sz="2800" i="1" dirty="0" err="1"/>
              <a:t>jurufi</a:t>
            </a:r>
            <a:r>
              <a:rPr lang="en-US" sz="2800" i="1" dirty="0"/>
              <a:t> </a:t>
            </a:r>
            <a:r>
              <a:rPr lang="en-US" sz="2800" i="1" dirty="0" err="1"/>
              <a:t>alhalakati</a:t>
            </a:r>
            <a:r>
              <a:rPr lang="en-US" sz="2800" dirty="0"/>
              <a:t/>
            </a:r>
            <a:br>
              <a:rPr lang="en-US" sz="2800" dirty="0"/>
            </a:br>
            <a:r>
              <a:rPr lang="ur-PK" sz="2800" dirty="0" smtClean="0"/>
              <a:t/>
            </a:r>
            <a:br>
              <a:rPr lang="ur-PK" sz="2800" dirty="0" smtClean="0"/>
            </a:br>
            <a:r>
              <a:rPr lang="en-US" sz="2800" dirty="0" smtClean="0"/>
              <a:t>and </a:t>
            </a:r>
            <a:r>
              <a:rPr lang="en-US" sz="2800" dirty="0"/>
              <a:t>saved us from the brink of the pit of </a:t>
            </a:r>
            <a:r>
              <a:rPr lang="en-US" sz="2800" dirty="0" smtClean="0"/>
              <a:t>perditions</a:t>
            </a:r>
            <a:r>
              <a:rPr lang="ur-PK" sz="2800" dirty="0" smtClean="0"/>
              <a:t/>
            </a:r>
            <a:br>
              <a:rPr lang="ur-PK" sz="2800" dirty="0" smtClean="0"/>
            </a:br>
            <a:r>
              <a:rPr lang="ur-PK" sz="2800" dirty="0" smtClean="0"/>
              <a:t/>
            </a:r>
            <a:br>
              <a:rPr lang="ur-PK" sz="2800" dirty="0" smtClean="0"/>
            </a:br>
            <a:r>
              <a:rPr lang="ur-PK" sz="2800" dirty="0" smtClean="0">
                <a:latin typeface="Faiz Lahori Nastaleeq" pitchFamily="2" charset="-78"/>
                <a:cs typeface="Faiz Lahori Nastaleeq" pitchFamily="2" charset="-78"/>
              </a:rPr>
              <a:t>ہمیں فنا کے خطرے اور جہنم میں ناکام ہونے سے</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gesa</a:t>
            </a:r>
            <a:r>
              <a:rPr lang="en-US" sz="2800" dirty="0" smtClean="0">
                <a:latin typeface="Kruti Dev 016" pitchFamily="2" charset="0"/>
              </a:rPr>
              <a:t> </a:t>
            </a:r>
            <a:r>
              <a:rPr lang="en-US" sz="2800" dirty="0" err="1" smtClean="0">
                <a:latin typeface="Kruti Dev 016" pitchFamily="2" charset="0"/>
              </a:rPr>
              <a:t>Q+uk</a:t>
            </a:r>
            <a:r>
              <a:rPr lang="en-US" sz="2800" dirty="0" smtClean="0">
                <a:latin typeface="Kruti Dev 016" pitchFamily="2" charset="0"/>
              </a:rPr>
              <a:t> </a:t>
            </a:r>
            <a:r>
              <a:rPr lang="en-US" sz="2800" dirty="0" err="1" smtClean="0">
                <a:latin typeface="Kruti Dev 016" pitchFamily="2" charset="0"/>
              </a:rPr>
              <a:t>ds</a:t>
            </a:r>
            <a:r>
              <a:rPr lang="en-US" sz="2800" dirty="0" smtClean="0">
                <a:latin typeface="Kruti Dev 016" pitchFamily="2" charset="0"/>
              </a:rPr>
              <a:t> [</a:t>
            </a:r>
            <a:r>
              <a:rPr lang="en-US" sz="2800" dirty="0" err="1" smtClean="0">
                <a:latin typeface="Kruti Dev 016" pitchFamily="2" charset="0"/>
              </a:rPr>
              <a:t>k+rjs</a:t>
            </a:r>
            <a:r>
              <a:rPr lang="en-US" sz="2800" dirty="0" smtClean="0">
                <a:latin typeface="Kruti Dev 016" pitchFamily="2" charset="0"/>
              </a:rPr>
              <a:t> </a:t>
            </a:r>
            <a:r>
              <a:rPr lang="en-US" sz="2800" dirty="0" err="1" smtClean="0">
                <a:latin typeface="Kruti Dev 016" pitchFamily="2" charset="0"/>
              </a:rPr>
              <a:t>vkSj</a:t>
            </a:r>
            <a:r>
              <a:rPr lang="en-US" sz="2800" dirty="0" smtClean="0">
                <a:latin typeface="Kruti Dev 016" pitchFamily="2" charset="0"/>
              </a:rPr>
              <a:t> </a:t>
            </a:r>
            <a:r>
              <a:rPr lang="en-US" sz="2800" dirty="0" err="1" smtClean="0">
                <a:latin typeface="Kruti Dev 016" pitchFamily="2" charset="0"/>
              </a:rPr>
              <a:t>tgUue</a:t>
            </a:r>
            <a:r>
              <a:rPr lang="en-US" sz="2800" dirty="0" smtClean="0">
                <a:latin typeface="Kruti Dev 016" pitchFamily="2" charset="0"/>
              </a:rPr>
              <a:t> </a:t>
            </a:r>
            <a:r>
              <a:rPr lang="en-US" sz="2800" dirty="0" err="1" smtClean="0">
                <a:latin typeface="Kruti Dev 016" pitchFamily="2" charset="0"/>
              </a:rPr>
              <a:t>esa</a:t>
            </a:r>
            <a:r>
              <a:rPr lang="en-US" sz="2800" dirty="0" smtClean="0">
                <a:latin typeface="Kruti Dev 016" pitchFamily="2" charset="0"/>
              </a:rPr>
              <a:t> </a:t>
            </a:r>
            <a:r>
              <a:rPr lang="en-US" sz="2800" dirty="0" err="1" smtClean="0">
                <a:latin typeface="Kruti Dev 016" pitchFamily="2" charset="0"/>
              </a:rPr>
              <a:t>ukdke</a:t>
            </a:r>
            <a:r>
              <a:rPr lang="en-US" sz="2800" dirty="0" smtClean="0">
                <a:latin typeface="Kruti Dev 016" pitchFamily="2" charset="0"/>
              </a:rPr>
              <a:t> </a:t>
            </a:r>
            <a:r>
              <a:rPr lang="en-US" sz="2800" dirty="0" err="1" smtClean="0">
                <a:latin typeface="Kruti Dev 016" pitchFamily="2" charset="0"/>
              </a:rPr>
              <a:t>gksus</a:t>
            </a:r>
            <a:r>
              <a:rPr lang="en-US" sz="2800" dirty="0" smtClean="0">
                <a:latin typeface="Kruti Dev 016" pitchFamily="2" charset="0"/>
              </a:rPr>
              <a:t> </a:t>
            </a:r>
            <a:r>
              <a:rPr lang="en-US" sz="2800" dirty="0" err="1" smtClean="0">
                <a:latin typeface="Kruti Dev 016" pitchFamily="2" charset="0"/>
              </a:rPr>
              <a:t>ls</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a:t/>
            </a:r>
            <a:br>
              <a:rPr lang="en-US" sz="2800" dirty="0"/>
            </a:br>
            <a:endParaRPr lang="en-US" sz="2800" dirty="0"/>
          </a:p>
        </p:txBody>
      </p:sp>
    </p:spTree>
    <p:extLst>
      <p:ext uri="{BB962C8B-B14F-4D97-AF65-F5344CB8AC3E}">
        <p14:creationId xmlns:p14="http://schemas.microsoft.com/office/powerpoint/2010/main" xmlns="" val="4167525642"/>
      </p:ext>
    </p:extLst>
  </p:cSld>
  <p:clrMapOvr>
    <a:masterClrMapping/>
  </p:clrMapOvr>
  <p:transition>
    <p:fade/>
  </p:transition>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787775"/>
            <a:ext cx="10363200" cy="1470025"/>
          </a:xfrm>
        </p:spPr>
        <p:txBody>
          <a:bodyPr/>
          <a:lstStyle/>
          <a:p>
            <a:r>
              <a:rPr lang="ur-PK" sz="5200" dirty="0">
                <a:latin typeface="1 MUHAMMADI QURANIC" pitchFamily="66" charset="-78"/>
                <a:cs typeface="1 MUHAMMADI QURANIC" pitchFamily="66" charset="-78"/>
              </a:rPr>
              <a:t>وَمِنَ ٱلنَّارِ</a:t>
            </a:r>
            <a:r>
              <a:rPr lang="en-US" sz="5200" dirty="0"/>
              <a:t/>
            </a:r>
            <a:br>
              <a:rPr lang="en-US" sz="5200" dirty="0"/>
            </a:br>
            <a:r>
              <a:rPr lang="ur-PK" sz="2800" dirty="0" smtClean="0"/>
              <a:t/>
            </a:r>
            <a:br>
              <a:rPr lang="ur-PK" sz="2800" dirty="0" smtClean="0"/>
            </a:br>
            <a:r>
              <a:rPr lang="en-US" sz="2800" i="1" dirty="0" err="1" smtClean="0"/>
              <a:t>wa</a:t>
            </a:r>
            <a:r>
              <a:rPr lang="en-US" sz="2800" i="1" dirty="0" smtClean="0"/>
              <a:t> </a:t>
            </a:r>
            <a:r>
              <a:rPr lang="en-US" sz="2800" i="1" dirty="0"/>
              <a:t>min </a:t>
            </a:r>
            <a:r>
              <a:rPr lang="en-US" sz="2800" i="1" dirty="0" err="1"/>
              <a:t>alnnari</a:t>
            </a:r>
            <a:r>
              <a:rPr lang="en-US" sz="2800" dirty="0"/>
              <a:t/>
            </a:r>
            <a:br>
              <a:rPr lang="en-US" sz="2800" dirty="0"/>
            </a:br>
            <a:r>
              <a:rPr lang="ur-PK" sz="2800" dirty="0" smtClean="0"/>
              <a:t/>
            </a:r>
            <a:br>
              <a:rPr lang="ur-PK" sz="2800" dirty="0" smtClean="0"/>
            </a:br>
            <a:r>
              <a:rPr lang="en-US" sz="2800" dirty="0" smtClean="0"/>
              <a:t>and </a:t>
            </a:r>
            <a:r>
              <a:rPr lang="en-US" sz="2800" dirty="0"/>
              <a:t>from the Fire</a:t>
            </a:r>
            <a:r>
              <a:rPr lang="en-US" sz="2800" dirty="0" smtClean="0"/>
              <a:t>.</a:t>
            </a:r>
            <a:r>
              <a:rPr lang="ur-PK" sz="2800" dirty="0" smtClean="0"/>
              <a:t/>
            </a:r>
            <a:br>
              <a:rPr lang="ur-PK" sz="2800" dirty="0" smtClean="0"/>
            </a:br>
            <a:r>
              <a:rPr lang="ur-PK" sz="2800" dirty="0" smtClean="0"/>
              <a:t/>
            </a:r>
            <a:br>
              <a:rPr lang="ur-PK" sz="2800" dirty="0" smtClean="0"/>
            </a:br>
            <a:r>
              <a:rPr lang="ur-PK" sz="2800" dirty="0" smtClean="0">
                <a:latin typeface="Faiz Lahori Nastaleeq" pitchFamily="2" charset="-78"/>
                <a:cs typeface="Faiz Lahori Nastaleeq" pitchFamily="2" charset="-78"/>
              </a:rPr>
              <a:t>بچانے کے لئے لے جاتا ہے</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cpkus</a:t>
            </a:r>
            <a:r>
              <a:rPr lang="en-US" sz="2800" dirty="0" smtClean="0">
                <a:latin typeface="Kruti Dev 016" pitchFamily="2" charset="0"/>
              </a:rPr>
              <a:t> </a:t>
            </a:r>
            <a:r>
              <a:rPr lang="en-US" sz="2800" dirty="0" err="1" smtClean="0">
                <a:latin typeface="Kruti Dev 016" pitchFamily="2" charset="0"/>
              </a:rPr>
              <a:t>ds</a:t>
            </a:r>
            <a:r>
              <a:rPr lang="en-US" sz="2800" dirty="0" smtClean="0">
                <a:latin typeface="Kruti Dev 016" pitchFamily="2" charset="0"/>
              </a:rPr>
              <a:t> </a:t>
            </a:r>
            <a:r>
              <a:rPr lang="en-US" sz="2800" dirty="0" err="1" smtClean="0">
                <a:latin typeface="Kruti Dev 016" pitchFamily="2" charset="0"/>
              </a:rPr>
              <a:t>fy</a:t>
            </a:r>
            <a:r>
              <a:rPr lang="en-US" sz="2800" dirty="0" smtClean="0">
                <a:latin typeface="Kruti Dev 016" pitchFamily="2" charset="0"/>
              </a:rPr>
              <a:t>, </a:t>
            </a:r>
            <a:r>
              <a:rPr lang="en-US" sz="2800" dirty="0" err="1" smtClean="0">
                <a:latin typeface="Kruti Dev 016" pitchFamily="2" charset="0"/>
              </a:rPr>
              <a:t>ys</a:t>
            </a:r>
            <a:r>
              <a:rPr lang="en-US" sz="2800" dirty="0" smtClean="0">
                <a:latin typeface="Kruti Dev 016" pitchFamily="2" charset="0"/>
              </a:rPr>
              <a:t> </a:t>
            </a:r>
            <a:r>
              <a:rPr lang="en-US" sz="2800" dirty="0" err="1" smtClean="0">
                <a:latin typeface="Kruti Dev 016" pitchFamily="2" charset="0"/>
              </a:rPr>
              <a:t>tkrk</a:t>
            </a:r>
            <a:r>
              <a:rPr lang="en-US" sz="2800" dirty="0" smtClean="0">
                <a:latin typeface="Kruti Dev 016" pitchFamily="2" charset="0"/>
              </a:rPr>
              <a:t> </a:t>
            </a:r>
            <a:r>
              <a:rPr lang="en-US" sz="2800" dirty="0" err="1" smtClean="0">
                <a:latin typeface="Kruti Dev 016" pitchFamily="2" charset="0"/>
              </a:rPr>
              <a:t>gS</a:t>
            </a:r>
            <a:r>
              <a:rPr lang="en-US" sz="2800" dirty="0" smtClean="0"/>
              <a:t/>
            </a:r>
            <a:br>
              <a:rPr lang="en-US" sz="2800" dirty="0" smtClean="0"/>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a:t/>
            </a:r>
            <a:br>
              <a:rPr lang="en-US" sz="2800" dirty="0"/>
            </a:br>
            <a:endParaRPr lang="en-US" sz="2800" dirty="0"/>
          </a:p>
        </p:txBody>
      </p:sp>
    </p:spTree>
    <p:extLst>
      <p:ext uri="{BB962C8B-B14F-4D97-AF65-F5344CB8AC3E}">
        <p14:creationId xmlns:p14="http://schemas.microsoft.com/office/powerpoint/2010/main" xmlns="" val="3605351015"/>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101975"/>
            <a:ext cx="10363200" cy="1470025"/>
          </a:xfrm>
        </p:spPr>
        <p:txBody>
          <a:bodyPr/>
          <a:lstStyle/>
          <a:p>
            <a:r>
              <a:rPr lang="ur-PK" sz="5200" dirty="0" smtClean="0">
                <a:latin typeface="1 MUHAMMADI QURANIC" pitchFamily="66" charset="-78"/>
                <a:cs typeface="1 MUHAMMADI QURANIC" pitchFamily="66" charset="-78"/>
              </a:rPr>
              <a:t>وَمَسَاكِنِ </a:t>
            </a:r>
            <a:r>
              <a:rPr lang="ur-PK" sz="5200" dirty="0">
                <a:latin typeface="1 MUHAMMADI QURANIC" pitchFamily="66" charset="-78"/>
                <a:cs typeface="1 MUHAMMADI QURANIC" pitchFamily="66" charset="-78"/>
              </a:rPr>
              <a:t>بَرَكَةِ </a:t>
            </a:r>
            <a:r>
              <a:rPr lang="ur-PK" sz="5200" dirty="0" smtClean="0">
                <a:latin typeface="1 MUHAMMADI QURANIC" pitchFamily="66" charset="-78"/>
                <a:cs typeface="1 MUHAMMADI QURANIC" pitchFamily="66" charset="-78"/>
              </a:rPr>
              <a:t>ٱللہ ِ</a:t>
            </a:r>
            <a:r>
              <a:rPr lang="en-US" sz="5200" dirty="0">
                <a:latin typeface="1 MUHAMMADI QURANIC" pitchFamily="66" charset="-78"/>
                <a:cs typeface="1 MUHAMMADI QURANIC" pitchFamily="66" charset="-78"/>
              </a:rPr>
              <a:t/>
            </a:r>
            <a:br>
              <a:rPr lang="en-US" sz="5200" dirty="0">
                <a:latin typeface="1 MUHAMMADI QURANIC" pitchFamily="66" charset="-78"/>
                <a:cs typeface="1 MUHAMMADI QURANIC" pitchFamily="66" charset="-78"/>
              </a:rPr>
            </a:br>
            <a:r>
              <a:rPr lang="ur-PK" sz="2800" dirty="0" smtClean="0">
                <a:latin typeface="1 MUHAMMADI QURANIC" pitchFamily="66" charset="-78"/>
                <a:cs typeface="1 MUHAMMADI QURANIC" pitchFamily="66" charset="-78"/>
              </a:rPr>
              <a:t/>
            </a:r>
            <a:br>
              <a:rPr lang="ur-PK" sz="2800" dirty="0" smtClean="0">
                <a:latin typeface="1 MUHAMMADI QURANIC" pitchFamily="66" charset="-78"/>
                <a:cs typeface="1 MUHAMMADI QURANIC" pitchFamily="66" charset="-78"/>
              </a:rPr>
            </a:br>
            <a:r>
              <a:rPr lang="en-US" sz="2800" i="1" dirty="0" err="1" smtClean="0"/>
              <a:t>wa</a:t>
            </a:r>
            <a:r>
              <a:rPr lang="en-US" sz="2800" i="1" dirty="0" smtClean="0"/>
              <a:t> </a:t>
            </a:r>
            <a:r>
              <a:rPr lang="en-US" sz="2800" i="1" dirty="0" err="1"/>
              <a:t>masakini</a:t>
            </a:r>
            <a:r>
              <a:rPr lang="en-US" sz="2800" i="1" dirty="0"/>
              <a:t> </a:t>
            </a:r>
            <a:r>
              <a:rPr lang="en-US" sz="2800" i="1" dirty="0" err="1"/>
              <a:t>barakati</a:t>
            </a:r>
            <a:r>
              <a:rPr lang="en-US" sz="2800" i="1" dirty="0"/>
              <a:t> </a:t>
            </a:r>
            <a:r>
              <a:rPr lang="en-US" sz="2800" i="1" dirty="0" err="1"/>
              <a:t>allahi</a:t>
            </a:r>
            <a:r>
              <a:rPr lang="en-US" sz="2800" dirty="0"/>
              <a:t/>
            </a:r>
            <a:br>
              <a:rPr lang="en-US" sz="2800" dirty="0"/>
            </a:br>
            <a:r>
              <a:rPr lang="ur-PK" sz="2800" dirty="0" smtClean="0"/>
              <a:t/>
            </a:r>
            <a:br>
              <a:rPr lang="ur-PK" sz="2800" dirty="0" smtClean="0"/>
            </a:br>
            <a:r>
              <a:rPr lang="en-US" sz="2800" dirty="0" smtClean="0"/>
              <a:t>the </a:t>
            </a:r>
            <a:r>
              <a:rPr lang="en-US" sz="2800" dirty="0"/>
              <a:t>centers of Allah’s blessing</a:t>
            </a:r>
            <a:r>
              <a:rPr lang="en-US" sz="2800" dirty="0" smtClean="0"/>
              <a:t>,</a:t>
            </a:r>
            <a:r>
              <a:rPr lang="ur-PK" sz="2800" dirty="0" smtClean="0"/>
              <a:t/>
            </a:r>
            <a:br>
              <a:rPr lang="ur-PK" sz="2800" dirty="0" smtClean="0"/>
            </a:br>
            <a:r>
              <a:rPr lang="ur-PK" sz="2800" dirty="0" smtClean="0"/>
              <a:t/>
            </a:r>
            <a:br>
              <a:rPr lang="ur-PK" sz="2800" dirty="0" smtClean="0"/>
            </a:br>
            <a:r>
              <a:rPr lang="ur-PK" sz="2800" dirty="0">
                <a:latin typeface="Faiz Lahori Nastaleeq" pitchFamily="2" charset="-78"/>
                <a:cs typeface="Faiz Lahori Nastaleeq" pitchFamily="2" charset="-78"/>
              </a:rPr>
              <a:t>آپ جہاں بھی ہوں اللہ کی رحمتیں ہیں</a:t>
            </a:r>
            <a:br>
              <a:rPr lang="ur-PK" sz="2800" dirty="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vki</a:t>
            </a:r>
            <a:r>
              <a:rPr lang="en-US" sz="2800" dirty="0" smtClean="0">
                <a:latin typeface="Kruti Dev 016" pitchFamily="2" charset="0"/>
              </a:rPr>
              <a:t> </a:t>
            </a:r>
            <a:r>
              <a:rPr lang="en-US" sz="2800" dirty="0" err="1">
                <a:latin typeface="Kruti Dev 016" pitchFamily="2" charset="0"/>
              </a:rPr>
              <a:t>tgk</a:t>
            </a:r>
            <a:r>
              <a:rPr lang="en-US" sz="2800" dirty="0">
                <a:latin typeface="Kruti Dev 016" pitchFamily="2" charset="0"/>
              </a:rPr>
              <a:t>¡ </a:t>
            </a:r>
            <a:r>
              <a:rPr lang="en-US" sz="2800" dirty="0" err="1">
                <a:latin typeface="Kruti Dev 016" pitchFamily="2" charset="0"/>
              </a:rPr>
              <a:t>Hkh</a:t>
            </a:r>
            <a:r>
              <a:rPr lang="en-US" sz="2800" dirty="0">
                <a:latin typeface="Kruti Dev 016" pitchFamily="2" charset="0"/>
              </a:rPr>
              <a:t> </a:t>
            </a:r>
            <a:r>
              <a:rPr lang="en-US" sz="2800" dirty="0" err="1">
                <a:latin typeface="Kruti Dev 016" pitchFamily="2" charset="0"/>
              </a:rPr>
              <a:t>gks</a:t>
            </a:r>
            <a:r>
              <a:rPr lang="en-US" sz="2800" dirty="0">
                <a:latin typeface="Kruti Dev 016" pitchFamily="2" charset="0"/>
              </a:rPr>
              <a:t> </a:t>
            </a:r>
            <a:r>
              <a:rPr lang="en-US" sz="2800" dirty="0" err="1">
                <a:latin typeface="Kruti Dev 016" pitchFamily="2" charset="0"/>
              </a:rPr>
              <a:t>vYykg</a:t>
            </a:r>
            <a:r>
              <a:rPr lang="en-US" sz="2800" dirty="0">
                <a:latin typeface="Kruti Dev 016" pitchFamily="2" charset="0"/>
              </a:rPr>
              <a:t> dh </a:t>
            </a:r>
            <a:r>
              <a:rPr lang="en-US" sz="2800" dirty="0" err="1" smtClean="0">
                <a:latin typeface="Kruti Dev 016" pitchFamily="2" charset="0"/>
              </a:rPr>
              <a:t>jgersa</a:t>
            </a:r>
            <a:r>
              <a:rPr lang="en-US" sz="2800" dirty="0" smtClean="0">
                <a:latin typeface="Kruti Dev 016" pitchFamily="2" charset="0"/>
              </a:rPr>
              <a:t> </a:t>
            </a:r>
            <a:r>
              <a:rPr lang="en-US" sz="2800" dirty="0" err="1" smtClean="0">
                <a:latin typeface="Kruti Dev 016" pitchFamily="2" charset="0"/>
              </a:rPr>
              <a:t>gSa</a:t>
            </a:r>
            <a:r>
              <a:rPr lang="en-US" sz="2800" dirty="0" smtClean="0">
                <a:latin typeface="Kruti Dev 016" pitchFamily="2" charset="0"/>
              </a:rPr>
              <a:t/>
            </a:r>
            <a:br>
              <a:rPr lang="en-US" sz="2800" dirty="0" smtClean="0">
                <a:latin typeface="Kruti Dev 016" pitchFamily="2" charset="0"/>
              </a:rPr>
            </a:br>
            <a:r>
              <a:rPr lang="en-US" sz="2800" dirty="0" smtClean="0">
                <a:latin typeface="Kruti Dev 016" pitchFamily="2" charset="0"/>
              </a:rPr>
              <a:t/>
            </a:r>
            <a:br>
              <a:rPr lang="en-US" sz="2800" dirty="0" smtClean="0">
                <a:latin typeface="Kruti Dev 016" pitchFamily="2" charset="0"/>
              </a:rPr>
            </a:br>
            <a:r>
              <a:rPr lang="en-US" sz="2800" dirty="0" smtClean="0">
                <a:latin typeface="LMG-Arun" pitchFamily="2" charset="0"/>
                <a:cs typeface="Arial" charset="0"/>
              </a:rPr>
              <a:t>V&lt;,FCGL AZSTMGF :</a:t>
            </a:r>
            <a:r>
              <a:rPr lang="en-US" sz="2800" dirty="0" smtClean="0">
                <a:latin typeface="LMG-Arun" pitchFamily="2" charset="0"/>
                <a:cs typeface="Arial" charset="0"/>
              </a:rPr>
              <a:t>Y/M4</a:t>
            </a:r>
            <a:endParaRPr lang="en-US" sz="2800" dirty="0"/>
          </a:p>
        </p:txBody>
      </p:sp>
    </p:spTree>
    <p:extLst>
      <p:ext uri="{BB962C8B-B14F-4D97-AF65-F5344CB8AC3E}">
        <p14:creationId xmlns:p14="http://schemas.microsoft.com/office/powerpoint/2010/main" xmlns="" val="2275525525"/>
      </p:ext>
    </p:extLst>
  </p:cSld>
  <p:clrMapOvr>
    <a:masterClrMapping/>
  </p:clrMapOvr>
  <p:transition>
    <p:fade/>
  </p:transition>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254375"/>
            <a:ext cx="10363200" cy="1470025"/>
          </a:xfrm>
        </p:spPr>
        <p:txBody>
          <a:bodyPr/>
          <a:lstStyle/>
          <a:p>
            <a:r>
              <a:rPr lang="ur-PK" sz="5200" dirty="0">
                <a:latin typeface="1 MUHAMMADI QURANIC" pitchFamily="66" charset="-78"/>
                <a:cs typeface="1 MUHAMMADI QURANIC" pitchFamily="66" charset="-78"/>
              </a:rPr>
              <a:t>بِأَبِي أَنْتُمْ وَأُمِّي وَنَفْسِي</a:t>
            </a:r>
            <a:r>
              <a:rPr lang="en-US" sz="5200" dirty="0">
                <a:latin typeface="1 MUHAMMADI QURANIC" pitchFamily="66" charset="-78"/>
                <a:cs typeface="1 MUHAMMADI QURANIC" pitchFamily="66" charset="-78"/>
              </a:rPr>
              <a:t/>
            </a:r>
            <a:br>
              <a:rPr lang="en-US" sz="5200" dirty="0">
                <a:latin typeface="1 MUHAMMADI QURANIC" pitchFamily="66" charset="-78"/>
                <a:cs typeface="1 MUHAMMADI QURANIC" pitchFamily="66" charset="-78"/>
              </a:rPr>
            </a:br>
            <a:r>
              <a:rPr lang="en-US" sz="2800" dirty="0" smtClean="0">
                <a:latin typeface="1 MUHAMMADI QURANIC" pitchFamily="66" charset="-78"/>
                <a:cs typeface="1 MUHAMMADI QURANIC" pitchFamily="66" charset="-78"/>
              </a:rPr>
              <a:t/>
            </a:r>
            <a:br>
              <a:rPr lang="en-US" sz="2800" dirty="0" smtClean="0">
                <a:latin typeface="1 MUHAMMADI QURANIC" pitchFamily="66" charset="-78"/>
                <a:cs typeface="1 MUHAMMADI QURANIC" pitchFamily="66" charset="-78"/>
              </a:rPr>
            </a:br>
            <a:r>
              <a:rPr lang="en-US" sz="2800" i="1" dirty="0" err="1" smtClean="0"/>
              <a:t>bi'abi</a:t>
            </a:r>
            <a:r>
              <a:rPr lang="en-US" sz="2800" i="1" dirty="0" smtClean="0"/>
              <a:t> </a:t>
            </a:r>
            <a:r>
              <a:rPr lang="en-US" sz="2800" i="1" dirty="0" err="1"/>
              <a:t>antum</a:t>
            </a:r>
            <a:r>
              <a:rPr lang="en-US" sz="2800" i="1" dirty="0"/>
              <a:t> </a:t>
            </a:r>
            <a:r>
              <a:rPr lang="en-US" sz="2800" i="1" dirty="0" err="1"/>
              <a:t>wa</a:t>
            </a:r>
            <a:r>
              <a:rPr lang="en-US" sz="2800" i="1" dirty="0"/>
              <a:t> </a:t>
            </a:r>
            <a:r>
              <a:rPr lang="en-US" sz="2800" i="1" dirty="0" err="1"/>
              <a:t>ummi</a:t>
            </a:r>
            <a:r>
              <a:rPr lang="en-US" sz="2800" i="1" dirty="0"/>
              <a:t> </a:t>
            </a:r>
            <a:r>
              <a:rPr lang="en-US" sz="2800" i="1" dirty="0" err="1"/>
              <a:t>wa</a:t>
            </a:r>
            <a:r>
              <a:rPr lang="en-US" sz="2800" i="1" dirty="0"/>
              <a:t> </a:t>
            </a:r>
            <a:r>
              <a:rPr lang="en-US" sz="2800" i="1" dirty="0" err="1"/>
              <a:t>nafsi</a:t>
            </a:r>
            <a:r>
              <a:rPr lang="en-US" sz="2800" dirty="0"/>
              <a:t/>
            </a:r>
            <a:br>
              <a:rPr lang="en-US" sz="2800" dirty="0"/>
            </a:br>
            <a:r>
              <a:rPr lang="en-US" sz="2800" dirty="0" smtClean="0"/>
              <a:t/>
            </a:r>
            <a:br>
              <a:rPr lang="en-US" sz="2800" dirty="0" smtClean="0"/>
            </a:br>
            <a:r>
              <a:rPr lang="en-US" sz="2800" dirty="0" smtClean="0"/>
              <a:t>May </a:t>
            </a:r>
            <a:r>
              <a:rPr lang="en-US" sz="2800" dirty="0"/>
              <a:t>my father, mother, and soul be ransoms for you</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میرے والد ، والدہ اور میں خود آپ کے اختیار میں ہیں</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esjs</a:t>
            </a:r>
            <a:r>
              <a:rPr lang="en-US" sz="2800" dirty="0" smtClean="0">
                <a:latin typeface="Kruti Dev 016" pitchFamily="2" charset="0"/>
              </a:rPr>
              <a:t> </a:t>
            </a:r>
            <a:r>
              <a:rPr lang="en-US" sz="2800" dirty="0" err="1" smtClean="0">
                <a:latin typeface="Kruti Dev 016" pitchFamily="2" charset="0"/>
              </a:rPr>
              <a:t>okfyn</a:t>
            </a:r>
            <a:r>
              <a:rPr lang="en-US" sz="2800" dirty="0" smtClean="0">
                <a:latin typeface="Kruti Dev 016" pitchFamily="2" charset="0"/>
              </a:rPr>
              <a:t>] </a:t>
            </a:r>
            <a:r>
              <a:rPr lang="en-US" sz="2800" dirty="0" err="1" smtClean="0">
                <a:latin typeface="Kruti Dev 016" pitchFamily="2" charset="0"/>
              </a:rPr>
              <a:t>okfynk</a:t>
            </a:r>
            <a:r>
              <a:rPr lang="en-US" sz="2800" dirty="0" smtClean="0">
                <a:latin typeface="Kruti Dev 016" pitchFamily="2" charset="0"/>
              </a:rPr>
              <a:t> </a:t>
            </a:r>
            <a:r>
              <a:rPr lang="en-US" sz="2800" dirty="0" err="1" smtClean="0">
                <a:latin typeface="Kruti Dev 016" pitchFamily="2" charset="0"/>
              </a:rPr>
              <a:t>vkSj</a:t>
            </a:r>
            <a:r>
              <a:rPr lang="en-US" sz="2800" dirty="0" smtClean="0">
                <a:latin typeface="Kruti Dev 016" pitchFamily="2" charset="0"/>
              </a:rPr>
              <a:t> </a:t>
            </a:r>
            <a:r>
              <a:rPr lang="en-US" sz="2800" dirty="0" err="1" smtClean="0">
                <a:latin typeface="Kruti Dev 016" pitchFamily="2" charset="0"/>
              </a:rPr>
              <a:t>eSa</a:t>
            </a:r>
            <a:r>
              <a:rPr lang="en-US" sz="2800" dirty="0" smtClean="0">
                <a:latin typeface="Kruti Dev 016" pitchFamily="2" charset="0"/>
              </a:rPr>
              <a:t> [</a:t>
            </a:r>
            <a:r>
              <a:rPr lang="en-US" sz="2800" dirty="0" err="1" smtClean="0">
                <a:latin typeface="Kruti Dev 016" pitchFamily="2" charset="0"/>
              </a:rPr>
              <a:t>k+qn</a:t>
            </a:r>
            <a:r>
              <a:rPr lang="en-US" sz="2800" dirty="0" smtClean="0">
                <a:latin typeface="Kruti Dev 016" pitchFamily="2" charset="0"/>
              </a:rPr>
              <a:t> </a:t>
            </a:r>
            <a:r>
              <a:rPr lang="en-US" sz="2800" dirty="0" err="1" smtClean="0">
                <a:latin typeface="Kruti Dev 016" pitchFamily="2" charset="0"/>
              </a:rPr>
              <a:t>vkids</a:t>
            </a:r>
            <a:r>
              <a:rPr lang="en-US" sz="2800" dirty="0" smtClean="0">
                <a:latin typeface="Kruti Dev 016" pitchFamily="2" charset="0"/>
              </a:rPr>
              <a:t> b[+</a:t>
            </a:r>
            <a:r>
              <a:rPr lang="en-US" sz="2800" dirty="0" err="1" smtClean="0">
                <a:latin typeface="Kruti Dev 016" pitchFamily="2" charset="0"/>
              </a:rPr>
              <a:t>rs;kj</a:t>
            </a:r>
            <a:r>
              <a:rPr lang="en-US" sz="2800" dirty="0" smtClean="0">
                <a:latin typeface="Kruti Dev 016" pitchFamily="2" charset="0"/>
              </a:rPr>
              <a:t> </a:t>
            </a:r>
            <a:r>
              <a:rPr lang="en-US" sz="2800" dirty="0" err="1" smtClean="0">
                <a:latin typeface="Kruti Dev 016" pitchFamily="2" charset="0"/>
              </a:rPr>
              <a:t>esa</a:t>
            </a:r>
            <a:r>
              <a:rPr lang="en-US" sz="2800" dirty="0" smtClean="0">
                <a:latin typeface="Kruti Dev 016" pitchFamily="2" charset="0"/>
              </a:rPr>
              <a:t> </a:t>
            </a:r>
            <a:r>
              <a:rPr lang="en-US" sz="2800" dirty="0" err="1" smtClean="0">
                <a:latin typeface="Kruti Dev 016" pitchFamily="2" charset="0"/>
              </a:rPr>
              <a:t>gS</a:t>
            </a:r>
            <a:endParaRPr lang="en-US" sz="2800" dirty="0"/>
          </a:p>
        </p:txBody>
      </p:sp>
    </p:spTree>
    <p:extLst>
      <p:ext uri="{BB962C8B-B14F-4D97-AF65-F5344CB8AC3E}">
        <p14:creationId xmlns:p14="http://schemas.microsoft.com/office/powerpoint/2010/main" xmlns="" val="29834408"/>
      </p:ext>
    </p:extLst>
  </p:cSld>
  <p:clrMapOvr>
    <a:masterClrMapping/>
  </p:clrMapOvr>
  <p:transition>
    <p:fade/>
  </p:transition>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3200400"/>
            <a:ext cx="10363200" cy="1470025"/>
          </a:xfrm>
        </p:spPr>
        <p:txBody>
          <a:bodyPr/>
          <a:lstStyle/>
          <a:p>
            <a:r>
              <a:rPr lang="ur-PK" sz="5200" dirty="0">
                <a:latin typeface="1 MUHAMMADI QURANIC" pitchFamily="66" charset="-78"/>
                <a:cs typeface="1 MUHAMMADI QURANIC" pitchFamily="66" charset="-78"/>
              </a:rPr>
              <a:t>بِمُوَالاَتِكُمْ عَلَّمَنَا </a:t>
            </a:r>
            <a:r>
              <a:rPr lang="ur-PK" sz="5200" dirty="0" smtClean="0">
                <a:latin typeface="1 MUHAMMADI QURANIC" pitchFamily="66" charset="-78"/>
                <a:cs typeface="1 MUHAMMADI QURANIC" pitchFamily="66" charset="-78"/>
              </a:rPr>
              <a:t>ٱللہُ  </a:t>
            </a:r>
            <a:r>
              <a:rPr lang="ur-PK" sz="5200" dirty="0">
                <a:latin typeface="1 MUHAMMADI QURANIC" pitchFamily="66" charset="-78"/>
                <a:cs typeface="1 MUHAMMADI QURANIC" pitchFamily="66" charset="-78"/>
              </a:rPr>
              <a:t>مَعَالِمَ دِينِنَا</a:t>
            </a:r>
            <a:r>
              <a:rPr lang="en-US" sz="5200" dirty="0"/>
              <a:t/>
            </a:r>
            <a:br>
              <a:rPr lang="en-US" sz="5200" dirty="0"/>
            </a:br>
            <a:r>
              <a:rPr lang="en-US" sz="2800" dirty="0" smtClean="0"/>
              <a:t/>
            </a:r>
            <a:br>
              <a:rPr lang="en-US" sz="2800" dirty="0" smtClean="0"/>
            </a:br>
            <a:r>
              <a:rPr lang="en-US" sz="2800" i="1" dirty="0" err="1" smtClean="0"/>
              <a:t>bimuwalatikum</a:t>
            </a:r>
            <a:r>
              <a:rPr lang="en-US" sz="2800" i="1" dirty="0" smtClean="0"/>
              <a:t> </a:t>
            </a:r>
            <a:r>
              <a:rPr lang="en-US" sz="2800" i="1" dirty="0"/>
              <a:t>`</a:t>
            </a:r>
            <a:r>
              <a:rPr lang="en-US" sz="2800" i="1" dirty="0" err="1"/>
              <a:t>allamana</a:t>
            </a:r>
            <a:r>
              <a:rPr lang="en-US" sz="2800" i="1" dirty="0"/>
              <a:t> </a:t>
            </a:r>
            <a:r>
              <a:rPr lang="en-US" sz="2800" i="1" dirty="0" err="1"/>
              <a:t>allahu</a:t>
            </a:r>
            <a:r>
              <a:rPr lang="en-US" sz="2800" i="1" dirty="0"/>
              <a:t> </a:t>
            </a:r>
            <a:r>
              <a:rPr lang="en-US" sz="2800" i="1" dirty="0" err="1"/>
              <a:t>ma`alima</a:t>
            </a:r>
            <a:r>
              <a:rPr lang="en-US" sz="2800" i="1" dirty="0"/>
              <a:t> </a:t>
            </a:r>
            <a:r>
              <a:rPr lang="en-US" sz="2800" i="1" dirty="0" err="1"/>
              <a:t>dinina</a:t>
            </a:r>
            <a:r>
              <a:rPr lang="en-US" sz="2800" dirty="0"/>
              <a:t/>
            </a:r>
            <a:br>
              <a:rPr lang="en-US" sz="2800" dirty="0"/>
            </a:br>
            <a:r>
              <a:rPr lang="en-US" sz="2800" dirty="0" smtClean="0"/>
              <a:t/>
            </a:r>
            <a:br>
              <a:rPr lang="en-US" sz="2800" dirty="0" smtClean="0"/>
            </a:br>
            <a:r>
              <a:rPr lang="en-US" sz="2800" dirty="0" smtClean="0"/>
              <a:t>Through </a:t>
            </a:r>
            <a:r>
              <a:rPr lang="en-US" sz="2800" dirty="0"/>
              <a:t>our loyalty to your leadership, Allah has taught us the features of our </a:t>
            </a:r>
            <a:r>
              <a:rPr lang="en-US" sz="2800" dirty="0" smtClean="0"/>
              <a:t>religion</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آپ سے ہماری دوستی کی وجہ سے اللہ نے ہمیں دین کے قوانین سکھائے</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vkils</a:t>
            </a:r>
            <a:r>
              <a:rPr lang="en-US" sz="2800" dirty="0" smtClean="0">
                <a:latin typeface="Kruti Dev 016" pitchFamily="2" charset="0"/>
              </a:rPr>
              <a:t> </a:t>
            </a:r>
            <a:r>
              <a:rPr lang="en-US" sz="2800" dirty="0" err="1" smtClean="0">
                <a:latin typeface="Kruti Dev 016" pitchFamily="2" charset="0"/>
              </a:rPr>
              <a:t>gekjh</a:t>
            </a:r>
            <a:r>
              <a:rPr lang="en-US" sz="2800" dirty="0" smtClean="0">
                <a:latin typeface="Kruti Dev 016" pitchFamily="2" charset="0"/>
              </a:rPr>
              <a:t> </a:t>
            </a:r>
            <a:r>
              <a:rPr lang="en-US" sz="2800" dirty="0" err="1" smtClean="0">
                <a:latin typeface="Kruti Dev 016" pitchFamily="2" charset="0"/>
              </a:rPr>
              <a:t>nksLrh</a:t>
            </a:r>
            <a:r>
              <a:rPr lang="en-US" sz="2800" dirty="0" smtClean="0">
                <a:latin typeface="Kruti Dev 016" pitchFamily="2" charset="0"/>
              </a:rPr>
              <a:t> dh </a:t>
            </a:r>
            <a:r>
              <a:rPr lang="en-US" sz="2800" dirty="0" err="1" smtClean="0">
                <a:latin typeface="Kruti Dev 016" pitchFamily="2" charset="0"/>
              </a:rPr>
              <a:t>otg</a:t>
            </a:r>
            <a:r>
              <a:rPr lang="en-US" sz="2800" dirty="0" smtClean="0">
                <a:latin typeface="Kruti Dev 016" pitchFamily="2" charset="0"/>
              </a:rPr>
              <a:t> </a:t>
            </a:r>
            <a:r>
              <a:rPr lang="en-US" sz="2800" dirty="0" err="1" smtClean="0">
                <a:latin typeface="Kruti Dev 016" pitchFamily="2" charset="0"/>
              </a:rPr>
              <a:t>ls</a:t>
            </a:r>
            <a:r>
              <a:rPr lang="en-US" sz="2800" dirty="0" smtClean="0">
                <a:latin typeface="Kruti Dev 016" pitchFamily="2" charset="0"/>
              </a:rPr>
              <a:t> </a:t>
            </a:r>
            <a:r>
              <a:rPr lang="en-US" sz="2800" dirty="0" err="1" smtClean="0">
                <a:latin typeface="Kruti Dev 016" pitchFamily="2" charset="0"/>
              </a:rPr>
              <a:t>vYykg</a:t>
            </a:r>
            <a:r>
              <a:rPr lang="en-US" sz="2800" dirty="0" smtClean="0">
                <a:latin typeface="Kruti Dev 016" pitchFamily="2" charset="0"/>
              </a:rPr>
              <a:t> us </a:t>
            </a:r>
            <a:r>
              <a:rPr lang="en-US" sz="2800" dirty="0" err="1" smtClean="0">
                <a:latin typeface="Kruti Dev 016" pitchFamily="2" charset="0"/>
              </a:rPr>
              <a:t>gesa</a:t>
            </a:r>
            <a:r>
              <a:rPr lang="en-US" sz="2800" dirty="0" smtClean="0">
                <a:latin typeface="Kruti Dev 016" pitchFamily="2" charset="0"/>
              </a:rPr>
              <a:t> </a:t>
            </a:r>
            <a:r>
              <a:rPr lang="en-US" sz="2800" dirty="0" err="1" smtClean="0">
                <a:latin typeface="Kruti Dev 016" pitchFamily="2" charset="0"/>
              </a:rPr>
              <a:t>nhu</a:t>
            </a:r>
            <a:r>
              <a:rPr lang="en-US" sz="2800" dirty="0" smtClean="0">
                <a:latin typeface="Kruti Dev 016" pitchFamily="2" charset="0"/>
              </a:rPr>
              <a:t> </a:t>
            </a:r>
            <a:r>
              <a:rPr lang="en-US" sz="2800" dirty="0" err="1" smtClean="0">
                <a:latin typeface="Kruti Dev 016" pitchFamily="2" charset="0"/>
              </a:rPr>
              <a:t>ds</a:t>
            </a:r>
            <a:r>
              <a:rPr lang="en-US" sz="2800" dirty="0" smtClean="0">
                <a:latin typeface="Kruti Dev 016" pitchFamily="2" charset="0"/>
              </a:rPr>
              <a:t> </a:t>
            </a:r>
            <a:r>
              <a:rPr lang="en-US" sz="2800" dirty="0" err="1" smtClean="0">
                <a:latin typeface="Kruti Dev 016" pitchFamily="2" charset="0"/>
              </a:rPr>
              <a:t>d+kuwu</a:t>
            </a:r>
            <a:r>
              <a:rPr lang="en-US" sz="2800" dirty="0" smtClean="0">
                <a:latin typeface="Kruti Dev 016" pitchFamily="2" charset="0"/>
              </a:rPr>
              <a:t> fl[</a:t>
            </a:r>
            <a:r>
              <a:rPr lang="en-US" sz="2800" dirty="0" err="1" smtClean="0">
                <a:latin typeface="Kruti Dev 016" pitchFamily="2" charset="0"/>
              </a:rPr>
              <a:t>kk</a:t>
            </a:r>
            <a:r>
              <a:rPr lang="en-US" sz="2800" dirty="0" smtClean="0">
                <a:latin typeface="Kruti Dev 016" pitchFamily="2" charset="0"/>
              </a:rPr>
              <a:t>,¡</a:t>
            </a:r>
            <a:endParaRPr lang="en-US" sz="2800" dirty="0"/>
          </a:p>
        </p:txBody>
      </p:sp>
    </p:spTree>
    <p:extLst>
      <p:ext uri="{BB962C8B-B14F-4D97-AF65-F5344CB8AC3E}">
        <p14:creationId xmlns:p14="http://schemas.microsoft.com/office/powerpoint/2010/main" xmlns="" val="1666871406"/>
      </p:ext>
    </p:extLst>
  </p:cSld>
  <p:clrMapOvr>
    <a:masterClrMapping/>
  </p:clrMapOvr>
  <p:transition>
    <p:fade/>
  </p:transition>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30575"/>
            <a:ext cx="10363200" cy="1470025"/>
          </a:xfrm>
        </p:spPr>
        <p:txBody>
          <a:bodyPr/>
          <a:lstStyle/>
          <a:p>
            <a:r>
              <a:rPr lang="ur-PK" sz="5200" dirty="0">
                <a:latin typeface="1 MUHAMMADI QURANIC" pitchFamily="66" charset="-78"/>
                <a:cs typeface="1 MUHAMMADI QURANIC" pitchFamily="66" charset="-78"/>
              </a:rPr>
              <a:t>وَأَصْلَحَ مَاكَانَ فَسَدَ مِنْ دُنْيَانَا</a:t>
            </a:r>
            <a:r>
              <a:rPr lang="en-US" sz="5200" i="1" dirty="0"/>
              <a:t/>
            </a:r>
            <a:br>
              <a:rPr lang="en-US" sz="5200" i="1" dirty="0"/>
            </a:br>
            <a:r>
              <a:rPr lang="en-US" sz="2800" i="1" dirty="0" smtClean="0"/>
              <a:t/>
            </a:r>
            <a:br>
              <a:rPr lang="en-US" sz="2800" i="1" dirty="0" smtClean="0"/>
            </a:br>
            <a:r>
              <a:rPr lang="en-US" sz="2800" i="1" dirty="0" err="1" smtClean="0"/>
              <a:t>wa</a:t>
            </a:r>
            <a:r>
              <a:rPr lang="en-US" sz="2800" i="1" dirty="0" smtClean="0"/>
              <a:t> </a:t>
            </a:r>
            <a:r>
              <a:rPr lang="en-US" sz="2800" i="1" dirty="0" err="1"/>
              <a:t>aslaha</a:t>
            </a:r>
            <a:r>
              <a:rPr lang="en-US" sz="2800" i="1" dirty="0"/>
              <a:t> ma kana </a:t>
            </a:r>
            <a:r>
              <a:rPr lang="en-US" sz="2800" i="1" dirty="0" err="1"/>
              <a:t>fasada</a:t>
            </a:r>
            <a:r>
              <a:rPr lang="en-US" sz="2800" i="1" dirty="0"/>
              <a:t> min </a:t>
            </a:r>
            <a:r>
              <a:rPr lang="en-US" sz="2800" i="1" dirty="0" err="1"/>
              <a:t>dunyana</a:t>
            </a:r>
            <a:r>
              <a:rPr lang="en-US" sz="2800" dirty="0"/>
              <a:t/>
            </a:r>
            <a:br>
              <a:rPr lang="en-US" sz="2800" dirty="0"/>
            </a:br>
            <a:r>
              <a:rPr lang="en-US" sz="2800" dirty="0" smtClean="0"/>
              <a:t/>
            </a:r>
            <a:br>
              <a:rPr lang="en-US" sz="2800" dirty="0" smtClean="0"/>
            </a:br>
            <a:r>
              <a:rPr lang="en-US" sz="2800" dirty="0" smtClean="0"/>
              <a:t>and </a:t>
            </a:r>
            <a:r>
              <a:rPr lang="en-US" sz="2800" dirty="0"/>
              <a:t>has set aright the spoiled items of our worldly lives</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جو ہماری دنیا میں خراب ہوا تھا اس کو ترتیب دیں</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tks</a:t>
            </a:r>
            <a:r>
              <a:rPr lang="en-US" sz="2800" dirty="0" smtClean="0">
                <a:latin typeface="Kruti Dev 016" pitchFamily="2" charset="0"/>
              </a:rPr>
              <a:t> </a:t>
            </a:r>
            <a:r>
              <a:rPr lang="en-US" sz="2800" dirty="0" err="1" smtClean="0">
                <a:latin typeface="Kruti Dev 016" pitchFamily="2" charset="0"/>
              </a:rPr>
              <a:t>gekjh</a:t>
            </a:r>
            <a:r>
              <a:rPr lang="en-US" sz="2800" dirty="0" smtClean="0">
                <a:latin typeface="Kruti Dev 016" pitchFamily="2" charset="0"/>
              </a:rPr>
              <a:t> </a:t>
            </a:r>
            <a:r>
              <a:rPr lang="en-US" sz="2800" dirty="0" err="1" smtClean="0">
                <a:latin typeface="Kruti Dev 016" pitchFamily="2" charset="0"/>
              </a:rPr>
              <a:t>nqfu;k</a:t>
            </a:r>
            <a:r>
              <a:rPr lang="en-US" sz="2800" dirty="0" smtClean="0">
                <a:latin typeface="Kruti Dev 016" pitchFamily="2" charset="0"/>
              </a:rPr>
              <a:t> </a:t>
            </a:r>
            <a:r>
              <a:rPr lang="en-US" sz="2800" dirty="0" err="1" smtClean="0">
                <a:latin typeface="Kruti Dev 016" pitchFamily="2" charset="0"/>
              </a:rPr>
              <a:t>esa</a:t>
            </a:r>
            <a:r>
              <a:rPr lang="en-US" sz="2800" dirty="0" smtClean="0">
                <a:latin typeface="Kruti Dev 016" pitchFamily="2" charset="0"/>
              </a:rPr>
              <a:t> [+</a:t>
            </a:r>
            <a:r>
              <a:rPr lang="en-US" sz="2800" dirty="0" err="1" smtClean="0">
                <a:latin typeface="Kruti Dev 016" pitchFamily="2" charset="0"/>
              </a:rPr>
              <a:t>k+jkc</a:t>
            </a:r>
            <a:r>
              <a:rPr lang="en-US" sz="2800" dirty="0" smtClean="0">
                <a:latin typeface="Kruti Dev 016" pitchFamily="2" charset="0"/>
              </a:rPr>
              <a:t> </a:t>
            </a:r>
            <a:r>
              <a:rPr lang="en-US" sz="2800" dirty="0" err="1" smtClean="0">
                <a:latin typeface="Kruti Dev 016" pitchFamily="2" charset="0"/>
              </a:rPr>
              <a:t>gks</a:t>
            </a:r>
            <a:r>
              <a:rPr lang="en-US" sz="2800" dirty="0" smtClean="0">
                <a:latin typeface="Kruti Dev 016" pitchFamily="2" charset="0"/>
              </a:rPr>
              <a:t> </a:t>
            </a:r>
            <a:r>
              <a:rPr lang="en-US" sz="2800" dirty="0" err="1" smtClean="0">
                <a:latin typeface="Kruti Dev 016" pitchFamily="2" charset="0"/>
              </a:rPr>
              <a:t>rks</a:t>
            </a:r>
            <a:r>
              <a:rPr lang="en-US" sz="2800" dirty="0" smtClean="0">
                <a:latin typeface="Kruti Dev 016" pitchFamily="2" charset="0"/>
              </a:rPr>
              <a:t> </a:t>
            </a:r>
            <a:r>
              <a:rPr lang="en-US" sz="2800" dirty="0" err="1" smtClean="0">
                <a:latin typeface="Kruti Dev 016" pitchFamily="2" charset="0"/>
              </a:rPr>
              <a:t>mldks</a:t>
            </a:r>
            <a:r>
              <a:rPr lang="en-US" sz="2800" dirty="0" smtClean="0">
                <a:latin typeface="Kruti Dev 016" pitchFamily="2" charset="0"/>
              </a:rPr>
              <a:t> </a:t>
            </a:r>
            <a:r>
              <a:rPr lang="en-US" sz="2800" dirty="0" err="1" smtClean="0">
                <a:latin typeface="Kruti Dev 016" pitchFamily="2" charset="0"/>
              </a:rPr>
              <a:t>rjrhc</a:t>
            </a:r>
            <a:r>
              <a:rPr lang="en-US" sz="2800" dirty="0" smtClean="0">
                <a:latin typeface="Kruti Dev 016" pitchFamily="2" charset="0"/>
              </a:rPr>
              <a:t> </a:t>
            </a:r>
            <a:r>
              <a:rPr lang="en-US" sz="2800" dirty="0" err="1" smtClean="0">
                <a:latin typeface="Kruti Dev 016" pitchFamily="2" charset="0"/>
              </a:rPr>
              <a:t>nsa</a:t>
            </a:r>
            <a:endParaRPr lang="en-US" sz="2800" dirty="0"/>
          </a:p>
        </p:txBody>
      </p:sp>
    </p:spTree>
    <p:extLst>
      <p:ext uri="{BB962C8B-B14F-4D97-AF65-F5344CB8AC3E}">
        <p14:creationId xmlns:p14="http://schemas.microsoft.com/office/powerpoint/2010/main" xmlns="" val="2181368307"/>
      </p:ext>
    </p:extLst>
  </p:cSld>
  <p:clrMapOvr>
    <a:masterClrMapping/>
  </p:clrMapOvr>
  <p:transition>
    <p:fade/>
  </p:transition>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254375"/>
            <a:ext cx="10363200" cy="1470025"/>
          </a:xfrm>
        </p:spPr>
        <p:txBody>
          <a:bodyPr/>
          <a:lstStyle/>
          <a:p>
            <a:r>
              <a:rPr lang="ur-PK" sz="5200" dirty="0">
                <a:latin typeface="1 MUHAMMADI QURANIC" pitchFamily="66" charset="-78"/>
                <a:cs typeface="1 MUHAMMADI QURANIC" pitchFamily="66" charset="-78"/>
              </a:rPr>
              <a:t>وَبِمُوَالاَتِكُمْ تَمَّتِ ٱلْكَلِمَةُ</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err="1"/>
              <a:t>bimuwalatikum</a:t>
            </a:r>
            <a:r>
              <a:rPr lang="en-US" sz="2800" i="1" dirty="0"/>
              <a:t> </a:t>
            </a:r>
            <a:r>
              <a:rPr lang="en-US" sz="2800" i="1" dirty="0" err="1"/>
              <a:t>tammat</a:t>
            </a:r>
            <a:r>
              <a:rPr lang="en-US" sz="2800" i="1" dirty="0"/>
              <a:t> </a:t>
            </a:r>
            <a:r>
              <a:rPr lang="en-US" sz="2800" i="1" dirty="0" err="1"/>
              <a:t>alkalimatu</a:t>
            </a:r>
            <a:r>
              <a:rPr lang="en-US" sz="2800" dirty="0"/>
              <a:t/>
            </a:r>
            <a:br>
              <a:rPr lang="en-US" sz="2800" dirty="0"/>
            </a:br>
            <a:r>
              <a:rPr lang="en-US" sz="2800" dirty="0" smtClean="0"/>
              <a:t/>
            </a:r>
            <a:br>
              <a:rPr lang="en-US" sz="2800" dirty="0" smtClean="0"/>
            </a:br>
            <a:r>
              <a:rPr lang="en-US" sz="2500" dirty="0" smtClean="0"/>
              <a:t>Through </a:t>
            </a:r>
            <a:r>
              <a:rPr lang="en-US" sz="2500" dirty="0"/>
              <a:t>our loyalty to your leadership, the Word has been perfected</a:t>
            </a:r>
            <a:r>
              <a:rPr lang="en-US" sz="2500" dirty="0" smtClean="0"/>
              <a:t>,</a:t>
            </a:r>
            <a:r>
              <a:rPr lang="en-US" sz="2800" dirty="0" smtClean="0"/>
              <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آپ کے وفادار رہنے سے کلام مکمل ہوچکا ہے</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vkids</a:t>
            </a:r>
            <a:r>
              <a:rPr lang="en-US" sz="2800" dirty="0" smtClean="0">
                <a:latin typeface="Kruti Dev 016" pitchFamily="2" charset="0"/>
              </a:rPr>
              <a:t> </a:t>
            </a:r>
            <a:r>
              <a:rPr lang="en-US" sz="2800" dirty="0" err="1" smtClean="0">
                <a:latin typeface="Kruti Dev 016" pitchFamily="2" charset="0"/>
              </a:rPr>
              <a:t>oQ</a:t>
            </a:r>
            <a:r>
              <a:rPr lang="en-US" sz="2800" dirty="0" smtClean="0">
                <a:latin typeface="Kruti Dev 016" pitchFamily="2" charset="0"/>
              </a:rPr>
              <a:t>++</a:t>
            </a:r>
            <a:r>
              <a:rPr lang="en-US" sz="2800" dirty="0" err="1" smtClean="0">
                <a:latin typeface="Kruti Dev 016" pitchFamily="2" charset="0"/>
              </a:rPr>
              <a:t>knkj</a:t>
            </a:r>
            <a:r>
              <a:rPr lang="en-US" sz="2800" dirty="0" smtClean="0">
                <a:latin typeface="Kruti Dev 016" pitchFamily="2" charset="0"/>
              </a:rPr>
              <a:t> </a:t>
            </a:r>
            <a:r>
              <a:rPr lang="en-US" sz="2800" dirty="0" err="1" smtClean="0">
                <a:latin typeface="Kruti Dev 016" pitchFamily="2" charset="0"/>
              </a:rPr>
              <a:t>jgus</a:t>
            </a:r>
            <a:r>
              <a:rPr lang="en-US" sz="2800" dirty="0" smtClean="0">
                <a:latin typeface="Kruti Dev 016" pitchFamily="2" charset="0"/>
              </a:rPr>
              <a:t> </a:t>
            </a:r>
            <a:r>
              <a:rPr lang="en-US" sz="2800" dirty="0" err="1" smtClean="0">
                <a:latin typeface="Kruti Dev 016" pitchFamily="2" charset="0"/>
              </a:rPr>
              <a:t>ls</a:t>
            </a:r>
            <a:r>
              <a:rPr lang="en-US" sz="2800" dirty="0" smtClean="0">
                <a:latin typeface="Kruti Dev 016" pitchFamily="2" charset="0"/>
              </a:rPr>
              <a:t> dyke </a:t>
            </a:r>
            <a:r>
              <a:rPr lang="en-US" sz="2800" dirty="0" err="1" smtClean="0">
                <a:latin typeface="Kruti Dev 016" pitchFamily="2" charset="0"/>
              </a:rPr>
              <a:t>eqdEey</a:t>
            </a:r>
            <a:r>
              <a:rPr lang="en-US" sz="2800" dirty="0" smtClean="0">
                <a:latin typeface="Kruti Dev 016" pitchFamily="2" charset="0"/>
              </a:rPr>
              <a:t> </a:t>
            </a:r>
            <a:r>
              <a:rPr lang="en-US" sz="2800" dirty="0" err="1" smtClean="0">
                <a:latin typeface="Kruti Dev 016" pitchFamily="2" charset="0"/>
              </a:rPr>
              <a:t>gks</a:t>
            </a:r>
            <a:r>
              <a:rPr lang="en-US" sz="2800" dirty="0" smtClean="0">
                <a:latin typeface="Kruti Dev 016" pitchFamily="2" charset="0"/>
              </a:rPr>
              <a:t> </a:t>
            </a:r>
            <a:r>
              <a:rPr lang="en-US" sz="2800" dirty="0" err="1" smtClean="0">
                <a:latin typeface="Kruti Dev 016" pitchFamily="2" charset="0"/>
              </a:rPr>
              <a:t>pqdk</a:t>
            </a:r>
            <a:r>
              <a:rPr lang="en-US" sz="2800" dirty="0" smtClean="0">
                <a:latin typeface="Kruti Dev 016" pitchFamily="2" charset="0"/>
              </a:rPr>
              <a:t> </a:t>
            </a:r>
            <a:r>
              <a:rPr lang="en-US" sz="2800" dirty="0" err="1" smtClean="0">
                <a:latin typeface="Kruti Dev 016" pitchFamily="2" charset="0"/>
              </a:rPr>
              <a:t>gS</a:t>
            </a:r>
            <a:endParaRPr lang="en-US" sz="2800" dirty="0"/>
          </a:p>
        </p:txBody>
      </p:sp>
    </p:spTree>
    <p:extLst>
      <p:ext uri="{BB962C8B-B14F-4D97-AF65-F5344CB8AC3E}">
        <p14:creationId xmlns:p14="http://schemas.microsoft.com/office/powerpoint/2010/main" xmlns="" val="2837438181"/>
      </p:ext>
    </p:extLst>
  </p:cSld>
  <p:clrMapOvr>
    <a:masterClrMapping/>
  </p:clrMapOvr>
  <p:transition>
    <p:fade/>
  </p:transition>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016375"/>
            <a:ext cx="10363200" cy="1470025"/>
          </a:xfrm>
        </p:spPr>
        <p:txBody>
          <a:bodyPr/>
          <a:lstStyle/>
          <a:p>
            <a:r>
              <a:rPr lang="ur-PK" sz="5200" dirty="0">
                <a:latin typeface="1 MUHAMMADI QURANIC" pitchFamily="66" charset="-78"/>
                <a:cs typeface="1 MUHAMMADI QURANIC" pitchFamily="66" charset="-78"/>
              </a:rPr>
              <a:t>وَعَظُمَتِ ٱلنِّعْمَةُ</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a:t>`</a:t>
            </a:r>
            <a:r>
              <a:rPr lang="en-US" sz="2800" i="1" dirty="0" err="1"/>
              <a:t>azumat</a:t>
            </a:r>
            <a:r>
              <a:rPr lang="en-US" sz="2800" i="1" dirty="0"/>
              <a:t> </a:t>
            </a:r>
            <a:r>
              <a:rPr lang="en-US" sz="2800" i="1" dirty="0" err="1"/>
              <a:t>alnni`matu</a:t>
            </a:r>
            <a:r>
              <a:rPr lang="en-US" sz="2800" dirty="0"/>
              <a:t/>
            </a:r>
            <a:br>
              <a:rPr lang="en-US" sz="2800" dirty="0"/>
            </a:br>
            <a:r>
              <a:rPr lang="en-US" sz="2800" dirty="0" smtClean="0"/>
              <a:t/>
            </a:r>
            <a:br>
              <a:rPr lang="en-US" sz="2800" dirty="0" smtClean="0"/>
            </a:br>
            <a:r>
              <a:rPr lang="en-US" sz="2800" dirty="0" smtClean="0"/>
              <a:t>the </a:t>
            </a:r>
            <a:r>
              <a:rPr lang="en-US" sz="2800" dirty="0"/>
              <a:t>grace has become great</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اور فضل عظیم ہوگیا ہے</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vkSj</a:t>
            </a:r>
            <a:r>
              <a:rPr lang="en-US" sz="2800" dirty="0" smtClean="0">
                <a:latin typeface="Kruti Dev 016" pitchFamily="2" charset="0"/>
              </a:rPr>
              <a:t> Q++T++y </a:t>
            </a:r>
            <a:r>
              <a:rPr lang="en-US" sz="2800" dirty="0" err="1" smtClean="0">
                <a:latin typeface="Kruti Dev 016" pitchFamily="2" charset="0"/>
              </a:rPr>
              <a:t>vt</a:t>
            </a:r>
            <a:r>
              <a:rPr lang="en-US" sz="2800" dirty="0" smtClean="0">
                <a:latin typeface="Kruti Dev 016" pitchFamily="2" charset="0"/>
              </a:rPr>
              <a:t>++he </a:t>
            </a:r>
            <a:r>
              <a:rPr lang="en-US" sz="2800" dirty="0" err="1" smtClean="0">
                <a:latin typeface="Kruti Dev 016" pitchFamily="2" charset="0"/>
              </a:rPr>
              <a:t>gks</a:t>
            </a:r>
            <a:r>
              <a:rPr lang="en-US" sz="2800" dirty="0" smtClean="0">
                <a:latin typeface="Kruti Dev 016" pitchFamily="2" charset="0"/>
              </a:rPr>
              <a:t> </a:t>
            </a:r>
            <a:r>
              <a:rPr lang="en-US" sz="2800" dirty="0" err="1" smtClean="0">
                <a:latin typeface="Kruti Dev 016" pitchFamily="2" charset="0"/>
              </a:rPr>
              <a:t>x;k</a:t>
            </a:r>
            <a:r>
              <a:rPr lang="en-US" sz="2800" dirty="0" smtClean="0">
                <a:latin typeface="Kruti Dev 016" pitchFamily="2" charset="0"/>
              </a:rPr>
              <a:t> </a:t>
            </a:r>
            <a:r>
              <a:rPr lang="en-US" sz="2800" dirty="0" err="1" smtClean="0">
                <a:latin typeface="Kruti Dev 016" pitchFamily="2" charset="0"/>
              </a:rPr>
              <a:t>gS</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2216301549"/>
      </p:ext>
    </p:extLst>
  </p:cSld>
  <p:clrMapOvr>
    <a:masterClrMapping/>
  </p:clrMapOvr>
  <p:transition>
    <p:fade/>
  </p:transition>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254375"/>
            <a:ext cx="10363200" cy="1470025"/>
          </a:xfrm>
        </p:spPr>
        <p:txBody>
          <a:bodyPr/>
          <a:lstStyle/>
          <a:p>
            <a:r>
              <a:rPr lang="ur-PK" sz="5200" dirty="0">
                <a:latin typeface="1 MUHAMMADI QURANIC" pitchFamily="66" charset="-78"/>
                <a:cs typeface="1 MUHAMMADI QURANIC" pitchFamily="66" charset="-78"/>
              </a:rPr>
              <a:t>وَائْتَلَفَتِ ٱلْفُرْقَةُ</a:t>
            </a:r>
            <a:r>
              <a:rPr lang="en-US" sz="5200" dirty="0"/>
              <a:t/>
            </a:r>
            <a:br>
              <a:rPr lang="en-US" sz="5200" dirty="0"/>
            </a:br>
            <a:r>
              <a:rPr lang="en-US" sz="2800" dirty="0" smtClean="0"/>
              <a:t/>
            </a:r>
            <a:br>
              <a:rPr lang="en-US" sz="2800" dirty="0" smtClean="0"/>
            </a:br>
            <a:r>
              <a:rPr lang="en-US" sz="2800" i="1" dirty="0" err="1" smtClean="0"/>
              <a:t>wa'talafat</a:t>
            </a:r>
            <a:r>
              <a:rPr lang="en-US" sz="2800" i="1" dirty="0" smtClean="0"/>
              <a:t> </a:t>
            </a:r>
            <a:r>
              <a:rPr lang="en-US" sz="2800" i="1" dirty="0" err="1"/>
              <a:t>alfurqatu</a:t>
            </a:r>
            <a:r>
              <a:rPr lang="en-US" sz="2800" dirty="0"/>
              <a:t/>
            </a:r>
            <a:br>
              <a:rPr lang="en-US" sz="2800" dirty="0"/>
            </a:br>
            <a:r>
              <a:rPr lang="en-US" sz="2800" dirty="0" smtClean="0"/>
              <a:t/>
            </a:r>
            <a:br>
              <a:rPr lang="en-US" sz="2800" dirty="0" smtClean="0"/>
            </a:br>
            <a:r>
              <a:rPr lang="en-US" sz="2800" dirty="0" smtClean="0"/>
              <a:t>and </a:t>
            </a:r>
            <a:r>
              <a:rPr lang="en-US" sz="2800" dirty="0"/>
              <a:t>the discord has turned into alliance</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اور تنازعہ یکجہتی میں بدل گیا ہے</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vkSj</a:t>
            </a:r>
            <a:r>
              <a:rPr lang="en-US" sz="2800" dirty="0" smtClean="0">
                <a:latin typeface="Kruti Dev 016" pitchFamily="2" charset="0"/>
              </a:rPr>
              <a:t> &gt;</a:t>
            </a:r>
            <a:r>
              <a:rPr lang="en-US" sz="2800" dirty="0" err="1" smtClean="0">
                <a:latin typeface="Kruti Dev 016" pitchFamily="2" charset="0"/>
              </a:rPr>
              <a:t>xM+k</a:t>
            </a:r>
            <a:r>
              <a:rPr lang="en-US" sz="2800" dirty="0" smtClean="0">
                <a:latin typeface="Kruti Dev 016" pitchFamily="2" charset="0"/>
              </a:rPr>
              <a:t> ;</a:t>
            </a:r>
            <a:r>
              <a:rPr lang="en-US" sz="2800" dirty="0" err="1" smtClean="0">
                <a:latin typeface="Kruti Dev 016" pitchFamily="2" charset="0"/>
              </a:rPr>
              <a:t>dtsgrh</a:t>
            </a:r>
            <a:r>
              <a:rPr lang="en-US" sz="2800" dirty="0" smtClean="0">
                <a:latin typeface="Kruti Dev 016" pitchFamily="2" charset="0"/>
              </a:rPr>
              <a:t> </a:t>
            </a:r>
            <a:r>
              <a:rPr lang="en-US" sz="2800" dirty="0" err="1" smtClean="0">
                <a:latin typeface="Kruti Dev 016" pitchFamily="2" charset="0"/>
              </a:rPr>
              <a:t>esa</a:t>
            </a:r>
            <a:r>
              <a:rPr lang="en-US" sz="2800" dirty="0" smtClean="0">
                <a:latin typeface="Kruti Dev 016" pitchFamily="2" charset="0"/>
              </a:rPr>
              <a:t> </a:t>
            </a:r>
            <a:r>
              <a:rPr lang="en-US" sz="2800" dirty="0" err="1" smtClean="0">
                <a:latin typeface="Kruti Dev 016" pitchFamily="2" charset="0"/>
              </a:rPr>
              <a:t>cny</a:t>
            </a:r>
            <a:r>
              <a:rPr lang="en-US" sz="2800" dirty="0" smtClean="0">
                <a:latin typeface="Kruti Dev 016" pitchFamily="2" charset="0"/>
              </a:rPr>
              <a:t> </a:t>
            </a:r>
            <a:r>
              <a:rPr lang="en-US" sz="2800" dirty="0" err="1" smtClean="0">
                <a:latin typeface="Kruti Dev 016" pitchFamily="2" charset="0"/>
              </a:rPr>
              <a:t>x;k</a:t>
            </a:r>
            <a:r>
              <a:rPr lang="en-US" sz="2800" dirty="0" smtClean="0">
                <a:latin typeface="Kruti Dev 016" pitchFamily="2" charset="0"/>
              </a:rPr>
              <a:t> </a:t>
            </a:r>
            <a:r>
              <a:rPr lang="en-US" sz="2800" dirty="0" err="1" smtClean="0">
                <a:latin typeface="Kruti Dev 016" pitchFamily="2" charset="0"/>
              </a:rPr>
              <a:t>gS</a:t>
            </a:r>
            <a:endParaRPr lang="en-US" sz="2800" dirty="0"/>
          </a:p>
        </p:txBody>
      </p:sp>
    </p:spTree>
    <p:extLst>
      <p:ext uri="{BB962C8B-B14F-4D97-AF65-F5344CB8AC3E}">
        <p14:creationId xmlns:p14="http://schemas.microsoft.com/office/powerpoint/2010/main" xmlns="" val="3344298204"/>
      </p:ext>
    </p:extLst>
  </p:cSld>
  <p:clrMapOvr>
    <a:masterClrMapping/>
  </p:clrMapOvr>
  <p:transition>
    <p:fade/>
  </p:transition>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321175"/>
            <a:ext cx="10363200" cy="1470025"/>
          </a:xfrm>
        </p:spPr>
        <p:txBody>
          <a:bodyPr/>
          <a:lstStyle/>
          <a:p>
            <a:r>
              <a:rPr lang="ur-PK" sz="5200" dirty="0">
                <a:latin typeface="1 MUHAMMADI QURANIC" pitchFamily="66" charset="-78"/>
                <a:cs typeface="1 MUHAMMADI QURANIC" pitchFamily="66" charset="-78"/>
              </a:rPr>
              <a:t>وَبِمُوَالاَتِكُمْ تُقْبَلُ ٱلطَّاعَةُ ٱلْمُفْتَرَضَةُ</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err="1"/>
              <a:t>bimuwalatikum</a:t>
            </a:r>
            <a:r>
              <a:rPr lang="en-US" sz="2800" i="1" dirty="0"/>
              <a:t> </a:t>
            </a:r>
            <a:r>
              <a:rPr lang="en-US" sz="2800" i="1" dirty="0" err="1"/>
              <a:t>tuqbalu</a:t>
            </a:r>
            <a:r>
              <a:rPr lang="en-US" sz="2800" i="1" dirty="0"/>
              <a:t> </a:t>
            </a:r>
            <a:r>
              <a:rPr lang="en-US" sz="2800" i="1" dirty="0" err="1"/>
              <a:t>altta`atu</a:t>
            </a:r>
            <a:r>
              <a:rPr lang="en-US" sz="2800" i="1" dirty="0"/>
              <a:t> </a:t>
            </a:r>
            <a:r>
              <a:rPr lang="en-US" sz="2800" i="1" dirty="0" err="1"/>
              <a:t>almuftaradatu</a:t>
            </a:r>
            <a:r>
              <a:rPr lang="en-US" sz="2800" dirty="0"/>
              <a:t/>
            </a:r>
            <a:br>
              <a:rPr lang="en-US" sz="2800" dirty="0"/>
            </a:br>
            <a:r>
              <a:rPr lang="en-US" sz="2800" dirty="0" smtClean="0"/>
              <a:t/>
            </a:r>
            <a:br>
              <a:rPr lang="en-US" sz="2800" dirty="0" smtClean="0"/>
            </a:br>
            <a:r>
              <a:rPr lang="en-US" sz="2800" dirty="0" smtClean="0"/>
              <a:t>Through </a:t>
            </a:r>
            <a:r>
              <a:rPr lang="en-US" sz="2800" dirty="0"/>
              <a:t>our loyalty to your leadership, the obligatory obedience (to Allah) is accepted</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اور صرف آپ کے ساتھ ہماری وفاداری کے ذریعہ واجب اطاعت قبول کی گئی ہے</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vkSj</a:t>
            </a:r>
            <a:r>
              <a:rPr lang="en-US" sz="2800" dirty="0" smtClean="0">
                <a:latin typeface="Kruti Dev 016" pitchFamily="2" charset="0"/>
              </a:rPr>
              <a:t> </a:t>
            </a:r>
            <a:r>
              <a:rPr lang="en-US" sz="2800" dirty="0" err="1" smtClean="0">
                <a:latin typeface="Kruti Dev 016" pitchFamily="2" charset="0"/>
              </a:rPr>
              <a:t>flQZ</a:t>
            </a:r>
            <a:r>
              <a:rPr lang="en-US" sz="2800" dirty="0" smtClean="0">
                <a:latin typeface="Kruti Dev 016" pitchFamily="2" charset="0"/>
              </a:rPr>
              <a:t>++ </a:t>
            </a:r>
            <a:r>
              <a:rPr lang="en-US" sz="2800" dirty="0" err="1" smtClean="0">
                <a:latin typeface="Kruti Dev 016" pitchFamily="2" charset="0"/>
              </a:rPr>
              <a:t>vkids</a:t>
            </a:r>
            <a:r>
              <a:rPr lang="en-US" sz="2800" dirty="0" smtClean="0">
                <a:latin typeface="Kruti Dev 016" pitchFamily="2" charset="0"/>
              </a:rPr>
              <a:t> </a:t>
            </a:r>
            <a:r>
              <a:rPr lang="en-US" sz="2800" dirty="0" err="1" smtClean="0">
                <a:latin typeface="Kruti Dev 016" pitchFamily="2" charset="0"/>
              </a:rPr>
              <a:t>lkFk</a:t>
            </a:r>
            <a:r>
              <a:rPr lang="en-US" sz="2800" dirty="0" smtClean="0">
                <a:latin typeface="Kruti Dev 016" pitchFamily="2" charset="0"/>
              </a:rPr>
              <a:t> </a:t>
            </a:r>
            <a:r>
              <a:rPr lang="en-US" sz="2800" dirty="0" err="1" smtClean="0">
                <a:latin typeface="Kruti Dev 016" pitchFamily="2" charset="0"/>
              </a:rPr>
              <a:t>gekjh</a:t>
            </a:r>
            <a:r>
              <a:rPr lang="en-US" sz="2800" dirty="0" smtClean="0">
                <a:latin typeface="Kruti Dev 016" pitchFamily="2" charset="0"/>
              </a:rPr>
              <a:t> </a:t>
            </a:r>
            <a:r>
              <a:rPr lang="en-US" sz="2800" dirty="0" err="1" smtClean="0">
                <a:latin typeface="Kruti Dev 016" pitchFamily="2" charset="0"/>
              </a:rPr>
              <a:t>oQ+knkjh</a:t>
            </a:r>
            <a:r>
              <a:rPr lang="en-US" sz="2800" dirty="0" smtClean="0">
                <a:latin typeface="Kruti Dev 016" pitchFamily="2" charset="0"/>
              </a:rPr>
              <a:t> </a:t>
            </a:r>
            <a:r>
              <a:rPr lang="en-US" sz="2800" dirty="0" err="1" smtClean="0">
                <a:latin typeface="Kruti Dev 016" pitchFamily="2" charset="0"/>
              </a:rPr>
              <a:t>ds</a:t>
            </a:r>
            <a:r>
              <a:rPr lang="en-US" sz="2800" dirty="0" smtClean="0">
                <a:latin typeface="Kruti Dev 016" pitchFamily="2" charset="0"/>
              </a:rPr>
              <a:t> </a:t>
            </a:r>
            <a:r>
              <a:rPr lang="en-US" sz="2800" dirty="0" err="1" smtClean="0">
                <a:latin typeface="Kruti Dev 016" pitchFamily="2" charset="0"/>
              </a:rPr>
              <a:t>t+fj;s</a:t>
            </a:r>
            <a:r>
              <a:rPr lang="en-US" sz="2800" dirty="0" smtClean="0">
                <a:latin typeface="Kruti Dev 016" pitchFamily="2" charset="0"/>
              </a:rPr>
              <a:t> </a:t>
            </a:r>
            <a:r>
              <a:rPr lang="en-US" sz="2800" dirty="0" err="1" smtClean="0">
                <a:latin typeface="Kruti Dev 016" pitchFamily="2" charset="0"/>
              </a:rPr>
              <a:t>okftc</a:t>
            </a:r>
            <a:r>
              <a:rPr lang="en-US" sz="2800" dirty="0" smtClean="0">
                <a:latin typeface="Kruti Dev 016" pitchFamily="2" charset="0"/>
              </a:rPr>
              <a:t> </a:t>
            </a:r>
            <a:r>
              <a:rPr lang="en-US" sz="2800" dirty="0" err="1" smtClean="0">
                <a:latin typeface="Kruti Dev 016" pitchFamily="2" charset="0"/>
              </a:rPr>
              <a:t>brkvr</a:t>
            </a:r>
            <a:r>
              <a:rPr lang="en-US" sz="2800" dirty="0" smtClean="0">
                <a:latin typeface="Kruti Dev 016" pitchFamily="2" charset="0"/>
              </a:rPr>
              <a:t> </a:t>
            </a:r>
            <a:r>
              <a:rPr lang="en-US" sz="2800" dirty="0" err="1" smtClean="0">
                <a:latin typeface="Kruti Dev 016" pitchFamily="2" charset="0"/>
              </a:rPr>
              <a:t>d+cwy</a:t>
            </a:r>
            <a:r>
              <a:rPr lang="en-US" sz="2800" dirty="0" smtClean="0">
                <a:latin typeface="Kruti Dev 016" pitchFamily="2" charset="0"/>
              </a:rPr>
              <a:t> dh </a:t>
            </a:r>
            <a:r>
              <a:rPr lang="en-US" sz="2800" dirty="0" err="1" smtClean="0">
                <a:latin typeface="Kruti Dev 016" pitchFamily="2" charset="0"/>
              </a:rPr>
              <a:t>x;h</a:t>
            </a:r>
            <a:r>
              <a:rPr lang="en-US" sz="2800" dirty="0" smtClean="0">
                <a:latin typeface="Kruti Dev 016" pitchFamily="2" charset="0"/>
              </a:rPr>
              <a:t> </a:t>
            </a:r>
            <a:r>
              <a:rPr lang="en-US" sz="2800" dirty="0" err="1" smtClean="0">
                <a:latin typeface="Kruti Dev 016" pitchFamily="2" charset="0"/>
              </a:rPr>
              <a:t>gS</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a:t/>
            </a:r>
            <a:br>
              <a:rPr lang="en-US" sz="2800" dirty="0"/>
            </a:br>
            <a:endParaRPr lang="en-US" sz="2800" dirty="0"/>
          </a:p>
        </p:txBody>
      </p:sp>
    </p:spTree>
    <p:extLst>
      <p:ext uri="{BB962C8B-B14F-4D97-AF65-F5344CB8AC3E}">
        <p14:creationId xmlns:p14="http://schemas.microsoft.com/office/powerpoint/2010/main" xmlns="" val="2779239548"/>
      </p:ext>
    </p:extLst>
  </p:cSld>
  <p:clrMapOvr>
    <a:masterClrMapping/>
  </p:clrMapOvr>
  <p:transition>
    <p:fade/>
  </p:transition>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962400"/>
            <a:ext cx="10363200" cy="1470025"/>
          </a:xfrm>
        </p:spPr>
        <p:txBody>
          <a:bodyPr/>
          <a:lstStyle/>
          <a:p>
            <a:r>
              <a:rPr lang="ur-PK" sz="5200" dirty="0">
                <a:latin typeface="1 MUHAMMADI QURANIC" pitchFamily="66" charset="-78"/>
                <a:cs typeface="1 MUHAMMADI QURANIC" pitchFamily="66" charset="-78"/>
              </a:rPr>
              <a:t>وَلَكُمُ ٱلْمَوَدَّةُ ٱلْوَاجِبَةُ</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err="1"/>
              <a:t>lakum</a:t>
            </a:r>
            <a:r>
              <a:rPr lang="en-US" sz="2800" i="1" dirty="0"/>
              <a:t> </a:t>
            </a:r>
            <a:r>
              <a:rPr lang="en-US" sz="2800" i="1" dirty="0" err="1"/>
              <a:t>almawaddatu</a:t>
            </a:r>
            <a:r>
              <a:rPr lang="en-US" sz="2800" i="1" dirty="0"/>
              <a:t> </a:t>
            </a:r>
            <a:r>
              <a:rPr lang="en-US" sz="2800" i="1" dirty="0" err="1"/>
              <a:t>alwajibatu</a:t>
            </a:r>
            <a:r>
              <a:rPr lang="en-US" sz="2800" dirty="0"/>
              <a:t/>
            </a:r>
            <a:br>
              <a:rPr lang="en-US" sz="2800" dirty="0"/>
            </a:br>
            <a:r>
              <a:rPr lang="en-US" sz="2800" dirty="0" smtClean="0"/>
              <a:t/>
            </a:r>
            <a:br>
              <a:rPr lang="en-US" sz="2800" dirty="0" smtClean="0"/>
            </a:br>
            <a:r>
              <a:rPr lang="en-US" sz="2800" dirty="0" smtClean="0"/>
              <a:t>To </a:t>
            </a:r>
            <a:r>
              <a:rPr lang="en-US" sz="2800" dirty="0"/>
              <a:t>you alone are the obligatory affection</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اور صرف فرضیت آپ کی ہے</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vkSj</a:t>
            </a:r>
            <a:r>
              <a:rPr lang="en-US" sz="2800" dirty="0" smtClean="0">
                <a:latin typeface="Kruti Dev 016" pitchFamily="2" charset="0"/>
              </a:rPr>
              <a:t> </a:t>
            </a:r>
            <a:r>
              <a:rPr lang="en-US" sz="2800" dirty="0" err="1" smtClean="0">
                <a:latin typeface="Kruti Dev 016" pitchFamily="2" charset="0"/>
              </a:rPr>
              <a:t>flQ+Z</a:t>
            </a:r>
            <a:r>
              <a:rPr lang="en-US" sz="2800" dirty="0" smtClean="0">
                <a:latin typeface="Kruti Dev 016" pitchFamily="2" charset="0"/>
              </a:rPr>
              <a:t>++ Q++</a:t>
            </a:r>
            <a:r>
              <a:rPr lang="en-US" sz="2800" dirty="0" err="1" smtClean="0">
                <a:latin typeface="Kruti Dev 016" pitchFamily="2" charset="0"/>
              </a:rPr>
              <a:t>jft</a:t>
            </a:r>
            <a:r>
              <a:rPr lang="en-US" sz="2800" dirty="0" smtClean="0">
                <a:latin typeface="Kruti Dev 016" pitchFamily="2" charset="0"/>
              </a:rPr>
              <a:t>++;r </a:t>
            </a:r>
            <a:r>
              <a:rPr lang="en-US" sz="2800" dirty="0" err="1" smtClean="0">
                <a:latin typeface="Kruti Dev 016" pitchFamily="2" charset="0"/>
              </a:rPr>
              <a:t>vkidh</a:t>
            </a:r>
            <a:r>
              <a:rPr lang="en-US" sz="2800" dirty="0" smtClean="0">
                <a:latin typeface="Kruti Dev 016" pitchFamily="2" charset="0"/>
              </a:rPr>
              <a:t> </a:t>
            </a:r>
            <a:r>
              <a:rPr lang="en-US" sz="2800" dirty="0" err="1" smtClean="0">
                <a:latin typeface="Kruti Dev 016" pitchFamily="2" charset="0"/>
              </a:rPr>
              <a:t>gS</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a:t/>
            </a:r>
            <a:br>
              <a:rPr lang="en-US" sz="2800" dirty="0"/>
            </a:br>
            <a:endParaRPr lang="en-US" sz="2800" dirty="0"/>
          </a:p>
        </p:txBody>
      </p:sp>
      <p:sp>
        <p:nvSpPr>
          <p:cNvPr id="3" name="Subtitle 2"/>
          <p:cNvSpPr>
            <a:spLocks noGrp="1"/>
          </p:cNvSpPr>
          <p:nvPr>
            <p:ph type="subTitle" idx="1"/>
          </p:nvPr>
        </p:nvSpPr>
        <p:spPr/>
        <p:txBody>
          <a:bodyPr/>
          <a:lstStyle/>
          <a:p>
            <a:r>
              <a:rPr lang="ur-PK" dirty="0"/>
              <a:t/>
            </a:r>
            <a:br>
              <a:rPr lang="ur-PK" dirty="0"/>
            </a:br>
            <a:endParaRPr lang="en-US" dirty="0"/>
          </a:p>
        </p:txBody>
      </p:sp>
    </p:spTree>
    <p:extLst>
      <p:ext uri="{BB962C8B-B14F-4D97-AF65-F5344CB8AC3E}">
        <p14:creationId xmlns:p14="http://schemas.microsoft.com/office/powerpoint/2010/main" xmlns="" val="3466733141"/>
      </p:ext>
    </p:extLst>
  </p:cSld>
  <p:clrMapOvr>
    <a:masterClrMapping/>
  </p:clrMapOvr>
  <p:transition>
    <p:fade/>
  </p:transition>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178175"/>
            <a:ext cx="10363200" cy="1470025"/>
          </a:xfrm>
        </p:spPr>
        <p:txBody>
          <a:bodyPr/>
          <a:lstStyle/>
          <a:p>
            <a:r>
              <a:rPr lang="ur-PK" sz="5200" dirty="0">
                <a:latin typeface="1 MUHAMMADI QURANIC" pitchFamily="66" charset="-78"/>
                <a:cs typeface="1 MUHAMMADI QURANIC" pitchFamily="66" charset="-78"/>
              </a:rPr>
              <a:t>وَٱلدَّرَجَاتُ ٱلرَّفِيعَةُ</a:t>
            </a:r>
            <a:r>
              <a:rPr lang="en-US" sz="5200" dirty="0"/>
              <a:t/>
            </a:r>
            <a:br>
              <a:rPr lang="en-US" sz="5200" dirty="0"/>
            </a:br>
            <a:r>
              <a:rPr lang="en-US" sz="2800" dirty="0" smtClean="0"/>
              <a:t/>
            </a:r>
            <a:br>
              <a:rPr lang="en-US" sz="2800" dirty="0" smtClean="0"/>
            </a:br>
            <a:r>
              <a:rPr lang="en-US" sz="2800" i="1" dirty="0" err="1" smtClean="0"/>
              <a:t>walddarajatu</a:t>
            </a:r>
            <a:r>
              <a:rPr lang="en-US" sz="2800" i="1" dirty="0" smtClean="0"/>
              <a:t> </a:t>
            </a:r>
            <a:r>
              <a:rPr lang="en-US" sz="2800" i="1" dirty="0" err="1" smtClean="0"/>
              <a:t>alrrafi`atu</a:t>
            </a:r>
            <a:r>
              <a:rPr lang="en-US" sz="2800" i="1" dirty="0" smtClean="0"/>
              <a:t/>
            </a:r>
            <a:br>
              <a:rPr lang="en-US" sz="2800" i="1" dirty="0" smtClean="0"/>
            </a:br>
            <a:r>
              <a:rPr lang="en-US" sz="2800" dirty="0" smtClean="0"/>
              <a:t/>
            </a:r>
            <a:br>
              <a:rPr lang="en-US" sz="2800" dirty="0" smtClean="0"/>
            </a:br>
            <a:r>
              <a:rPr lang="en-US" sz="2800" dirty="0" smtClean="0"/>
              <a:t>the </a:t>
            </a:r>
            <a:r>
              <a:rPr lang="en-US" sz="2800" dirty="0"/>
              <a:t>elevated ranks</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اور اسی طرح اعلی درجے ہیں</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vkSj</a:t>
            </a:r>
            <a:r>
              <a:rPr lang="en-US" sz="2800" dirty="0" smtClean="0">
                <a:latin typeface="Kruti Dev 016" pitchFamily="2" charset="0"/>
              </a:rPr>
              <a:t> </a:t>
            </a:r>
            <a:r>
              <a:rPr lang="en-US" sz="2800" dirty="0" err="1" smtClean="0">
                <a:latin typeface="Kruti Dev 016" pitchFamily="2" charset="0"/>
              </a:rPr>
              <a:t>blh</a:t>
            </a:r>
            <a:r>
              <a:rPr lang="en-US" sz="2800" dirty="0" smtClean="0">
                <a:latin typeface="Kruti Dev 016" pitchFamily="2" charset="0"/>
              </a:rPr>
              <a:t> </a:t>
            </a:r>
            <a:r>
              <a:rPr lang="en-US" sz="2800" dirty="0" err="1" smtClean="0">
                <a:latin typeface="Kruti Dev 016" pitchFamily="2" charset="0"/>
              </a:rPr>
              <a:t>rjg</a:t>
            </a:r>
            <a:r>
              <a:rPr lang="en-US" sz="2800" dirty="0" smtClean="0">
                <a:latin typeface="Kruti Dev 016" pitchFamily="2" charset="0"/>
              </a:rPr>
              <a:t> </a:t>
            </a:r>
            <a:r>
              <a:rPr lang="en-US" sz="2800" dirty="0" err="1" smtClean="0">
                <a:latin typeface="Kruti Dev 016" pitchFamily="2" charset="0"/>
              </a:rPr>
              <a:t>vkyk</a:t>
            </a:r>
            <a:r>
              <a:rPr lang="en-US" sz="2800" dirty="0" smtClean="0">
                <a:latin typeface="Kruti Dev 016" pitchFamily="2" charset="0"/>
              </a:rPr>
              <a:t> </a:t>
            </a:r>
            <a:r>
              <a:rPr lang="en-US" sz="2800" dirty="0" err="1" smtClean="0">
                <a:latin typeface="Kruti Dev 016" pitchFamily="2" charset="0"/>
              </a:rPr>
              <a:t>njts</a:t>
            </a:r>
            <a:r>
              <a:rPr lang="en-US" sz="2800" dirty="0" smtClean="0">
                <a:latin typeface="Kruti Dev 016" pitchFamily="2" charset="0"/>
              </a:rPr>
              <a:t> </a:t>
            </a:r>
            <a:r>
              <a:rPr lang="en-US" sz="2800" dirty="0" err="1" smtClean="0">
                <a:latin typeface="Kruti Dev 016" pitchFamily="2" charset="0"/>
              </a:rPr>
              <a:t>gSa</a:t>
            </a:r>
            <a:endParaRPr lang="en-US" sz="2800" dirty="0"/>
          </a:p>
        </p:txBody>
      </p:sp>
    </p:spTree>
    <p:extLst>
      <p:ext uri="{BB962C8B-B14F-4D97-AF65-F5344CB8AC3E}">
        <p14:creationId xmlns:p14="http://schemas.microsoft.com/office/powerpoint/2010/main" xmlns="" val="1391737063"/>
      </p:ext>
    </p:extLst>
  </p:cSld>
  <p:clrMapOvr>
    <a:masterClrMapping/>
  </p:clrMapOvr>
  <p:transition>
    <p:fade/>
  </p:transition>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482975"/>
            <a:ext cx="10363200" cy="1470025"/>
          </a:xfrm>
        </p:spPr>
        <p:txBody>
          <a:bodyPr/>
          <a:lstStyle/>
          <a:p>
            <a:r>
              <a:rPr lang="ur-PK" sz="5200" dirty="0">
                <a:latin typeface="1 MUHAMMADI QURANIC" pitchFamily="66" charset="-78"/>
                <a:cs typeface="1 MUHAMMADI QURANIC" pitchFamily="66" charset="-78"/>
              </a:rPr>
              <a:t>وَٱلْمَقَامُ ٱلْمَحْمُودُ</a:t>
            </a:r>
            <a:r>
              <a:rPr lang="en-US" sz="5200" dirty="0"/>
              <a:t/>
            </a:r>
            <a:br>
              <a:rPr lang="en-US" sz="5200" dirty="0"/>
            </a:br>
            <a:r>
              <a:rPr lang="en-US" sz="2800" dirty="0" smtClean="0"/>
              <a:t/>
            </a:r>
            <a:br>
              <a:rPr lang="en-US" sz="2800" dirty="0" smtClean="0"/>
            </a:br>
            <a:r>
              <a:rPr lang="en-US" sz="2800" i="1" dirty="0" err="1" smtClean="0"/>
              <a:t>walmaqamu</a:t>
            </a:r>
            <a:r>
              <a:rPr lang="en-US" sz="2800" i="1" dirty="0" smtClean="0"/>
              <a:t> </a:t>
            </a:r>
            <a:r>
              <a:rPr lang="en-US" sz="2800" i="1" dirty="0" err="1"/>
              <a:t>almahmudu</a:t>
            </a:r>
            <a:r>
              <a:rPr lang="en-US" sz="2800" dirty="0"/>
              <a:t/>
            </a:r>
            <a:br>
              <a:rPr lang="en-US" sz="2800" dirty="0"/>
            </a:br>
            <a:r>
              <a:rPr lang="en-US" sz="2800" dirty="0" smtClean="0"/>
              <a:t/>
            </a:r>
            <a:br>
              <a:rPr lang="en-US" sz="2800" dirty="0" smtClean="0"/>
            </a:br>
            <a:r>
              <a:rPr lang="en-US" sz="2800" dirty="0" smtClean="0"/>
              <a:t>the </a:t>
            </a:r>
            <a:r>
              <a:rPr lang="en-US" sz="2800" dirty="0"/>
              <a:t>praiseworthy standing</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اور محمود کا مقام</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vkSj</a:t>
            </a:r>
            <a:r>
              <a:rPr lang="en-US" sz="2800" dirty="0" smtClean="0">
                <a:latin typeface="Kruti Dev 016" pitchFamily="2" charset="0"/>
              </a:rPr>
              <a:t> </a:t>
            </a:r>
            <a:r>
              <a:rPr lang="en-US" sz="2800" dirty="0" err="1" smtClean="0">
                <a:latin typeface="Kruti Dev 016" pitchFamily="2" charset="0"/>
              </a:rPr>
              <a:t>egewn</a:t>
            </a:r>
            <a:r>
              <a:rPr lang="en-US" sz="2800" dirty="0" smtClean="0">
                <a:latin typeface="Kruti Dev 016" pitchFamily="2" charset="0"/>
              </a:rPr>
              <a:t> </a:t>
            </a:r>
            <a:r>
              <a:rPr lang="en-US" sz="2800" dirty="0" err="1" smtClean="0">
                <a:latin typeface="Kruti Dev 016" pitchFamily="2" charset="0"/>
              </a:rPr>
              <a:t>dk</a:t>
            </a:r>
            <a:r>
              <a:rPr lang="en-US" sz="2800" dirty="0" smtClean="0">
                <a:latin typeface="Kruti Dev 016" pitchFamily="2" charset="0"/>
              </a:rPr>
              <a:t> </a:t>
            </a:r>
            <a:r>
              <a:rPr lang="en-US" sz="2800" dirty="0" err="1" smtClean="0">
                <a:latin typeface="Kruti Dev 016" pitchFamily="2" charset="0"/>
              </a:rPr>
              <a:t>ed+ke</a:t>
            </a: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3536180885"/>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101975"/>
            <a:ext cx="10363200" cy="1470025"/>
          </a:xfrm>
        </p:spPr>
        <p:txBody>
          <a:bodyPr/>
          <a:lstStyle/>
          <a:p>
            <a:r>
              <a:rPr lang="ur-PK" sz="5200" dirty="0" smtClean="0">
                <a:latin typeface="1 MUHAMMADI QURANIC" pitchFamily="66" charset="-78"/>
                <a:cs typeface="1 MUHAMMADI QURANIC" pitchFamily="66" charset="-78"/>
              </a:rPr>
              <a:t>وَمَعَادِنِ </a:t>
            </a:r>
            <a:r>
              <a:rPr lang="ur-PK" sz="5200" dirty="0">
                <a:latin typeface="1 MUHAMMADI QURANIC" pitchFamily="66" charset="-78"/>
                <a:cs typeface="1 MUHAMMADI QURANIC" pitchFamily="66" charset="-78"/>
              </a:rPr>
              <a:t>حِكْمَةِ </a:t>
            </a:r>
            <a:r>
              <a:rPr lang="ur-PK" sz="5200" dirty="0" smtClean="0">
                <a:latin typeface="1 MUHAMMADI QURANIC" pitchFamily="66" charset="-78"/>
                <a:cs typeface="1 MUHAMMADI QURANIC" pitchFamily="66" charset="-78"/>
              </a:rPr>
              <a:t>ٱللہ ِ</a:t>
            </a:r>
            <a:r>
              <a:rPr lang="en-US" sz="5200" dirty="0">
                <a:latin typeface="1 MUHAMMADI QURANIC" pitchFamily="66" charset="-78"/>
                <a:cs typeface="1 MUHAMMADI QURANIC" pitchFamily="66" charset="-78"/>
              </a:rPr>
              <a:t/>
            </a:r>
            <a:br>
              <a:rPr lang="en-US" sz="5200" dirty="0">
                <a:latin typeface="1 MUHAMMADI QURANIC" pitchFamily="66" charset="-78"/>
                <a:cs typeface="1 MUHAMMADI QURANIC" pitchFamily="66" charset="-78"/>
              </a:rPr>
            </a:br>
            <a:r>
              <a:rPr lang="en-US" sz="2800" dirty="0" smtClean="0">
                <a:latin typeface="1 MUHAMMADI QURANIC" pitchFamily="66" charset="-78"/>
                <a:cs typeface="1 MUHAMMADI QURANIC" pitchFamily="66" charset="-78"/>
              </a:rPr>
              <a:t/>
            </a:r>
            <a:br>
              <a:rPr lang="en-US" sz="2800" dirty="0" smtClean="0">
                <a:latin typeface="1 MUHAMMADI QURANIC" pitchFamily="66" charset="-78"/>
                <a:cs typeface="1 MUHAMMADI QURANIC" pitchFamily="66" charset="-78"/>
              </a:rPr>
            </a:br>
            <a:r>
              <a:rPr lang="en-US" sz="2800" i="1" dirty="0" err="1" smtClean="0"/>
              <a:t>wa</a:t>
            </a:r>
            <a:r>
              <a:rPr lang="en-US" sz="2800" i="1" dirty="0" smtClean="0"/>
              <a:t> </a:t>
            </a:r>
            <a:r>
              <a:rPr lang="en-US" sz="2800" i="1" dirty="0" err="1"/>
              <a:t>ma`adini</a:t>
            </a:r>
            <a:r>
              <a:rPr lang="en-US" sz="2800" i="1" dirty="0"/>
              <a:t> </a:t>
            </a:r>
            <a:r>
              <a:rPr lang="en-US" sz="2800" i="1" dirty="0" err="1"/>
              <a:t>hikmati</a:t>
            </a:r>
            <a:r>
              <a:rPr lang="en-US" sz="2800" i="1" dirty="0"/>
              <a:t> </a:t>
            </a:r>
            <a:r>
              <a:rPr lang="en-US" sz="2800" i="1" dirty="0" err="1"/>
              <a:t>allahi</a:t>
            </a:r>
            <a:r>
              <a:rPr lang="en-US" sz="2800" dirty="0"/>
              <a:t/>
            </a:r>
            <a:br>
              <a:rPr lang="en-US" sz="2800" dirty="0"/>
            </a:br>
            <a:r>
              <a:rPr lang="en-US" sz="2800" dirty="0" smtClean="0"/>
              <a:t/>
            </a:r>
            <a:br>
              <a:rPr lang="en-US" sz="2800" dirty="0" smtClean="0"/>
            </a:br>
            <a:r>
              <a:rPr lang="en-US" sz="2800" dirty="0" smtClean="0"/>
              <a:t>the </a:t>
            </a:r>
            <a:r>
              <a:rPr lang="en-US" sz="2800" dirty="0"/>
              <a:t>essence of Allah’s wisdom</a:t>
            </a:r>
            <a:r>
              <a:rPr lang="en-US" sz="2800" dirty="0" smtClean="0"/>
              <a:t>,</a:t>
            </a:r>
            <a:br>
              <a:rPr lang="en-US" sz="2800" dirty="0" smtClean="0"/>
            </a:br>
            <a:r>
              <a:rPr lang="en-US" sz="2800" dirty="0" smtClean="0"/>
              <a:t/>
            </a:r>
            <a:br>
              <a:rPr lang="en-US" sz="2800" dirty="0" smtClean="0"/>
            </a:br>
            <a:r>
              <a:rPr lang="ur-PK" sz="2800" dirty="0">
                <a:latin typeface="Faiz Lahori Nastaleeq" pitchFamily="2" charset="-78"/>
                <a:cs typeface="Faiz Lahori Nastaleeq" pitchFamily="2" charset="-78"/>
              </a:rPr>
              <a:t>اللہ کی حکمت تمہارے پاس جمع ہے</a:t>
            </a:r>
            <a:r>
              <a:rPr lang="en-US" sz="2800" dirty="0">
                <a:latin typeface="Faiz Lahori Nastaleeq" pitchFamily="2" charset="-78"/>
                <a:cs typeface="Faiz Lahori Nastaleeq" pitchFamily="2" charset="-78"/>
              </a:rPr>
              <a:t/>
            </a:r>
            <a:br>
              <a:rPr lang="en-US" sz="2800" dirty="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vYykg</a:t>
            </a:r>
            <a:r>
              <a:rPr lang="en-US" sz="2800" dirty="0" smtClean="0">
                <a:latin typeface="Kruti Dev 016" pitchFamily="2" charset="0"/>
              </a:rPr>
              <a:t> </a:t>
            </a:r>
            <a:r>
              <a:rPr lang="en-US" sz="2800" dirty="0">
                <a:latin typeface="Kruti Dev 016" pitchFamily="2" charset="0"/>
              </a:rPr>
              <a:t>dh </a:t>
            </a:r>
            <a:r>
              <a:rPr lang="en-US" sz="2800" dirty="0" err="1">
                <a:latin typeface="Kruti Dev 016" pitchFamily="2" charset="0"/>
              </a:rPr>
              <a:t>fgder</a:t>
            </a:r>
            <a:r>
              <a:rPr lang="en-US" sz="2800" dirty="0">
                <a:latin typeface="Kruti Dev 016" pitchFamily="2" charset="0"/>
              </a:rPr>
              <a:t> </a:t>
            </a:r>
            <a:r>
              <a:rPr lang="en-US" sz="2800" dirty="0" err="1">
                <a:latin typeface="Kruti Dev 016" pitchFamily="2" charset="0"/>
              </a:rPr>
              <a:t>rqEgkjs</a:t>
            </a:r>
            <a:r>
              <a:rPr lang="en-US" sz="2800" dirty="0">
                <a:latin typeface="Kruti Dev 016" pitchFamily="2" charset="0"/>
              </a:rPr>
              <a:t> </a:t>
            </a:r>
            <a:r>
              <a:rPr lang="en-US" sz="2800" dirty="0" err="1">
                <a:latin typeface="Kruti Dev 016" pitchFamily="2" charset="0"/>
              </a:rPr>
              <a:t>ikl</a:t>
            </a:r>
            <a:r>
              <a:rPr lang="en-US" sz="2800" dirty="0">
                <a:latin typeface="Kruti Dev 016" pitchFamily="2" charset="0"/>
              </a:rPr>
              <a:t> </a:t>
            </a:r>
            <a:r>
              <a:rPr lang="en-US" sz="2800" dirty="0" err="1">
                <a:latin typeface="Kruti Dev 016" pitchFamily="2" charset="0"/>
              </a:rPr>
              <a:t>tek</a:t>
            </a:r>
            <a:r>
              <a:rPr lang="en-US" sz="2800" dirty="0">
                <a:latin typeface="Kruti Dev 016" pitchFamily="2" charset="0"/>
              </a:rPr>
              <a:t> </a:t>
            </a:r>
            <a:r>
              <a:rPr lang="en-US" sz="2800" dirty="0" smtClean="0">
                <a:latin typeface="Kruti Dev 016" pitchFamily="2" charset="0"/>
              </a:rPr>
              <a:t>Gs</a:t>
            </a:r>
            <a:br>
              <a:rPr lang="en-US" sz="2800" dirty="0" smtClean="0">
                <a:latin typeface="Kruti Dev 016" pitchFamily="2" charset="0"/>
              </a:rPr>
            </a:br>
            <a:r>
              <a:rPr lang="en-US" sz="2800" dirty="0" smtClean="0">
                <a:latin typeface="Kruti Dev 016" pitchFamily="2" charset="0"/>
              </a:rPr>
              <a:t/>
            </a:r>
            <a:br>
              <a:rPr lang="en-US" sz="2800" dirty="0" smtClean="0">
                <a:latin typeface="Kruti Dev 016" pitchFamily="2" charset="0"/>
              </a:rPr>
            </a:br>
            <a:r>
              <a:rPr lang="en-US" sz="2800" dirty="0" smtClean="0">
                <a:latin typeface="LMG-Arun" pitchFamily="2" charset="0"/>
                <a:cs typeface="Arial" charset="0"/>
              </a:rPr>
              <a:t>V&lt;,FCGL </a:t>
            </a:r>
            <a:r>
              <a:rPr lang="en-US" sz="2800" dirty="0" err="1" smtClean="0">
                <a:latin typeface="LMG-Arun" pitchFamily="2" charset="0"/>
                <a:cs typeface="Arial" charset="0"/>
              </a:rPr>
              <a:t>lCSDTGL</a:t>
            </a:r>
            <a:r>
              <a:rPr lang="en-US" sz="2800" dirty="0" smtClean="0">
                <a:latin typeface="LMG-Arun" pitchFamily="2" charset="0"/>
                <a:cs typeface="Arial" charset="0"/>
              </a:rPr>
              <a:t> </a:t>
            </a:r>
            <a:r>
              <a:rPr lang="en-US" sz="2800" dirty="0" smtClean="0">
                <a:latin typeface="LMG-Arun" pitchFamily="2" charset="0"/>
                <a:cs typeface="Arial" charset="0"/>
              </a:rPr>
              <a:t>BF6M</a:t>
            </a:r>
            <a:r>
              <a:rPr lang="en-US" sz="2800" dirty="0"/>
              <a:t/>
            </a:r>
            <a:br>
              <a:rPr lang="en-US" sz="2800" dirty="0"/>
            </a:br>
            <a:endParaRPr lang="en-US" sz="2800" dirty="0"/>
          </a:p>
        </p:txBody>
      </p:sp>
    </p:spTree>
    <p:extLst>
      <p:ext uri="{BB962C8B-B14F-4D97-AF65-F5344CB8AC3E}">
        <p14:creationId xmlns:p14="http://schemas.microsoft.com/office/powerpoint/2010/main" xmlns="" val="2003172036"/>
      </p:ext>
    </p:extLst>
  </p:cSld>
  <p:clrMapOvr>
    <a:masterClrMapping/>
  </p:clrMapOvr>
  <p:transition>
    <p:fade/>
  </p:transition>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254375"/>
            <a:ext cx="10363200" cy="1470025"/>
          </a:xfrm>
        </p:spPr>
        <p:txBody>
          <a:bodyPr/>
          <a:lstStyle/>
          <a:p>
            <a:r>
              <a:rPr lang="ur-PK" sz="5200" dirty="0">
                <a:latin typeface="1 MUHAMMADI QURANIC" pitchFamily="66" charset="-78"/>
                <a:cs typeface="1 MUHAMMADI QURANIC" pitchFamily="66" charset="-78"/>
              </a:rPr>
              <a:t>وَٱلْمَكَانُ ٱلْمَعْلُومُ عِنْدَ </a:t>
            </a:r>
            <a:r>
              <a:rPr lang="ur-PK" sz="5200" dirty="0" smtClean="0">
                <a:latin typeface="1 MUHAMMADI QURANIC" pitchFamily="66" charset="-78"/>
                <a:cs typeface="1 MUHAMMADI QURANIC" pitchFamily="66" charset="-78"/>
              </a:rPr>
              <a:t>ٱللہِ  </a:t>
            </a:r>
            <a:r>
              <a:rPr lang="ur-PK" sz="5200" dirty="0">
                <a:latin typeface="1 MUHAMMADI QURANIC" pitchFamily="66" charset="-78"/>
                <a:cs typeface="1 MUHAMMADI QURANIC" pitchFamily="66" charset="-78"/>
              </a:rPr>
              <a:t>عَزَّ وَجَلَّ</a:t>
            </a:r>
            <a:r>
              <a:rPr lang="en-US" sz="5200" dirty="0"/>
              <a:t/>
            </a:r>
            <a:br>
              <a:rPr lang="en-US" sz="5200" dirty="0"/>
            </a:br>
            <a:r>
              <a:rPr lang="en-US" sz="2800" dirty="0" smtClean="0"/>
              <a:t/>
            </a:r>
            <a:br>
              <a:rPr lang="en-US" sz="2800" dirty="0" smtClean="0"/>
            </a:br>
            <a:r>
              <a:rPr lang="en-US" sz="2800" i="1" dirty="0" err="1" smtClean="0"/>
              <a:t>walmakanu</a:t>
            </a:r>
            <a:r>
              <a:rPr lang="en-US" sz="2800" i="1" dirty="0" smtClean="0"/>
              <a:t> </a:t>
            </a:r>
            <a:r>
              <a:rPr lang="en-US" sz="2800" i="1" dirty="0" err="1"/>
              <a:t>alma`lumu</a:t>
            </a:r>
            <a:r>
              <a:rPr lang="en-US" sz="2800" i="1" dirty="0"/>
              <a:t> `</a:t>
            </a:r>
            <a:r>
              <a:rPr lang="en-US" sz="2800" i="1" dirty="0" err="1"/>
              <a:t>inda</a:t>
            </a:r>
            <a:r>
              <a:rPr lang="en-US" sz="2800" i="1" dirty="0"/>
              <a:t> </a:t>
            </a:r>
            <a:r>
              <a:rPr lang="en-US" sz="2800" i="1" dirty="0" err="1"/>
              <a:t>allahi</a:t>
            </a:r>
            <a:r>
              <a:rPr lang="en-US" sz="2800" i="1" dirty="0"/>
              <a:t> `</a:t>
            </a:r>
            <a:r>
              <a:rPr lang="en-US" sz="2800" i="1" dirty="0" err="1"/>
              <a:t>azza</a:t>
            </a:r>
            <a:r>
              <a:rPr lang="en-US" sz="2800" i="1" dirty="0"/>
              <a:t> </a:t>
            </a:r>
            <a:r>
              <a:rPr lang="en-US" sz="2800" i="1" dirty="0" err="1"/>
              <a:t>wa</a:t>
            </a:r>
            <a:r>
              <a:rPr lang="en-US" sz="2800" i="1" dirty="0"/>
              <a:t> </a:t>
            </a:r>
            <a:r>
              <a:rPr lang="en-US" sz="2800" i="1" dirty="0" err="1"/>
              <a:t>jalla</a:t>
            </a:r>
            <a:r>
              <a:rPr lang="en-US" sz="2800" dirty="0"/>
              <a:t/>
            </a:r>
            <a:br>
              <a:rPr lang="en-US" sz="2800" dirty="0"/>
            </a:br>
            <a:r>
              <a:rPr lang="en-US" sz="2800" dirty="0" smtClean="0"/>
              <a:t/>
            </a:r>
            <a:br>
              <a:rPr lang="en-US" sz="2800" dirty="0" smtClean="0"/>
            </a:br>
            <a:r>
              <a:rPr lang="en-US" sz="2800" dirty="0" smtClean="0"/>
              <a:t>the </a:t>
            </a:r>
            <a:r>
              <a:rPr lang="en-US" sz="2800" dirty="0"/>
              <a:t>renowned station with Allah the Almighty and All-majestic</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اور اسی طرح اللہ سبحانہ وتعالی کا قول مشہور مقام ہے</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vkSj</a:t>
            </a:r>
            <a:r>
              <a:rPr lang="en-US" sz="2800" dirty="0" smtClean="0">
                <a:latin typeface="Kruti Dev 016" pitchFamily="2" charset="0"/>
              </a:rPr>
              <a:t> </a:t>
            </a:r>
            <a:r>
              <a:rPr lang="en-US" sz="2800" dirty="0" err="1" smtClean="0">
                <a:latin typeface="Kruti Dev 016" pitchFamily="2" charset="0"/>
              </a:rPr>
              <a:t>blh</a:t>
            </a:r>
            <a:r>
              <a:rPr lang="en-US" sz="2800" dirty="0" smtClean="0">
                <a:latin typeface="Kruti Dev 016" pitchFamily="2" charset="0"/>
              </a:rPr>
              <a:t> </a:t>
            </a:r>
            <a:r>
              <a:rPr lang="en-US" sz="2800" dirty="0" err="1" smtClean="0">
                <a:latin typeface="Kruti Dev 016" pitchFamily="2" charset="0"/>
              </a:rPr>
              <a:t>rjg</a:t>
            </a:r>
            <a:r>
              <a:rPr lang="en-US" sz="2800" dirty="0" smtClean="0">
                <a:latin typeface="Kruti Dev 016" pitchFamily="2" charset="0"/>
              </a:rPr>
              <a:t> </a:t>
            </a:r>
            <a:r>
              <a:rPr lang="en-US" sz="2800" dirty="0" err="1" smtClean="0">
                <a:latin typeface="Kruti Dev 016" pitchFamily="2" charset="0"/>
              </a:rPr>
              <a:t>vYykg</a:t>
            </a:r>
            <a:r>
              <a:rPr lang="en-US" sz="2800" dirty="0" smtClean="0">
                <a:latin typeface="Kruti Dev 016" pitchFamily="2" charset="0"/>
              </a:rPr>
              <a:t> </a:t>
            </a:r>
            <a:r>
              <a:rPr lang="en-US" sz="2800" dirty="0" err="1" smtClean="0">
                <a:latin typeface="Kruti Dev 016" pitchFamily="2" charset="0"/>
              </a:rPr>
              <a:t>lqCgkugq</a:t>
            </a:r>
            <a:r>
              <a:rPr lang="en-US" sz="2800" dirty="0" smtClean="0">
                <a:latin typeface="Kruti Dev 016" pitchFamily="2" charset="0"/>
              </a:rPr>
              <a:t> </a:t>
            </a:r>
            <a:r>
              <a:rPr lang="en-US" sz="2800" dirty="0" err="1" smtClean="0">
                <a:latin typeface="Kruti Dev 016" pitchFamily="2" charset="0"/>
              </a:rPr>
              <a:t>rvkyk</a:t>
            </a:r>
            <a:r>
              <a:rPr lang="en-US" sz="2800" dirty="0" smtClean="0">
                <a:latin typeface="Kruti Dev 016" pitchFamily="2" charset="0"/>
              </a:rPr>
              <a:t> </a:t>
            </a:r>
            <a:r>
              <a:rPr lang="en-US" sz="2800" dirty="0" err="1" smtClean="0">
                <a:latin typeface="Kruti Dev 016" pitchFamily="2" charset="0"/>
              </a:rPr>
              <a:t>dk</a:t>
            </a:r>
            <a:r>
              <a:rPr lang="en-US" sz="2800" dirty="0" smtClean="0">
                <a:latin typeface="Kruti Dev 016" pitchFamily="2" charset="0"/>
              </a:rPr>
              <a:t> </a:t>
            </a:r>
            <a:r>
              <a:rPr lang="en-US" sz="2800" dirty="0" err="1" smtClean="0">
                <a:latin typeface="Kruti Dev 016" pitchFamily="2" charset="0"/>
              </a:rPr>
              <a:t>d+kSy</a:t>
            </a:r>
            <a:r>
              <a:rPr lang="en-US" sz="2800" dirty="0" smtClean="0">
                <a:latin typeface="Kruti Dev 016" pitchFamily="2" charset="0"/>
              </a:rPr>
              <a:t> </a:t>
            </a:r>
            <a:r>
              <a:rPr lang="en-US" sz="2800" dirty="0" err="1" smtClean="0">
                <a:latin typeface="Kruti Dev 016" pitchFamily="2" charset="0"/>
              </a:rPr>
              <a:t>e’kgwj</a:t>
            </a:r>
            <a:r>
              <a:rPr lang="en-US" sz="2800" dirty="0" smtClean="0">
                <a:latin typeface="Kruti Dev 016" pitchFamily="2" charset="0"/>
              </a:rPr>
              <a:t> </a:t>
            </a:r>
            <a:r>
              <a:rPr lang="en-US" sz="2800" dirty="0" err="1" smtClean="0">
                <a:latin typeface="Kruti Dev 016" pitchFamily="2" charset="0"/>
              </a:rPr>
              <a:t>ed+ke</a:t>
            </a:r>
            <a:r>
              <a:rPr lang="en-US" sz="2800" dirty="0" smtClean="0">
                <a:latin typeface="Kruti Dev 016" pitchFamily="2" charset="0"/>
              </a:rPr>
              <a:t> </a:t>
            </a:r>
            <a:r>
              <a:rPr lang="en-US" sz="2800" dirty="0" err="1" smtClean="0">
                <a:latin typeface="Kruti Dev 016" pitchFamily="2" charset="0"/>
              </a:rPr>
              <a:t>gS</a:t>
            </a: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1196654168"/>
      </p:ext>
    </p:extLst>
  </p:cSld>
  <p:clrMapOvr>
    <a:masterClrMapping/>
  </p:clrMapOvr>
  <p:transition>
    <p:fade/>
  </p:transition>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101975"/>
            <a:ext cx="10363200" cy="1470025"/>
          </a:xfrm>
        </p:spPr>
        <p:txBody>
          <a:bodyPr/>
          <a:lstStyle/>
          <a:p>
            <a:r>
              <a:rPr lang="ur-PK" sz="5200" dirty="0">
                <a:latin typeface="1 MUHAMMADI QURANIC" pitchFamily="66" charset="-78"/>
                <a:cs typeface="1 MUHAMMADI QURANIC" pitchFamily="66" charset="-78"/>
              </a:rPr>
              <a:t>وَٱلْجَاهُ ٱلْعَظِيمُ</a:t>
            </a:r>
            <a:r>
              <a:rPr lang="en-US" sz="5200" i="1" dirty="0"/>
              <a:t/>
            </a:r>
            <a:br>
              <a:rPr lang="en-US" sz="5200" i="1" dirty="0"/>
            </a:br>
            <a:r>
              <a:rPr lang="ur-PK" sz="2800" i="1" dirty="0" smtClean="0"/>
              <a:t/>
            </a:r>
            <a:br>
              <a:rPr lang="ur-PK" sz="2800" i="1" dirty="0" smtClean="0"/>
            </a:br>
            <a:r>
              <a:rPr lang="en-US" sz="2800" i="1" dirty="0" err="1" smtClean="0"/>
              <a:t>waljahu</a:t>
            </a:r>
            <a:r>
              <a:rPr lang="en-US" sz="2800" i="1" dirty="0" smtClean="0"/>
              <a:t> </a:t>
            </a:r>
            <a:r>
              <a:rPr lang="en-US" sz="2800" i="1" dirty="0" err="1"/>
              <a:t>al`azimu</a:t>
            </a:r>
            <a:r>
              <a:rPr lang="en-US" sz="2800" dirty="0"/>
              <a:t/>
            </a:r>
            <a:br>
              <a:rPr lang="en-US" sz="2800" dirty="0"/>
            </a:br>
            <a:r>
              <a:rPr lang="ur-PK" sz="2800" dirty="0" smtClean="0"/>
              <a:t/>
            </a:r>
            <a:br>
              <a:rPr lang="ur-PK" sz="2800" dirty="0" smtClean="0"/>
            </a:br>
            <a:r>
              <a:rPr lang="en-US" sz="2800" dirty="0" smtClean="0"/>
              <a:t>the </a:t>
            </a:r>
            <a:r>
              <a:rPr lang="en-US" sz="2800" dirty="0"/>
              <a:t>topmost </a:t>
            </a:r>
            <a:r>
              <a:rPr lang="en-US" sz="2800" dirty="0" smtClean="0"/>
              <a:t>prestige</a:t>
            </a:r>
            <a:r>
              <a:rPr lang="ur-PK" sz="2800" dirty="0" smtClean="0"/>
              <a:t/>
            </a:r>
            <a:br>
              <a:rPr lang="ur-PK" sz="2800" dirty="0" smtClean="0"/>
            </a:br>
            <a:r>
              <a:rPr lang="ur-PK" sz="2800" dirty="0" smtClean="0"/>
              <a:t/>
            </a:r>
            <a:br>
              <a:rPr lang="ur-PK" sz="2800" dirty="0" smtClean="0"/>
            </a:br>
            <a:r>
              <a:rPr lang="ur-PK" sz="2800" dirty="0" smtClean="0">
                <a:latin typeface="Faiz Lahori Nastaleeq" pitchFamily="2" charset="-78"/>
                <a:cs typeface="Faiz Lahori Nastaleeq" pitchFamily="2" charset="-78"/>
              </a:rPr>
              <a:t>عظیم قائد</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cs typeface="Faiz Lahori Nastaleeq" pitchFamily="2" charset="-78"/>
              </a:rPr>
              <a:t>vt+he</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d+k,n</a:t>
            </a:r>
            <a:endParaRPr lang="en-US" sz="2800" dirty="0"/>
          </a:p>
        </p:txBody>
      </p:sp>
    </p:spTree>
    <p:extLst>
      <p:ext uri="{BB962C8B-B14F-4D97-AF65-F5344CB8AC3E}">
        <p14:creationId xmlns:p14="http://schemas.microsoft.com/office/powerpoint/2010/main" xmlns="" val="726346438"/>
      </p:ext>
    </p:extLst>
  </p:cSld>
  <p:clrMapOvr>
    <a:masterClrMapping/>
  </p:clrMapOvr>
  <p:transition>
    <p:fade/>
  </p:transition>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101975"/>
            <a:ext cx="10363200" cy="1470025"/>
          </a:xfrm>
        </p:spPr>
        <p:txBody>
          <a:bodyPr/>
          <a:lstStyle/>
          <a:p>
            <a:r>
              <a:rPr lang="en-US" sz="2800" dirty="0"/>
              <a:t/>
            </a:r>
            <a:br>
              <a:rPr lang="en-US" sz="2800" dirty="0"/>
            </a:br>
            <a:r>
              <a:rPr lang="ur-PK" sz="5200" dirty="0">
                <a:latin typeface="1 MUHAMMADI QURANIC" pitchFamily="66" charset="-78"/>
                <a:cs typeface="1 MUHAMMADI QURANIC" pitchFamily="66" charset="-78"/>
              </a:rPr>
              <a:t>وَٱلشَّأْنُ ٱلْكَبِيرُ</a:t>
            </a:r>
            <a:r>
              <a:rPr lang="en-US" sz="5200" dirty="0"/>
              <a:t/>
            </a:r>
            <a:br>
              <a:rPr lang="en-US" sz="5200" dirty="0"/>
            </a:br>
            <a:r>
              <a:rPr lang="en-US" sz="2800" dirty="0" smtClean="0"/>
              <a:t/>
            </a:r>
            <a:br>
              <a:rPr lang="en-US" sz="2800" dirty="0" smtClean="0"/>
            </a:br>
            <a:r>
              <a:rPr lang="en-US" sz="2800" i="1" dirty="0" err="1" smtClean="0"/>
              <a:t>walshsha'nu</a:t>
            </a:r>
            <a:r>
              <a:rPr lang="en-US" sz="2800" i="1" dirty="0" smtClean="0"/>
              <a:t> </a:t>
            </a:r>
            <a:r>
              <a:rPr lang="en-US" sz="2800" i="1" dirty="0" err="1"/>
              <a:t>alkabiru</a:t>
            </a:r>
            <a:r>
              <a:rPr lang="en-US" sz="2800" dirty="0"/>
              <a:t/>
            </a:r>
            <a:br>
              <a:rPr lang="en-US" sz="2800" dirty="0"/>
            </a:br>
            <a:r>
              <a:rPr lang="en-US" sz="2800" dirty="0" smtClean="0"/>
              <a:t/>
            </a:r>
            <a:br>
              <a:rPr lang="en-US" sz="2800" dirty="0" smtClean="0"/>
            </a:br>
            <a:r>
              <a:rPr lang="en-US" sz="2800" dirty="0" smtClean="0"/>
              <a:t>the </a:t>
            </a:r>
            <a:r>
              <a:rPr lang="en-US" sz="2800" dirty="0"/>
              <a:t>supreme station</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اور اعلی درجہ</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vkSj</a:t>
            </a:r>
            <a:r>
              <a:rPr lang="en-US" sz="2800" dirty="0" smtClean="0">
                <a:latin typeface="Kruti Dev 016" pitchFamily="2" charset="0"/>
              </a:rPr>
              <a:t> </a:t>
            </a:r>
            <a:r>
              <a:rPr lang="en-US" sz="2800" dirty="0" err="1" smtClean="0">
                <a:latin typeface="Kruti Dev 016" pitchFamily="2" charset="0"/>
              </a:rPr>
              <a:t>vkyk</a:t>
            </a:r>
            <a:r>
              <a:rPr lang="en-US" sz="2800" dirty="0" smtClean="0">
                <a:latin typeface="Kruti Dev 016" pitchFamily="2" charset="0"/>
              </a:rPr>
              <a:t> </a:t>
            </a:r>
            <a:r>
              <a:rPr lang="en-US" sz="2800" dirty="0" err="1" smtClean="0">
                <a:latin typeface="Kruti Dev 016" pitchFamily="2" charset="0"/>
              </a:rPr>
              <a:t>njts</a:t>
            </a:r>
            <a:endParaRPr lang="en-US" sz="2800" dirty="0"/>
          </a:p>
        </p:txBody>
      </p:sp>
    </p:spTree>
    <p:extLst>
      <p:ext uri="{BB962C8B-B14F-4D97-AF65-F5344CB8AC3E}">
        <p14:creationId xmlns:p14="http://schemas.microsoft.com/office/powerpoint/2010/main" xmlns="" val="340200615"/>
      </p:ext>
    </p:extLst>
  </p:cSld>
  <p:clrMapOvr>
    <a:masterClrMapping/>
  </p:clrMapOvr>
  <p:transition>
    <p:fade/>
  </p:transition>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406775"/>
            <a:ext cx="10363200" cy="1470025"/>
          </a:xfrm>
        </p:spPr>
        <p:txBody>
          <a:bodyPr/>
          <a:lstStyle/>
          <a:p>
            <a:r>
              <a:rPr lang="ur-PK" sz="5200" dirty="0">
                <a:latin typeface="1 MUHAMMADI QURANIC" pitchFamily="66" charset="-78"/>
                <a:cs typeface="1 MUHAMMADI QURANIC" pitchFamily="66" charset="-78"/>
              </a:rPr>
              <a:t>وَٱلشَّفَاعَةُ ٱلْمَقْبُولَةُ</a:t>
            </a:r>
            <a:r>
              <a:rPr lang="ur-PK" sz="5200" dirty="0"/>
              <a:t/>
            </a:r>
            <a:br>
              <a:rPr lang="ur-PK" sz="5200" dirty="0"/>
            </a:br>
            <a:r>
              <a:rPr lang="en-US" sz="2800" dirty="0" smtClean="0"/>
              <a:t/>
            </a:r>
            <a:br>
              <a:rPr lang="en-US" sz="2800" dirty="0" smtClean="0"/>
            </a:br>
            <a:r>
              <a:rPr lang="en-US" sz="2800" i="1" dirty="0" err="1" smtClean="0"/>
              <a:t>walshshafa`atu</a:t>
            </a:r>
            <a:r>
              <a:rPr lang="en-US" sz="2800" i="1" dirty="0" smtClean="0"/>
              <a:t> </a:t>
            </a:r>
            <a:r>
              <a:rPr lang="en-US" sz="2800" i="1" dirty="0" err="1"/>
              <a:t>almaqbulatu</a:t>
            </a:r>
            <a:r>
              <a:rPr lang="en-US" sz="2800" dirty="0"/>
              <a:t/>
            </a:r>
            <a:br>
              <a:rPr lang="en-US" sz="2800" dirty="0"/>
            </a:br>
            <a:r>
              <a:rPr lang="en-US" sz="2800" dirty="0" smtClean="0"/>
              <a:t/>
            </a:r>
            <a:br>
              <a:rPr lang="en-US" sz="2800" dirty="0" smtClean="0"/>
            </a:br>
            <a:r>
              <a:rPr lang="en-US" sz="2800" dirty="0" smtClean="0"/>
              <a:t>and </a:t>
            </a:r>
            <a:r>
              <a:rPr lang="en-US" sz="2800" dirty="0"/>
              <a:t>the admitted intercession</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اور داخل شفاعت</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vkSj</a:t>
            </a:r>
            <a:r>
              <a:rPr lang="en-US" sz="2800" dirty="0" smtClean="0">
                <a:latin typeface="Kruti Dev 016" pitchFamily="2" charset="0"/>
              </a:rPr>
              <a:t> </a:t>
            </a:r>
            <a:r>
              <a:rPr lang="en-US" sz="2800" dirty="0" err="1" smtClean="0">
                <a:latin typeface="Kruti Dev 016" pitchFamily="2" charset="0"/>
              </a:rPr>
              <a:t>nkf</a:t>
            </a:r>
            <a:r>
              <a:rPr lang="en-US" sz="2800" dirty="0" smtClean="0">
                <a:latin typeface="Kruti Dev 016" pitchFamily="2" charset="0"/>
              </a:rPr>
              <a:t>[+</a:t>
            </a:r>
            <a:r>
              <a:rPr lang="en-US" sz="2800" dirty="0" err="1" smtClean="0">
                <a:latin typeface="Kruti Dev 016" pitchFamily="2" charset="0"/>
              </a:rPr>
              <a:t>ky</a:t>
            </a:r>
            <a:r>
              <a:rPr lang="en-US" sz="2800" dirty="0" smtClean="0">
                <a:latin typeface="Kruti Dev 016" pitchFamily="2" charset="0"/>
              </a:rPr>
              <a:t> </a:t>
            </a:r>
            <a:r>
              <a:rPr lang="en-US" sz="2800" dirty="0" err="1" smtClean="0">
                <a:latin typeface="Kruti Dev 016" pitchFamily="2" charset="0"/>
              </a:rPr>
              <a:t>f’kQ+kvr</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3182169319"/>
      </p:ext>
    </p:extLst>
  </p:cSld>
  <p:clrMapOvr>
    <a:masterClrMapping/>
  </p:clrMapOvr>
  <p:transition>
    <p:fade/>
  </p:transition>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30575"/>
            <a:ext cx="10363200" cy="1470025"/>
          </a:xfrm>
        </p:spPr>
        <p:txBody>
          <a:bodyPr/>
          <a:lstStyle/>
          <a:p>
            <a:r>
              <a:rPr lang="ur-PK" sz="5200" dirty="0">
                <a:latin typeface="1 MUHAMMADI QURANIC" pitchFamily="66" charset="-78"/>
                <a:cs typeface="1 MUHAMMADI QURANIC" pitchFamily="66" charset="-78"/>
              </a:rPr>
              <a:t>رَبَّنَا آمَنَّا بِمَا أَنْزَلْتَ</a:t>
            </a:r>
            <a:r>
              <a:rPr lang="en-US" sz="5200" dirty="0"/>
              <a:t/>
            </a:r>
            <a:br>
              <a:rPr lang="en-US" sz="5200" dirty="0"/>
            </a:br>
            <a:r>
              <a:rPr lang="ur-PK" sz="2800" dirty="0" smtClean="0"/>
              <a:t/>
            </a:r>
            <a:br>
              <a:rPr lang="ur-PK" sz="2800" dirty="0" smtClean="0"/>
            </a:br>
            <a:r>
              <a:rPr lang="en-US" sz="2800" i="1" dirty="0" err="1" smtClean="0"/>
              <a:t>rabbana</a:t>
            </a:r>
            <a:r>
              <a:rPr lang="en-US" sz="2800" i="1" dirty="0" smtClean="0"/>
              <a:t> </a:t>
            </a:r>
            <a:r>
              <a:rPr lang="en-US" sz="2800" i="1" dirty="0" err="1"/>
              <a:t>amanna</a:t>
            </a:r>
            <a:r>
              <a:rPr lang="en-US" sz="2800" i="1" dirty="0"/>
              <a:t> </a:t>
            </a:r>
            <a:r>
              <a:rPr lang="en-US" sz="2800" i="1" dirty="0" err="1"/>
              <a:t>bima</a:t>
            </a:r>
            <a:r>
              <a:rPr lang="en-US" sz="2800" i="1" dirty="0"/>
              <a:t> </a:t>
            </a:r>
            <a:r>
              <a:rPr lang="en-US" sz="2800" i="1" dirty="0" err="1"/>
              <a:t>anzalta</a:t>
            </a:r>
            <a:r>
              <a:rPr lang="en-US" sz="2800" dirty="0"/>
              <a:t/>
            </a:r>
            <a:br>
              <a:rPr lang="en-US" sz="2800" dirty="0"/>
            </a:br>
            <a:r>
              <a:rPr lang="ur-PK" sz="2800" dirty="0" smtClean="0"/>
              <a:t/>
            </a:r>
            <a:br>
              <a:rPr lang="ur-PK" sz="2800" dirty="0" smtClean="0"/>
            </a:br>
            <a:r>
              <a:rPr lang="en-US" sz="2800" dirty="0" smtClean="0"/>
              <a:t>O </a:t>
            </a:r>
            <a:r>
              <a:rPr lang="en-US" sz="2800" dirty="0"/>
              <a:t>our Lord, we believe in that which You have sent </a:t>
            </a:r>
            <a:r>
              <a:rPr lang="en-US" sz="2800" dirty="0" smtClean="0"/>
              <a:t>down</a:t>
            </a:r>
            <a:r>
              <a:rPr lang="ur-PK" sz="2800" dirty="0" smtClean="0"/>
              <a:t/>
            </a:r>
            <a:br>
              <a:rPr lang="ur-PK" sz="2800" dirty="0" smtClean="0"/>
            </a:br>
            <a:r>
              <a:rPr lang="ur-PK" sz="2800" dirty="0" smtClean="0"/>
              <a:t/>
            </a:r>
            <a:br>
              <a:rPr lang="ur-PK" sz="2800" dirty="0" smtClean="0"/>
            </a:br>
            <a:r>
              <a:rPr lang="ur-PK" sz="2800" dirty="0" smtClean="0">
                <a:latin typeface="Faiz Lahori Nastaleeq" pitchFamily="2" charset="-78"/>
                <a:cs typeface="Faiz Lahori Nastaleeq" pitchFamily="2" charset="-78"/>
              </a:rPr>
              <a:t>اے ہمارے پروردگار ، ہم اس پر یقین رکھتے ہیں جو تونے نازل کیا </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Kruti Dev 016" pitchFamily="2" charset="0"/>
              </a:rPr>
              <a:t>,s </a:t>
            </a:r>
            <a:r>
              <a:rPr lang="en-US" sz="2800" dirty="0" err="1" smtClean="0">
                <a:latin typeface="Kruti Dev 016" pitchFamily="2" charset="0"/>
              </a:rPr>
              <a:t>gekjs</a:t>
            </a:r>
            <a:r>
              <a:rPr lang="en-US" sz="2800" dirty="0" smtClean="0">
                <a:latin typeface="Kruti Dev 016" pitchFamily="2" charset="0"/>
              </a:rPr>
              <a:t> </a:t>
            </a:r>
            <a:r>
              <a:rPr lang="en-US" sz="2800" dirty="0" err="1" smtClean="0">
                <a:latin typeface="Kruti Dev 016" pitchFamily="2" charset="0"/>
              </a:rPr>
              <a:t>ijojfnxkj</a:t>
            </a:r>
            <a:r>
              <a:rPr lang="en-US" sz="2800" dirty="0" smtClean="0">
                <a:latin typeface="Kruti Dev 016" pitchFamily="2" charset="0"/>
              </a:rPr>
              <a:t>! </a:t>
            </a:r>
            <a:r>
              <a:rPr lang="en-US" sz="2800" dirty="0" err="1" smtClean="0">
                <a:latin typeface="Kruti Dev 016" pitchFamily="2" charset="0"/>
              </a:rPr>
              <a:t>ge</a:t>
            </a:r>
            <a:r>
              <a:rPr lang="en-US" sz="2800" dirty="0" smtClean="0">
                <a:latin typeface="Kruti Dev 016" pitchFamily="2" charset="0"/>
              </a:rPr>
              <a:t> </a:t>
            </a:r>
            <a:r>
              <a:rPr lang="en-US" sz="2800" dirty="0" err="1" smtClean="0">
                <a:latin typeface="Kruti Dev 016" pitchFamily="2" charset="0"/>
              </a:rPr>
              <a:t>bl</a:t>
            </a:r>
            <a:r>
              <a:rPr lang="en-US" sz="2800" dirty="0" smtClean="0">
                <a:latin typeface="Kruti Dev 016" pitchFamily="2" charset="0"/>
              </a:rPr>
              <a:t> </a:t>
            </a:r>
            <a:r>
              <a:rPr lang="en-US" sz="2800" dirty="0" err="1" smtClean="0">
                <a:latin typeface="Kruti Dev 016" pitchFamily="2" charset="0"/>
              </a:rPr>
              <a:t>ij</a:t>
            </a:r>
            <a:r>
              <a:rPr lang="en-US" sz="2800" dirty="0" smtClean="0">
                <a:latin typeface="Kruti Dev 016" pitchFamily="2" charset="0"/>
              </a:rPr>
              <a:t> ;</a:t>
            </a:r>
            <a:r>
              <a:rPr lang="en-US" sz="2800" dirty="0" err="1" smtClean="0">
                <a:latin typeface="Kruti Dev 016" pitchFamily="2" charset="0"/>
              </a:rPr>
              <a:t>d+hu</a:t>
            </a:r>
            <a:r>
              <a:rPr lang="en-US" sz="2800" dirty="0" smtClean="0">
                <a:latin typeface="Kruti Dev 016" pitchFamily="2" charset="0"/>
              </a:rPr>
              <a:t> j[</a:t>
            </a:r>
            <a:r>
              <a:rPr lang="en-US" sz="2800" dirty="0" err="1" smtClean="0">
                <a:latin typeface="Kruti Dev 016" pitchFamily="2" charset="0"/>
              </a:rPr>
              <a:t>krs</a:t>
            </a:r>
            <a:r>
              <a:rPr lang="en-US" sz="2800" dirty="0" smtClean="0">
                <a:latin typeface="Kruti Dev 016" pitchFamily="2" charset="0"/>
              </a:rPr>
              <a:t> </a:t>
            </a:r>
            <a:r>
              <a:rPr lang="en-US" sz="2800" dirty="0" err="1" smtClean="0">
                <a:latin typeface="Kruti Dev 016" pitchFamily="2" charset="0"/>
              </a:rPr>
              <a:t>gSa</a:t>
            </a:r>
            <a:r>
              <a:rPr lang="en-US" sz="2800" dirty="0" smtClean="0">
                <a:latin typeface="Kruti Dev 016" pitchFamily="2" charset="0"/>
              </a:rPr>
              <a:t> </a:t>
            </a:r>
            <a:r>
              <a:rPr lang="en-US" sz="2800" dirty="0" err="1" smtClean="0">
                <a:latin typeface="Kruti Dev 016" pitchFamily="2" charset="0"/>
              </a:rPr>
              <a:t>tks</a:t>
            </a:r>
            <a:r>
              <a:rPr lang="en-US" sz="2800" dirty="0" smtClean="0">
                <a:latin typeface="Kruti Dev 016" pitchFamily="2" charset="0"/>
              </a:rPr>
              <a:t> </a:t>
            </a:r>
            <a:r>
              <a:rPr lang="en-US" sz="2800" dirty="0" err="1" smtClean="0">
                <a:latin typeface="Kruti Dev 016" pitchFamily="2" charset="0"/>
              </a:rPr>
              <a:t>rwus</a:t>
            </a:r>
            <a:r>
              <a:rPr lang="en-US" sz="2800" dirty="0" smtClean="0">
                <a:latin typeface="Kruti Dev 016" pitchFamily="2" charset="0"/>
              </a:rPr>
              <a:t> </a:t>
            </a:r>
            <a:r>
              <a:rPr lang="en-US" sz="2800" dirty="0" err="1" smtClean="0">
                <a:latin typeface="Kruti Dev 016" pitchFamily="2" charset="0"/>
              </a:rPr>
              <a:t>ukft+y</a:t>
            </a:r>
            <a:r>
              <a:rPr lang="en-US" sz="2800" dirty="0" smtClean="0">
                <a:latin typeface="Kruti Dev 016" pitchFamily="2" charset="0"/>
              </a:rPr>
              <a:t> </a:t>
            </a:r>
            <a:r>
              <a:rPr lang="en-US" sz="2800" dirty="0" err="1" smtClean="0">
                <a:latin typeface="Kruti Dev 016" pitchFamily="2" charset="0"/>
              </a:rPr>
              <a:t>fd;k</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3753832145"/>
      </p:ext>
    </p:extLst>
  </p:cSld>
  <p:clrMapOvr>
    <a:masterClrMapping/>
  </p:clrMapOvr>
  <p:transition>
    <p:fade/>
  </p:transition>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559175"/>
            <a:ext cx="10363200" cy="1470025"/>
          </a:xfrm>
        </p:spPr>
        <p:txBody>
          <a:bodyPr/>
          <a:lstStyle/>
          <a:p>
            <a:r>
              <a:rPr lang="ur-PK" sz="5200" dirty="0">
                <a:latin typeface="1 MUHAMMADI QURANIC" pitchFamily="66" charset="-78"/>
                <a:cs typeface="1 MUHAMMADI QURANIC" pitchFamily="66" charset="-78"/>
              </a:rPr>
              <a:t>وَٱتَّبَعْنَا </a:t>
            </a:r>
            <a:r>
              <a:rPr lang="ur-PK" sz="5200" dirty="0" smtClean="0">
                <a:latin typeface="1 MUHAMMADI QURANIC" pitchFamily="66" charset="-78"/>
                <a:cs typeface="1 MUHAMMADI QURANIC" pitchFamily="66" charset="-78"/>
              </a:rPr>
              <a:t>ٱلرَّسُوْلَ</a:t>
            </a:r>
            <a:r>
              <a:rPr lang="en-US" sz="5200" dirty="0"/>
              <a:t/>
            </a:r>
            <a:br>
              <a:rPr lang="en-US" sz="5200" dirty="0"/>
            </a:br>
            <a:r>
              <a:rPr lang="en-US" sz="2800" dirty="0" smtClean="0"/>
              <a:t/>
            </a:r>
            <a:br>
              <a:rPr lang="en-US" sz="2800" dirty="0" smtClean="0"/>
            </a:br>
            <a:r>
              <a:rPr lang="en-US" sz="2800" i="1" dirty="0" err="1" smtClean="0"/>
              <a:t>wattaba`na</a:t>
            </a:r>
            <a:r>
              <a:rPr lang="en-US" sz="2800" i="1" dirty="0" smtClean="0"/>
              <a:t> </a:t>
            </a:r>
            <a:r>
              <a:rPr lang="en-US" sz="2800" i="1" dirty="0" err="1" smtClean="0"/>
              <a:t>alrrasula</a:t>
            </a:r>
            <a:r>
              <a:rPr lang="en-US" sz="2800" i="1" dirty="0" smtClean="0"/>
              <a:t/>
            </a:r>
            <a:br>
              <a:rPr lang="en-US" sz="2800" i="1" dirty="0" smtClean="0"/>
            </a:br>
            <a:r>
              <a:rPr lang="en-US" sz="2800" dirty="0"/>
              <a:t/>
            </a:r>
            <a:br>
              <a:rPr lang="en-US" sz="2800" dirty="0"/>
            </a:br>
            <a:r>
              <a:rPr lang="en-US" sz="2800" dirty="0"/>
              <a:t>and we follow the Messenger</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 اور ہم نے رسول کی  پیروی کی ہے۔</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cs typeface="Faiz Lahori Nastaleeq" pitchFamily="2" charset="-78"/>
              </a:rPr>
              <a:t>vkSj</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geus</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jlwy</a:t>
            </a:r>
            <a:r>
              <a:rPr lang="en-US" sz="2800" dirty="0" smtClean="0">
                <a:latin typeface="Kruti Dev 016" pitchFamily="2" charset="0"/>
                <a:cs typeface="Faiz Lahori Nastaleeq" pitchFamily="2" charset="-78"/>
              </a:rPr>
              <a:t> dh </a:t>
            </a:r>
            <a:r>
              <a:rPr lang="en-US" sz="2800" dirty="0" err="1" smtClean="0">
                <a:latin typeface="Kruti Dev 016" pitchFamily="2" charset="0"/>
                <a:cs typeface="Faiz Lahori Nastaleeq" pitchFamily="2" charset="-78"/>
              </a:rPr>
              <a:t>iSjoh</a:t>
            </a:r>
            <a:r>
              <a:rPr lang="en-US" sz="2800" dirty="0" smtClean="0">
                <a:latin typeface="Kruti Dev 016" pitchFamily="2" charset="0"/>
                <a:cs typeface="Faiz Lahori Nastaleeq" pitchFamily="2" charset="-78"/>
              </a:rPr>
              <a:t> dh </a:t>
            </a:r>
            <a:r>
              <a:rPr lang="en-US" sz="2800" dirty="0" err="1" smtClean="0">
                <a:latin typeface="Kruti Dev 016" pitchFamily="2" charset="0"/>
                <a:cs typeface="Faiz Lahori Nastaleeq" pitchFamily="2" charset="-78"/>
              </a:rPr>
              <a:t>gS</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a:t/>
            </a:r>
            <a:br>
              <a:rPr lang="en-US" sz="2800" dirty="0"/>
            </a:br>
            <a:endParaRPr lang="en-US" sz="2800" dirty="0"/>
          </a:p>
        </p:txBody>
      </p:sp>
    </p:spTree>
    <p:extLst>
      <p:ext uri="{BB962C8B-B14F-4D97-AF65-F5344CB8AC3E}">
        <p14:creationId xmlns:p14="http://schemas.microsoft.com/office/powerpoint/2010/main" xmlns="" val="2552356437"/>
      </p:ext>
    </p:extLst>
  </p:cSld>
  <p:clrMapOvr>
    <a:masterClrMapping/>
  </p:clrMapOvr>
  <p:transition>
    <p:fade/>
  </p:transition>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254375"/>
            <a:ext cx="10363200" cy="1470025"/>
          </a:xfrm>
        </p:spPr>
        <p:txBody>
          <a:bodyPr/>
          <a:lstStyle/>
          <a:p>
            <a:r>
              <a:rPr lang="ur-PK" sz="5200" dirty="0">
                <a:latin typeface="1 MUHAMMADI QURANIC" pitchFamily="66" charset="-78"/>
                <a:cs typeface="1 MUHAMMADI QURANIC" pitchFamily="66" charset="-78"/>
              </a:rPr>
              <a:t>فَٱكْتُبْنَا مَعَ ٱلشَّاهِدِينَ</a:t>
            </a:r>
            <a:r>
              <a:rPr lang="en-US" sz="5200" dirty="0"/>
              <a:t/>
            </a:r>
            <a:br>
              <a:rPr lang="en-US" sz="5200" dirty="0"/>
            </a:br>
            <a:r>
              <a:rPr lang="en-US" sz="2800" dirty="0" smtClean="0"/>
              <a:t/>
            </a:r>
            <a:br>
              <a:rPr lang="en-US" sz="2800" dirty="0" smtClean="0"/>
            </a:br>
            <a:r>
              <a:rPr lang="en-US" sz="2800" i="1" dirty="0" err="1" smtClean="0"/>
              <a:t>faktubna</a:t>
            </a:r>
            <a:r>
              <a:rPr lang="en-US" sz="2800" i="1" dirty="0" smtClean="0"/>
              <a:t> </a:t>
            </a:r>
            <a:r>
              <a:rPr lang="en-US" sz="2800" i="1" dirty="0" err="1"/>
              <a:t>ma`a</a:t>
            </a:r>
            <a:r>
              <a:rPr lang="en-US" sz="2800" i="1" dirty="0"/>
              <a:t> </a:t>
            </a:r>
            <a:r>
              <a:rPr lang="en-US" sz="2800" i="1" dirty="0" err="1"/>
              <a:t>alshshahidina</a:t>
            </a:r>
            <a:r>
              <a:rPr lang="en-US" sz="2800" dirty="0"/>
              <a:t/>
            </a:r>
            <a:br>
              <a:rPr lang="en-US" sz="2800" dirty="0"/>
            </a:br>
            <a:r>
              <a:rPr lang="en-US" sz="2800" dirty="0" smtClean="0"/>
              <a:t/>
            </a:r>
            <a:br>
              <a:rPr lang="en-US" sz="2800" dirty="0" smtClean="0"/>
            </a:br>
            <a:r>
              <a:rPr lang="en-US" sz="2800" dirty="0" smtClean="0"/>
              <a:t>so</a:t>
            </a:r>
            <a:r>
              <a:rPr lang="en-US" sz="2800" dirty="0"/>
              <a:t>, write our names among those who bear </a:t>
            </a:r>
            <a:r>
              <a:rPr lang="en-US" sz="2800" dirty="0" smtClean="0"/>
              <a:t>witness</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لہٰذا ہمارے نام ان لوگوں میں لکھیں جو گواہ ہیں</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cs typeface="Faiz Lahori Nastaleeq" pitchFamily="2" charset="-78"/>
              </a:rPr>
              <a:t>fygkt+k</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gekjs</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uke</a:t>
            </a:r>
            <a:r>
              <a:rPr lang="en-US" sz="2800" dirty="0" smtClean="0">
                <a:latin typeface="Kruti Dev 016" pitchFamily="2" charset="0"/>
                <a:cs typeface="Faiz Lahori Nastaleeq" pitchFamily="2" charset="-78"/>
              </a:rPr>
              <a:t> mu </a:t>
            </a:r>
            <a:r>
              <a:rPr lang="en-US" sz="2800" dirty="0" err="1" smtClean="0">
                <a:latin typeface="Kruti Dev 016" pitchFamily="2" charset="0"/>
                <a:cs typeface="Faiz Lahori Nastaleeq" pitchFamily="2" charset="-78"/>
              </a:rPr>
              <a:t>yksxksa</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esa</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fy</a:t>
            </a:r>
            <a:r>
              <a:rPr lang="en-US" sz="2800" dirty="0" smtClean="0">
                <a:latin typeface="Kruti Dev 016" pitchFamily="2" charset="0"/>
                <a:cs typeface="Faiz Lahori Nastaleeq" pitchFamily="2" charset="-78"/>
              </a:rPr>
              <a:t>[</a:t>
            </a:r>
            <a:r>
              <a:rPr lang="en-US" sz="2800" dirty="0" err="1" smtClean="0">
                <a:latin typeface="Kruti Dev 016" pitchFamily="2" charset="0"/>
                <a:cs typeface="Faiz Lahori Nastaleeq" pitchFamily="2" charset="-78"/>
              </a:rPr>
              <a:t>ksa</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tks</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xokg</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gSa</a:t>
            </a:r>
            <a:endParaRPr lang="en-US" sz="2800" dirty="0"/>
          </a:p>
        </p:txBody>
      </p:sp>
    </p:spTree>
    <p:extLst>
      <p:ext uri="{BB962C8B-B14F-4D97-AF65-F5344CB8AC3E}">
        <p14:creationId xmlns:p14="http://schemas.microsoft.com/office/powerpoint/2010/main" xmlns="" val="1780029257"/>
      </p:ext>
    </p:extLst>
  </p:cSld>
  <p:clrMapOvr>
    <a:masterClrMapping/>
  </p:clrMapOvr>
  <p:transition>
    <p:fade/>
  </p:transition>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949575"/>
            <a:ext cx="10363200" cy="1470025"/>
          </a:xfrm>
        </p:spPr>
        <p:txBody>
          <a:bodyPr/>
          <a:lstStyle/>
          <a:p>
            <a:r>
              <a:rPr lang="en-US" sz="2800" dirty="0"/>
              <a:t/>
            </a:r>
            <a:br>
              <a:rPr lang="en-US" sz="2800" dirty="0"/>
            </a:br>
            <a:r>
              <a:rPr lang="ur-PK" sz="5200" dirty="0">
                <a:latin typeface="1 MUHAMMADI QURANIC" pitchFamily="66" charset="-78"/>
                <a:cs typeface="1 MUHAMMADI QURANIC" pitchFamily="66" charset="-78"/>
              </a:rPr>
              <a:t>رَبَّنَا لَا تُزِغْ قُلُوبَنَا بَعْدَ إِذْ هَدَيْتَنَا</a:t>
            </a:r>
            <a:r>
              <a:rPr lang="en-US" sz="5200" dirty="0"/>
              <a:t/>
            </a:r>
            <a:br>
              <a:rPr lang="en-US" sz="5200" dirty="0"/>
            </a:br>
            <a:r>
              <a:rPr lang="ur-PK" sz="2800" dirty="0" smtClean="0"/>
              <a:t/>
            </a:r>
            <a:br>
              <a:rPr lang="ur-PK" sz="2800" dirty="0" smtClean="0"/>
            </a:br>
            <a:r>
              <a:rPr lang="en-US" sz="2800" i="1" dirty="0" err="1" smtClean="0"/>
              <a:t>rabbana</a:t>
            </a:r>
            <a:r>
              <a:rPr lang="en-US" sz="2800" i="1" dirty="0" smtClean="0"/>
              <a:t> </a:t>
            </a:r>
            <a:r>
              <a:rPr lang="en-US" sz="2800" i="1" dirty="0"/>
              <a:t>la </a:t>
            </a:r>
            <a:r>
              <a:rPr lang="en-US" sz="2800" i="1" dirty="0" err="1"/>
              <a:t>tuzigh</a:t>
            </a:r>
            <a:r>
              <a:rPr lang="en-US" sz="2800" i="1" dirty="0"/>
              <a:t> </a:t>
            </a:r>
            <a:r>
              <a:rPr lang="en-US" sz="2800" i="1" dirty="0" err="1"/>
              <a:t>qulubana</a:t>
            </a:r>
            <a:r>
              <a:rPr lang="en-US" sz="2800" i="1" dirty="0"/>
              <a:t> </a:t>
            </a:r>
            <a:r>
              <a:rPr lang="en-US" sz="2800" i="1" dirty="0" err="1"/>
              <a:t>ba`da</a:t>
            </a:r>
            <a:r>
              <a:rPr lang="en-US" sz="2800" i="1" dirty="0"/>
              <a:t> </a:t>
            </a:r>
            <a:r>
              <a:rPr lang="en-US" sz="2800" i="1" dirty="0" err="1"/>
              <a:t>idh</a:t>
            </a:r>
            <a:r>
              <a:rPr lang="en-US" sz="2800" i="1" dirty="0"/>
              <a:t> </a:t>
            </a:r>
            <a:r>
              <a:rPr lang="en-US" sz="2800" i="1" dirty="0" err="1" smtClean="0"/>
              <a:t>hadaytana</a:t>
            </a:r>
            <a:r>
              <a:rPr lang="ur-PK" sz="2800" i="1" dirty="0" smtClean="0"/>
              <a:t/>
            </a:r>
            <a:br>
              <a:rPr lang="ur-PK" sz="2800" i="1" dirty="0" smtClean="0"/>
            </a:br>
            <a:r>
              <a:rPr lang="en-US" sz="2800" dirty="0"/>
              <a:t/>
            </a:r>
            <a:br>
              <a:rPr lang="en-US" sz="2800" dirty="0"/>
            </a:br>
            <a:r>
              <a:rPr lang="en-US" sz="2600" dirty="0"/>
              <a:t>Our Lord, cause not our hearts to stray after You have guided us</a:t>
            </a:r>
            <a:r>
              <a:rPr lang="en-US" sz="2600" dirty="0" smtClean="0"/>
              <a:t>,</a:t>
            </a:r>
            <a:r>
              <a:rPr lang="ur-PK" sz="2800" dirty="0" smtClean="0"/>
              <a:t/>
            </a:r>
            <a:br>
              <a:rPr lang="ur-PK" sz="2800" dirty="0" smtClean="0"/>
            </a:br>
            <a:r>
              <a:rPr lang="ur-PK" sz="2800" dirty="0" smtClean="0"/>
              <a:t/>
            </a:r>
            <a:br>
              <a:rPr lang="ur-PK" sz="2800" dirty="0" smtClean="0"/>
            </a:br>
            <a:r>
              <a:rPr lang="ur-PK" sz="2800" dirty="0" smtClean="0">
                <a:latin typeface="Faiz Lahori Nastaleeq" pitchFamily="2" charset="-78"/>
                <a:cs typeface="Faiz Lahori Nastaleeq" pitchFamily="2" charset="-78"/>
              </a:rPr>
              <a:t>ہمارے رب! ہمارے دلوں کے بھٹکنے کا سبب نہ ہوتیری رہنمائی کے بعد</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gekjs</a:t>
            </a:r>
            <a:r>
              <a:rPr lang="en-US" sz="2800" dirty="0" smtClean="0">
                <a:latin typeface="Kruti Dev 016" pitchFamily="2" charset="0"/>
              </a:rPr>
              <a:t> </a:t>
            </a:r>
            <a:r>
              <a:rPr lang="en-US" sz="2800" dirty="0" err="1" smtClean="0">
                <a:latin typeface="Kruti Dev 016" pitchFamily="2" charset="0"/>
              </a:rPr>
              <a:t>jc</a:t>
            </a:r>
            <a:r>
              <a:rPr lang="en-US" sz="2800" dirty="0" smtClean="0">
                <a:latin typeface="Kruti Dev 016" pitchFamily="2" charset="0"/>
              </a:rPr>
              <a:t>! </a:t>
            </a:r>
            <a:r>
              <a:rPr lang="en-US" sz="2800" dirty="0" err="1" smtClean="0">
                <a:latin typeface="Kruti Dev 016" pitchFamily="2" charset="0"/>
              </a:rPr>
              <a:t>gekjs</a:t>
            </a:r>
            <a:r>
              <a:rPr lang="en-US" sz="2800" dirty="0" smtClean="0">
                <a:latin typeface="Kruti Dev 016" pitchFamily="2" charset="0"/>
              </a:rPr>
              <a:t> </a:t>
            </a:r>
            <a:r>
              <a:rPr lang="en-US" sz="2800" dirty="0" err="1" smtClean="0">
                <a:latin typeface="Kruti Dev 016" pitchFamily="2" charset="0"/>
              </a:rPr>
              <a:t>fnyksa</a:t>
            </a:r>
            <a:r>
              <a:rPr lang="en-US" sz="2800" dirty="0" smtClean="0">
                <a:latin typeface="Kruti Dev 016" pitchFamily="2" charset="0"/>
              </a:rPr>
              <a:t> </a:t>
            </a:r>
            <a:r>
              <a:rPr lang="en-US" sz="2800" dirty="0" err="1" smtClean="0">
                <a:latin typeface="Kruti Dev 016" pitchFamily="2" charset="0"/>
              </a:rPr>
              <a:t>ds</a:t>
            </a:r>
            <a:r>
              <a:rPr lang="en-US" sz="2800" dirty="0" smtClean="0">
                <a:latin typeface="Kruti Dev 016" pitchFamily="2" charset="0"/>
              </a:rPr>
              <a:t> </a:t>
            </a:r>
            <a:r>
              <a:rPr lang="en-US" sz="2800" dirty="0" err="1" smtClean="0">
                <a:latin typeface="Kruti Dev 016" pitchFamily="2" charset="0"/>
              </a:rPr>
              <a:t>HkVdus</a:t>
            </a:r>
            <a:r>
              <a:rPr lang="en-US" sz="2800" dirty="0" smtClean="0">
                <a:latin typeface="Kruti Dev 016" pitchFamily="2" charset="0"/>
              </a:rPr>
              <a:t> </a:t>
            </a:r>
            <a:r>
              <a:rPr lang="en-US" sz="2800" dirty="0" err="1" smtClean="0">
                <a:latin typeface="Kruti Dev 016" pitchFamily="2" charset="0"/>
              </a:rPr>
              <a:t>dk</a:t>
            </a:r>
            <a:r>
              <a:rPr lang="en-US" sz="2800" dirty="0" smtClean="0">
                <a:latin typeface="Kruti Dev 016" pitchFamily="2" charset="0"/>
              </a:rPr>
              <a:t> </a:t>
            </a:r>
            <a:r>
              <a:rPr lang="en-US" sz="2800" dirty="0" err="1" smtClean="0">
                <a:latin typeface="Kruti Dev 016" pitchFamily="2" charset="0"/>
              </a:rPr>
              <a:t>lcc</a:t>
            </a:r>
            <a:r>
              <a:rPr lang="en-US" sz="2800" dirty="0" smtClean="0">
                <a:latin typeface="Kruti Dev 016" pitchFamily="2" charset="0"/>
              </a:rPr>
              <a:t> u </a:t>
            </a:r>
            <a:r>
              <a:rPr lang="en-US" sz="2800" dirty="0" err="1" smtClean="0">
                <a:latin typeface="Kruti Dev 016" pitchFamily="2" charset="0"/>
              </a:rPr>
              <a:t>gks</a:t>
            </a:r>
            <a:r>
              <a:rPr lang="en-US" sz="2800" dirty="0" smtClean="0">
                <a:latin typeface="Kruti Dev 016" pitchFamily="2" charset="0"/>
              </a:rPr>
              <a:t> </a:t>
            </a:r>
            <a:r>
              <a:rPr lang="en-US" sz="2800" dirty="0" err="1" smtClean="0">
                <a:latin typeface="Kruti Dev 016" pitchFamily="2" charset="0"/>
              </a:rPr>
              <a:t>rsjh</a:t>
            </a:r>
            <a:r>
              <a:rPr lang="en-US" sz="2800" dirty="0" smtClean="0">
                <a:latin typeface="Kruti Dev 016" pitchFamily="2" charset="0"/>
              </a:rPr>
              <a:t> </a:t>
            </a:r>
            <a:r>
              <a:rPr lang="en-US" sz="2800" dirty="0" err="1" smtClean="0">
                <a:latin typeface="Kruti Dev 016" pitchFamily="2" charset="0"/>
              </a:rPr>
              <a:t>jguqekbZ</a:t>
            </a:r>
            <a:r>
              <a:rPr lang="en-US" sz="2800" dirty="0" smtClean="0">
                <a:latin typeface="Kruti Dev 016" pitchFamily="2" charset="0"/>
              </a:rPr>
              <a:t> </a:t>
            </a:r>
            <a:r>
              <a:rPr lang="en-US" sz="2800" dirty="0" err="1" smtClean="0">
                <a:latin typeface="Kruti Dev 016" pitchFamily="2" charset="0"/>
              </a:rPr>
              <a:t>ds</a:t>
            </a:r>
            <a:r>
              <a:rPr lang="en-US" sz="2800" dirty="0" smtClean="0">
                <a:latin typeface="Kruti Dev 016" pitchFamily="2" charset="0"/>
              </a:rPr>
              <a:t> </a:t>
            </a:r>
            <a:r>
              <a:rPr lang="en-US" sz="2800" dirty="0" err="1" smtClean="0">
                <a:latin typeface="Kruti Dev 016" pitchFamily="2" charset="0"/>
              </a:rPr>
              <a:t>ckn</a:t>
            </a:r>
            <a:endParaRPr lang="en-US" sz="2800" dirty="0"/>
          </a:p>
        </p:txBody>
      </p:sp>
    </p:spTree>
    <p:extLst>
      <p:ext uri="{BB962C8B-B14F-4D97-AF65-F5344CB8AC3E}">
        <p14:creationId xmlns:p14="http://schemas.microsoft.com/office/powerpoint/2010/main" xmlns="" val="2351209827"/>
      </p:ext>
    </p:extLst>
  </p:cSld>
  <p:clrMapOvr>
    <a:masterClrMapping/>
  </p:clrMapOvr>
  <p:transition>
    <p:fade/>
  </p:transition>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559175"/>
            <a:ext cx="10363200" cy="1470025"/>
          </a:xfrm>
        </p:spPr>
        <p:txBody>
          <a:bodyPr/>
          <a:lstStyle/>
          <a:p>
            <a:r>
              <a:rPr lang="ur-PK" sz="5200" dirty="0">
                <a:latin typeface="1 MUHAMMADI QURANIC" pitchFamily="66" charset="-78"/>
                <a:cs typeface="1 MUHAMMADI QURANIC" pitchFamily="66" charset="-78"/>
              </a:rPr>
              <a:t>وَهَبْ لَنَا مِنْ لَدُنْكَ رَحْمَةً</a:t>
            </a:r>
            <a:r>
              <a:rPr lang="en-US" sz="5200" dirty="0"/>
              <a:t/>
            </a:r>
            <a:br>
              <a:rPr lang="en-US" sz="5200" dirty="0"/>
            </a:br>
            <a:r>
              <a:rPr lang="ur-PK" sz="2800" dirty="0" smtClean="0"/>
              <a:t/>
            </a:r>
            <a:br>
              <a:rPr lang="ur-PK" sz="2800" dirty="0" smtClean="0"/>
            </a:br>
            <a:r>
              <a:rPr lang="en-US" sz="2800" i="1" dirty="0" err="1" smtClean="0"/>
              <a:t>wa</a:t>
            </a:r>
            <a:r>
              <a:rPr lang="en-US" sz="2800" i="1" dirty="0" smtClean="0"/>
              <a:t> </a:t>
            </a:r>
            <a:r>
              <a:rPr lang="en-US" sz="2800" i="1" dirty="0" err="1"/>
              <a:t>hab</a:t>
            </a:r>
            <a:r>
              <a:rPr lang="en-US" sz="2800" i="1" dirty="0"/>
              <a:t> </a:t>
            </a:r>
            <a:r>
              <a:rPr lang="en-US" sz="2800" i="1" dirty="0" err="1"/>
              <a:t>lana</a:t>
            </a:r>
            <a:r>
              <a:rPr lang="en-US" sz="2800" i="1" dirty="0"/>
              <a:t> min </a:t>
            </a:r>
            <a:r>
              <a:rPr lang="en-US" sz="2800" i="1" dirty="0" err="1"/>
              <a:t>ladunka</a:t>
            </a:r>
            <a:r>
              <a:rPr lang="en-US" sz="2800" i="1" dirty="0"/>
              <a:t> </a:t>
            </a:r>
            <a:r>
              <a:rPr lang="en-US" sz="2800" i="1" dirty="0" err="1" smtClean="0"/>
              <a:t>rahmatan</a:t>
            </a:r>
            <a:r>
              <a:rPr lang="ur-PK" sz="2800" i="1" dirty="0" smtClean="0"/>
              <a:t/>
            </a:r>
            <a:br>
              <a:rPr lang="ur-PK" sz="2800" i="1" dirty="0" smtClean="0"/>
            </a:br>
            <a:r>
              <a:rPr lang="en-US" sz="2800" dirty="0"/>
              <a:t/>
            </a:r>
            <a:br>
              <a:rPr lang="en-US" sz="2800" dirty="0"/>
            </a:br>
            <a:r>
              <a:rPr lang="en-US" sz="2800" dirty="0"/>
              <a:t>and bestow upon us mercy from Your Presence</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 اور اپنی رحمت کو اپنی موجودگی سے عطا کرے۔</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cs typeface="Faiz Lahori Nastaleeq" pitchFamily="2" charset="-78"/>
              </a:rPr>
              <a:t>vkSj</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viuh</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jger</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dks</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viuh</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ekStwnxh</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ls</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vrk</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djs</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a:t/>
            </a:r>
            <a:br>
              <a:rPr lang="en-US" sz="2800" dirty="0"/>
            </a:br>
            <a:endParaRPr lang="en-US" sz="2800" dirty="0"/>
          </a:p>
        </p:txBody>
      </p:sp>
    </p:spTree>
    <p:extLst>
      <p:ext uri="{BB962C8B-B14F-4D97-AF65-F5344CB8AC3E}">
        <p14:creationId xmlns:p14="http://schemas.microsoft.com/office/powerpoint/2010/main" xmlns="" val="2706534922"/>
      </p:ext>
    </p:extLst>
  </p:cSld>
  <p:clrMapOvr>
    <a:masterClrMapping/>
  </p:clrMapOvr>
  <p:transition>
    <p:fade/>
  </p:transition>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559175"/>
            <a:ext cx="10363200" cy="1470025"/>
          </a:xfrm>
        </p:spPr>
        <p:txBody>
          <a:bodyPr/>
          <a:lstStyle/>
          <a:p>
            <a:r>
              <a:rPr lang="ur-PK" sz="5200" dirty="0">
                <a:latin typeface="1 MUHAMMADI QURANIC" pitchFamily="66" charset="-78"/>
                <a:cs typeface="1 MUHAMMADI QURANIC" pitchFamily="66" charset="-78"/>
              </a:rPr>
              <a:t>إِنَّكَ أَنْتَ ٱلْوَهَّابُ</a:t>
            </a:r>
            <a:r>
              <a:rPr lang="en-US" sz="5200" i="1" dirty="0"/>
              <a:t/>
            </a:r>
            <a:br>
              <a:rPr lang="en-US" sz="5200" i="1" dirty="0"/>
            </a:br>
            <a:r>
              <a:rPr lang="en-US" sz="2800" i="1" dirty="0" smtClean="0"/>
              <a:t/>
            </a:r>
            <a:br>
              <a:rPr lang="en-US" sz="2800" i="1" dirty="0" smtClean="0"/>
            </a:br>
            <a:r>
              <a:rPr lang="en-US" sz="2800" i="1" dirty="0" err="1" smtClean="0"/>
              <a:t>innaka</a:t>
            </a:r>
            <a:r>
              <a:rPr lang="en-US" sz="2800" i="1" dirty="0" smtClean="0"/>
              <a:t> </a:t>
            </a:r>
            <a:r>
              <a:rPr lang="en-US" sz="2800" i="1" dirty="0"/>
              <a:t>anta </a:t>
            </a:r>
            <a:r>
              <a:rPr lang="en-US" sz="2800" i="1" dirty="0" err="1"/>
              <a:t>alwahhabu</a:t>
            </a:r>
            <a:r>
              <a:rPr lang="en-US" sz="2800" dirty="0"/>
              <a:t/>
            </a:r>
            <a:br>
              <a:rPr lang="en-US" sz="2800" dirty="0"/>
            </a:br>
            <a:r>
              <a:rPr lang="en-US" sz="2800" dirty="0" smtClean="0"/>
              <a:t/>
            </a:r>
            <a:br>
              <a:rPr lang="en-US" sz="2800" dirty="0" smtClean="0"/>
            </a:br>
            <a:r>
              <a:rPr lang="en-US" sz="2800" dirty="0" smtClean="0"/>
              <a:t>Lo</a:t>
            </a:r>
            <a:r>
              <a:rPr lang="en-US" sz="2800" dirty="0"/>
              <a:t>! You, only You, are the </a:t>
            </a:r>
            <a:r>
              <a:rPr lang="en-US" sz="2800" dirty="0" err="1"/>
              <a:t>Bestower</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 صرف تو ہی عطا کرنے والا ہے۔</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flQ+Z</a:t>
            </a:r>
            <a:r>
              <a:rPr lang="en-US" sz="2800" dirty="0" smtClean="0">
                <a:latin typeface="Kruti Dev 016" pitchFamily="2" charset="0"/>
              </a:rPr>
              <a:t> </a:t>
            </a:r>
            <a:r>
              <a:rPr lang="en-US" sz="2800" dirty="0" err="1" smtClean="0">
                <a:latin typeface="Kruti Dev 016" pitchFamily="2" charset="0"/>
              </a:rPr>
              <a:t>rw</a:t>
            </a:r>
            <a:r>
              <a:rPr lang="en-US" sz="2800" dirty="0" smtClean="0">
                <a:latin typeface="Kruti Dev 016" pitchFamily="2" charset="0"/>
              </a:rPr>
              <a:t> </a:t>
            </a:r>
            <a:r>
              <a:rPr lang="en-US" sz="2800" dirty="0" err="1" smtClean="0">
                <a:latin typeface="Kruti Dev 016" pitchFamily="2" charset="0"/>
              </a:rPr>
              <a:t>gh</a:t>
            </a:r>
            <a:r>
              <a:rPr lang="en-US" sz="2800" dirty="0" smtClean="0">
                <a:latin typeface="Kruti Dev 016" pitchFamily="2" charset="0"/>
              </a:rPr>
              <a:t> </a:t>
            </a:r>
            <a:r>
              <a:rPr lang="en-US" sz="2800" dirty="0" err="1" smtClean="0">
                <a:latin typeface="Kruti Dev 016" pitchFamily="2" charset="0"/>
              </a:rPr>
              <a:t>vrk</a:t>
            </a:r>
            <a:r>
              <a:rPr lang="en-US" sz="2800" dirty="0" smtClean="0">
                <a:latin typeface="Kruti Dev 016" pitchFamily="2" charset="0"/>
              </a:rPr>
              <a:t> </a:t>
            </a:r>
            <a:r>
              <a:rPr lang="en-US" sz="2800" dirty="0" err="1" smtClean="0">
                <a:latin typeface="Kruti Dev 016" pitchFamily="2" charset="0"/>
              </a:rPr>
              <a:t>djus</a:t>
            </a:r>
            <a:r>
              <a:rPr lang="en-US" sz="2800" dirty="0" smtClean="0">
                <a:latin typeface="Kruti Dev 016" pitchFamily="2" charset="0"/>
              </a:rPr>
              <a:t> </a:t>
            </a:r>
            <a:r>
              <a:rPr lang="en-US" sz="2800" dirty="0" err="1" smtClean="0">
                <a:latin typeface="Kruti Dev 016" pitchFamily="2" charset="0"/>
              </a:rPr>
              <a:t>okyk</a:t>
            </a:r>
            <a:r>
              <a:rPr lang="en-US" sz="2800" dirty="0" smtClean="0">
                <a:latin typeface="Kruti Dev 016" pitchFamily="2" charset="0"/>
              </a:rPr>
              <a:t> </a:t>
            </a:r>
            <a:r>
              <a:rPr lang="en-US" sz="2800" dirty="0" err="1" smtClean="0">
                <a:latin typeface="Kruti Dev 016" pitchFamily="2" charset="0"/>
              </a:rPr>
              <a:t>gS</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a:t/>
            </a:r>
            <a:br>
              <a:rPr lang="en-US" sz="2800" dirty="0"/>
            </a:br>
            <a:endParaRPr lang="en-US" sz="2800" dirty="0"/>
          </a:p>
        </p:txBody>
      </p:sp>
    </p:spTree>
    <p:extLst>
      <p:ext uri="{BB962C8B-B14F-4D97-AF65-F5344CB8AC3E}">
        <p14:creationId xmlns:p14="http://schemas.microsoft.com/office/powerpoint/2010/main" xmlns="" val="1593876260"/>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559175"/>
            <a:ext cx="10363200" cy="1470025"/>
          </a:xfrm>
        </p:spPr>
        <p:txBody>
          <a:bodyPr/>
          <a:lstStyle/>
          <a:p>
            <a:r>
              <a:rPr lang="ur-PK" sz="5200" dirty="0" smtClean="0">
                <a:latin typeface="1 MUHAMMADI QURANIC" pitchFamily="66" charset="-78"/>
                <a:cs typeface="1 MUHAMMADI QURANIC" pitchFamily="66" charset="-78"/>
              </a:rPr>
              <a:t>وَحَفَظَةِ </a:t>
            </a:r>
            <a:r>
              <a:rPr lang="ur-PK" sz="5200" dirty="0">
                <a:latin typeface="1 MUHAMMADI QURANIC" pitchFamily="66" charset="-78"/>
                <a:cs typeface="1 MUHAMMADI QURANIC" pitchFamily="66" charset="-78"/>
              </a:rPr>
              <a:t>سِرِّ </a:t>
            </a:r>
            <a:r>
              <a:rPr lang="ur-PK" sz="5200" dirty="0" smtClean="0">
                <a:latin typeface="1 MUHAMMADI QURANIC" pitchFamily="66" charset="-78"/>
                <a:cs typeface="1 MUHAMMADI QURANIC" pitchFamily="66" charset="-78"/>
              </a:rPr>
              <a:t>ٱللہ ِ</a:t>
            </a:r>
            <a:r>
              <a:rPr lang="en-US" sz="5200" dirty="0">
                <a:latin typeface="1 MUHAMMADI QURANIC" pitchFamily="66" charset="-78"/>
                <a:cs typeface="1 MUHAMMADI QURANIC" pitchFamily="66" charset="-78"/>
              </a:rPr>
              <a:t/>
            </a:r>
            <a:br>
              <a:rPr lang="en-US" sz="5200" dirty="0">
                <a:latin typeface="1 MUHAMMADI QURANIC" pitchFamily="66" charset="-78"/>
                <a:cs typeface="1 MUHAMMADI QURANIC" pitchFamily="66" charset="-78"/>
              </a:rPr>
            </a:br>
            <a:r>
              <a:rPr lang="ur-PK" sz="2800" dirty="0" smtClean="0">
                <a:latin typeface="1 MUHAMMADI QURANIC" pitchFamily="66" charset="-78"/>
                <a:cs typeface="1 MUHAMMADI QURANIC" pitchFamily="66" charset="-78"/>
              </a:rPr>
              <a:t/>
            </a:r>
            <a:br>
              <a:rPr lang="ur-PK" sz="2800" dirty="0" smtClean="0">
                <a:latin typeface="1 MUHAMMADI QURANIC" pitchFamily="66" charset="-78"/>
                <a:cs typeface="1 MUHAMMADI QURANIC" pitchFamily="66" charset="-78"/>
              </a:rPr>
            </a:br>
            <a:r>
              <a:rPr lang="en-US" sz="2800" i="1" dirty="0" err="1" smtClean="0"/>
              <a:t>wa</a:t>
            </a:r>
            <a:r>
              <a:rPr lang="en-US" sz="2800" i="1" dirty="0" smtClean="0"/>
              <a:t> </a:t>
            </a:r>
            <a:r>
              <a:rPr lang="en-US" sz="2800" i="1" dirty="0" err="1"/>
              <a:t>hafazati</a:t>
            </a:r>
            <a:r>
              <a:rPr lang="en-US" sz="2800" i="1" dirty="0"/>
              <a:t> </a:t>
            </a:r>
            <a:r>
              <a:rPr lang="en-US" sz="2800" i="1" dirty="0" err="1"/>
              <a:t>sirri</a:t>
            </a:r>
            <a:r>
              <a:rPr lang="en-US" sz="2800" i="1" dirty="0"/>
              <a:t> </a:t>
            </a:r>
            <a:r>
              <a:rPr lang="en-US" sz="2800" i="1" dirty="0" err="1"/>
              <a:t>allahi</a:t>
            </a:r>
            <a:r>
              <a:rPr lang="en-US" sz="2800" dirty="0"/>
              <a:t/>
            </a:r>
            <a:br>
              <a:rPr lang="en-US" sz="2800" dirty="0"/>
            </a:br>
            <a:r>
              <a:rPr lang="ur-PK" sz="2800" dirty="0" smtClean="0"/>
              <a:t/>
            </a:r>
            <a:br>
              <a:rPr lang="ur-PK" sz="2800" dirty="0" smtClean="0"/>
            </a:br>
            <a:r>
              <a:rPr lang="en-US" sz="2800" dirty="0" smtClean="0"/>
              <a:t>the </a:t>
            </a:r>
            <a:r>
              <a:rPr lang="en-US" sz="2800" dirty="0"/>
              <a:t>keepers of Allah’s secrets</a:t>
            </a:r>
            <a:r>
              <a:rPr lang="en-US" sz="2800" dirty="0" smtClean="0"/>
              <a:t>,</a:t>
            </a:r>
            <a:r>
              <a:rPr lang="ur-PK" sz="2800" dirty="0" smtClean="0"/>
              <a:t/>
            </a:r>
            <a:br>
              <a:rPr lang="ur-PK" sz="2800" dirty="0" smtClean="0"/>
            </a:br>
            <a:r>
              <a:rPr lang="ur-PK" sz="2800" dirty="0" smtClean="0"/>
              <a:t/>
            </a:r>
            <a:br>
              <a:rPr lang="ur-PK" sz="2800" dirty="0" smtClean="0"/>
            </a:br>
            <a:r>
              <a:rPr lang="ur-PK" sz="2800" dirty="0">
                <a:latin typeface="Faiz Lahori Nastaleeq" pitchFamily="2" charset="-78"/>
                <a:cs typeface="Faiz Lahori Nastaleeq" pitchFamily="2" charset="-78"/>
              </a:rPr>
              <a:t>اللہ کے راز تمہاری حفاظت میں ڈال دیئے گئے </a:t>
            </a:r>
            <a:r>
              <a:rPr lang="ur-PK" sz="2800" dirty="0" smtClean="0">
                <a:latin typeface="Faiz Lahori Nastaleeq" pitchFamily="2" charset="-78"/>
                <a:cs typeface="Faiz Lahori Nastaleeq" pitchFamily="2" charset="-78"/>
              </a:rPr>
              <a:t>ہیں</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vYykg</a:t>
            </a:r>
            <a:r>
              <a:rPr lang="en-US" sz="2800" dirty="0" smtClean="0">
                <a:latin typeface="Kruti Dev 016" pitchFamily="2" charset="0"/>
              </a:rPr>
              <a:t> </a:t>
            </a:r>
            <a:r>
              <a:rPr lang="en-US" sz="2800" dirty="0">
                <a:latin typeface="Kruti Dev 016" pitchFamily="2" charset="0"/>
              </a:rPr>
              <a:t>ds </a:t>
            </a:r>
            <a:r>
              <a:rPr lang="en-US" sz="2800" dirty="0" err="1">
                <a:latin typeface="Kruti Dev 016" pitchFamily="2" charset="0"/>
              </a:rPr>
              <a:t>jkt</a:t>
            </a:r>
            <a:r>
              <a:rPr lang="en-US" sz="2800" dirty="0">
                <a:latin typeface="Kruti Dev 016" pitchFamily="2" charset="0"/>
              </a:rPr>
              <a:t>+ </a:t>
            </a:r>
            <a:r>
              <a:rPr lang="en-US" sz="2800" dirty="0" err="1">
                <a:latin typeface="Kruti Dev 016" pitchFamily="2" charset="0"/>
              </a:rPr>
              <a:t>rqEgkjh</a:t>
            </a:r>
            <a:r>
              <a:rPr lang="en-US" sz="2800" dirty="0">
                <a:latin typeface="Kruti Dev 016" pitchFamily="2" charset="0"/>
              </a:rPr>
              <a:t> </a:t>
            </a:r>
            <a:r>
              <a:rPr lang="en-US" sz="2800" dirty="0" err="1">
                <a:latin typeface="Kruti Dev 016" pitchFamily="2" charset="0"/>
              </a:rPr>
              <a:t>fgQ+kt+r</a:t>
            </a:r>
            <a:r>
              <a:rPr lang="en-US" sz="2800" dirty="0">
                <a:latin typeface="Kruti Dev 016" pitchFamily="2" charset="0"/>
              </a:rPr>
              <a:t> </a:t>
            </a:r>
            <a:r>
              <a:rPr lang="en-US" sz="2800" dirty="0" err="1">
                <a:latin typeface="Kruti Dev 016" pitchFamily="2" charset="0"/>
              </a:rPr>
              <a:t>esa</a:t>
            </a:r>
            <a:r>
              <a:rPr lang="en-US" sz="2800" dirty="0">
                <a:latin typeface="Kruti Dev 016" pitchFamily="2" charset="0"/>
              </a:rPr>
              <a:t> </a:t>
            </a:r>
            <a:r>
              <a:rPr lang="en-US" sz="2800" dirty="0" err="1">
                <a:latin typeface="Kruti Dev 016" pitchFamily="2" charset="0"/>
              </a:rPr>
              <a:t>Mky</a:t>
            </a:r>
            <a:r>
              <a:rPr lang="en-US" sz="2800" dirty="0">
                <a:latin typeface="Kruti Dev 016" pitchFamily="2" charset="0"/>
              </a:rPr>
              <a:t> fn, x, </a:t>
            </a:r>
            <a:r>
              <a:rPr lang="en-US" sz="2800" dirty="0" err="1" smtClean="0">
                <a:latin typeface="Kruti Dev 016" pitchFamily="2" charset="0"/>
              </a:rPr>
              <a:t>gSa</a:t>
            </a:r>
            <a:r>
              <a:rPr lang="en-US" sz="2800" dirty="0" smtClean="0">
                <a:latin typeface="Kruti Dev 016" pitchFamily="2" charset="0"/>
              </a:rPr>
              <a:t/>
            </a:r>
            <a:br>
              <a:rPr lang="en-US" sz="2800" dirty="0" smtClean="0">
                <a:latin typeface="Kruti Dev 016" pitchFamily="2" charset="0"/>
              </a:rPr>
            </a:br>
            <a:r>
              <a:rPr lang="en-US" sz="2800" dirty="0" smtClean="0">
                <a:latin typeface="Kruti Dev 016" pitchFamily="2" charset="0"/>
              </a:rPr>
              <a:t/>
            </a:r>
            <a:br>
              <a:rPr lang="en-US" sz="2800" dirty="0" smtClean="0">
                <a:latin typeface="Kruti Dev 016" pitchFamily="2" charset="0"/>
              </a:rPr>
            </a:br>
            <a:r>
              <a:rPr lang="en-US" sz="2800" dirty="0" smtClean="0">
                <a:latin typeface="LMG-Arun" pitchFamily="2" charset="0"/>
                <a:cs typeface="Arial" charset="0"/>
              </a:rPr>
              <a:t>V&lt;,FCGF ZC:IMGF Z1FSM4 </a:t>
            </a:r>
            <a:r>
              <a:rPr lang="en-US" sz="2800" b="1" dirty="0" smtClean="0">
                <a:latin typeface="LMG-Arun" pitchFamily="2" charset="0"/>
                <a:ea typeface="MS Mincho" pitchFamily="49" charset="-128"/>
                <a:cs typeface="Arial" charset="0"/>
              </a:rPr>
              <a:t/>
            </a:r>
            <a:br>
              <a:rPr lang="en-US" sz="2800" b="1" dirty="0" smtClean="0">
                <a:latin typeface="LMG-Arun" pitchFamily="2" charset="0"/>
                <a:ea typeface="MS Mincho" pitchFamily="49" charset="-128"/>
                <a:cs typeface="Arial" charset="0"/>
              </a:rPr>
            </a:b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595839193"/>
      </p:ext>
    </p:extLst>
  </p:cSld>
  <p:clrMapOvr>
    <a:masterClrMapping/>
  </p:clrMapOvr>
  <p:transition>
    <p:fade/>
  </p:transition>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559175"/>
            <a:ext cx="10363200" cy="1470025"/>
          </a:xfrm>
        </p:spPr>
        <p:txBody>
          <a:bodyPr/>
          <a:lstStyle/>
          <a:p>
            <a:r>
              <a:rPr lang="ur-PK" sz="5200" dirty="0">
                <a:latin typeface="1 MUHAMMADI QURANIC" pitchFamily="66" charset="-78"/>
                <a:cs typeface="1 MUHAMMADI QURANIC" pitchFamily="66" charset="-78"/>
              </a:rPr>
              <a:t>سُبْحَانَ رَبِّنَا</a:t>
            </a:r>
            <a:r>
              <a:rPr lang="en-US" sz="5200" i="1" dirty="0"/>
              <a:t/>
            </a:r>
            <a:br>
              <a:rPr lang="en-US" sz="5200" i="1" dirty="0"/>
            </a:br>
            <a:r>
              <a:rPr lang="en-US" sz="2800" i="1" dirty="0" smtClean="0"/>
              <a:t/>
            </a:r>
            <a:br>
              <a:rPr lang="en-US" sz="2800" i="1" dirty="0" smtClean="0"/>
            </a:br>
            <a:r>
              <a:rPr lang="en-US" sz="2800" i="1" dirty="0" err="1" smtClean="0"/>
              <a:t>subhana</a:t>
            </a:r>
            <a:r>
              <a:rPr lang="en-US" sz="2800" i="1" dirty="0" smtClean="0"/>
              <a:t> </a:t>
            </a:r>
            <a:r>
              <a:rPr lang="en-US" sz="2800" i="1" dirty="0" err="1"/>
              <a:t>rabbina</a:t>
            </a:r>
            <a:r>
              <a:rPr lang="en-US" sz="2800" dirty="0"/>
              <a:t/>
            </a:r>
            <a:br>
              <a:rPr lang="en-US" sz="2800" dirty="0"/>
            </a:br>
            <a:r>
              <a:rPr lang="en-US" sz="2800" dirty="0" smtClean="0"/>
              <a:t/>
            </a:r>
            <a:br>
              <a:rPr lang="en-US" sz="2800" dirty="0" smtClean="0"/>
            </a:br>
            <a:r>
              <a:rPr lang="en-US" sz="2800" dirty="0" smtClean="0"/>
              <a:t>Glory </a:t>
            </a:r>
            <a:r>
              <a:rPr lang="en-US" sz="2800" dirty="0"/>
              <a:t>be to our </a:t>
            </a:r>
            <a:r>
              <a:rPr lang="en-US" sz="2800" dirty="0" smtClean="0"/>
              <a:t>Lord</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پاک ہے ہمارے رب کی حقیقت</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ikd</a:t>
            </a:r>
            <a:r>
              <a:rPr lang="en-US" sz="2800" dirty="0" smtClean="0">
                <a:latin typeface="Kruti Dev 016" pitchFamily="2" charset="0"/>
              </a:rPr>
              <a:t> </a:t>
            </a:r>
            <a:r>
              <a:rPr lang="en-US" sz="2800" dirty="0" err="1" smtClean="0">
                <a:latin typeface="Kruti Dev 016" pitchFamily="2" charset="0"/>
              </a:rPr>
              <a:t>gS</a:t>
            </a:r>
            <a:r>
              <a:rPr lang="en-US" sz="2800" dirty="0" smtClean="0">
                <a:latin typeface="Kruti Dev 016" pitchFamily="2" charset="0"/>
              </a:rPr>
              <a:t> </a:t>
            </a:r>
            <a:r>
              <a:rPr lang="en-US" sz="2800" dirty="0" err="1" smtClean="0">
                <a:latin typeface="Kruti Dev 016" pitchFamily="2" charset="0"/>
              </a:rPr>
              <a:t>gekjs</a:t>
            </a:r>
            <a:r>
              <a:rPr lang="en-US" sz="2800" dirty="0" smtClean="0">
                <a:latin typeface="Kruti Dev 016" pitchFamily="2" charset="0"/>
              </a:rPr>
              <a:t> </a:t>
            </a:r>
            <a:r>
              <a:rPr lang="en-US" sz="2800" dirty="0" err="1" smtClean="0">
                <a:latin typeface="Kruti Dev 016" pitchFamily="2" charset="0"/>
              </a:rPr>
              <a:t>jc</a:t>
            </a:r>
            <a:r>
              <a:rPr lang="en-US" sz="2800" dirty="0" smtClean="0">
                <a:latin typeface="Kruti Dev 016" pitchFamily="2" charset="0"/>
              </a:rPr>
              <a:t> dh </a:t>
            </a:r>
            <a:r>
              <a:rPr lang="en-US" sz="2800" dirty="0" err="1" smtClean="0">
                <a:latin typeface="Kruti Dev 016" pitchFamily="2" charset="0"/>
              </a:rPr>
              <a:t>gd+hd+r</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a:t/>
            </a:r>
            <a:br>
              <a:rPr lang="en-US" sz="2800" dirty="0"/>
            </a:br>
            <a:endParaRPr lang="en-US" sz="2800" dirty="0"/>
          </a:p>
        </p:txBody>
      </p:sp>
    </p:spTree>
    <p:extLst>
      <p:ext uri="{BB962C8B-B14F-4D97-AF65-F5344CB8AC3E}">
        <p14:creationId xmlns:p14="http://schemas.microsoft.com/office/powerpoint/2010/main" xmlns="" val="3633013491"/>
      </p:ext>
    </p:extLst>
  </p:cSld>
  <p:clrMapOvr>
    <a:masterClrMapping/>
  </p:clrMapOvr>
  <p:transition>
    <p:fade/>
  </p:transition>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406775"/>
            <a:ext cx="10363200" cy="1470025"/>
          </a:xfrm>
        </p:spPr>
        <p:txBody>
          <a:bodyPr/>
          <a:lstStyle/>
          <a:p>
            <a:r>
              <a:rPr lang="en-US" sz="2800" dirty="0" smtClean="0"/>
              <a:t/>
            </a:r>
            <a:br>
              <a:rPr lang="en-US" sz="2800" dirty="0" smtClean="0"/>
            </a:br>
            <a:r>
              <a:rPr lang="ur-PK" sz="5200" dirty="0" smtClean="0">
                <a:latin typeface="1 MUHAMMADI QURANIC" pitchFamily="66" charset="-78"/>
                <a:cs typeface="1 MUHAMMADI QURANIC" pitchFamily="66" charset="-78"/>
              </a:rPr>
              <a:t>إِنْ </a:t>
            </a:r>
            <a:r>
              <a:rPr lang="ur-PK" sz="5200" dirty="0">
                <a:latin typeface="1 MUHAMMADI QURANIC" pitchFamily="66" charset="-78"/>
                <a:cs typeface="1 MUHAMMADI QURANIC" pitchFamily="66" charset="-78"/>
              </a:rPr>
              <a:t>كَانَ وَعْدُ رَبِّنَا </a:t>
            </a:r>
            <a:r>
              <a:rPr lang="ur-PK" sz="5200" dirty="0" smtClean="0">
                <a:latin typeface="1 MUHAMMADI QURANIC" pitchFamily="66" charset="-78"/>
                <a:cs typeface="1 MUHAMMADI QURANIC" pitchFamily="66" charset="-78"/>
              </a:rPr>
              <a:t>لَمَفْعُولًا</a:t>
            </a:r>
            <a:r>
              <a:rPr lang="en-US" sz="5200" dirty="0"/>
              <a:t/>
            </a:r>
            <a:br>
              <a:rPr lang="en-US" sz="5200" dirty="0"/>
            </a:br>
            <a:r>
              <a:rPr lang="en-US" sz="2800" dirty="0" smtClean="0"/>
              <a:t/>
            </a:r>
            <a:br>
              <a:rPr lang="en-US" sz="2800" dirty="0" smtClean="0"/>
            </a:br>
            <a:r>
              <a:rPr lang="en-US" sz="2800" i="1" dirty="0" smtClean="0"/>
              <a:t>in </a:t>
            </a:r>
            <a:r>
              <a:rPr lang="en-US" sz="2800" i="1" dirty="0"/>
              <a:t>kana </a:t>
            </a:r>
            <a:r>
              <a:rPr lang="en-US" sz="2800" i="1" dirty="0" err="1"/>
              <a:t>wa`du</a:t>
            </a:r>
            <a:r>
              <a:rPr lang="en-US" sz="2800" i="1" dirty="0"/>
              <a:t> </a:t>
            </a:r>
            <a:r>
              <a:rPr lang="en-US" sz="2800" i="1" dirty="0" err="1"/>
              <a:t>rabbina</a:t>
            </a:r>
            <a:r>
              <a:rPr lang="en-US" sz="2800" i="1" dirty="0"/>
              <a:t> </a:t>
            </a:r>
            <a:r>
              <a:rPr lang="en-US" sz="2800" i="1" dirty="0" err="1" smtClean="0"/>
              <a:t>lamaf`ulan</a:t>
            </a:r>
            <a:r>
              <a:rPr lang="en-US" sz="2800" i="1" dirty="0" smtClean="0"/>
              <a:t/>
            </a:r>
            <a:br>
              <a:rPr lang="en-US" sz="2800" i="1" dirty="0" smtClean="0"/>
            </a:br>
            <a:r>
              <a:rPr lang="en-US" sz="2800" dirty="0"/>
              <a:t/>
            </a:r>
            <a:br>
              <a:rPr lang="en-US" sz="2800" dirty="0"/>
            </a:br>
            <a:r>
              <a:rPr lang="en-US" sz="2800" dirty="0"/>
              <a:t>for in fact the promise of our Lord immediately takes effect</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بے شک ہمارے رب کا وعدہ فوراہی نافذ ہوجاتا ہے</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cs‘kd</a:t>
            </a:r>
            <a:r>
              <a:rPr lang="en-US" sz="2800" dirty="0" smtClean="0">
                <a:latin typeface="Kruti Dev 016" pitchFamily="2" charset="0"/>
              </a:rPr>
              <a:t> </a:t>
            </a:r>
            <a:r>
              <a:rPr lang="en-US" sz="2800" dirty="0" err="1" smtClean="0">
                <a:latin typeface="Kruti Dev 016" pitchFamily="2" charset="0"/>
              </a:rPr>
              <a:t>gekjs</a:t>
            </a:r>
            <a:r>
              <a:rPr lang="en-US" sz="2800" dirty="0" smtClean="0">
                <a:latin typeface="Kruti Dev 016" pitchFamily="2" charset="0"/>
              </a:rPr>
              <a:t> </a:t>
            </a:r>
            <a:r>
              <a:rPr lang="en-US" sz="2800" dirty="0" err="1" smtClean="0">
                <a:latin typeface="Kruti Dev 016" pitchFamily="2" charset="0"/>
              </a:rPr>
              <a:t>jc</a:t>
            </a:r>
            <a:r>
              <a:rPr lang="en-US" sz="2800" dirty="0" smtClean="0">
                <a:latin typeface="Kruti Dev 016" pitchFamily="2" charset="0"/>
              </a:rPr>
              <a:t> </a:t>
            </a:r>
            <a:r>
              <a:rPr lang="en-US" sz="2800" dirty="0" err="1" smtClean="0">
                <a:latin typeface="Kruti Dev 016" pitchFamily="2" charset="0"/>
              </a:rPr>
              <a:t>dk</a:t>
            </a:r>
            <a:r>
              <a:rPr lang="en-US" sz="2800" dirty="0" smtClean="0">
                <a:latin typeface="Kruti Dev 016" pitchFamily="2" charset="0"/>
              </a:rPr>
              <a:t> </a:t>
            </a:r>
            <a:r>
              <a:rPr lang="en-US" sz="2800" dirty="0" err="1" smtClean="0">
                <a:latin typeface="Kruti Dev 016" pitchFamily="2" charset="0"/>
              </a:rPr>
              <a:t>oknk</a:t>
            </a:r>
            <a:r>
              <a:rPr lang="en-US" sz="2800" dirty="0" smtClean="0">
                <a:latin typeface="Kruti Dev 016" pitchFamily="2" charset="0"/>
              </a:rPr>
              <a:t> </a:t>
            </a:r>
            <a:r>
              <a:rPr lang="en-US" sz="2800" dirty="0" err="1" smtClean="0">
                <a:latin typeface="Kruti Dev 016" pitchFamily="2" charset="0"/>
              </a:rPr>
              <a:t>Q+kSju</a:t>
            </a:r>
            <a:r>
              <a:rPr lang="en-US" sz="2800" dirty="0" smtClean="0">
                <a:latin typeface="Kruti Dev 016" pitchFamily="2" charset="0"/>
              </a:rPr>
              <a:t> </a:t>
            </a:r>
            <a:r>
              <a:rPr lang="en-US" sz="2800" dirty="0" err="1" smtClean="0">
                <a:latin typeface="Kruti Dev 016" pitchFamily="2" charset="0"/>
              </a:rPr>
              <a:t>gh</a:t>
            </a:r>
            <a:r>
              <a:rPr lang="en-US" sz="2800" dirty="0" smtClean="0">
                <a:latin typeface="Kruti Dev 016" pitchFamily="2" charset="0"/>
              </a:rPr>
              <a:t> </a:t>
            </a:r>
            <a:r>
              <a:rPr lang="en-US" sz="2800" dirty="0" err="1" smtClean="0">
                <a:latin typeface="Kruti Dev 016" pitchFamily="2" charset="0"/>
              </a:rPr>
              <a:t>ukfQ+t</a:t>
            </a:r>
            <a:r>
              <a:rPr lang="en-US" sz="2800" dirty="0" smtClean="0">
                <a:latin typeface="Kruti Dev 016" pitchFamily="2" charset="0"/>
              </a:rPr>
              <a:t>+ </a:t>
            </a:r>
            <a:r>
              <a:rPr lang="en-US" sz="2800" dirty="0" err="1" smtClean="0">
                <a:latin typeface="Kruti Dev 016" pitchFamily="2" charset="0"/>
              </a:rPr>
              <a:t>gks</a:t>
            </a:r>
            <a:r>
              <a:rPr lang="en-US" sz="2800" dirty="0" smtClean="0">
                <a:latin typeface="Kruti Dev 016" pitchFamily="2" charset="0"/>
              </a:rPr>
              <a:t> </a:t>
            </a:r>
            <a:r>
              <a:rPr lang="en-US" sz="2800" dirty="0" err="1" smtClean="0">
                <a:latin typeface="Kruti Dev 016" pitchFamily="2" charset="0"/>
              </a:rPr>
              <a:t>tkrk</a:t>
            </a:r>
            <a:r>
              <a:rPr lang="en-US" sz="2800" dirty="0" smtClean="0">
                <a:latin typeface="Kruti Dev 016" pitchFamily="2" charset="0"/>
              </a:rPr>
              <a:t> </a:t>
            </a:r>
            <a:r>
              <a:rPr lang="en-US" sz="2800" dirty="0" err="1" smtClean="0">
                <a:latin typeface="Kruti Dev 016" pitchFamily="2" charset="0"/>
              </a:rPr>
              <a:t>gS</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a:t/>
            </a:r>
            <a:br>
              <a:rPr lang="en-US" sz="2800" dirty="0"/>
            </a:br>
            <a:endParaRPr lang="en-US" sz="2800" dirty="0"/>
          </a:p>
        </p:txBody>
      </p:sp>
    </p:spTree>
    <p:extLst>
      <p:ext uri="{BB962C8B-B14F-4D97-AF65-F5344CB8AC3E}">
        <p14:creationId xmlns:p14="http://schemas.microsoft.com/office/powerpoint/2010/main" xmlns="" val="625307363"/>
      </p:ext>
    </p:extLst>
  </p:cSld>
  <p:clrMapOvr>
    <a:masterClrMapping/>
  </p:clrMapOvr>
  <p:transition>
    <p:fade/>
  </p:transition>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940175"/>
            <a:ext cx="10363200" cy="1470025"/>
          </a:xfrm>
        </p:spPr>
        <p:txBody>
          <a:bodyPr/>
          <a:lstStyle/>
          <a:p>
            <a:r>
              <a:rPr lang="ur-PK" sz="5200" dirty="0" smtClean="0">
                <a:latin typeface="1 MUHAMMADI QURANIC" pitchFamily="66" charset="-78"/>
                <a:cs typeface="1 MUHAMMADI QURANIC" pitchFamily="66" charset="-78"/>
              </a:rPr>
              <a:t>يَا </a:t>
            </a:r>
            <a:r>
              <a:rPr lang="ur-PK" sz="5200" dirty="0">
                <a:latin typeface="1 MUHAMMADI QURANIC" pitchFamily="66" charset="-78"/>
                <a:cs typeface="1 MUHAMMADI QURANIC" pitchFamily="66" charset="-78"/>
              </a:rPr>
              <a:t>وَلِيَّ </a:t>
            </a:r>
            <a:r>
              <a:rPr lang="ur-PK" sz="5200" dirty="0" smtClean="0">
                <a:latin typeface="1 MUHAMMADI QURANIC" pitchFamily="66" charset="-78"/>
                <a:cs typeface="1 MUHAMMADI QURANIC" pitchFamily="66" charset="-78"/>
              </a:rPr>
              <a:t>ٱللہ ِ</a:t>
            </a:r>
            <a:r>
              <a:rPr lang="en-US" sz="5200" dirty="0"/>
              <a:t/>
            </a:r>
            <a:br>
              <a:rPr lang="en-US" sz="5200" dirty="0"/>
            </a:br>
            <a:r>
              <a:rPr lang="en-US" sz="2800" dirty="0" smtClean="0"/>
              <a:t/>
            </a:r>
            <a:br>
              <a:rPr lang="en-US" sz="2800" dirty="0" smtClean="0"/>
            </a:br>
            <a:r>
              <a:rPr lang="en-US" sz="2800" i="1" dirty="0" err="1" smtClean="0"/>
              <a:t>ya</a:t>
            </a:r>
            <a:r>
              <a:rPr lang="en-US" sz="2800" i="1" dirty="0" smtClean="0"/>
              <a:t> </a:t>
            </a:r>
            <a:r>
              <a:rPr lang="en-US" sz="2800" i="1" dirty="0" err="1"/>
              <a:t>waliyya</a:t>
            </a:r>
            <a:r>
              <a:rPr lang="en-US" sz="2800" i="1" dirty="0"/>
              <a:t> </a:t>
            </a:r>
            <a:r>
              <a:rPr lang="en-US" sz="2800" i="1" dirty="0" err="1"/>
              <a:t>allahi</a:t>
            </a:r>
            <a:r>
              <a:rPr lang="en-US" sz="2800" dirty="0"/>
              <a:t/>
            </a:r>
            <a:br>
              <a:rPr lang="en-US" sz="2800" dirty="0"/>
            </a:br>
            <a:r>
              <a:rPr lang="en-US" sz="2800" dirty="0" smtClean="0"/>
              <a:t/>
            </a:r>
            <a:br>
              <a:rPr lang="en-US" sz="2800" dirty="0" smtClean="0"/>
            </a:br>
            <a:r>
              <a:rPr lang="en-US" sz="2800" dirty="0" smtClean="0"/>
              <a:t>O </a:t>
            </a:r>
            <a:r>
              <a:rPr lang="en-US" sz="2800" dirty="0"/>
              <a:t>vicegerent of Allah</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اے اللہ کے قابل بھروسہ نمائندہ</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smtClean="0">
                <a:latin typeface="Kruti Dev 016" pitchFamily="2" charset="0"/>
                <a:cs typeface="Faiz Lahori Nastaleeq" pitchFamily="2" charset="-78"/>
              </a:rPr>
              <a:t>,s </a:t>
            </a:r>
            <a:r>
              <a:rPr lang="en-US" sz="2800" dirty="0" err="1" smtClean="0">
                <a:latin typeface="Kruti Dev 016" pitchFamily="2" charset="0"/>
                <a:cs typeface="Faiz Lahori Nastaleeq" pitchFamily="2" charset="-78"/>
              </a:rPr>
              <a:t>vYykg</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ds</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d+kfcys</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Hkjkslk</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uqekbZUns</a:t>
            </a: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a:t/>
            </a:r>
            <a:br>
              <a:rPr lang="en-US" sz="2800" dirty="0"/>
            </a:br>
            <a:endParaRPr lang="en-US" sz="2800" dirty="0"/>
          </a:p>
        </p:txBody>
      </p:sp>
    </p:spTree>
    <p:extLst>
      <p:ext uri="{BB962C8B-B14F-4D97-AF65-F5344CB8AC3E}">
        <p14:creationId xmlns:p14="http://schemas.microsoft.com/office/powerpoint/2010/main" xmlns="" val="908157019"/>
      </p:ext>
    </p:extLst>
  </p:cSld>
  <p:clrMapOvr>
    <a:masterClrMapping/>
  </p:clrMapOvr>
  <p:transition>
    <p:fade/>
  </p:transition>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657600"/>
            <a:ext cx="10363200" cy="1470025"/>
          </a:xfrm>
        </p:spPr>
        <p:txBody>
          <a:bodyPr/>
          <a:lstStyle/>
          <a:p>
            <a:r>
              <a:rPr lang="ur-PK" sz="5200" dirty="0">
                <a:latin typeface="1 MUHAMMADI QURANIC" pitchFamily="66" charset="-78"/>
                <a:cs typeface="1 MUHAMMADI QURANIC" pitchFamily="66" charset="-78"/>
              </a:rPr>
              <a:t>إِنَّ بَيْنِي وَبيْنَ </a:t>
            </a:r>
            <a:r>
              <a:rPr lang="ur-PK" sz="5200" dirty="0" smtClean="0">
                <a:latin typeface="1 MUHAMMADI QURANIC" pitchFamily="66" charset="-78"/>
                <a:cs typeface="1 MUHAMMADI QURANIC" pitchFamily="66" charset="-78"/>
              </a:rPr>
              <a:t>ٱللہِ  </a:t>
            </a:r>
            <a:r>
              <a:rPr lang="ur-PK" sz="5200" dirty="0">
                <a:latin typeface="1 MUHAMMADI QURANIC" pitchFamily="66" charset="-78"/>
                <a:cs typeface="1 MUHAMMADI QURANIC" pitchFamily="66" charset="-78"/>
              </a:rPr>
              <a:t>عَزَّ وَجَلَّ </a:t>
            </a:r>
            <a:r>
              <a:rPr lang="ur-PK" sz="5200" dirty="0" smtClean="0">
                <a:latin typeface="1 MUHAMMADI QURANIC" pitchFamily="66" charset="-78"/>
                <a:cs typeface="1 MUHAMMADI QURANIC" pitchFamily="66" charset="-78"/>
              </a:rPr>
              <a:t>ذُنُوبًا</a:t>
            </a:r>
            <a:r>
              <a:rPr lang="en-US" sz="5200" i="1" dirty="0"/>
              <a:t/>
            </a:r>
            <a:br>
              <a:rPr lang="en-US" sz="5200" i="1" dirty="0"/>
            </a:br>
            <a:r>
              <a:rPr lang="ur-PK" sz="2800" i="1" dirty="0" smtClean="0"/>
              <a:t/>
            </a:r>
            <a:br>
              <a:rPr lang="ur-PK" sz="2800" i="1" dirty="0" smtClean="0"/>
            </a:br>
            <a:r>
              <a:rPr lang="en-US" sz="2800" i="1" dirty="0" err="1" smtClean="0"/>
              <a:t>inna</a:t>
            </a:r>
            <a:r>
              <a:rPr lang="en-US" sz="2800" i="1" dirty="0" smtClean="0"/>
              <a:t> </a:t>
            </a:r>
            <a:r>
              <a:rPr lang="en-US" sz="2800" i="1" dirty="0" err="1"/>
              <a:t>bayni</a:t>
            </a:r>
            <a:r>
              <a:rPr lang="en-US" sz="2800" i="1" dirty="0"/>
              <a:t> </a:t>
            </a:r>
            <a:r>
              <a:rPr lang="en-US" sz="2800" i="1" dirty="0" err="1"/>
              <a:t>wa</a:t>
            </a:r>
            <a:r>
              <a:rPr lang="en-US" sz="2800" i="1" dirty="0"/>
              <a:t> </a:t>
            </a:r>
            <a:r>
              <a:rPr lang="en-US" sz="2800" i="1" dirty="0" err="1"/>
              <a:t>bayna</a:t>
            </a:r>
            <a:r>
              <a:rPr lang="en-US" sz="2800" i="1" dirty="0"/>
              <a:t> </a:t>
            </a:r>
            <a:r>
              <a:rPr lang="en-US" sz="2800" i="1" dirty="0" err="1"/>
              <a:t>allahi</a:t>
            </a:r>
            <a:r>
              <a:rPr lang="en-US" sz="2800" i="1" dirty="0"/>
              <a:t> `</a:t>
            </a:r>
            <a:r>
              <a:rPr lang="en-US" sz="2800" i="1" dirty="0" err="1"/>
              <a:t>azza</a:t>
            </a:r>
            <a:r>
              <a:rPr lang="en-US" sz="2800" i="1" dirty="0"/>
              <a:t> </a:t>
            </a:r>
            <a:r>
              <a:rPr lang="en-US" sz="2800" i="1" dirty="0" err="1"/>
              <a:t>wa</a:t>
            </a:r>
            <a:r>
              <a:rPr lang="en-US" sz="2800" i="1" dirty="0"/>
              <a:t> </a:t>
            </a:r>
            <a:r>
              <a:rPr lang="en-US" sz="2800" i="1" dirty="0" err="1"/>
              <a:t>jalla</a:t>
            </a:r>
            <a:r>
              <a:rPr lang="en-US" sz="2800" i="1" dirty="0"/>
              <a:t> </a:t>
            </a:r>
            <a:r>
              <a:rPr lang="en-US" sz="2800" i="1" dirty="0" err="1" smtClean="0"/>
              <a:t>dhunuban</a:t>
            </a:r>
            <a:r>
              <a:rPr lang="ur-PK" sz="2800" i="1" dirty="0" smtClean="0"/>
              <a:t/>
            </a:r>
            <a:br>
              <a:rPr lang="ur-PK" sz="2800" i="1" dirty="0" smtClean="0"/>
            </a:br>
            <a:r>
              <a:rPr lang="en-US" sz="2800" dirty="0"/>
              <a:t/>
            </a:r>
            <a:br>
              <a:rPr lang="en-US" sz="2800" dirty="0"/>
            </a:br>
            <a:r>
              <a:rPr lang="en-US" sz="2800" dirty="0"/>
              <a:t>There stand between me and Allah the Almighty and All-majestic, </a:t>
            </a:r>
            <a:r>
              <a:rPr lang="en-US" sz="2800" dirty="0" smtClean="0"/>
              <a:t>sins</a:t>
            </a:r>
            <a:r>
              <a:rPr lang="ur-PK" sz="2800" dirty="0" smtClean="0"/>
              <a:t/>
            </a:r>
            <a:br>
              <a:rPr lang="ur-PK" sz="2800" dirty="0" smtClean="0"/>
            </a:br>
            <a:r>
              <a:rPr lang="ur-PK" sz="2800" dirty="0" smtClean="0"/>
              <a:t/>
            </a:r>
            <a:br>
              <a:rPr lang="ur-PK" sz="2800" dirty="0" smtClean="0"/>
            </a:br>
            <a:r>
              <a:rPr lang="ur-PK" sz="2800" dirty="0" smtClean="0">
                <a:latin typeface="Faiz Lahori Nastaleeq" pitchFamily="2" charset="-78"/>
                <a:cs typeface="Faiz Lahori Nastaleeq" pitchFamily="2" charset="-78"/>
              </a:rPr>
              <a:t>مجھے اللہ سے جدا کرنے والی غلطیوں کی راہ میں حائل رکاوٹیں ختم نہیں کی جاسکتی ہیں ،</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cs typeface="Faiz Lahori Nastaleeq" pitchFamily="2" charset="-78"/>
              </a:rPr>
              <a:t>eq</a:t>
            </a:r>
            <a:r>
              <a:rPr lang="en-US" sz="2800" dirty="0" smtClean="0">
                <a:latin typeface="Kruti Dev 016" pitchFamily="2" charset="0"/>
                <a:cs typeface="Faiz Lahori Nastaleeq" pitchFamily="2" charset="-78"/>
              </a:rPr>
              <a:t>&gt;s </a:t>
            </a:r>
            <a:r>
              <a:rPr lang="en-US" sz="2800" dirty="0" err="1" smtClean="0">
                <a:latin typeface="Kruti Dev 016" pitchFamily="2" charset="0"/>
                <a:cs typeface="Faiz Lahori Nastaleeq" pitchFamily="2" charset="-78"/>
              </a:rPr>
              <a:t>vYykg</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ls</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tqnk</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djus</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okyh</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x+yfr;ksa</a:t>
            </a:r>
            <a:r>
              <a:rPr lang="en-US" sz="2800" dirty="0" smtClean="0">
                <a:latin typeface="Kruti Dev 016" pitchFamily="2" charset="0"/>
                <a:cs typeface="Faiz Lahori Nastaleeq" pitchFamily="2" charset="-78"/>
              </a:rPr>
              <a:t> dh </a:t>
            </a:r>
            <a:r>
              <a:rPr lang="en-US" sz="2800" dirty="0" err="1" smtClean="0">
                <a:latin typeface="Kruti Dev 016" pitchFamily="2" charset="0"/>
                <a:cs typeface="Faiz Lahori Nastaleeq" pitchFamily="2" charset="-78"/>
              </a:rPr>
              <a:t>jkg</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esa</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gk,y</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dkoVsa</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kRe</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ugha</a:t>
            </a:r>
            <a:r>
              <a:rPr lang="en-US" sz="2800" dirty="0" smtClean="0">
                <a:latin typeface="Kruti Dev 016" pitchFamily="2" charset="0"/>
                <a:cs typeface="Faiz Lahori Nastaleeq" pitchFamily="2" charset="-78"/>
              </a:rPr>
              <a:t> dh </a:t>
            </a:r>
            <a:r>
              <a:rPr lang="en-US" sz="2800" dirty="0" err="1" smtClean="0">
                <a:latin typeface="Kruti Dev 016" pitchFamily="2" charset="0"/>
                <a:cs typeface="Faiz Lahori Nastaleeq" pitchFamily="2" charset="-78"/>
              </a:rPr>
              <a:t>tk</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ldrh</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gSa</a:t>
            </a:r>
            <a:r>
              <a:rPr lang="en-US" sz="2800" dirty="0" smtClean="0">
                <a:latin typeface="Kruti Dev 016" pitchFamily="2" charset="0"/>
                <a:cs typeface="Faiz Lahori Nastaleeq" pitchFamily="2" charset="-78"/>
              </a:rPr>
              <a:t>]</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a:t/>
            </a:r>
            <a:br>
              <a:rPr lang="en-US" sz="2800" dirty="0"/>
            </a:br>
            <a:endParaRPr lang="en-US" sz="2800" dirty="0"/>
          </a:p>
        </p:txBody>
      </p:sp>
    </p:spTree>
    <p:extLst>
      <p:ext uri="{BB962C8B-B14F-4D97-AF65-F5344CB8AC3E}">
        <p14:creationId xmlns:p14="http://schemas.microsoft.com/office/powerpoint/2010/main" xmlns="" val="1542185756"/>
      </p:ext>
    </p:extLst>
  </p:cSld>
  <p:clrMapOvr>
    <a:masterClrMapping/>
  </p:clrMapOvr>
  <p:transition>
    <p:fade/>
  </p:transition>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254375"/>
            <a:ext cx="10363200" cy="1470025"/>
          </a:xfrm>
        </p:spPr>
        <p:txBody>
          <a:bodyPr/>
          <a:lstStyle/>
          <a:p>
            <a:r>
              <a:rPr lang="ur-PK" sz="5200" dirty="0">
                <a:latin typeface="1 MUHAMMADI QURANIC" pitchFamily="66" charset="-78"/>
                <a:cs typeface="1 MUHAMMADI QURANIC" pitchFamily="66" charset="-78"/>
              </a:rPr>
              <a:t>لَا يَأْتِي عَلَيْهَا إِلَّا رِضَاكُمْ</a:t>
            </a:r>
            <a:r>
              <a:rPr lang="en-US" sz="5200" dirty="0"/>
              <a:t/>
            </a:r>
            <a:br>
              <a:rPr lang="en-US" sz="5200" dirty="0"/>
            </a:br>
            <a:r>
              <a:rPr lang="en-US" sz="2800" dirty="0" smtClean="0"/>
              <a:t/>
            </a:r>
            <a:br>
              <a:rPr lang="en-US" sz="2800" dirty="0" smtClean="0"/>
            </a:br>
            <a:r>
              <a:rPr lang="en-US" sz="2800" i="1" dirty="0" smtClean="0"/>
              <a:t>la </a:t>
            </a:r>
            <a:r>
              <a:rPr lang="en-US" sz="2800" i="1" dirty="0" err="1"/>
              <a:t>ya'ti</a:t>
            </a:r>
            <a:r>
              <a:rPr lang="en-US" sz="2800" i="1" dirty="0"/>
              <a:t> `</a:t>
            </a:r>
            <a:r>
              <a:rPr lang="en-US" sz="2800" i="1" dirty="0" err="1"/>
              <a:t>alayha</a:t>
            </a:r>
            <a:r>
              <a:rPr lang="en-US" sz="2800" i="1" dirty="0"/>
              <a:t> </a:t>
            </a:r>
            <a:r>
              <a:rPr lang="en-US" sz="2800" i="1" dirty="0" err="1"/>
              <a:t>illa</a:t>
            </a:r>
            <a:r>
              <a:rPr lang="en-US" sz="2800" i="1" dirty="0"/>
              <a:t> </a:t>
            </a:r>
            <a:r>
              <a:rPr lang="en-US" sz="2800" i="1" dirty="0" err="1"/>
              <a:t>ridakum</a:t>
            </a:r>
            <a:r>
              <a:rPr lang="en-US" sz="2800" dirty="0"/>
              <a:t/>
            </a:r>
            <a:br>
              <a:rPr lang="en-US" sz="2800" dirty="0"/>
            </a:br>
            <a:r>
              <a:rPr lang="en-US" sz="2800" dirty="0" smtClean="0"/>
              <a:t/>
            </a:r>
            <a:br>
              <a:rPr lang="en-US" sz="2800" dirty="0" smtClean="0"/>
            </a:br>
            <a:r>
              <a:rPr lang="en-US" sz="2800" dirty="0" smtClean="0"/>
              <a:t>that </a:t>
            </a:r>
            <a:r>
              <a:rPr lang="en-US" sz="2800" dirty="0"/>
              <a:t>cannot be demolished except by attaining your satisfaction</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اس سے آپ کا اطمینان حاصل ہوسکتا ہے</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blls</a:t>
            </a:r>
            <a:r>
              <a:rPr lang="en-US" sz="2800" dirty="0" smtClean="0">
                <a:latin typeface="Kruti Dev 016" pitchFamily="2" charset="0"/>
              </a:rPr>
              <a:t> </a:t>
            </a:r>
            <a:r>
              <a:rPr lang="en-US" sz="2800" dirty="0" err="1" smtClean="0">
                <a:latin typeface="Kruti Dev 016" pitchFamily="2" charset="0"/>
              </a:rPr>
              <a:t>vkidk</a:t>
            </a:r>
            <a:r>
              <a:rPr lang="en-US" sz="2800" dirty="0" smtClean="0">
                <a:latin typeface="Kruti Dev 016" pitchFamily="2" charset="0"/>
              </a:rPr>
              <a:t> </a:t>
            </a:r>
            <a:r>
              <a:rPr lang="en-US" sz="2800" dirty="0" err="1" smtClean="0">
                <a:latin typeface="Kruti Dev 016" pitchFamily="2" charset="0"/>
              </a:rPr>
              <a:t>bRehuku</a:t>
            </a:r>
            <a:r>
              <a:rPr lang="en-US" sz="2800" dirty="0" smtClean="0">
                <a:latin typeface="Kruti Dev 016" pitchFamily="2" charset="0"/>
              </a:rPr>
              <a:t> </a:t>
            </a:r>
            <a:r>
              <a:rPr lang="en-US" sz="2800" dirty="0" err="1" smtClean="0">
                <a:latin typeface="Kruti Dev 016" pitchFamily="2" charset="0"/>
              </a:rPr>
              <a:t>gkfly</a:t>
            </a:r>
            <a:r>
              <a:rPr lang="en-US" sz="2800" dirty="0" smtClean="0">
                <a:latin typeface="Kruti Dev 016" pitchFamily="2" charset="0"/>
              </a:rPr>
              <a:t> </a:t>
            </a:r>
            <a:r>
              <a:rPr lang="en-US" sz="2800" dirty="0" err="1" smtClean="0">
                <a:latin typeface="Kruti Dev 016" pitchFamily="2" charset="0"/>
              </a:rPr>
              <a:t>gks</a:t>
            </a:r>
            <a:r>
              <a:rPr lang="en-US" sz="2800" dirty="0" smtClean="0">
                <a:latin typeface="Kruti Dev 016" pitchFamily="2" charset="0"/>
              </a:rPr>
              <a:t> </a:t>
            </a:r>
            <a:r>
              <a:rPr lang="en-US" sz="2800" dirty="0" err="1" smtClean="0">
                <a:latin typeface="Kruti Dev 016" pitchFamily="2" charset="0"/>
              </a:rPr>
              <a:t>ldrk</a:t>
            </a:r>
            <a:r>
              <a:rPr lang="en-US" sz="2800" dirty="0" smtClean="0">
                <a:latin typeface="Kruti Dev 016" pitchFamily="2" charset="0"/>
              </a:rPr>
              <a:t> </a:t>
            </a:r>
            <a:r>
              <a:rPr lang="en-US" sz="2800" dirty="0" err="1" smtClean="0">
                <a:latin typeface="Kruti Dev 016" pitchFamily="2" charset="0"/>
              </a:rPr>
              <a:t>gS</a:t>
            </a:r>
            <a:endParaRPr lang="en-US" sz="2800" dirty="0"/>
          </a:p>
        </p:txBody>
      </p:sp>
    </p:spTree>
    <p:extLst>
      <p:ext uri="{BB962C8B-B14F-4D97-AF65-F5344CB8AC3E}">
        <p14:creationId xmlns:p14="http://schemas.microsoft.com/office/powerpoint/2010/main" xmlns="" val="3736974753"/>
      </p:ext>
    </p:extLst>
  </p:cSld>
  <p:clrMapOvr>
    <a:masterClrMapping/>
  </p:clrMapOvr>
  <p:transition>
    <p:fade/>
  </p:transition>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962400"/>
            <a:ext cx="10363200" cy="1470025"/>
          </a:xfrm>
        </p:spPr>
        <p:txBody>
          <a:bodyPr/>
          <a:lstStyle/>
          <a:p>
            <a:r>
              <a:rPr lang="ur-PK" sz="5200" dirty="0">
                <a:latin typeface="1 MUHAMMADI QURANIC" pitchFamily="66" charset="-78"/>
                <a:cs typeface="1 MUHAMMADI QURANIC" pitchFamily="66" charset="-78"/>
              </a:rPr>
              <a:t>فَبِحَقِّ مَنِ ٱئْتَمَنَكُمْ عَلَىٰ سِرِّهِ</a:t>
            </a:r>
            <a:r>
              <a:rPr lang="en-US" sz="5200" dirty="0"/>
              <a:t/>
            </a:r>
            <a:br>
              <a:rPr lang="en-US" sz="5200" dirty="0"/>
            </a:br>
            <a:r>
              <a:rPr lang="ur-PK" sz="2800" dirty="0" smtClean="0"/>
              <a:t/>
            </a:r>
            <a:br>
              <a:rPr lang="ur-PK" sz="2800" dirty="0" smtClean="0"/>
            </a:br>
            <a:r>
              <a:rPr lang="en-US" sz="2800" i="1" dirty="0" err="1" smtClean="0"/>
              <a:t>fabihaqqi</a:t>
            </a:r>
            <a:r>
              <a:rPr lang="en-US" sz="2800" i="1" dirty="0" smtClean="0"/>
              <a:t> </a:t>
            </a:r>
            <a:r>
              <a:rPr lang="en-US" sz="2800" i="1" dirty="0"/>
              <a:t>man </a:t>
            </a:r>
            <a:r>
              <a:rPr lang="en-US" sz="2800" i="1" dirty="0" err="1"/>
              <a:t>i'tamanakum</a:t>
            </a:r>
            <a:r>
              <a:rPr lang="en-US" sz="2800" i="1" dirty="0"/>
              <a:t> `ala </a:t>
            </a:r>
            <a:r>
              <a:rPr lang="en-US" sz="2800" i="1" dirty="0" err="1"/>
              <a:t>sirrihi</a:t>
            </a:r>
            <a:r>
              <a:rPr lang="en-US" sz="2800" dirty="0"/>
              <a:t/>
            </a:r>
            <a:br>
              <a:rPr lang="en-US" sz="2800" dirty="0"/>
            </a:br>
            <a:r>
              <a:rPr lang="ur-PK" sz="2800" dirty="0" smtClean="0"/>
              <a:t/>
            </a:r>
            <a:br>
              <a:rPr lang="ur-PK" sz="2800" dirty="0" smtClean="0"/>
            </a:br>
            <a:r>
              <a:rPr lang="en-US" sz="2800" dirty="0" smtClean="0"/>
              <a:t>Therefore</a:t>
            </a:r>
            <a:r>
              <a:rPr lang="en-US" sz="2800" dirty="0"/>
              <a:t>, [I beseech you] in the name of the One Who has entrusted you with His secret</a:t>
            </a:r>
            <a:r>
              <a:rPr lang="en-US" sz="2800" dirty="0" smtClean="0"/>
              <a:t>,</a:t>
            </a:r>
            <a:r>
              <a:rPr lang="ur-PK" sz="2800" dirty="0" smtClean="0"/>
              <a:t/>
            </a:r>
            <a:br>
              <a:rPr lang="ur-PK" sz="2800" dirty="0" smtClean="0"/>
            </a:br>
            <a:r>
              <a:rPr lang="ur-PK" sz="2800" dirty="0" smtClean="0"/>
              <a:t/>
            </a:r>
            <a:br>
              <a:rPr lang="ur-PK" sz="2800" dirty="0" smtClean="0"/>
            </a:br>
            <a:r>
              <a:rPr lang="ur-PK" sz="2800" dirty="0" smtClean="0">
                <a:latin typeface="Faiz Lahori Nastaleeq" pitchFamily="2" charset="-78"/>
                <a:cs typeface="Faiz Lahori Nastaleeq" pitchFamily="2" charset="-78"/>
              </a:rPr>
              <a:t>لہٰذا خدائی اختیار کے نام پر آپ کو تفویض کیا گیا</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fygkt+k</a:t>
            </a:r>
            <a:r>
              <a:rPr lang="en-US" sz="2800" dirty="0" smtClean="0">
                <a:latin typeface="Kruti Dev 016" pitchFamily="2" charset="0"/>
              </a:rPr>
              <a:t> [+</a:t>
            </a:r>
            <a:r>
              <a:rPr lang="en-US" sz="2800" dirty="0" err="1" smtClean="0">
                <a:latin typeface="Kruti Dev 016" pitchFamily="2" charset="0"/>
              </a:rPr>
              <a:t>kqnkbZ</a:t>
            </a:r>
            <a:r>
              <a:rPr lang="en-US" sz="2800" dirty="0" smtClean="0">
                <a:latin typeface="Kruti Dev 016" pitchFamily="2" charset="0"/>
              </a:rPr>
              <a:t> b[+</a:t>
            </a:r>
            <a:r>
              <a:rPr lang="en-US" sz="2800" dirty="0" err="1" smtClean="0">
                <a:latin typeface="Kruti Dev 016" pitchFamily="2" charset="0"/>
              </a:rPr>
              <a:t>rs;kj</a:t>
            </a:r>
            <a:r>
              <a:rPr lang="en-US" sz="2800" dirty="0" smtClean="0">
                <a:latin typeface="Kruti Dev 016" pitchFamily="2" charset="0"/>
              </a:rPr>
              <a:t> </a:t>
            </a:r>
            <a:r>
              <a:rPr lang="en-US" sz="2800" dirty="0" err="1" smtClean="0">
                <a:latin typeface="Kruti Dev 016" pitchFamily="2" charset="0"/>
              </a:rPr>
              <a:t>ds</a:t>
            </a:r>
            <a:r>
              <a:rPr lang="en-US" sz="2800" dirty="0" smtClean="0">
                <a:latin typeface="Kruti Dev 016" pitchFamily="2" charset="0"/>
              </a:rPr>
              <a:t> </a:t>
            </a:r>
            <a:r>
              <a:rPr lang="en-US" sz="2800" dirty="0" err="1" smtClean="0">
                <a:latin typeface="Kruti Dev 016" pitchFamily="2" charset="0"/>
              </a:rPr>
              <a:t>uke</a:t>
            </a:r>
            <a:r>
              <a:rPr lang="en-US" sz="2800" dirty="0" smtClean="0">
                <a:latin typeface="Kruti Dev 016" pitchFamily="2" charset="0"/>
              </a:rPr>
              <a:t> </a:t>
            </a:r>
            <a:r>
              <a:rPr lang="en-US" sz="2800" dirty="0" err="1" smtClean="0">
                <a:latin typeface="Kruti Dev 016" pitchFamily="2" charset="0"/>
              </a:rPr>
              <a:t>ij</a:t>
            </a:r>
            <a:r>
              <a:rPr lang="en-US" sz="2800" dirty="0" smtClean="0">
                <a:latin typeface="Kruti Dev 016" pitchFamily="2" charset="0"/>
              </a:rPr>
              <a:t> </a:t>
            </a:r>
            <a:r>
              <a:rPr lang="en-US" sz="2800" dirty="0" err="1" smtClean="0">
                <a:latin typeface="Kruti Dev 016" pitchFamily="2" charset="0"/>
              </a:rPr>
              <a:t>vkidks</a:t>
            </a:r>
            <a:r>
              <a:rPr lang="en-US" sz="2800" dirty="0" smtClean="0">
                <a:latin typeface="Kruti Dev 016" pitchFamily="2" charset="0"/>
              </a:rPr>
              <a:t> </a:t>
            </a:r>
            <a:r>
              <a:rPr lang="en-US" sz="2800" dirty="0" err="1" smtClean="0">
                <a:latin typeface="Kruti Dev 016" pitchFamily="2" charset="0"/>
              </a:rPr>
              <a:t>rQ+oht</a:t>
            </a:r>
            <a:r>
              <a:rPr lang="en-US" sz="2800" dirty="0" smtClean="0">
                <a:latin typeface="Kruti Dev 016" pitchFamily="2" charset="0"/>
              </a:rPr>
              <a:t>+ </a:t>
            </a:r>
            <a:r>
              <a:rPr lang="en-US" sz="2800" dirty="0" err="1" smtClean="0">
                <a:latin typeface="Kruti Dev 016" pitchFamily="2" charset="0"/>
              </a:rPr>
              <a:t>fd;k</a:t>
            </a:r>
            <a:r>
              <a:rPr lang="en-US" sz="2800" dirty="0" smtClean="0">
                <a:latin typeface="Kruti Dev 016" pitchFamily="2" charset="0"/>
              </a:rPr>
              <a:t> </a:t>
            </a:r>
            <a:r>
              <a:rPr lang="en-US" sz="2800" dirty="0" err="1" smtClean="0">
                <a:latin typeface="Kruti Dev 016" pitchFamily="2" charset="0"/>
              </a:rPr>
              <a:t>x;k</a:t>
            </a: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a:t/>
            </a:r>
            <a:br>
              <a:rPr lang="en-US" sz="2800" dirty="0"/>
            </a:br>
            <a:endParaRPr lang="en-US" sz="2800" dirty="0"/>
          </a:p>
        </p:txBody>
      </p:sp>
    </p:spTree>
    <p:extLst>
      <p:ext uri="{BB962C8B-B14F-4D97-AF65-F5344CB8AC3E}">
        <p14:creationId xmlns:p14="http://schemas.microsoft.com/office/powerpoint/2010/main" xmlns="" val="228019838"/>
      </p:ext>
    </p:extLst>
  </p:cSld>
  <p:clrMapOvr>
    <a:masterClrMapping/>
  </p:clrMapOvr>
  <p:transition>
    <p:fade/>
  </p:transition>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276600"/>
            <a:ext cx="10363200" cy="1470025"/>
          </a:xfrm>
        </p:spPr>
        <p:txBody>
          <a:bodyPr/>
          <a:lstStyle/>
          <a:p>
            <a:r>
              <a:rPr lang="ur-PK" sz="5200" dirty="0">
                <a:latin typeface="1 MUHAMMADI QURANIC" pitchFamily="66" charset="-78"/>
                <a:cs typeface="1 MUHAMMADI QURANIC" pitchFamily="66" charset="-78"/>
              </a:rPr>
              <a:t>وَٱسْتَرْعَاكُمْ أَمْرَ خَلْقِهِ</a:t>
            </a:r>
            <a:r>
              <a:rPr lang="en-US" sz="5200" dirty="0"/>
              <a:t/>
            </a:r>
            <a:br>
              <a:rPr lang="en-US" sz="5200" dirty="0"/>
            </a:br>
            <a:r>
              <a:rPr lang="en-US" sz="2800" dirty="0" smtClean="0"/>
              <a:t/>
            </a:r>
            <a:br>
              <a:rPr lang="en-US" sz="2800" dirty="0" smtClean="0"/>
            </a:br>
            <a:r>
              <a:rPr lang="en-US" sz="2800" i="1" dirty="0" err="1" smtClean="0"/>
              <a:t>wastar`akum</a:t>
            </a:r>
            <a:r>
              <a:rPr lang="en-US" sz="2800" i="1" dirty="0" smtClean="0"/>
              <a:t> </a:t>
            </a:r>
            <a:r>
              <a:rPr lang="en-US" sz="2800" i="1" dirty="0" err="1"/>
              <a:t>amra</a:t>
            </a:r>
            <a:r>
              <a:rPr lang="en-US" sz="2800" i="1" dirty="0"/>
              <a:t> </a:t>
            </a:r>
            <a:r>
              <a:rPr lang="en-US" sz="2800" i="1" dirty="0" err="1"/>
              <a:t>khalqihi</a:t>
            </a:r>
            <a:r>
              <a:rPr lang="en-US" sz="2800" dirty="0"/>
              <a:t/>
            </a:r>
            <a:br>
              <a:rPr lang="en-US" sz="2800" dirty="0"/>
            </a:br>
            <a:r>
              <a:rPr lang="en-US" sz="2800" dirty="0" smtClean="0"/>
              <a:t/>
            </a:r>
            <a:br>
              <a:rPr lang="en-US" sz="2800" dirty="0" smtClean="0"/>
            </a:br>
            <a:r>
              <a:rPr lang="en-US" sz="2800" dirty="0" smtClean="0"/>
              <a:t>assigned </a:t>
            </a:r>
            <a:r>
              <a:rPr lang="en-US" sz="2800" dirty="0"/>
              <a:t>you to supervise the affairs of His creatures</a:t>
            </a:r>
            <a:r>
              <a:rPr lang="en-US" sz="2800" dirty="0" smtClean="0"/>
              <a:t>,</a:t>
            </a:r>
            <a:r>
              <a:rPr lang="ur-PK" sz="2800" dirty="0" smtClean="0"/>
              <a:t/>
            </a:r>
            <a:br>
              <a:rPr lang="ur-PK" sz="2800" dirty="0" smtClean="0"/>
            </a:br>
            <a:r>
              <a:rPr lang="ur-PK" sz="2800" dirty="0" smtClean="0"/>
              <a:t/>
            </a:r>
            <a:br>
              <a:rPr lang="ur-PK" sz="2800" dirty="0" smtClean="0"/>
            </a:br>
            <a:r>
              <a:rPr lang="ur-PK" sz="2800" dirty="0" smtClean="0">
                <a:latin typeface="Faiz Lahori Nastaleeq" pitchFamily="2" charset="-78"/>
                <a:cs typeface="Faiz Lahori Nastaleeq" pitchFamily="2" charset="-78"/>
              </a:rPr>
              <a:t>آپ کے سپرد انسانی معاشرے کی انتظامیہ</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vkids</a:t>
            </a:r>
            <a:r>
              <a:rPr lang="en-US" sz="2800" dirty="0" smtClean="0">
                <a:latin typeface="Kruti Dev 016" pitchFamily="2" charset="0"/>
              </a:rPr>
              <a:t> </a:t>
            </a:r>
            <a:r>
              <a:rPr lang="en-US" sz="2800" dirty="0" err="1" smtClean="0">
                <a:latin typeface="Kruti Dev 016" pitchFamily="2" charset="0"/>
              </a:rPr>
              <a:t>fliqnZ</a:t>
            </a:r>
            <a:r>
              <a:rPr lang="en-US" sz="2800" dirty="0" smtClean="0">
                <a:latin typeface="Kruti Dev 016" pitchFamily="2" charset="0"/>
              </a:rPr>
              <a:t> </a:t>
            </a:r>
            <a:r>
              <a:rPr lang="en-US" sz="2800" dirty="0" err="1" smtClean="0">
                <a:latin typeface="Kruti Dev 016" pitchFamily="2" charset="0"/>
              </a:rPr>
              <a:t>bUlkuh</a:t>
            </a:r>
            <a:r>
              <a:rPr lang="en-US" sz="2800" dirty="0" smtClean="0">
                <a:latin typeface="Kruti Dev 016" pitchFamily="2" charset="0"/>
              </a:rPr>
              <a:t> </a:t>
            </a:r>
            <a:r>
              <a:rPr lang="en-US" sz="2800" dirty="0" err="1" smtClean="0">
                <a:latin typeface="Kruti Dev 016" pitchFamily="2" charset="0"/>
              </a:rPr>
              <a:t>eqvk’kjs</a:t>
            </a:r>
            <a:r>
              <a:rPr lang="en-US" sz="2800" dirty="0" smtClean="0">
                <a:latin typeface="Kruti Dev 016" pitchFamily="2" charset="0"/>
              </a:rPr>
              <a:t> dh </a:t>
            </a:r>
            <a:r>
              <a:rPr lang="en-US" sz="2800" dirty="0" err="1" smtClean="0">
                <a:latin typeface="Kruti Dev 016" pitchFamily="2" charset="0"/>
              </a:rPr>
              <a:t>bUrst</a:t>
            </a:r>
            <a:r>
              <a:rPr lang="en-US" sz="2800" dirty="0" smtClean="0">
                <a:latin typeface="Kruti Dev 016" pitchFamily="2" charset="0"/>
              </a:rPr>
              <a:t>++</a:t>
            </a:r>
            <a:r>
              <a:rPr lang="en-US" sz="2800" dirty="0" err="1" smtClean="0">
                <a:latin typeface="Kruti Dev 016" pitchFamily="2" charset="0"/>
              </a:rPr>
              <a:t>kfe;k</a:t>
            </a:r>
            <a:endParaRPr lang="en-US" sz="2800" dirty="0"/>
          </a:p>
        </p:txBody>
      </p:sp>
    </p:spTree>
    <p:extLst>
      <p:ext uri="{BB962C8B-B14F-4D97-AF65-F5344CB8AC3E}">
        <p14:creationId xmlns:p14="http://schemas.microsoft.com/office/powerpoint/2010/main" xmlns="" val="4028658397"/>
      </p:ext>
    </p:extLst>
  </p:cSld>
  <p:clrMapOvr>
    <a:masterClrMapping/>
  </p:clrMapOvr>
  <p:transition>
    <p:fade/>
  </p:transition>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025775"/>
            <a:ext cx="10363200" cy="1470025"/>
          </a:xfrm>
        </p:spPr>
        <p:txBody>
          <a:bodyPr/>
          <a:lstStyle/>
          <a:p>
            <a:r>
              <a:rPr lang="ur-PK" sz="5200" dirty="0">
                <a:latin typeface="1 MUHAMMADI QURANIC" pitchFamily="66" charset="-78"/>
                <a:cs typeface="1 MUHAMMADI QURANIC" pitchFamily="66" charset="-78"/>
              </a:rPr>
              <a:t>وَقَرَنَ طَاعَتَكُمْ بِطَاعَتِهِ</a:t>
            </a:r>
            <a:r>
              <a:rPr lang="en-US" sz="5200" dirty="0"/>
              <a:t/>
            </a:r>
            <a:br>
              <a:rPr lang="en-US" sz="5200" dirty="0"/>
            </a:br>
            <a:r>
              <a:rPr lang="ur-PK" sz="2800" dirty="0" smtClean="0"/>
              <a:t/>
            </a:r>
            <a:br>
              <a:rPr lang="ur-PK" sz="2800" dirty="0" smtClean="0"/>
            </a:br>
            <a:r>
              <a:rPr lang="en-US" sz="2800" i="1" dirty="0" err="1" smtClean="0"/>
              <a:t>wa</a:t>
            </a:r>
            <a:r>
              <a:rPr lang="en-US" sz="2800" i="1" dirty="0" smtClean="0"/>
              <a:t> </a:t>
            </a:r>
            <a:r>
              <a:rPr lang="en-US" sz="2800" i="1" dirty="0" err="1"/>
              <a:t>qarana</a:t>
            </a:r>
            <a:r>
              <a:rPr lang="en-US" sz="2800" i="1" dirty="0"/>
              <a:t> </a:t>
            </a:r>
            <a:r>
              <a:rPr lang="en-US" sz="2800" i="1" dirty="0" err="1"/>
              <a:t>ta`atakum</a:t>
            </a:r>
            <a:r>
              <a:rPr lang="en-US" sz="2800" i="1" dirty="0"/>
              <a:t> </a:t>
            </a:r>
            <a:r>
              <a:rPr lang="en-US" sz="2800" i="1" dirty="0" err="1"/>
              <a:t>bita`atihi</a:t>
            </a:r>
            <a:r>
              <a:rPr lang="en-US" sz="2800" dirty="0"/>
              <a:t/>
            </a:r>
            <a:br>
              <a:rPr lang="en-US" sz="2800" dirty="0"/>
            </a:br>
            <a:r>
              <a:rPr lang="ur-PK" sz="2800" dirty="0" smtClean="0"/>
              <a:t/>
            </a:r>
            <a:br>
              <a:rPr lang="ur-PK" sz="2800" dirty="0" smtClean="0"/>
            </a:br>
            <a:r>
              <a:rPr lang="en-US" sz="2800" dirty="0" smtClean="0"/>
              <a:t>and </a:t>
            </a:r>
            <a:r>
              <a:rPr lang="en-US" sz="2800" dirty="0"/>
              <a:t>attached the obedience to Him with the obedience to you</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اور آپ کی اطاعت میں اس کی اطاعت شامل ہونا</a:t>
            </a:r>
            <a:br>
              <a:rPr lang="ur-PK"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cs typeface="Faiz Lahori Nastaleeq" pitchFamily="2" charset="-78"/>
              </a:rPr>
              <a:t>vkSj</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vkidh</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brkvr</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esa</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mldh</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brkvr</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kkfey</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gksuk</a:t>
            </a:r>
            <a:endParaRPr lang="en-US" sz="2800" dirty="0">
              <a:latin typeface="Kruti Dev 016" pitchFamily="2" charset="0"/>
            </a:endParaRPr>
          </a:p>
        </p:txBody>
      </p:sp>
    </p:spTree>
    <p:extLst>
      <p:ext uri="{BB962C8B-B14F-4D97-AF65-F5344CB8AC3E}">
        <p14:creationId xmlns:p14="http://schemas.microsoft.com/office/powerpoint/2010/main" xmlns="" val="1807086956"/>
      </p:ext>
    </p:extLst>
  </p:cSld>
  <p:clrMapOvr>
    <a:masterClrMapping/>
  </p:clrMapOvr>
  <p:transition>
    <p:fade/>
  </p:transition>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101975"/>
            <a:ext cx="10363200" cy="1470025"/>
          </a:xfrm>
        </p:spPr>
        <p:txBody>
          <a:bodyPr/>
          <a:lstStyle/>
          <a:p>
            <a:r>
              <a:rPr lang="ur-PK" sz="5200" dirty="0">
                <a:latin typeface="1 MUHAMMADI QURANIC" pitchFamily="66" charset="-78"/>
                <a:cs typeface="1 MUHAMMADI QURANIC" pitchFamily="66" charset="-78"/>
              </a:rPr>
              <a:t>لَمَّا ٱسْتَوْهَبْتُمْ ذُنُوبِي</a:t>
            </a:r>
            <a:r>
              <a:rPr lang="en-US" sz="5200" dirty="0"/>
              <a:t/>
            </a:r>
            <a:br>
              <a:rPr lang="en-US" sz="5200" dirty="0"/>
            </a:br>
            <a:r>
              <a:rPr lang="en-US" sz="2800" dirty="0" smtClean="0"/>
              <a:t/>
            </a:r>
            <a:br>
              <a:rPr lang="en-US" sz="2800" dirty="0" smtClean="0"/>
            </a:br>
            <a:r>
              <a:rPr lang="en-US" sz="2800" i="1" dirty="0" err="1" smtClean="0"/>
              <a:t>lamma</a:t>
            </a:r>
            <a:r>
              <a:rPr lang="en-US" sz="2800" i="1" dirty="0" smtClean="0"/>
              <a:t> </a:t>
            </a:r>
            <a:r>
              <a:rPr lang="en-US" sz="2800" i="1" dirty="0" err="1"/>
              <a:t>istawhabtum</a:t>
            </a:r>
            <a:r>
              <a:rPr lang="en-US" sz="2800" i="1" dirty="0"/>
              <a:t> </a:t>
            </a:r>
            <a:r>
              <a:rPr lang="en-US" sz="2800" i="1" dirty="0" err="1"/>
              <a:t>dhunubi</a:t>
            </a:r>
            <a:r>
              <a:rPr lang="en-US" sz="2800" dirty="0"/>
              <a:t/>
            </a:r>
            <a:br>
              <a:rPr lang="en-US" sz="2800" dirty="0"/>
            </a:br>
            <a:r>
              <a:rPr lang="en-US" sz="2800" dirty="0" smtClean="0"/>
              <a:t/>
            </a:r>
            <a:br>
              <a:rPr lang="en-US" sz="2800" dirty="0" smtClean="0"/>
            </a:br>
            <a:r>
              <a:rPr lang="en-US" sz="2800" dirty="0" smtClean="0"/>
              <a:t>to </a:t>
            </a:r>
            <a:r>
              <a:rPr lang="en-US" sz="2800" dirty="0"/>
              <a:t>(please) endue me with the favor of absolving my </a:t>
            </a:r>
            <a:r>
              <a:rPr lang="en-US" sz="2800" dirty="0" smtClean="0"/>
              <a:t>sins</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میں آپ سے التجا کرتا ہوں کہ میرے گناہوں کو معاف کردیں</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eSa</a:t>
            </a:r>
            <a:r>
              <a:rPr lang="en-US" sz="2800" dirty="0" smtClean="0">
                <a:latin typeface="Kruti Dev 016" pitchFamily="2" charset="0"/>
              </a:rPr>
              <a:t> </a:t>
            </a:r>
            <a:r>
              <a:rPr lang="en-US" sz="2800" dirty="0" err="1" smtClean="0">
                <a:latin typeface="Kruti Dev 016" pitchFamily="2" charset="0"/>
              </a:rPr>
              <a:t>vkils</a:t>
            </a:r>
            <a:r>
              <a:rPr lang="en-US" sz="2800" dirty="0" smtClean="0">
                <a:latin typeface="Kruti Dev 016" pitchFamily="2" charset="0"/>
              </a:rPr>
              <a:t> </a:t>
            </a:r>
            <a:r>
              <a:rPr lang="en-US" sz="2800" dirty="0" err="1" smtClean="0">
                <a:latin typeface="Kruti Dev 016" pitchFamily="2" charset="0"/>
              </a:rPr>
              <a:t>bYrstk</a:t>
            </a:r>
            <a:r>
              <a:rPr lang="en-US" sz="2800" dirty="0" smtClean="0">
                <a:latin typeface="Kruti Dev 016" pitchFamily="2" charset="0"/>
              </a:rPr>
              <a:t> </a:t>
            </a:r>
            <a:r>
              <a:rPr lang="en-US" sz="2800" dirty="0" err="1" smtClean="0">
                <a:latin typeface="Kruti Dev 016" pitchFamily="2" charset="0"/>
              </a:rPr>
              <a:t>djrk</a:t>
            </a:r>
            <a:r>
              <a:rPr lang="en-US" sz="2800" dirty="0" smtClean="0">
                <a:latin typeface="Kruti Dev 016" pitchFamily="2" charset="0"/>
              </a:rPr>
              <a:t> </a:t>
            </a:r>
            <a:r>
              <a:rPr lang="en-US" sz="2800" dirty="0" err="1" smtClean="0">
                <a:latin typeface="Kruti Dev 016" pitchFamily="2" charset="0"/>
              </a:rPr>
              <a:t>gw</a:t>
            </a:r>
            <a:r>
              <a:rPr lang="en-US" sz="2800" dirty="0" smtClean="0">
                <a:latin typeface="Kruti Dev 016" pitchFamily="2" charset="0"/>
              </a:rPr>
              <a:t>¡ </a:t>
            </a:r>
            <a:r>
              <a:rPr lang="en-US" sz="2800" dirty="0" err="1" smtClean="0">
                <a:latin typeface="Kruti Dev 016" pitchFamily="2" charset="0"/>
              </a:rPr>
              <a:t>fd</a:t>
            </a:r>
            <a:r>
              <a:rPr lang="en-US" sz="2800" dirty="0" smtClean="0">
                <a:latin typeface="Kruti Dev 016" pitchFamily="2" charset="0"/>
              </a:rPr>
              <a:t> </a:t>
            </a:r>
            <a:r>
              <a:rPr lang="en-US" sz="2800" dirty="0" err="1" smtClean="0">
                <a:latin typeface="Kruti Dev 016" pitchFamily="2" charset="0"/>
              </a:rPr>
              <a:t>esjs</a:t>
            </a:r>
            <a:r>
              <a:rPr lang="en-US" sz="2800" dirty="0" smtClean="0">
                <a:latin typeface="Kruti Dev 016" pitchFamily="2" charset="0"/>
              </a:rPr>
              <a:t> </a:t>
            </a:r>
            <a:r>
              <a:rPr lang="en-US" sz="2800" dirty="0" err="1" smtClean="0">
                <a:latin typeface="Kruti Dev 016" pitchFamily="2" charset="0"/>
              </a:rPr>
              <a:t>xqukgksa</a:t>
            </a:r>
            <a:r>
              <a:rPr lang="en-US" sz="2800" dirty="0" smtClean="0">
                <a:latin typeface="Kruti Dev 016" pitchFamily="2" charset="0"/>
              </a:rPr>
              <a:t> </a:t>
            </a:r>
            <a:r>
              <a:rPr lang="en-US" sz="2800" dirty="0" err="1" smtClean="0">
                <a:latin typeface="Kruti Dev 016" pitchFamily="2" charset="0"/>
              </a:rPr>
              <a:t>dks</a:t>
            </a:r>
            <a:r>
              <a:rPr lang="en-US" sz="2800" dirty="0" smtClean="0">
                <a:latin typeface="Kruti Dev 016" pitchFamily="2" charset="0"/>
              </a:rPr>
              <a:t> </a:t>
            </a:r>
            <a:r>
              <a:rPr lang="en-US" sz="2800" dirty="0" err="1" smtClean="0">
                <a:latin typeface="Kruti Dev 016" pitchFamily="2" charset="0"/>
              </a:rPr>
              <a:t>ekQ</a:t>
            </a:r>
            <a:r>
              <a:rPr lang="en-US" sz="2800" dirty="0" smtClean="0">
                <a:latin typeface="Kruti Dev 016" pitchFamily="2" charset="0"/>
              </a:rPr>
              <a:t>+ </a:t>
            </a:r>
            <a:r>
              <a:rPr lang="en-US" sz="2800" dirty="0" err="1" smtClean="0">
                <a:latin typeface="Kruti Dev 016" pitchFamily="2" charset="0"/>
              </a:rPr>
              <a:t>dj</a:t>
            </a:r>
            <a:r>
              <a:rPr lang="en-US" sz="2800" dirty="0" smtClean="0">
                <a:latin typeface="Kruti Dev 016" pitchFamily="2" charset="0"/>
              </a:rPr>
              <a:t> </a:t>
            </a:r>
            <a:r>
              <a:rPr lang="en-US" sz="2800" dirty="0" err="1" smtClean="0">
                <a:latin typeface="Kruti Dev 016" pitchFamily="2" charset="0"/>
              </a:rPr>
              <a:t>nsa</a:t>
            </a:r>
            <a:endParaRPr lang="en-US" sz="2800" dirty="0"/>
          </a:p>
        </p:txBody>
      </p:sp>
    </p:spTree>
    <p:extLst>
      <p:ext uri="{BB962C8B-B14F-4D97-AF65-F5344CB8AC3E}">
        <p14:creationId xmlns:p14="http://schemas.microsoft.com/office/powerpoint/2010/main" xmlns="" val="4214281469"/>
      </p:ext>
    </p:extLst>
  </p:cSld>
  <p:clrMapOvr>
    <a:masterClrMapping/>
  </p:clrMapOvr>
  <p:transition>
    <p:fade/>
  </p:transition>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178175"/>
            <a:ext cx="10363200" cy="1470025"/>
          </a:xfrm>
        </p:spPr>
        <p:txBody>
          <a:bodyPr/>
          <a:lstStyle/>
          <a:p>
            <a:r>
              <a:rPr lang="ur-PK" sz="5200" dirty="0">
                <a:latin typeface="1 MUHAMMADI QURANIC" pitchFamily="66" charset="-78"/>
                <a:cs typeface="1 MUHAMMADI QURANIC" pitchFamily="66" charset="-78"/>
              </a:rPr>
              <a:t>وَكُنْتُمْ شُفَعَائِي</a:t>
            </a:r>
            <a:r>
              <a:rPr lang="en-US" sz="5200" dirty="0"/>
              <a:t/>
            </a:r>
            <a:br>
              <a:rPr lang="en-US" sz="5200" dirty="0"/>
            </a:br>
            <a:r>
              <a:rPr lang="ur-PK" sz="2800" dirty="0" smtClean="0"/>
              <a:t/>
            </a:r>
            <a:br>
              <a:rPr lang="ur-PK" sz="2800" dirty="0" smtClean="0"/>
            </a:br>
            <a:r>
              <a:rPr lang="en-US" sz="2800" i="1" dirty="0" err="1" smtClean="0"/>
              <a:t>wa</a:t>
            </a:r>
            <a:r>
              <a:rPr lang="en-US" sz="2800" i="1" dirty="0" smtClean="0"/>
              <a:t> </a:t>
            </a:r>
            <a:r>
              <a:rPr lang="en-US" sz="2800" i="1" dirty="0" err="1"/>
              <a:t>kuntum</a:t>
            </a:r>
            <a:r>
              <a:rPr lang="en-US" sz="2800" i="1" dirty="0"/>
              <a:t> </a:t>
            </a:r>
            <a:r>
              <a:rPr lang="en-US" sz="2800" i="1" dirty="0" err="1"/>
              <a:t>shufa`a'i</a:t>
            </a:r>
            <a:r>
              <a:rPr lang="en-US" sz="2800" dirty="0"/>
              <a:t/>
            </a:r>
            <a:br>
              <a:rPr lang="en-US" sz="2800" dirty="0"/>
            </a:br>
            <a:r>
              <a:rPr lang="ur-PK" sz="2800" dirty="0" smtClean="0"/>
              <a:t/>
            </a:r>
            <a:br>
              <a:rPr lang="ur-PK" sz="2800" dirty="0" smtClean="0"/>
            </a:br>
            <a:r>
              <a:rPr lang="en-US" sz="2800" dirty="0" smtClean="0"/>
              <a:t>and </a:t>
            </a:r>
            <a:r>
              <a:rPr lang="en-US" sz="2800" dirty="0"/>
              <a:t>to be my intercessors</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اور میری شفاعت کرنا</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vkSj</a:t>
            </a:r>
            <a:r>
              <a:rPr lang="en-US" sz="2800" dirty="0" smtClean="0">
                <a:latin typeface="Kruti Dev 016" pitchFamily="2" charset="0"/>
              </a:rPr>
              <a:t> </a:t>
            </a:r>
            <a:r>
              <a:rPr lang="en-US" sz="2800" dirty="0" err="1" smtClean="0">
                <a:latin typeface="Kruti Dev 016" pitchFamily="2" charset="0"/>
              </a:rPr>
              <a:t>esjh</a:t>
            </a:r>
            <a:r>
              <a:rPr lang="en-US" sz="2800" dirty="0" smtClean="0">
                <a:latin typeface="Kruti Dev 016" pitchFamily="2" charset="0"/>
              </a:rPr>
              <a:t> </a:t>
            </a:r>
            <a:r>
              <a:rPr lang="en-US" sz="2800" dirty="0" err="1" smtClean="0">
                <a:latin typeface="Kruti Dev 016" pitchFamily="2" charset="0"/>
              </a:rPr>
              <a:t>f’kQ+kvr</a:t>
            </a:r>
            <a:r>
              <a:rPr lang="en-US" sz="2800" dirty="0" smtClean="0">
                <a:latin typeface="Kruti Dev 016" pitchFamily="2" charset="0"/>
              </a:rPr>
              <a:t> </a:t>
            </a:r>
            <a:r>
              <a:rPr lang="en-US" sz="2800" dirty="0" err="1" smtClean="0">
                <a:latin typeface="Kruti Dev 016" pitchFamily="2" charset="0"/>
              </a:rPr>
              <a:t>djuk</a:t>
            </a:r>
            <a:endParaRPr lang="en-US" sz="2800" dirty="0"/>
          </a:p>
        </p:txBody>
      </p:sp>
    </p:spTree>
    <p:extLst>
      <p:ext uri="{BB962C8B-B14F-4D97-AF65-F5344CB8AC3E}">
        <p14:creationId xmlns:p14="http://schemas.microsoft.com/office/powerpoint/2010/main" xmlns="" val="355039534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276600"/>
            <a:ext cx="10363200" cy="1470025"/>
          </a:xfrm>
        </p:spPr>
        <p:txBody>
          <a:bodyPr/>
          <a:lstStyle/>
          <a:p>
            <a:r>
              <a:rPr lang="en-US" dirty="0"/>
              <a:t/>
            </a:r>
            <a:br>
              <a:rPr lang="en-US" dirty="0"/>
            </a:br>
            <a:r>
              <a:rPr lang="ur-PK" sz="5200" dirty="0" smtClean="0">
                <a:latin typeface="1 MUHAMMADI QURANIC" pitchFamily="66" charset="-78"/>
                <a:cs typeface="1 MUHAMMADI QURANIC" pitchFamily="66" charset="-78"/>
              </a:rPr>
              <a:t>اَلسَّلَامُ </a:t>
            </a:r>
            <a:r>
              <a:rPr lang="ur-PK" sz="5200" dirty="0">
                <a:latin typeface="1 MUHAMMADI QURANIC" pitchFamily="66" charset="-78"/>
                <a:cs typeface="1 MUHAMMADI QURANIC" pitchFamily="66" charset="-78"/>
              </a:rPr>
              <a:t>عَلَيْكُمْ يَا أَهْلَ بَيْتِ </a:t>
            </a:r>
            <a:r>
              <a:rPr lang="ur-PK" sz="5200" dirty="0" smtClean="0">
                <a:latin typeface="1 MUHAMMADI QURANIC" pitchFamily="66" charset="-78"/>
                <a:cs typeface="1 MUHAMMADI QURANIC" pitchFamily="66" charset="-78"/>
              </a:rPr>
              <a:t>النُّبُوَّةِ</a:t>
            </a:r>
            <a:r>
              <a:rPr lang="en-US" sz="5200" dirty="0">
                <a:latin typeface="1 MUHAMMADI QURANIC" pitchFamily="66" charset="-78"/>
                <a:cs typeface="1 MUHAMMADI QURANIC" pitchFamily="66" charset="-78"/>
              </a:rPr>
              <a:t/>
            </a:r>
            <a:br>
              <a:rPr lang="en-US" sz="5200" dirty="0">
                <a:latin typeface="1 MUHAMMADI QURANIC" pitchFamily="66" charset="-78"/>
                <a:cs typeface="1 MUHAMMADI QURANIC" pitchFamily="66" charset="-78"/>
              </a:rPr>
            </a:br>
            <a:r>
              <a:rPr lang="ur-PK" sz="2800" i="1" dirty="0" smtClean="0"/>
              <a:t/>
            </a:r>
            <a:br>
              <a:rPr lang="ur-PK" sz="2800" i="1" dirty="0" smtClean="0"/>
            </a:br>
            <a:r>
              <a:rPr lang="en-US" sz="2800" i="1" dirty="0" err="1" smtClean="0">
                <a:solidFill>
                  <a:srgbClr val="0070C0"/>
                </a:solidFill>
              </a:rPr>
              <a:t>alssalamu</a:t>
            </a:r>
            <a:r>
              <a:rPr lang="en-US" sz="2800" i="1" dirty="0" smtClean="0">
                <a:solidFill>
                  <a:srgbClr val="0070C0"/>
                </a:solidFill>
              </a:rPr>
              <a:t> </a:t>
            </a:r>
            <a:r>
              <a:rPr lang="en-US" sz="2800" i="1" dirty="0">
                <a:solidFill>
                  <a:srgbClr val="0070C0"/>
                </a:solidFill>
              </a:rPr>
              <a:t>`</a:t>
            </a:r>
            <a:r>
              <a:rPr lang="en-US" sz="2800" i="1" dirty="0" err="1">
                <a:solidFill>
                  <a:srgbClr val="0070C0"/>
                </a:solidFill>
              </a:rPr>
              <a:t>alaykum</a:t>
            </a:r>
            <a:r>
              <a:rPr lang="en-US" sz="2800" i="1" dirty="0">
                <a:solidFill>
                  <a:srgbClr val="0070C0"/>
                </a:solidFill>
              </a:rPr>
              <a:t> </a:t>
            </a:r>
            <a:r>
              <a:rPr lang="en-US" sz="2800" i="1" dirty="0" err="1">
                <a:solidFill>
                  <a:srgbClr val="0070C0"/>
                </a:solidFill>
              </a:rPr>
              <a:t>ya</a:t>
            </a:r>
            <a:r>
              <a:rPr lang="en-US" sz="2800" i="1" dirty="0">
                <a:solidFill>
                  <a:srgbClr val="0070C0"/>
                </a:solidFill>
              </a:rPr>
              <a:t> </a:t>
            </a:r>
            <a:r>
              <a:rPr lang="en-US" sz="2800" i="1" dirty="0" err="1">
                <a:solidFill>
                  <a:srgbClr val="0070C0"/>
                </a:solidFill>
              </a:rPr>
              <a:t>ahla</a:t>
            </a:r>
            <a:r>
              <a:rPr lang="en-US" sz="2800" i="1" dirty="0">
                <a:solidFill>
                  <a:srgbClr val="0070C0"/>
                </a:solidFill>
              </a:rPr>
              <a:t> </a:t>
            </a:r>
            <a:r>
              <a:rPr lang="en-US" sz="2800" i="1" dirty="0" err="1">
                <a:solidFill>
                  <a:srgbClr val="0070C0"/>
                </a:solidFill>
              </a:rPr>
              <a:t>bayti</a:t>
            </a:r>
            <a:r>
              <a:rPr lang="en-US" sz="2800" i="1" dirty="0">
                <a:solidFill>
                  <a:srgbClr val="0070C0"/>
                </a:solidFill>
              </a:rPr>
              <a:t> </a:t>
            </a:r>
            <a:r>
              <a:rPr lang="en-US" sz="2800" i="1" dirty="0" err="1" smtClean="0">
                <a:solidFill>
                  <a:srgbClr val="0070C0"/>
                </a:solidFill>
              </a:rPr>
              <a:t>alnnubuwwati</a:t>
            </a:r>
            <a:r>
              <a:rPr lang="en-US" sz="2800" i="1" dirty="0" smtClean="0">
                <a:solidFill>
                  <a:srgbClr val="00B0F0"/>
                </a:solidFill>
              </a:rPr>
              <a:t/>
            </a:r>
            <a:br>
              <a:rPr lang="en-US" sz="2800" i="1" dirty="0" smtClean="0">
                <a:solidFill>
                  <a:srgbClr val="00B0F0"/>
                </a:solidFill>
              </a:rPr>
            </a:br>
            <a:r>
              <a:rPr lang="en-US" sz="2800" dirty="0">
                <a:solidFill>
                  <a:srgbClr val="00B0F0"/>
                </a:solidFill>
              </a:rPr>
              <a:t/>
            </a:r>
            <a:br>
              <a:rPr lang="en-US" sz="2800" dirty="0">
                <a:solidFill>
                  <a:srgbClr val="00B0F0"/>
                </a:solidFill>
              </a:rPr>
            </a:br>
            <a:r>
              <a:rPr lang="en-US" sz="2800" dirty="0"/>
              <a:t>Peace be upon you, O Household of </a:t>
            </a:r>
            <a:r>
              <a:rPr lang="en-US" sz="2800" dirty="0" err="1"/>
              <a:t>Prophethood</a:t>
            </a:r>
            <a:r>
              <a:rPr lang="en-US" sz="2800" dirty="0" smtClean="0"/>
              <a:t>,</a:t>
            </a:r>
            <a:br>
              <a:rPr lang="en-US" sz="2800" dirty="0" smtClean="0"/>
            </a:br>
            <a:r>
              <a:rPr lang="en-US" sz="2800" dirty="0"/>
              <a:t/>
            </a:r>
            <a:br>
              <a:rPr lang="en-US" sz="2800" dirty="0"/>
            </a:br>
            <a:r>
              <a:rPr lang="ur-PK" sz="2800" dirty="0">
                <a:latin typeface="Faiz Lahori Nastaleeq" pitchFamily="2" charset="-78"/>
                <a:cs typeface="Faiz Lahori Nastaleeq" pitchFamily="2" charset="-78"/>
              </a:rPr>
              <a:t>اے نبی کے اہل بیت آپ پر سلام ہو</a:t>
            </a:r>
            <a:r>
              <a:rPr lang="en-US" sz="2800" dirty="0">
                <a:latin typeface="Faiz Lahori Nastaleeq" pitchFamily="2" charset="-78"/>
                <a:cs typeface="Faiz Lahori Nastaleeq" pitchFamily="2" charset="-78"/>
              </a:rPr>
              <a:t/>
            </a:r>
            <a:br>
              <a:rPr lang="en-US" sz="2800" dirty="0">
                <a:latin typeface="Faiz Lahori Nastaleeq" pitchFamily="2" charset="-78"/>
                <a:cs typeface="Faiz Lahori Nastaleeq" pitchFamily="2" charset="-78"/>
              </a:rPr>
            </a:br>
            <a:r>
              <a:rPr lang="en-US" sz="2800" dirty="0">
                <a:latin typeface="Faiz Lahori Nastaleeq" pitchFamily="2" charset="-78"/>
                <a:cs typeface="Faiz Lahori Nastaleeq" pitchFamily="2" charset="-78"/>
              </a:rPr>
              <a:t/>
            </a:r>
            <a:br>
              <a:rPr lang="en-US" sz="2800" dirty="0">
                <a:latin typeface="Faiz Lahori Nastaleeq" pitchFamily="2" charset="-78"/>
                <a:cs typeface="Faiz Lahori Nastaleeq" pitchFamily="2" charset="-78"/>
              </a:rPr>
            </a:br>
            <a:r>
              <a:rPr lang="en-US" sz="2800" dirty="0">
                <a:solidFill>
                  <a:srgbClr val="0070C0"/>
                </a:solidFill>
                <a:effectLst>
                  <a:outerShdw blurRad="38100" dist="38100" dir="2700000" algn="tl">
                    <a:srgbClr val="000000">
                      <a:alpha val="43137"/>
                    </a:srgbClr>
                  </a:outerShdw>
                </a:effectLst>
                <a:latin typeface="Kruti Dev 016" pitchFamily="2" charset="0"/>
              </a:rPr>
              <a:t>,s </a:t>
            </a:r>
            <a:r>
              <a:rPr lang="en-US" sz="2800" dirty="0" err="1">
                <a:solidFill>
                  <a:srgbClr val="0070C0"/>
                </a:solidFill>
                <a:effectLst>
                  <a:outerShdw blurRad="38100" dist="38100" dir="2700000" algn="tl">
                    <a:srgbClr val="000000">
                      <a:alpha val="43137"/>
                    </a:srgbClr>
                  </a:outerShdw>
                </a:effectLst>
                <a:latin typeface="Kruti Dev 016" pitchFamily="2" charset="0"/>
              </a:rPr>
              <a:t>uch</a:t>
            </a:r>
            <a:r>
              <a:rPr lang="en-US" sz="2800" dirty="0">
                <a:solidFill>
                  <a:srgbClr val="0070C0"/>
                </a:solidFill>
                <a:effectLst>
                  <a:outerShdw blurRad="38100" dist="38100" dir="2700000" algn="tl">
                    <a:srgbClr val="000000">
                      <a:alpha val="43137"/>
                    </a:srgbClr>
                  </a:outerShdw>
                </a:effectLst>
                <a:latin typeface="Kruti Dev 016" pitchFamily="2" charset="0"/>
              </a:rPr>
              <a:t> ds </a:t>
            </a:r>
            <a:r>
              <a:rPr lang="en-US" sz="2800" dirty="0" err="1">
                <a:solidFill>
                  <a:srgbClr val="0070C0"/>
                </a:solidFill>
                <a:effectLst>
                  <a:outerShdw blurRad="38100" dist="38100" dir="2700000" algn="tl">
                    <a:srgbClr val="000000">
                      <a:alpha val="43137"/>
                    </a:srgbClr>
                  </a:outerShdw>
                </a:effectLst>
                <a:latin typeface="Kruti Dev 016" pitchFamily="2" charset="0"/>
              </a:rPr>
              <a:t>vgyscSr</a:t>
            </a:r>
            <a:r>
              <a:rPr lang="en-US" sz="2800" dirty="0">
                <a:solidFill>
                  <a:srgbClr val="0070C0"/>
                </a:solidFill>
                <a:effectLst>
                  <a:outerShdw blurRad="38100" dist="38100" dir="2700000" algn="tl">
                    <a:srgbClr val="000000">
                      <a:alpha val="43137"/>
                    </a:srgbClr>
                  </a:outerShdw>
                </a:effectLst>
                <a:latin typeface="Kruti Dev 016" pitchFamily="2" charset="0"/>
              </a:rPr>
              <a:t> </a:t>
            </a:r>
            <a:r>
              <a:rPr lang="en-US" sz="2800" dirty="0" err="1">
                <a:solidFill>
                  <a:srgbClr val="0070C0"/>
                </a:solidFill>
                <a:effectLst>
                  <a:outerShdw blurRad="38100" dist="38100" dir="2700000" algn="tl">
                    <a:srgbClr val="000000">
                      <a:alpha val="43137"/>
                    </a:srgbClr>
                  </a:outerShdw>
                </a:effectLst>
                <a:latin typeface="Kruti Dev 016" pitchFamily="2" charset="0"/>
              </a:rPr>
              <a:t>vki</a:t>
            </a:r>
            <a:r>
              <a:rPr lang="en-US" sz="2800" dirty="0">
                <a:solidFill>
                  <a:srgbClr val="0070C0"/>
                </a:solidFill>
                <a:effectLst>
                  <a:outerShdw blurRad="38100" dist="38100" dir="2700000" algn="tl">
                    <a:srgbClr val="000000">
                      <a:alpha val="43137"/>
                    </a:srgbClr>
                  </a:outerShdw>
                </a:effectLst>
                <a:latin typeface="Kruti Dev 016" pitchFamily="2" charset="0"/>
              </a:rPr>
              <a:t> </a:t>
            </a:r>
            <a:r>
              <a:rPr lang="en-US" sz="2800" dirty="0" err="1">
                <a:solidFill>
                  <a:srgbClr val="0070C0"/>
                </a:solidFill>
                <a:effectLst>
                  <a:outerShdw blurRad="38100" dist="38100" dir="2700000" algn="tl">
                    <a:srgbClr val="000000">
                      <a:alpha val="43137"/>
                    </a:srgbClr>
                  </a:outerShdw>
                </a:effectLst>
                <a:latin typeface="Kruti Dev 016" pitchFamily="2" charset="0"/>
              </a:rPr>
              <a:t>ij</a:t>
            </a:r>
            <a:r>
              <a:rPr lang="en-US" sz="2800" dirty="0">
                <a:solidFill>
                  <a:srgbClr val="0070C0"/>
                </a:solidFill>
                <a:effectLst>
                  <a:outerShdw blurRad="38100" dist="38100" dir="2700000" algn="tl">
                    <a:srgbClr val="000000">
                      <a:alpha val="43137"/>
                    </a:srgbClr>
                  </a:outerShdw>
                </a:effectLst>
                <a:latin typeface="Kruti Dev 016" pitchFamily="2" charset="0"/>
              </a:rPr>
              <a:t> </a:t>
            </a:r>
            <a:r>
              <a:rPr lang="en-US" sz="2800" dirty="0" err="1">
                <a:solidFill>
                  <a:srgbClr val="0070C0"/>
                </a:solidFill>
                <a:effectLst>
                  <a:outerShdw blurRad="38100" dist="38100" dir="2700000" algn="tl">
                    <a:srgbClr val="000000">
                      <a:alpha val="43137"/>
                    </a:srgbClr>
                  </a:outerShdw>
                </a:effectLst>
                <a:latin typeface="Kruti Dev 016" pitchFamily="2" charset="0"/>
              </a:rPr>
              <a:t>lyke</a:t>
            </a:r>
            <a:r>
              <a:rPr lang="en-US" sz="2800" dirty="0">
                <a:solidFill>
                  <a:srgbClr val="0070C0"/>
                </a:solidFill>
                <a:effectLst>
                  <a:outerShdw blurRad="38100" dist="38100" dir="2700000" algn="tl">
                    <a:srgbClr val="000000">
                      <a:alpha val="43137"/>
                    </a:srgbClr>
                  </a:outerShdw>
                </a:effectLst>
                <a:latin typeface="Kruti Dev 016" pitchFamily="2" charset="0"/>
              </a:rPr>
              <a:t> </a:t>
            </a:r>
            <a:r>
              <a:rPr lang="en-US" sz="2800" dirty="0" err="1" smtClean="0">
                <a:solidFill>
                  <a:srgbClr val="0070C0"/>
                </a:solidFill>
                <a:effectLst>
                  <a:outerShdw blurRad="38100" dist="38100" dir="2700000" algn="tl">
                    <a:srgbClr val="000000">
                      <a:alpha val="43137"/>
                    </a:srgbClr>
                  </a:outerShdw>
                </a:effectLst>
                <a:latin typeface="Kruti Dev 016" pitchFamily="2" charset="0"/>
              </a:rPr>
              <a:t>gks</a:t>
            </a:r>
            <a:r>
              <a:rPr lang="en-US" sz="2800" dirty="0" smtClean="0">
                <a:solidFill>
                  <a:srgbClr val="0070C0"/>
                </a:solidFill>
                <a:effectLst>
                  <a:outerShdw blurRad="38100" dist="38100" dir="2700000" algn="tl">
                    <a:srgbClr val="000000">
                      <a:alpha val="43137"/>
                    </a:srgbClr>
                  </a:outerShdw>
                </a:effectLst>
                <a:latin typeface="Kruti Dev 016" pitchFamily="2" charset="0"/>
              </a:rPr>
              <a:t/>
            </a:r>
            <a:br>
              <a:rPr lang="en-US" sz="2800" dirty="0" smtClean="0">
                <a:solidFill>
                  <a:srgbClr val="0070C0"/>
                </a:solidFill>
                <a:effectLst>
                  <a:outerShdw blurRad="38100" dist="38100" dir="2700000" algn="tl">
                    <a:srgbClr val="000000">
                      <a:alpha val="43137"/>
                    </a:srgbClr>
                  </a:outerShdw>
                </a:effectLst>
                <a:latin typeface="Kruti Dev 016" pitchFamily="2" charset="0"/>
              </a:rPr>
            </a:br>
            <a:r>
              <a:rPr lang="en-US" sz="2800" dirty="0" smtClean="0">
                <a:solidFill>
                  <a:srgbClr val="0070C0"/>
                </a:solidFill>
                <a:effectLst>
                  <a:outerShdw blurRad="38100" dist="38100" dir="2700000" algn="tl">
                    <a:srgbClr val="000000">
                      <a:alpha val="43137"/>
                    </a:srgbClr>
                  </a:outerShdw>
                </a:effectLst>
                <a:latin typeface="Kruti Dev 016" pitchFamily="2" charset="0"/>
              </a:rPr>
              <a:t/>
            </a:r>
            <a:br>
              <a:rPr lang="en-US" sz="2800" dirty="0" smtClean="0">
                <a:solidFill>
                  <a:srgbClr val="0070C0"/>
                </a:solidFill>
                <a:effectLst>
                  <a:outerShdw blurRad="38100" dist="38100" dir="2700000" algn="tl">
                    <a:srgbClr val="000000">
                      <a:alpha val="43137"/>
                    </a:srgbClr>
                  </a:outerShdw>
                </a:effectLst>
                <a:latin typeface="Kruti Dev 016" pitchFamily="2" charset="0"/>
              </a:rPr>
            </a:br>
            <a:r>
              <a:rPr lang="en-US" sz="2800" dirty="0" smtClean="0">
                <a:latin typeface="LMG-Arun" pitchFamily="2" charset="0"/>
                <a:cs typeface="Arial" charset="0"/>
              </a:rPr>
              <a:t>;,FD CM VF5 5Z VI GALGL V[C,[A{T </a:t>
            </a:r>
            <a:r>
              <a:rPr lang="en-US" sz="2800" dirty="0">
                <a:solidFill>
                  <a:srgbClr val="0070C0"/>
                </a:solidFill>
                <a:effectLst>
                  <a:outerShdw blurRad="38100" dist="38100" dir="2700000" algn="tl">
                    <a:srgbClr val="000000">
                      <a:alpha val="43137"/>
                    </a:srgbClr>
                  </a:outerShdw>
                </a:effectLst>
              </a:rPr>
              <a:t/>
            </a:r>
            <a:br>
              <a:rPr lang="en-US" sz="2800" dirty="0">
                <a:solidFill>
                  <a:srgbClr val="0070C0"/>
                </a:solidFill>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latin typeface="Faiz Lahori Nastaleeq" pitchFamily="2" charset="-78"/>
                <a:cs typeface="Faiz Lahori Nastaleeq" pitchFamily="2" charset="-78"/>
              </a:rPr>
              <a:t/>
            </a:r>
            <a:br>
              <a:rPr lang="en-US" sz="2800" dirty="0">
                <a:effectLst>
                  <a:outerShdw blurRad="38100" dist="38100" dir="2700000" algn="tl">
                    <a:srgbClr val="000000">
                      <a:alpha val="43137"/>
                    </a:srgbClr>
                  </a:outerShdw>
                </a:effectLst>
                <a:latin typeface="Faiz Lahori Nastaleeq" pitchFamily="2" charset="-78"/>
                <a:cs typeface="Faiz Lahori Nastaleeq" pitchFamily="2" charset="-78"/>
              </a:rPr>
            </a:br>
            <a:r>
              <a:rPr lang="en-US" sz="2800" dirty="0"/>
              <a:t/>
            </a:r>
            <a:br>
              <a:rPr lang="en-US" sz="2800" dirty="0"/>
            </a:br>
            <a:endParaRPr lang="en-US" sz="2800" dirty="0"/>
          </a:p>
        </p:txBody>
      </p:sp>
    </p:spTree>
    <p:extLst>
      <p:ext uri="{BB962C8B-B14F-4D97-AF65-F5344CB8AC3E}">
        <p14:creationId xmlns:p14="http://schemas.microsoft.com/office/powerpoint/2010/main" xmlns="" val="1659617510"/>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406775"/>
            <a:ext cx="10363200" cy="1470025"/>
          </a:xfrm>
        </p:spPr>
        <p:txBody>
          <a:bodyPr/>
          <a:lstStyle/>
          <a:p>
            <a:r>
              <a:rPr lang="ur-PK" sz="5200" dirty="0" smtClean="0">
                <a:latin typeface="1 MUHAMMADI QURANIC" pitchFamily="66" charset="-78"/>
                <a:cs typeface="1 MUHAMMADI QURANIC" pitchFamily="66" charset="-78"/>
              </a:rPr>
              <a:t>وَحَمَلَةِ </a:t>
            </a:r>
            <a:r>
              <a:rPr lang="ur-PK" sz="5200" dirty="0">
                <a:latin typeface="1 MUHAMMADI QURANIC" pitchFamily="66" charset="-78"/>
                <a:cs typeface="1 MUHAMMADI QURANIC" pitchFamily="66" charset="-78"/>
              </a:rPr>
              <a:t>كِتَابِ </a:t>
            </a:r>
            <a:r>
              <a:rPr lang="ur-PK" sz="5200" dirty="0" smtClean="0">
                <a:latin typeface="1 MUHAMMADI QURANIC" pitchFamily="66" charset="-78"/>
                <a:cs typeface="1 MUHAMMADI QURANIC" pitchFamily="66" charset="-78"/>
              </a:rPr>
              <a:t>ٱللہ ِ</a:t>
            </a:r>
            <a:r>
              <a:rPr lang="en-US" sz="5200" dirty="0">
                <a:latin typeface="1 MUHAMMADI QURANIC" pitchFamily="66" charset="-78"/>
                <a:cs typeface="1 MUHAMMADI QURANIC" pitchFamily="66" charset="-78"/>
              </a:rPr>
              <a:t/>
            </a:r>
            <a:br>
              <a:rPr lang="en-US" sz="5200" dirty="0">
                <a:latin typeface="1 MUHAMMADI QURANIC" pitchFamily="66" charset="-78"/>
                <a:cs typeface="1 MUHAMMADI QURANIC" pitchFamily="66" charset="-78"/>
              </a:rPr>
            </a:br>
            <a:r>
              <a:rPr lang="ur-PK" sz="2800" dirty="0" smtClean="0">
                <a:latin typeface="1 MUHAMMADI QURANIC" pitchFamily="66" charset="-78"/>
                <a:cs typeface="1 MUHAMMADI QURANIC" pitchFamily="66" charset="-78"/>
              </a:rPr>
              <a:t/>
            </a:r>
            <a:br>
              <a:rPr lang="ur-PK" sz="2800" dirty="0" smtClean="0">
                <a:latin typeface="1 MUHAMMADI QURANIC" pitchFamily="66" charset="-78"/>
                <a:cs typeface="1 MUHAMMADI QURANIC" pitchFamily="66" charset="-78"/>
              </a:rPr>
            </a:br>
            <a:r>
              <a:rPr lang="en-US" sz="2800" i="1" dirty="0" err="1" smtClean="0"/>
              <a:t>wa</a:t>
            </a:r>
            <a:r>
              <a:rPr lang="en-US" sz="2800" i="1" dirty="0" smtClean="0"/>
              <a:t> </a:t>
            </a:r>
            <a:r>
              <a:rPr lang="en-US" sz="2800" i="1" dirty="0" err="1"/>
              <a:t>hamalati</a:t>
            </a:r>
            <a:r>
              <a:rPr lang="en-US" sz="2800" i="1" dirty="0"/>
              <a:t> </a:t>
            </a:r>
            <a:r>
              <a:rPr lang="en-US" sz="2800" i="1" dirty="0" err="1"/>
              <a:t>kitabi</a:t>
            </a:r>
            <a:r>
              <a:rPr lang="en-US" sz="2800" i="1" dirty="0"/>
              <a:t> </a:t>
            </a:r>
            <a:r>
              <a:rPr lang="en-US" sz="2800" i="1" dirty="0" err="1"/>
              <a:t>allahi</a:t>
            </a:r>
            <a:r>
              <a:rPr lang="en-US" sz="2800" dirty="0"/>
              <a:t/>
            </a:r>
            <a:br>
              <a:rPr lang="en-US" sz="2800" dirty="0"/>
            </a:br>
            <a:r>
              <a:rPr lang="ur-PK" sz="2800" dirty="0" smtClean="0"/>
              <a:t/>
            </a:r>
            <a:br>
              <a:rPr lang="ur-PK" sz="2800" dirty="0" smtClean="0"/>
            </a:br>
            <a:r>
              <a:rPr lang="en-US" sz="2800" dirty="0" smtClean="0"/>
              <a:t>the </a:t>
            </a:r>
            <a:r>
              <a:rPr lang="en-US" sz="2800" dirty="0"/>
              <a:t>bearers of Allah’s Book</a:t>
            </a:r>
            <a:r>
              <a:rPr lang="en-US" sz="2800" dirty="0" smtClean="0"/>
              <a:t>,</a:t>
            </a:r>
            <a:r>
              <a:rPr lang="ur-PK" sz="2800" dirty="0" smtClean="0"/>
              <a:t/>
            </a:r>
            <a:br>
              <a:rPr lang="ur-PK" sz="2800" dirty="0" smtClean="0"/>
            </a:br>
            <a:r>
              <a:rPr lang="ur-PK" sz="2800" dirty="0" smtClean="0"/>
              <a:t/>
            </a:r>
            <a:br>
              <a:rPr lang="ur-PK" sz="2800" dirty="0" smtClean="0"/>
            </a:br>
            <a:r>
              <a:rPr lang="ur-PK" sz="2800" dirty="0">
                <a:latin typeface="Faiz Lahori Nastaleeq" pitchFamily="2" charset="-78"/>
                <a:cs typeface="Faiz Lahori Nastaleeq" pitchFamily="2" charset="-78"/>
              </a:rPr>
              <a:t>آپ اللہ کی کتاب کو دل سے جانتے </a:t>
            </a:r>
            <a:r>
              <a:rPr lang="ur-PK" sz="2800" dirty="0" smtClean="0">
                <a:latin typeface="Faiz Lahori Nastaleeq" pitchFamily="2" charset="-78"/>
                <a:cs typeface="Faiz Lahori Nastaleeq" pitchFamily="2" charset="-78"/>
              </a:rPr>
              <a:t>ہو</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vki</a:t>
            </a:r>
            <a:r>
              <a:rPr lang="en-US" sz="2800" dirty="0" smtClean="0">
                <a:latin typeface="Kruti Dev 016" pitchFamily="2" charset="0"/>
              </a:rPr>
              <a:t> </a:t>
            </a:r>
            <a:r>
              <a:rPr lang="en-US" sz="2800" dirty="0" err="1">
                <a:latin typeface="Kruti Dev 016" pitchFamily="2" charset="0"/>
              </a:rPr>
              <a:t>vYykg</a:t>
            </a:r>
            <a:r>
              <a:rPr lang="en-US" sz="2800" dirty="0">
                <a:latin typeface="Kruti Dev 016" pitchFamily="2" charset="0"/>
              </a:rPr>
              <a:t> dh </a:t>
            </a:r>
            <a:r>
              <a:rPr lang="en-US" sz="2800" dirty="0" err="1">
                <a:latin typeface="Kruti Dev 016" pitchFamily="2" charset="0"/>
              </a:rPr>
              <a:t>fdrkc</a:t>
            </a:r>
            <a:r>
              <a:rPr lang="en-US" sz="2800" dirty="0">
                <a:latin typeface="Kruti Dev 016" pitchFamily="2" charset="0"/>
              </a:rPr>
              <a:t> </a:t>
            </a:r>
            <a:r>
              <a:rPr lang="en-US" sz="2800" dirty="0" err="1">
                <a:latin typeface="Kruti Dev 016" pitchFamily="2" charset="0"/>
              </a:rPr>
              <a:t>dks</a:t>
            </a:r>
            <a:r>
              <a:rPr lang="en-US" sz="2800" dirty="0">
                <a:latin typeface="Kruti Dev 016" pitchFamily="2" charset="0"/>
              </a:rPr>
              <a:t> </a:t>
            </a:r>
            <a:r>
              <a:rPr lang="en-US" sz="2800" dirty="0" err="1">
                <a:latin typeface="Kruti Dev 016" pitchFamily="2" charset="0"/>
              </a:rPr>
              <a:t>fny</a:t>
            </a:r>
            <a:r>
              <a:rPr lang="en-US" sz="2800" dirty="0">
                <a:latin typeface="Kruti Dev 016" pitchFamily="2" charset="0"/>
              </a:rPr>
              <a:t> </a:t>
            </a:r>
            <a:r>
              <a:rPr lang="en-US" sz="2800" dirty="0" err="1">
                <a:latin typeface="Kruti Dev 016" pitchFamily="2" charset="0"/>
              </a:rPr>
              <a:t>ls</a:t>
            </a:r>
            <a:r>
              <a:rPr lang="en-US" sz="2800" dirty="0">
                <a:latin typeface="Kruti Dev 016" pitchFamily="2" charset="0"/>
              </a:rPr>
              <a:t> </a:t>
            </a:r>
            <a:r>
              <a:rPr lang="en-US" sz="2800" dirty="0" err="1">
                <a:latin typeface="Kruti Dev 016" pitchFamily="2" charset="0"/>
              </a:rPr>
              <a:t>tkurs</a:t>
            </a:r>
            <a:r>
              <a:rPr lang="en-US" sz="2800" dirty="0">
                <a:latin typeface="Kruti Dev 016" pitchFamily="2" charset="0"/>
              </a:rPr>
              <a:t> </a:t>
            </a:r>
            <a:r>
              <a:rPr lang="en-US" sz="2800" dirty="0" err="1" smtClean="0">
                <a:latin typeface="Kruti Dev 016" pitchFamily="2" charset="0"/>
              </a:rPr>
              <a:t>gk</a:t>
            </a:r>
            <a:r>
              <a:rPr lang="en-US" sz="2800" dirty="0" smtClean="0">
                <a:latin typeface="Kruti Dev 016" pitchFamily="2" charset="0"/>
              </a:rPr>
              <a:t/>
            </a:r>
            <a:br>
              <a:rPr lang="en-US" sz="2800" dirty="0" smtClean="0">
                <a:latin typeface="Kruti Dev 016" pitchFamily="2" charset="0"/>
              </a:rPr>
            </a:br>
            <a:r>
              <a:rPr lang="en-US" sz="2800" dirty="0" smtClean="0">
                <a:latin typeface="Kruti Dev 016" pitchFamily="2" charset="0"/>
              </a:rPr>
              <a:t/>
            </a:r>
            <a:br>
              <a:rPr lang="en-US" sz="2800" dirty="0" smtClean="0">
                <a:latin typeface="Kruti Dev 016" pitchFamily="2" charset="0"/>
              </a:rPr>
            </a:br>
            <a:r>
              <a:rPr lang="en-US" sz="2800" dirty="0" smtClean="0">
                <a:latin typeface="LMG-Arun" pitchFamily="2" charset="0"/>
                <a:cs typeface="Arial" charset="0"/>
              </a:rPr>
              <a:t> V&lt;,FCGL </a:t>
            </a:r>
            <a:r>
              <a:rPr lang="en-US" sz="2800" dirty="0" err="1" smtClean="0">
                <a:latin typeface="LMG-Arun" pitchFamily="2" charset="0"/>
                <a:cs typeface="Arial" charset="0"/>
              </a:rPr>
              <a:t>lSTFAGF</a:t>
            </a:r>
            <a:r>
              <a:rPr lang="en-US" sz="2800" dirty="0" smtClean="0">
                <a:latin typeface="LMG-Arun" pitchFamily="2" charset="0"/>
                <a:cs typeface="Arial" charset="0"/>
              </a:rPr>
              <a:t> ;F\RJGFZFVM </a:t>
            </a:r>
            <a:r>
              <a:rPr lang="en-US" sz="2800" dirty="0" smtClean="0">
                <a:latin typeface="Kruti Dev 016" pitchFamily="2" charset="0"/>
              </a:rPr>
              <a:t>s</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3199380886"/>
      </p:ext>
    </p:extLst>
  </p:cSld>
  <p:clrMapOvr>
    <a:masterClrMapping/>
  </p:clrMapOvr>
  <p:transition>
    <p:fade/>
  </p:transition>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101975"/>
            <a:ext cx="10363200" cy="1470025"/>
          </a:xfrm>
        </p:spPr>
        <p:txBody>
          <a:bodyPr/>
          <a:lstStyle/>
          <a:p>
            <a:r>
              <a:rPr lang="ur-PK" sz="5200" dirty="0">
                <a:latin typeface="1 MUHAMMADI QURANIC" pitchFamily="66" charset="-78"/>
                <a:cs typeface="1 MUHAMMADI QURANIC" pitchFamily="66" charset="-78"/>
              </a:rPr>
              <a:t>فَإِنِّي لَكُمْ مُطِيعٌ</a:t>
            </a:r>
            <a:r>
              <a:rPr lang="en-US" sz="5200" i="1" dirty="0"/>
              <a:t/>
            </a:r>
            <a:br>
              <a:rPr lang="en-US" sz="5200" i="1" dirty="0"/>
            </a:br>
            <a:r>
              <a:rPr lang="en-US" sz="2800" i="1" dirty="0" smtClean="0"/>
              <a:t/>
            </a:r>
            <a:br>
              <a:rPr lang="en-US" sz="2800" i="1" dirty="0" smtClean="0"/>
            </a:br>
            <a:r>
              <a:rPr lang="en-US" sz="2800" i="1" dirty="0" err="1" smtClean="0"/>
              <a:t>fa'inni</a:t>
            </a:r>
            <a:r>
              <a:rPr lang="en-US" sz="2800" i="1" dirty="0" smtClean="0"/>
              <a:t> </a:t>
            </a:r>
            <a:r>
              <a:rPr lang="en-US" sz="2800" i="1" dirty="0" err="1"/>
              <a:t>lakum</a:t>
            </a:r>
            <a:r>
              <a:rPr lang="en-US" sz="2800" i="1" dirty="0"/>
              <a:t> </a:t>
            </a:r>
            <a:r>
              <a:rPr lang="en-US" sz="2800" i="1" dirty="0" err="1"/>
              <a:t>muti`un</a:t>
            </a:r>
            <a:r>
              <a:rPr lang="en-US" sz="2800" dirty="0"/>
              <a:t/>
            </a:r>
            <a:br>
              <a:rPr lang="en-US" sz="2800" dirty="0"/>
            </a:br>
            <a:r>
              <a:rPr lang="en-US" sz="2800" dirty="0" smtClean="0"/>
              <a:t/>
            </a:r>
            <a:br>
              <a:rPr lang="en-US" sz="2800" dirty="0" smtClean="0"/>
            </a:br>
            <a:r>
              <a:rPr lang="en-US" sz="2800" dirty="0" smtClean="0"/>
              <a:t>for </a:t>
            </a:r>
            <a:r>
              <a:rPr lang="en-US" sz="2800" dirty="0"/>
              <a:t>I am obedient to you</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کیونکہ میں آپ کی بات مانتا ہوں</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D;ksafd</a:t>
            </a:r>
            <a:r>
              <a:rPr lang="en-US" sz="2800" dirty="0" smtClean="0">
                <a:latin typeface="Kruti Dev 016" pitchFamily="2" charset="0"/>
              </a:rPr>
              <a:t> </a:t>
            </a:r>
            <a:r>
              <a:rPr lang="en-US" sz="2800" dirty="0" err="1" smtClean="0">
                <a:latin typeface="Kruti Dev 016" pitchFamily="2" charset="0"/>
              </a:rPr>
              <a:t>eSa</a:t>
            </a:r>
            <a:r>
              <a:rPr lang="en-US" sz="2800" dirty="0" smtClean="0">
                <a:latin typeface="Kruti Dev 016" pitchFamily="2" charset="0"/>
              </a:rPr>
              <a:t> </a:t>
            </a:r>
            <a:r>
              <a:rPr lang="en-US" sz="2800" dirty="0" err="1" smtClean="0">
                <a:latin typeface="Kruti Dev 016" pitchFamily="2" charset="0"/>
              </a:rPr>
              <a:t>vkidh</a:t>
            </a:r>
            <a:r>
              <a:rPr lang="en-US" sz="2800" dirty="0" smtClean="0">
                <a:latin typeface="Kruti Dev 016" pitchFamily="2" charset="0"/>
              </a:rPr>
              <a:t> </a:t>
            </a:r>
            <a:r>
              <a:rPr lang="en-US" sz="2800" dirty="0" err="1" smtClean="0">
                <a:latin typeface="Kruti Dev 016" pitchFamily="2" charset="0"/>
              </a:rPr>
              <a:t>ckr</a:t>
            </a:r>
            <a:r>
              <a:rPr lang="en-US" sz="2800" dirty="0" smtClean="0">
                <a:latin typeface="Kruti Dev 016" pitchFamily="2" charset="0"/>
              </a:rPr>
              <a:t> </a:t>
            </a:r>
            <a:r>
              <a:rPr lang="en-US" sz="2800" dirty="0" err="1" smtClean="0">
                <a:latin typeface="Kruti Dev 016" pitchFamily="2" charset="0"/>
              </a:rPr>
              <a:t>ekurk</a:t>
            </a:r>
            <a:r>
              <a:rPr lang="en-US" sz="2800" dirty="0" smtClean="0">
                <a:latin typeface="Kruti Dev 016" pitchFamily="2" charset="0"/>
              </a:rPr>
              <a:t> </a:t>
            </a:r>
            <a:r>
              <a:rPr lang="en-US" sz="2800" dirty="0" err="1" smtClean="0">
                <a:latin typeface="Kruti Dev 016" pitchFamily="2" charset="0"/>
              </a:rPr>
              <a:t>gw</a:t>
            </a:r>
            <a:r>
              <a:rPr lang="en-US" sz="2800" dirty="0" smtClean="0">
                <a:latin typeface="Kruti Dev 016" pitchFamily="2" charset="0"/>
              </a:rPr>
              <a:t>¡</a:t>
            </a:r>
            <a:endParaRPr lang="en-US" sz="2800" dirty="0"/>
          </a:p>
        </p:txBody>
      </p:sp>
    </p:spTree>
    <p:extLst>
      <p:ext uri="{BB962C8B-B14F-4D97-AF65-F5344CB8AC3E}">
        <p14:creationId xmlns:p14="http://schemas.microsoft.com/office/powerpoint/2010/main" xmlns="" val="3142599088"/>
      </p:ext>
    </p:extLst>
  </p:cSld>
  <p:clrMapOvr>
    <a:masterClrMapping/>
  </p:clrMapOvr>
  <p:transition>
    <p:fade/>
  </p:transition>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30575"/>
            <a:ext cx="10363200" cy="1470025"/>
          </a:xfrm>
        </p:spPr>
        <p:txBody>
          <a:bodyPr/>
          <a:lstStyle/>
          <a:p>
            <a:r>
              <a:rPr lang="ur-PK" sz="5200" dirty="0" smtClean="0">
                <a:latin typeface="1 MUHAMMADI QURANIC" pitchFamily="66" charset="-78"/>
                <a:cs typeface="1 MUHAMMADI QURANIC" pitchFamily="66" charset="-78"/>
              </a:rPr>
              <a:t>مَنْ </a:t>
            </a:r>
            <a:r>
              <a:rPr lang="ur-PK" sz="5200" dirty="0">
                <a:latin typeface="1 MUHAMMADI QURANIC" pitchFamily="66" charset="-78"/>
                <a:cs typeface="1 MUHAMMADI QURANIC" pitchFamily="66" charset="-78"/>
              </a:rPr>
              <a:t>أَطَاعَكُمْ فَقَدْ أَطَاعَ </a:t>
            </a:r>
            <a:r>
              <a:rPr lang="ur-PK" sz="5200" dirty="0" smtClean="0">
                <a:latin typeface="1 MUHAMMADI QURANIC" pitchFamily="66" charset="-78"/>
                <a:cs typeface="1 MUHAMMADI QURANIC" pitchFamily="66" charset="-78"/>
              </a:rPr>
              <a:t>ٱللہَ</a:t>
            </a:r>
            <a:r>
              <a:rPr lang="en-US" sz="5200" dirty="0"/>
              <a:t/>
            </a:r>
            <a:br>
              <a:rPr lang="en-US" sz="5200" dirty="0"/>
            </a:br>
            <a:r>
              <a:rPr lang="en-US" sz="2800" dirty="0" smtClean="0"/>
              <a:t/>
            </a:r>
            <a:br>
              <a:rPr lang="en-US" sz="2800" dirty="0" smtClean="0"/>
            </a:br>
            <a:r>
              <a:rPr lang="en-US" sz="2800" i="1" dirty="0" smtClean="0"/>
              <a:t>man </a:t>
            </a:r>
            <a:r>
              <a:rPr lang="en-US" sz="2800" i="1" dirty="0" err="1"/>
              <a:t>ata`akum</a:t>
            </a:r>
            <a:r>
              <a:rPr lang="en-US" sz="2800" i="1" dirty="0"/>
              <a:t> </a:t>
            </a:r>
            <a:r>
              <a:rPr lang="en-US" sz="2800" i="1" dirty="0" err="1"/>
              <a:t>faqd</a:t>
            </a:r>
            <a:r>
              <a:rPr lang="en-US" sz="2800" i="1" dirty="0"/>
              <a:t> </a:t>
            </a:r>
            <a:r>
              <a:rPr lang="en-US" sz="2800" i="1" dirty="0" err="1"/>
              <a:t>ata`a</a:t>
            </a:r>
            <a:r>
              <a:rPr lang="en-US" sz="2800" i="1" dirty="0"/>
              <a:t> </a:t>
            </a:r>
            <a:r>
              <a:rPr lang="en-US" sz="2800" i="1" dirty="0" err="1"/>
              <a:t>allaha</a:t>
            </a:r>
            <a:r>
              <a:rPr lang="en-US" sz="2800" dirty="0"/>
              <a:t/>
            </a:r>
            <a:br>
              <a:rPr lang="en-US" sz="2800" dirty="0"/>
            </a:br>
            <a:r>
              <a:rPr lang="en-US" sz="2800" dirty="0" smtClean="0"/>
              <a:t/>
            </a:r>
            <a:br>
              <a:rPr lang="en-US" sz="2800" dirty="0" smtClean="0"/>
            </a:br>
            <a:r>
              <a:rPr lang="en-US" sz="2800" dirty="0" smtClean="0"/>
              <a:t>He </a:t>
            </a:r>
            <a:r>
              <a:rPr lang="en-US" sz="2800" dirty="0"/>
              <a:t>who obeys you has in fact obeyed </a:t>
            </a:r>
            <a:r>
              <a:rPr lang="en-US" sz="2800" dirty="0" smtClean="0"/>
              <a:t>Allah</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جو حقیقت میں آپ کی بات مانتا ہے وہ اللہ کی اطاعت کرتا ہے</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tks</a:t>
            </a:r>
            <a:r>
              <a:rPr lang="en-US" sz="2800" dirty="0" smtClean="0">
                <a:latin typeface="Kruti Dev 016" pitchFamily="2" charset="0"/>
              </a:rPr>
              <a:t> </a:t>
            </a:r>
            <a:r>
              <a:rPr lang="en-US" sz="2800" dirty="0" err="1" smtClean="0">
                <a:latin typeface="Kruti Dev 016" pitchFamily="2" charset="0"/>
              </a:rPr>
              <a:t>gd+hd+r</a:t>
            </a:r>
            <a:r>
              <a:rPr lang="en-US" sz="2800" dirty="0" smtClean="0">
                <a:latin typeface="Kruti Dev 016" pitchFamily="2" charset="0"/>
              </a:rPr>
              <a:t> </a:t>
            </a:r>
            <a:r>
              <a:rPr lang="en-US" sz="2800" dirty="0" err="1" smtClean="0">
                <a:latin typeface="Kruti Dev 016" pitchFamily="2" charset="0"/>
              </a:rPr>
              <a:t>esa</a:t>
            </a:r>
            <a:r>
              <a:rPr lang="en-US" sz="2800" dirty="0" smtClean="0">
                <a:latin typeface="Kruti Dev 016" pitchFamily="2" charset="0"/>
              </a:rPr>
              <a:t> </a:t>
            </a:r>
            <a:r>
              <a:rPr lang="en-US" sz="2800" dirty="0" err="1" smtClean="0">
                <a:latin typeface="Kruti Dev 016" pitchFamily="2" charset="0"/>
              </a:rPr>
              <a:t>vkidh</a:t>
            </a:r>
            <a:r>
              <a:rPr lang="en-US" sz="2800" dirty="0" smtClean="0">
                <a:latin typeface="Kruti Dev 016" pitchFamily="2" charset="0"/>
              </a:rPr>
              <a:t> </a:t>
            </a:r>
            <a:r>
              <a:rPr lang="en-US" sz="2800" dirty="0" err="1" smtClean="0">
                <a:latin typeface="Kruti Dev 016" pitchFamily="2" charset="0"/>
              </a:rPr>
              <a:t>ckr</a:t>
            </a:r>
            <a:r>
              <a:rPr lang="en-US" sz="2800" dirty="0" smtClean="0">
                <a:latin typeface="Kruti Dev 016" pitchFamily="2" charset="0"/>
              </a:rPr>
              <a:t> </a:t>
            </a:r>
            <a:r>
              <a:rPr lang="en-US" sz="2800" dirty="0" err="1" smtClean="0">
                <a:latin typeface="Kruti Dev 016" pitchFamily="2" charset="0"/>
              </a:rPr>
              <a:t>ekurk</a:t>
            </a:r>
            <a:r>
              <a:rPr lang="en-US" sz="2800" dirty="0" smtClean="0">
                <a:latin typeface="Kruti Dev 016" pitchFamily="2" charset="0"/>
              </a:rPr>
              <a:t> </a:t>
            </a:r>
            <a:r>
              <a:rPr lang="en-US" sz="2800" dirty="0" err="1" smtClean="0">
                <a:latin typeface="Kruti Dev 016" pitchFamily="2" charset="0"/>
              </a:rPr>
              <a:t>gS</a:t>
            </a:r>
            <a:r>
              <a:rPr lang="en-US" sz="2800" dirty="0" smtClean="0">
                <a:latin typeface="Kruti Dev 016" pitchFamily="2" charset="0"/>
              </a:rPr>
              <a:t> </a:t>
            </a:r>
            <a:r>
              <a:rPr lang="en-US" sz="2800" dirty="0" err="1" smtClean="0">
                <a:latin typeface="Kruti Dev 016" pitchFamily="2" charset="0"/>
              </a:rPr>
              <a:t>og</a:t>
            </a:r>
            <a:r>
              <a:rPr lang="en-US" sz="2800" dirty="0" smtClean="0">
                <a:latin typeface="Kruti Dev 016" pitchFamily="2" charset="0"/>
              </a:rPr>
              <a:t> </a:t>
            </a:r>
            <a:r>
              <a:rPr lang="en-US" sz="2800" dirty="0" err="1" smtClean="0">
                <a:latin typeface="Kruti Dev 016" pitchFamily="2" charset="0"/>
              </a:rPr>
              <a:t>vYykg</a:t>
            </a:r>
            <a:r>
              <a:rPr lang="en-US" sz="2800" dirty="0" smtClean="0">
                <a:latin typeface="Kruti Dev 016" pitchFamily="2" charset="0"/>
              </a:rPr>
              <a:t> dh </a:t>
            </a:r>
            <a:r>
              <a:rPr lang="en-US" sz="2800" dirty="0" err="1" smtClean="0">
                <a:latin typeface="Kruti Dev 016" pitchFamily="2" charset="0"/>
              </a:rPr>
              <a:t>brkvr</a:t>
            </a:r>
            <a:r>
              <a:rPr lang="en-US" sz="2800" dirty="0" smtClean="0">
                <a:latin typeface="Kruti Dev 016" pitchFamily="2" charset="0"/>
              </a:rPr>
              <a:t> </a:t>
            </a:r>
            <a:r>
              <a:rPr lang="en-US" sz="2800" dirty="0" err="1" smtClean="0">
                <a:latin typeface="Kruti Dev 016" pitchFamily="2" charset="0"/>
              </a:rPr>
              <a:t>djrk</a:t>
            </a:r>
            <a:r>
              <a:rPr lang="en-US" sz="2800" dirty="0" smtClean="0">
                <a:latin typeface="Kruti Dev 016" pitchFamily="2" charset="0"/>
              </a:rPr>
              <a:t> </a:t>
            </a:r>
            <a:r>
              <a:rPr lang="en-US" sz="2800" dirty="0" err="1" smtClean="0">
                <a:latin typeface="Kruti Dev 016" pitchFamily="2" charset="0"/>
              </a:rPr>
              <a:t>gS</a:t>
            </a:r>
            <a:endParaRPr lang="en-US" sz="2800" dirty="0"/>
          </a:p>
        </p:txBody>
      </p:sp>
    </p:spTree>
    <p:extLst>
      <p:ext uri="{BB962C8B-B14F-4D97-AF65-F5344CB8AC3E}">
        <p14:creationId xmlns:p14="http://schemas.microsoft.com/office/powerpoint/2010/main" xmlns="" val="2110922438"/>
      </p:ext>
    </p:extLst>
  </p:cSld>
  <p:clrMapOvr>
    <a:masterClrMapping/>
  </p:clrMapOvr>
  <p:transition>
    <p:fade/>
  </p:transition>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101975"/>
            <a:ext cx="10363200" cy="1470025"/>
          </a:xfrm>
        </p:spPr>
        <p:txBody>
          <a:bodyPr/>
          <a:lstStyle/>
          <a:p>
            <a:r>
              <a:rPr lang="ur-PK" sz="5200" dirty="0" smtClean="0">
                <a:latin typeface="1 MUHAMMADI QURANIC" pitchFamily="66" charset="-78"/>
                <a:cs typeface="1 MUHAMMADI QURANIC" pitchFamily="66" charset="-78"/>
              </a:rPr>
              <a:t>وَمَنْ </a:t>
            </a:r>
            <a:r>
              <a:rPr lang="ur-PK" sz="5200" dirty="0">
                <a:latin typeface="1 MUHAMMADI QURANIC" pitchFamily="66" charset="-78"/>
                <a:cs typeface="1 MUHAMMADI QURANIC" pitchFamily="66" charset="-78"/>
              </a:rPr>
              <a:t>عَصَاكُمْ فَقَدْ عَصَىٰ </a:t>
            </a:r>
            <a:r>
              <a:rPr lang="ur-PK" sz="5200" dirty="0" smtClean="0">
                <a:latin typeface="1 MUHAMMADI QURANIC" pitchFamily="66" charset="-78"/>
                <a:cs typeface="1 MUHAMMADI QURANIC" pitchFamily="66" charset="-78"/>
              </a:rPr>
              <a:t>ٱللہَ</a:t>
            </a:r>
            <a:r>
              <a:rPr lang="en-US" sz="5200" dirty="0"/>
              <a:t/>
            </a:r>
            <a:br>
              <a:rPr lang="en-US" sz="5200" dirty="0"/>
            </a:br>
            <a:r>
              <a:rPr lang="ur-PK" sz="2800" dirty="0" smtClean="0"/>
              <a:t/>
            </a:r>
            <a:br>
              <a:rPr lang="ur-PK" sz="2800" dirty="0" smtClean="0"/>
            </a:br>
            <a:r>
              <a:rPr lang="en-US" sz="2800" i="1" dirty="0" err="1" smtClean="0"/>
              <a:t>wa</a:t>
            </a:r>
            <a:r>
              <a:rPr lang="en-US" sz="2800" i="1" dirty="0" smtClean="0"/>
              <a:t> </a:t>
            </a:r>
            <a:r>
              <a:rPr lang="en-US" sz="2800" i="1" dirty="0"/>
              <a:t>man `</a:t>
            </a:r>
            <a:r>
              <a:rPr lang="en-US" sz="2800" i="1" dirty="0" err="1"/>
              <a:t>asakum</a:t>
            </a:r>
            <a:r>
              <a:rPr lang="en-US" sz="2800" i="1" dirty="0"/>
              <a:t> </a:t>
            </a:r>
            <a:r>
              <a:rPr lang="en-US" sz="2800" i="1" dirty="0" err="1"/>
              <a:t>faqad</a:t>
            </a:r>
            <a:r>
              <a:rPr lang="en-US" sz="2800" i="1" dirty="0"/>
              <a:t> `</a:t>
            </a:r>
            <a:r>
              <a:rPr lang="en-US" sz="2800" i="1" dirty="0" err="1"/>
              <a:t>asa</a:t>
            </a:r>
            <a:r>
              <a:rPr lang="en-US" sz="2800" i="1" dirty="0"/>
              <a:t> </a:t>
            </a:r>
            <a:r>
              <a:rPr lang="en-US" sz="2800" i="1" dirty="0" err="1"/>
              <a:t>allaha</a:t>
            </a:r>
            <a:r>
              <a:rPr lang="en-US" sz="2800" dirty="0"/>
              <a:t/>
            </a:r>
            <a:br>
              <a:rPr lang="en-US" sz="2800" dirty="0"/>
            </a:br>
            <a:r>
              <a:rPr lang="ur-PK" sz="2800" dirty="0" smtClean="0"/>
              <a:t/>
            </a:r>
            <a:br>
              <a:rPr lang="ur-PK" sz="2800" dirty="0" smtClean="0"/>
            </a:br>
            <a:r>
              <a:rPr lang="en-US" sz="2800" dirty="0" smtClean="0"/>
              <a:t>he </a:t>
            </a:r>
            <a:r>
              <a:rPr lang="en-US" sz="2800" dirty="0"/>
              <a:t>who disobeys you has in fact disobeyed Allah</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جو حقیقت میں آپ کی نافرمانی کرتا ہے وہ اللہ کی نافرمانی کرتا ہے</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cs typeface="Faiz Lahori Nastaleeq" pitchFamily="2" charset="-78"/>
              </a:rPr>
              <a:t>tks</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gd+hd+r</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esa</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vkidh</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ukQ+jekuh</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djrk</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gS</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og</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vYykg</a:t>
            </a:r>
            <a:r>
              <a:rPr lang="en-US" sz="2800" dirty="0" smtClean="0">
                <a:latin typeface="Kruti Dev 016" pitchFamily="2" charset="0"/>
                <a:cs typeface="Faiz Lahori Nastaleeq" pitchFamily="2" charset="-78"/>
              </a:rPr>
              <a:t> dh </a:t>
            </a:r>
            <a:r>
              <a:rPr lang="en-US" sz="2800" dirty="0" err="1" smtClean="0">
                <a:latin typeface="Kruti Dev 016" pitchFamily="2" charset="0"/>
                <a:cs typeface="Faiz Lahori Nastaleeq" pitchFamily="2" charset="-78"/>
              </a:rPr>
              <a:t>ukQ+jekuh</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djrk</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gS</a:t>
            </a:r>
            <a:endParaRPr lang="en-US" sz="2800" dirty="0"/>
          </a:p>
        </p:txBody>
      </p:sp>
    </p:spTree>
    <p:extLst>
      <p:ext uri="{BB962C8B-B14F-4D97-AF65-F5344CB8AC3E}">
        <p14:creationId xmlns:p14="http://schemas.microsoft.com/office/powerpoint/2010/main" xmlns="" val="1044413481"/>
      </p:ext>
    </p:extLst>
  </p:cSld>
  <p:clrMapOvr>
    <a:masterClrMapping/>
  </p:clrMapOvr>
  <p:transition>
    <p:fade/>
  </p:transition>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101975"/>
            <a:ext cx="10363200" cy="1470025"/>
          </a:xfrm>
        </p:spPr>
        <p:txBody>
          <a:bodyPr/>
          <a:lstStyle/>
          <a:p>
            <a:r>
              <a:rPr lang="ur-PK" sz="5200" dirty="0">
                <a:latin typeface="1 MUHAMMADI QURANIC" pitchFamily="66" charset="-78"/>
                <a:cs typeface="1 MUHAMMADI QURANIC" pitchFamily="66" charset="-78"/>
              </a:rPr>
              <a:t>وَمَنْ أَحَبَّكُمْ فَقَدْ أَحَبَّ </a:t>
            </a:r>
            <a:r>
              <a:rPr lang="ur-PK" sz="5200" dirty="0" smtClean="0">
                <a:latin typeface="1 MUHAMMADI QURANIC" pitchFamily="66" charset="-78"/>
                <a:cs typeface="1 MUHAMMADI QURANIC" pitchFamily="66" charset="-78"/>
              </a:rPr>
              <a:t>ٱللہَ</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a:t>man </a:t>
            </a:r>
            <a:r>
              <a:rPr lang="en-US" sz="2800" i="1" dirty="0" err="1"/>
              <a:t>ahabbakum</a:t>
            </a:r>
            <a:r>
              <a:rPr lang="en-US" sz="2800" i="1" dirty="0"/>
              <a:t> </a:t>
            </a:r>
            <a:r>
              <a:rPr lang="en-US" sz="2800" i="1" dirty="0" err="1"/>
              <a:t>faqad</a:t>
            </a:r>
            <a:r>
              <a:rPr lang="en-US" sz="2800" i="1" dirty="0"/>
              <a:t> </a:t>
            </a:r>
            <a:r>
              <a:rPr lang="en-US" sz="2800" i="1" dirty="0" err="1"/>
              <a:t>ahabba</a:t>
            </a:r>
            <a:r>
              <a:rPr lang="en-US" sz="2800" i="1" dirty="0"/>
              <a:t> </a:t>
            </a:r>
            <a:r>
              <a:rPr lang="en-US" sz="2800" i="1" dirty="0" err="1"/>
              <a:t>allaha</a:t>
            </a:r>
            <a:r>
              <a:rPr lang="en-US" sz="2800" dirty="0"/>
              <a:t/>
            </a:r>
            <a:br>
              <a:rPr lang="en-US" sz="2800" dirty="0"/>
            </a:br>
            <a:r>
              <a:rPr lang="ur-PK" sz="2800" dirty="0" smtClean="0"/>
              <a:t/>
            </a:r>
            <a:br>
              <a:rPr lang="ur-PK" sz="2800" dirty="0" smtClean="0"/>
            </a:br>
            <a:r>
              <a:rPr lang="en-US" sz="2800" dirty="0" smtClean="0"/>
              <a:t>he </a:t>
            </a:r>
            <a:r>
              <a:rPr lang="en-US" sz="2800" dirty="0"/>
              <a:t>who loves you has in fact loved Allah</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جو حقیقت میں تم سے پیار کرتا ہے وہ اللہ سے محبت کرتا ہے</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cs typeface="Faiz Lahori Nastaleeq" pitchFamily="2" charset="-78"/>
              </a:rPr>
              <a:t>tks</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gd+hd+r</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esa</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vkils</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I;kj</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djrk</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gS</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og</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vYykg</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ls</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eqgCcr</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djrk</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gS</a:t>
            </a:r>
            <a:endParaRPr lang="en-US" sz="2800" dirty="0"/>
          </a:p>
        </p:txBody>
      </p:sp>
    </p:spTree>
    <p:extLst>
      <p:ext uri="{BB962C8B-B14F-4D97-AF65-F5344CB8AC3E}">
        <p14:creationId xmlns:p14="http://schemas.microsoft.com/office/powerpoint/2010/main" xmlns="" val="3957742129"/>
      </p:ext>
    </p:extLst>
  </p:cSld>
  <p:clrMapOvr>
    <a:masterClrMapping/>
  </p:clrMapOvr>
  <p:transition>
    <p:fade/>
  </p:transition>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025775"/>
            <a:ext cx="10363200" cy="1470025"/>
          </a:xfrm>
        </p:spPr>
        <p:txBody>
          <a:bodyPr/>
          <a:lstStyle/>
          <a:p>
            <a:r>
              <a:rPr lang="ur-PK" sz="5200" dirty="0">
                <a:latin typeface="1 MUHAMMADI QURANIC" pitchFamily="66" charset="-78"/>
                <a:cs typeface="1 MUHAMMADI QURANIC" pitchFamily="66" charset="-78"/>
              </a:rPr>
              <a:t>وَمَنْ أَبْغَضَكُمْ فَقَدْ أَبْغَضَ </a:t>
            </a:r>
            <a:r>
              <a:rPr lang="ur-PK" sz="5200" dirty="0" smtClean="0">
                <a:latin typeface="1 MUHAMMADI QURANIC" pitchFamily="66" charset="-78"/>
                <a:cs typeface="1 MUHAMMADI QURANIC" pitchFamily="66" charset="-78"/>
              </a:rPr>
              <a:t>ٱللہَ</a:t>
            </a:r>
            <a:r>
              <a:rPr lang="en-US" sz="5200" dirty="0"/>
              <a:t/>
            </a:r>
            <a:br>
              <a:rPr lang="en-US" sz="5200" dirty="0"/>
            </a:br>
            <a:r>
              <a:rPr lang="ur-PK" sz="2800" dirty="0" smtClean="0"/>
              <a:t/>
            </a:r>
            <a:br>
              <a:rPr lang="ur-PK" sz="2800" dirty="0" smtClean="0"/>
            </a:br>
            <a:r>
              <a:rPr lang="en-US" sz="2800" i="1" dirty="0" err="1" smtClean="0"/>
              <a:t>wa</a:t>
            </a:r>
            <a:r>
              <a:rPr lang="en-US" sz="2800" i="1" dirty="0" smtClean="0"/>
              <a:t> </a:t>
            </a:r>
            <a:r>
              <a:rPr lang="en-US" sz="2800" i="1" dirty="0"/>
              <a:t>man </a:t>
            </a:r>
            <a:r>
              <a:rPr lang="en-US" sz="2800" i="1" dirty="0" err="1"/>
              <a:t>abghadakum</a:t>
            </a:r>
            <a:r>
              <a:rPr lang="en-US" sz="2800" i="1" dirty="0"/>
              <a:t> </a:t>
            </a:r>
            <a:r>
              <a:rPr lang="en-US" sz="2800" i="1" dirty="0" err="1"/>
              <a:t>faqad</a:t>
            </a:r>
            <a:r>
              <a:rPr lang="en-US" sz="2800" i="1" dirty="0"/>
              <a:t> </a:t>
            </a:r>
            <a:r>
              <a:rPr lang="en-US" sz="2800" i="1" dirty="0" err="1"/>
              <a:t>abghada</a:t>
            </a:r>
            <a:r>
              <a:rPr lang="en-US" sz="2800" i="1" dirty="0"/>
              <a:t> </a:t>
            </a:r>
            <a:r>
              <a:rPr lang="en-US" sz="2800" i="1" dirty="0" err="1"/>
              <a:t>allaha</a:t>
            </a:r>
            <a:r>
              <a:rPr lang="en-US" sz="2800" dirty="0"/>
              <a:t/>
            </a:r>
            <a:br>
              <a:rPr lang="en-US" sz="2800" dirty="0"/>
            </a:br>
            <a:r>
              <a:rPr lang="ur-PK" sz="2800" dirty="0" smtClean="0"/>
              <a:t/>
            </a:r>
            <a:br>
              <a:rPr lang="ur-PK" sz="2800" dirty="0" smtClean="0"/>
            </a:br>
            <a:r>
              <a:rPr lang="en-US" sz="2800" dirty="0" smtClean="0"/>
              <a:t>and </a:t>
            </a:r>
            <a:r>
              <a:rPr lang="en-US" sz="2800" dirty="0"/>
              <a:t>he who hates you has in fact hated Allah</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جو حقیقت میں آپ سے نفرت کرتا ہے وہ اللہ سے نفرت کرتا ہے</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cs typeface="Faiz Lahori Nastaleeq" pitchFamily="2" charset="-78"/>
              </a:rPr>
              <a:t>tks</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gd+hd+r</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esa</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vkils</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uQ+jr</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djrk</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gS</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og</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vYykg</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ls</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uQ+jr</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djrk</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gS</a:t>
            </a:r>
            <a:endParaRPr lang="en-US" sz="2800" dirty="0"/>
          </a:p>
        </p:txBody>
      </p:sp>
    </p:spTree>
    <p:extLst>
      <p:ext uri="{BB962C8B-B14F-4D97-AF65-F5344CB8AC3E}">
        <p14:creationId xmlns:p14="http://schemas.microsoft.com/office/powerpoint/2010/main" xmlns="" val="744471047"/>
      </p:ext>
    </p:extLst>
  </p:cSld>
  <p:clrMapOvr>
    <a:masterClrMapping/>
  </p:clrMapOvr>
  <p:transition>
    <p:fade/>
  </p:transition>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276600"/>
            <a:ext cx="10363200" cy="1470025"/>
          </a:xfrm>
        </p:spPr>
        <p:txBody>
          <a:bodyPr/>
          <a:lstStyle/>
          <a:p>
            <a:r>
              <a:rPr lang="ur-PK" sz="5200" dirty="0" smtClean="0">
                <a:latin typeface="1 MUHAMMADI QURANIC" pitchFamily="66" charset="-78"/>
                <a:cs typeface="1 MUHAMMADI QURANIC" pitchFamily="66" charset="-78"/>
              </a:rPr>
              <a:t>اَللَّهُمَّ </a:t>
            </a:r>
            <a:r>
              <a:rPr lang="ur-PK" sz="5200" dirty="0">
                <a:latin typeface="1 MUHAMMADI QURANIC" pitchFamily="66" charset="-78"/>
                <a:cs typeface="1 MUHAMMADI QURANIC" pitchFamily="66" charset="-78"/>
              </a:rPr>
              <a:t>إِنِّي لَوْ وَجَدْتُ شُفَعَاءَ</a:t>
            </a:r>
            <a:r>
              <a:rPr lang="en-US" sz="5200" dirty="0">
                <a:latin typeface="1 MUHAMMADI QURANIC" pitchFamily="66" charset="-78"/>
                <a:cs typeface="1 MUHAMMADI QURANIC" pitchFamily="66" charset="-78"/>
              </a:rPr>
              <a:t/>
            </a:r>
            <a:br>
              <a:rPr lang="en-US" sz="5200" dirty="0">
                <a:latin typeface="1 MUHAMMADI QURANIC" pitchFamily="66" charset="-78"/>
                <a:cs typeface="1 MUHAMMADI QURANIC" pitchFamily="66" charset="-78"/>
              </a:rPr>
            </a:br>
            <a:r>
              <a:rPr lang="en-US" sz="2800" dirty="0" smtClean="0">
                <a:latin typeface="1 MUHAMMADI QURANIC" pitchFamily="66" charset="-78"/>
                <a:cs typeface="1 MUHAMMADI QURANIC" pitchFamily="66" charset="-78"/>
              </a:rPr>
              <a:t/>
            </a:r>
            <a:br>
              <a:rPr lang="en-US" sz="2800" dirty="0" smtClean="0">
                <a:latin typeface="1 MUHAMMADI QURANIC" pitchFamily="66" charset="-78"/>
                <a:cs typeface="1 MUHAMMADI QURANIC" pitchFamily="66" charset="-78"/>
              </a:rPr>
            </a:br>
            <a:r>
              <a:rPr lang="en-US" sz="2800" i="1" dirty="0" err="1" smtClean="0"/>
              <a:t>allahumma</a:t>
            </a:r>
            <a:r>
              <a:rPr lang="en-US" sz="2800" i="1" dirty="0" smtClean="0"/>
              <a:t> </a:t>
            </a:r>
            <a:r>
              <a:rPr lang="en-US" sz="2800" i="1" dirty="0" err="1"/>
              <a:t>inni</a:t>
            </a:r>
            <a:r>
              <a:rPr lang="en-US" sz="2800" i="1" dirty="0"/>
              <a:t> law </a:t>
            </a:r>
            <a:r>
              <a:rPr lang="en-US" sz="2800" i="1" dirty="0" err="1"/>
              <a:t>wajadtu</a:t>
            </a:r>
            <a:r>
              <a:rPr lang="en-US" sz="2800" i="1" dirty="0"/>
              <a:t> </a:t>
            </a:r>
            <a:r>
              <a:rPr lang="en-US" sz="2800" i="1" dirty="0" err="1" smtClean="0"/>
              <a:t>shufa`a'a</a:t>
            </a:r>
            <a:r>
              <a:rPr lang="ur-PK" sz="2800" i="1" dirty="0" smtClean="0"/>
              <a:t/>
            </a:r>
            <a:br>
              <a:rPr lang="ur-PK" sz="2800" i="1" dirty="0" smtClean="0"/>
            </a:br>
            <a:r>
              <a:rPr lang="en-US" sz="2800" dirty="0"/>
              <a:t/>
            </a:r>
            <a:br>
              <a:rPr lang="en-US" sz="2800" dirty="0"/>
            </a:br>
            <a:r>
              <a:rPr lang="en-US" sz="2800" dirty="0"/>
              <a:t>O Allah, had I known </a:t>
            </a:r>
            <a:r>
              <a:rPr lang="en-US" sz="2800" dirty="0" smtClean="0"/>
              <a:t>interceders</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اے اللہ ، کیا میں شفاعت کرنے والوں کو جانتا</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smtClean="0">
                <a:latin typeface="Kruti Dev 016" pitchFamily="2" charset="0"/>
              </a:rPr>
              <a:t>,s </a:t>
            </a:r>
            <a:r>
              <a:rPr lang="en-US" sz="2800" dirty="0" err="1" smtClean="0">
                <a:latin typeface="Kruti Dev 016" pitchFamily="2" charset="0"/>
              </a:rPr>
              <a:t>vYykg</a:t>
            </a:r>
            <a:r>
              <a:rPr lang="en-US" sz="2800" dirty="0" smtClean="0">
                <a:latin typeface="Kruti Dev 016" pitchFamily="2" charset="0"/>
              </a:rPr>
              <a:t> </a:t>
            </a:r>
            <a:r>
              <a:rPr lang="en-US" sz="2800" dirty="0" err="1" smtClean="0">
                <a:latin typeface="Kruti Dev 016" pitchFamily="2" charset="0"/>
              </a:rPr>
              <a:t>D;k</a:t>
            </a:r>
            <a:r>
              <a:rPr lang="en-US" sz="2800" dirty="0" smtClean="0">
                <a:latin typeface="Kruti Dev 016" pitchFamily="2" charset="0"/>
              </a:rPr>
              <a:t> </a:t>
            </a:r>
            <a:r>
              <a:rPr lang="en-US" sz="2800" dirty="0" err="1" smtClean="0">
                <a:latin typeface="Kruti Dev 016" pitchFamily="2" charset="0"/>
              </a:rPr>
              <a:t>eSa</a:t>
            </a:r>
            <a:r>
              <a:rPr lang="en-US" sz="2800" dirty="0" smtClean="0">
                <a:latin typeface="Kruti Dev 016" pitchFamily="2" charset="0"/>
              </a:rPr>
              <a:t> </a:t>
            </a:r>
            <a:r>
              <a:rPr lang="en-US" sz="2800" dirty="0" err="1" smtClean="0">
                <a:latin typeface="Kruti Dev 016" pitchFamily="2" charset="0"/>
              </a:rPr>
              <a:t>f’kQ+kvr</a:t>
            </a:r>
            <a:r>
              <a:rPr lang="en-US" sz="2800" dirty="0" smtClean="0">
                <a:latin typeface="Kruti Dev 016" pitchFamily="2" charset="0"/>
              </a:rPr>
              <a:t> </a:t>
            </a:r>
            <a:r>
              <a:rPr lang="en-US" sz="2800" dirty="0" err="1" smtClean="0">
                <a:latin typeface="Kruti Dev 016" pitchFamily="2" charset="0"/>
              </a:rPr>
              <a:t>djus</a:t>
            </a:r>
            <a:r>
              <a:rPr lang="en-US" sz="2800" dirty="0" smtClean="0">
                <a:latin typeface="Kruti Dev 016" pitchFamily="2" charset="0"/>
              </a:rPr>
              <a:t> </a:t>
            </a:r>
            <a:r>
              <a:rPr lang="en-US" sz="2800" dirty="0" err="1" smtClean="0">
                <a:latin typeface="Kruti Dev 016" pitchFamily="2" charset="0"/>
              </a:rPr>
              <a:t>okyksa</a:t>
            </a:r>
            <a:r>
              <a:rPr lang="en-US" sz="2800" dirty="0" smtClean="0">
                <a:latin typeface="Kruti Dev 016" pitchFamily="2" charset="0"/>
              </a:rPr>
              <a:t> </a:t>
            </a:r>
            <a:r>
              <a:rPr lang="en-US" sz="2800" dirty="0" err="1" smtClean="0">
                <a:latin typeface="Kruti Dev 016" pitchFamily="2" charset="0"/>
              </a:rPr>
              <a:t>dks</a:t>
            </a:r>
            <a:r>
              <a:rPr lang="en-US" sz="2800" dirty="0" smtClean="0">
                <a:latin typeface="Kruti Dev 016" pitchFamily="2" charset="0"/>
              </a:rPr>
              <a:t> </a:t>
            </a:r>
            <a:r>
              <a:rPr lang="en-US" sz="2800" dirty="0" err="1" smtClean="0">
                <a:latin typeface="Kruti Dev 016" pitchFamily="2" charset="0"/>
              </a:rPr>
              <a:t>tkurk</a:t>
            </a:r>
            <a:endParaRPr lang="en-US" sz="2800" dirty="0"/>
          </a:p>
        </p:txBody>
      </p:sp>
    </p:spTree>
    <p:extLst>
      <p:ext uri="{BB962C8B-B14F-4D97-AF65-F5344CB8AC3E}">
        <p14:creationId xmlns:p14="http://schemas.microsoft.com/office/powerpoint/2010/main" xmlns="" val="3943065168"/>
      </p:ext>
    </p:extLst>
  </p:cSld>
  <p:clrMapOvr>
    <a:masterClrMapping/>
  </p:clrMapOvr>
  <p:transition>
    <p:fade/>
  </p:transition>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200400"/>
            <a:ext cx="10363200" cy="1470025"/>
          </a:xfrm>
        </p:spPr>
        <p:txBody>
          <a:bodyPr/>
          <a:lstStyle/>
          <a:p>
            <a:r>
              <a:rPr lang="ur-PK" sz="5200" dirty="0" smtClean="0">
                <a:latin typeface="1 MUHAMMADI QURANIC" pitchFamily="66" charset="-78"/>
                <a:cs typeface="1 MUHAMMADI QURANIC" pitchFamily="66" charset="-78"/>
              </a:rPr>
              <a:t>أَقْرَبَ </a:t>
            </a:r>
            <a:r>
              <a:rPr lang="ur-PK" sz="5200" dirty="0">
                <a:latin typeface="1 MUHAMMADI QURANIC" pitchFamily="66" charset="-78"/>
                <a:cs typeface="1 MUHAMMADI QURANIC" pitchFamily="66" charset="-78"/>
              </a:rPr>
              <a:t>إِلَيْكَ مِنْ مُحَمِّد وَأَهْلِ بَيْتِهِ</a:t>
            </a:r>
            <a:r>
              <a:rPr lang="en-US" sz="5200" dirty="0">
                <a:latin typeface="1 MUHAMMADI QURANIC" pitchFamily="66" charset="-78"/>
                <a:cs typeface="1 MUHAMMADI QURANIC" pitchFamily="66" charset="-78"/>
              </a:rPr>
              <a:t/>
            </a:r>
            <a:br>
              <a:rPr lang="en-US" sz="5200" dirty="0">
                <a:latin typeface="1 MUHAMMADI QURANIC" pitchFamily="66" charset="-78"/>
                <a:cs typeface="1 MUHAMMADI QURANIC" pitchFamily="66" charset="-78"/>
              </a:rPr>
            </a:br>
            <a:r>
              <a:rPr lang="ur-PK" sz="2800" dirty="0" smtClean="0">
                <a:latin typeface="1 MUHAMMADI QURANIC" pitchFamily="66" charset="-78"/>
                <a:cs typeface="1 MUHAMMADI QURANIC" pitchFamily="66" charset="-78"/>
              </a:rPr>
              <a:t/>
            </a:r>
            <a:br>
              <a:rPr lang="ur-PK" sz="2800" dirty="0" smtClean="0">
                <a:latin typeface="1 MUHAMMADI QURANIC" pitchFamily="66" charset="-78"/>
                <a:cs typeface="1 MUHAMMADI QURANIC" pitchFamily="66" charset="-78"/>
              </a:rPr>
            </a:br>
            <a:r>
              <a:rPr lang="en-US" sz="2800" i="1" dirty="0" err="1" smtClean="0"/>
              <a:t>aqraba</a:t>
            </a:r>
            <a:r>
              <a:rPr lang="en-US" sz="2800" i="1" dirty="0" smtClean="0"/>
              <a:t> </a:t>
            </a:r>
            <a:r>
              <a:rPr lang="en-US" sz="2800" i="1" dirty="0" err="1"/>
              <a:t>ilayka</a:t>
            </a:r>
            <a:r>
              <a:rPr lang="en-US" sz="2800" i="1" dirty="0"/>
              <a:t> min </a:t>
            </a:r>
            <a:r>
              <a:rPr lang="en-US" sz="2800" i="1" dirty="0" err="1"/>
              <a:t>muhammadin</a:t>
            </a:r>
            <a:r>
              <a:rPr lang="en-US" sz="2800" i="1" dirty="0"/>
              <a:t> </a:t>
            </a:r>
            <a:r>
              <a:rPr lang="en-US" sz="2800" i="1" dirty="0" err="1"/>
              <a:t>wa</a:t>
            </a:r>
            <a:r>
              <a:rPr lang="en-US" sz="2800" i="1" dirty="0"/>
              <a:t> </a:t>
            </a:r>
            <a:r>
              <a:rPr lang="en-US" sz="2800" i="1" dirty="0" err="1"/>
              <a:t>ahli</a:t>
            </a:r>
            <a:r>
              <a:rPr lang="en-US" sz="2800" i="1" dirty="0"/>
              <a:t> </a:t>
            </a:r>
            <a:r>
              <a:rPr lang="en-US" sz="2800" i="1" dirty="0" err="1" smtClean="0"/>
              <a:t>baytihi</a:t>
            </a:r>
            <a:r>
              <a:rPr lang="ur-PK" sz="2800" i="1" dirty="0" smtClean="0"/>
              <a:t/>
            </a:r>
            <a:br>
              <a:rPr lang="ur-PK" sz="2800" i="1" dirty="0" smtClean="0"/>
            </a:br>
            <a:r>
              <a:rPr lang="en-US" sz="2800" dirty="0"/>
              <a:t/>
            </a:r>
            <a:br>
              <a:rPr lang="en-US" sz="2800" dirty="0"/>
            </a:br>
            <a:r>
              <a:rPr lang="en-US" sz="2800" dirty="0"/>
              <a:t>that are closer to You than Muhammad and his </a:t>
            </a:r>
            <a:r>
              <a:rPr lang="en-US" sz="2800" dirty="0" smtClean="0"/>
              <a:t>Household</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جو محمد اور اس کے گھر والوں سے زیادہ آپ کے قریب ہیں</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cs typeface="Faiz Lahori Nastaleeq" pitchFamily="2" charset="-78"/>
              </a:rPr>
              <a:t>tks</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eqgEen</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vkSj</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muds</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kj</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okyksa</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ls</a:t>
            </a:r>
            <a:r>
              <a:rPr lang="en-US" sz="2800" dirty="0" smtClean="0">
                <a:latin typeface="Kruti Dev 016" pitchFamily="2" charset="0"/>
                <a:cs typeface="Faiz Lahori Nastaleeq" pitchFamily="2" charset="-78"/>
              </a:rPr>
              <a:t> T+;</a:t>
            </a:r>
            <a:r>
              <a:rPr lang="en-US" sz="2800" dirty="0" err="1" smtClean="0">
                <a:latin typeface="Kruti Dev 016" pitchFamily="2" charset="0"/>
                <a:cs typeface="Faiz Lahori Nastaleeq" pitchFamily="2" charset="-78"/>
              </a:rPr>
              <a:t>knk</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vkids</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d+jhc</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gSa</a:t>
            </a:r>
            <a:endParaRPr lang="en-US" sz="2800" dirty="0"/>
          </a:p>
        </p:txBody>
      </p:sp>
    </p:spTree>
    <p:extLst>
      <p:ext uri="{BB962C8B-B14F-4D97-AF65-F5344CB8AC3E}">
        <p14:creationId xmlns:p14="http://schemas.microsoft.com/office/powerpoint/2010/main" xmlns="" val="259413816"/>
      </p:ext>
    </p:extLst>
  </p:cSld>
  <p:clrMapOvr>
    <a:masterClrMapping/>
  </p:clrMapOvr>
  <p:transition>
    <p:fade/>
  </p:transition>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30575"/>
            <a:ext cx="10363200" cy="1470025"/>
          </a:xfrm>
        </p:spPr>
        <p:txBody>
          <a:bodyPr/>
          <a:lstStyle/>
          <a:p>
            <a:r>
              <a:rPr lang="ur-PK" sz="5200" dirty="0">
                <a:latin typeface="1 MUHAMMADI QURANIC" pitchFamily="66" charset="-78"/>
                <a:cs typeface="1 MUHAMMADI QURANIC" pitchFamily="66" charset="-78"/>
              </a:rPr>
              <a:t>ٱلْأَخْيَارِ ٱلْأَئِمَّةِ ٱلْأَبْرَارِ</a:t>
            </a:r>
            <a:r>
              <a:rPr lang="en-US" sz="5200" dirty="0"/>
              <a:t/>
            </a:r>
            <a:br>
              <a:rPr lang="en-US" sz="5200" dirty="0"/>
            </a:br>
            <a:r>
              <a:rPr lang="ur-PK" sz="2800" dirty="0" smtClean="0"/>
              <a:t/>
            </a:r>
            <a:br>
              <a:rPr lang="ur-PK" sz="2800" dirty="0" smtClean="0"/>
            </a:br>
            <a:r>
              <a:rPr lang="en-US" sz="2800" i="1" dirty="0" smtClean="0"/>
              <a:t>al-</a:t>
            </a:r>
            <a:r>
              <a:rPr lang="en-US" sz="2800" i="1" dirty="0" err="1" smtClean="0"/>
              <a:t>akhyari</a:t>
            </a:r>
            <a:r>
              <a:rPr lang="en-US" sz="2800" i="1" dirty="0" smtClean="0"/>
              <a:t> </a:t>
            </a:r>
            <a:r>
              <a:rPr lang="en-US" sz="2800" i="1" dirty="0"/>
              <a:t>al-</a:t>
            </a:r>
            <a:r>
              <a:rPr lang="en-US" sz="2800" i="1" dirty="0" err="1"/>
              <a:t>a'immati</a:t>
            </a:r>
            <a:r>
              <a:rPr lang="en-US" sz="2800" i="1" dirty="0"/>
              <a:t> al-</a:t>
            </a:r>
            <a:r>
              <a:rPr lang="en-US" sz="2800" i="1" dirty="0" err="1"/>
              <a:t>abrari</a:t>
            </a:r>
            <a:r>
              <a:rPr lang="en-US" sz="2800" dirty="0"/>
              <a:t/>
            </a:r>
            <a:br>
              <a:rPr lang="en-US" sz="2800" dirty="0"/>
            </a:br>
            <a:r>
              <a:rPr lang="ur-PK" sz="2800" dirty="0" smtClean="0"/>
              <a:t/>
            </a:r>
            <a:br>
              <a:rPr lang="ur-PK" sz="2800" dirty="0" smtClean="0"/>
            </a:br>
            <a:r>
              <a:rPr lang="en-US" sz="2800" dirty="0" smtClean="0"/>
              <a:t>the </a:t>
            </a:r>
            <a:r>
              <a:rPr lang="en-US" sz="2800" dirty="0"/>
              <a:t>virtuous and pious </a:t>
            </a:r>
            <a:r>
              <a:rPr lang="en-US" sz="2800" dirty="0" smtClean="0"/>
              <a:t>Imams</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نیک اور پرہیزگار امام</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usd</a:t>
            </a:r>
            <a:r>
              <a:rPr lang="en-US" sz="2800" dirty="0" smtClean="0">
                <a:latin typeface="Kruti Dev 016" pitchFamily="2" charset="0"/>
              </a:rPr>
              <a:t> </a:t>
            </a:r>
            <a:r>
              <a:rPr lang="en-US" sz="2800" dirty="0" err="1" smtClean="0">
                <a:latin typeface="Kruti Dev 016" pitchFamily="2" charset="0"/>
              </a:rPr>
              <a:t>vkSj</a:t>
            </a:r>
            <a:r>
              <a:rPr lang="en-US" sz="2800" dirty="0" smtClean="0">
                <a:latin typeface="Kruti Dev 016" pitchFamily="2" charset="0"/>
              </a:rPr>
              <a:t> </a:t>
            </a:r>
            <a:r>
              <a:rPr lang="en-US" sz="2800" dirty="0" err="1" smtClean="0">
                <a:latin typeface="Kruti Dev 016" pitchFamily="2" charset="0"/>
              </a:rPr>
              <a:t>ijgst+xkj</a:t>
            </a:r>
            <a:r>
              <a:rPr lang="en-US" sz="2800" dirty="0" smtClean="0">
                <a:latin typeface="Kruti Dev 016" pitchFamily="2" charset="0"/>
              </a:rPr>
              <a:t> </a:t>
            </a:r>
            <a:r>
              <a:rPr lang="en-US" sz="2800" dirty="0" err="1" smtClean="0">
                <a:latin typeface="Kruti Dev 016" pitchFamily="2" charset="0"/>
              </a:rPr>
              <a:t>beke</a:t>
            </a:r>
            <a:endParaRPr lang="en-US" sz="2800" dirty="0"/>
          </a:p>
        </p:txBody>
      </p:sp>
    </p:spTree>
    <p:extLst>
      <p:ext uri="{BB962C8B-B14F-4D97-AF65-F5344CB8AC3E}">
        <p14:creationId xmlns:p14="http://schemas.microsoft.com/office/powerpoint/2010/main" xmlns="" val="2426078212"/>
      </p:ext>
    </p:extLst>
  </p:cSld>
  <p:clrMapOvr>
    <a:masterClrMapping/>
  </p:clrMapOvr>
  <p:transition>
    <p:fade/>
  </p:transition>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178175"/>
            <a:ext cx="10363200" cy="1470025"/>
          </a:xfrm>
        </p:spPr>
        <p:txBody>
          <a:bodyPr/>
          <a:lstStyle/>
          <a:p>
            <a:r>
              <a:rPr lang="ur-PK" sz="5200" dirty="0">
                <a:latin typeface="1 MUHAMMADI QURANIC" pitchFamily="66" charset="-78"/>
                <a:cs typeface="1 MUHAMMADI QURANIC" pitchFamily="66" charset="-78"/>
              </a:rPr>
              <a:t>لَجَعَلْتُهُمْ شُفَعَائِي</a:t>
            </a:r>
            <a:r>
              <a:rPr lang="en-US" sz="5200" dirty="0"/>
              <a:t/>
            </a:r>
            <a:br>
              <a:rPr lang="en-US" sz="5200" dirty="0"/>
            </a:br>
            <a:r>
              <a:rPr lang="ur-PK" sz="2800" dirty="0" smtClean="0"/>
              <a:t/>
            </a:r>
            <a:br>
              <a:rPr lang="ur-PK" sz="2800" dirty="0" smtClean="0"/>
            </a:br>
            <a:r>
              <a:rPr lang="en-US" sz="2800" i="1" dirty="0" err="1" smtClean="0"/>
              <a:t>laja`altuhum</a:t>
            </a:r>
            <a:r>
              <a:rPr lang="en-US" sz="2800" i="1" dirty="0" smtClean="0"/>
              <a:t> </a:t>
            </a:r>
            <a:r>
              <a:rPr lang="en-US" sz="2800" i="1" dirty="0" err="1"/>
              <a:t>shufa`a'i</a:t>
            </a:r>
            <a:r>
              <a:rPr lang="en-US" sz="2800" dirty="0"/>
              <a:t/>
            </a:r>
            <a:br>
              <a:rPr lang="en-US" sz="2800" dirty="0"/>
            </a:br>
            <a:r>
              <a:rPr lang="ur-PK" sz="2800" dirty="0" smtClean="0"/>
              <a:t/>
            </a:r>
            <a:br>
              <a:rPr lang="ur-PK" sz="2800" dirty="0" smtClean="0"/>
            </a:br>
            <a:r>
              <a:rPr lang="en-US" sz="2800" dirty="0" smtClean="0"/>
              <a:t>I </a:t>
            </a:r>
            <a:r>
              <a:rPr lang="en-US" sz="2800" dirty="0"/>
              <a:t>would have chosen them as my intercessors</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میں ان کو اپنا شفاعت کار منتخب کرتا</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cs typeface="Faiz Lahori Nastaleeq" pitchFamily="2" charset="-78"/>
              </a:rPr>
              <a:t>eSa</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mudks</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viuk</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f’kQ+kvr</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dkj</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eqUr</a:t>
            </a:r>
            <a:r>
              <a:rPr lang="en-US" sz="2800" dirty="0" smtClean="0">
                <a:latin typeface="Kruti Dev 016" pitchFamily="2" charset="0"/>
                <a:cs typeface="Faiz Lahori Nastaleeq" pitchFamily="2" charset="-78"/>
              </a:rPr>
              <a:t>[+</a:t>
            </a:r>
            <a:r>
              <a:rPr lang="en-US" sz="2800" dirty="0" err="1" smtClean="0">
                <a:latin typeface="Kruti Dev 016" pitchFamily="2" charset="0"/>
                <a:cs typeface="Faiz Lahori Nastaleeq" pitchFamily="2" charset="-78"/>
              </a:rPr>
              <a:t>kc</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djrk</a:t>
            </a:r>
            <a:endParaRPr lang="en-US" sz="2800" dirty="0"/>
          </a:p>
        </p:txBody>
      </p:sp>
    </p:spTree>
    <p:extLst>
      <p:ext uri="{BB962C8B-B14F-4D97-AF65-F5344CB8AC3E}">
        <p14:creationId xmlns:p14="http://schemas.microsoft.com/office/powerpoint/2010/main" xmlns="" val="1316902502"/>
      </p:ext>
    </p:extLst>
  </p:cSld>
  <p:clrMapOvr>
    <a:masterClrMapping/>
  </p:clrMapOvr>
  <p:transition>
    <p:fade/>
  </p:transition>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949575"/>
            <a:ext cx="10363200" cy="1470025"/>
          </a:xfrm>
        </p:spPr>
        <p:txBody>
          <a:bodyPr/>
          <a:lstStyle/>
          <a:p>
            <a:r>
              <a:rPr lang="en-US" sz="2800" dirty="0"/>
              <a:t/>
            </a:r>
            <a:br>
              <a:rPr lang="en-US" sz="2800" dirty="0"/>
            </a:br>
            <a:r>
              <a:rPr lang="ur-PK" sz="5200" dirty="0">
                <a:latin typeface="1 MUHAMMADI QURANIC" pitchFamily="66" charset="-78"/>
                <a:cs typeface="1 MUHAMMADI QURANIC" pitchFamily="66" charset="-78"/>
              </a:rPr>
              <a:t>فَبِحَقِّهِمُ ٱلَّذِي أَوْجَبْتَ لَهُمْ عَلَيْكَ</a:t>
            </a:r>
            <a:r>
              <a:rPr lang="en-US" sz="5200" dirty="0"/>
              <a:t/>
            </a:r>
            <a:br>
              <a:rPr lang="en-US" sz="5200" dirty="0"/>
            </a:br>
            <a:r>
              <a:rPr lang="ur-PK" sz="2800" dirty="0" smtClean="0"/>
              <a:t/>
            </a:r>
            <a:br>
              <a:rPr lang="ur-PK" sz="2800" dirty="0" smtClean="0"/>
            </a:br>
            <a:r>
              <a:rPr lang="en-US" sz="2800" i="1" dirty="0" err="1" smtClean="0"/>
              <a:t>fabihaqqihim</a:t>
            </a:r>
            <a:r>
              <a:rPr lang="en-US" sz="2800" i="1" dirty="0" smtClean="0"/>
              <a:t> </a:t>
            </a:r>
            <a:r>
              <a:rPr lang="en-US" sz="2800" i="1" dirty="0" err="1"/>
              <a:t>alladhi</a:t>
            </a:r>
            <a:r>
              <a:rPr lang="en-US" sz="2800" i="1" dirty="0"/>
              <a:t> </a:t>
            </a:r>
            <a:r>
              <a:rPr lang="en-US" sz="2800" i="1" dirty="0" err="1"/>
              <a:t>awjabta</a:t>
            </a:r>
            <a:r>
              <a:rPr lang="en-US" sz="2800" i="1" dirty="0"/>
              <a:t> </a:t>
            </a:r>
            <a:r>
              <a:rPr lang="en-US" sz="2800" i="1" dirty="0" err="1"/>
              <a:t>lahum</a:t>
            </a:r>
            <a:r>
              <a:rPr lang="en-US" sz="2800" i="1" dirty="0"/>
              <a:t> `</a:t>
            </a:r>
            <a:r>
              <a:rPr lang="en-US" sz="2800" i="1" dirty="0" err="1"/>
              <a:t>alayka</a:t>
            </a:r>
            <a:r>
              <a:rPr lang="en-US" sz="2800" dirty="0"/>
              <a:t/>
            </a:r>
            <a:br>
              <a:rPr lang="en-US" sz="2800" dirty="0"/>
            </a:br>
            <a:r>
              <a:rPr lang="ur-PK" sz="2800" dirty="0" smtClean="0"/>
              <a:t/>
            </a:r>
            <a:br>
              <a:rPr lang="ur-PK" sz="2800" dirty="0" smtClean="0"/>
            </a:br>
            <a:r>
              <a:rPr lang="en-US" sz="2800" dirty="0" smtClean="0"/>
              <a:t>So</a:t>
            </a:r>
            <a:r>
              <a:rPr lang="en-US" sz="2800" dirty="0"/>
              <a:t>, [I beseech You] in the name of their Right that You have made obligatory upon You</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لہذا میں آپ سے ان کے حق سے التجا کرتا ہوں کہ آپ نے ہم پر عمل کرنا فرض کردیا</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fygkt+k</a:t>
            </a:r>
            <a:r>
              <a:rPr lang="en-US" sz="2800" dirty="0" smtClean="0">
                <a:latin typeface="Kruti Dev 016" pitchFamily="2" charset="0"/>
              </a:rPr>
              <a:t> </a:t>
            </a:r>
            <a:r>
              <a:rPr lang="en-US" sz="2800" dirty="0" err="1" smtClean="0">
                <a:latin typeface="Kruti Dev 016" pitchFamily="2" charset="0"/>
              </a:rPr>
              <a:t>eSa</a:t>
            </a:r>
            <a:r>
              <a:rPr lang="en-US" sz="2800" dirty="0" smtClean="0">
                <a:latin typeface="Kruti Dev 016" pitchFamily="2" charset="0"/>
              </a:rPr>
              <a:t> </a:t>
            </a:r>
            <a:r>
              <a:rPr lang="en-US" sz="2800" dirty="0" err="1" smtClean="0">
                <a:latin typeface="Kruti Dev 016" pitchFamily="2" charset="0"/>
              </a:rPr>
              <a:t>vkils</a:t>
            </a:r>
            <a:r>
              <a:rPr lang="en-US" sz="2800" dirty="0" smtClean="0">
                <a:latin typeface="Kruti Dev 016" pitchFamily="2" charset="0"/>
              </a:rPr>
              <a:t> </a:t>
            </a:r>
            <a:r>
              <a:rPr lang="en-US" sz="2800" dirty="0" err="1" smtClean="0">
                <a:latin typeface="Kruti Dev 016" pitchFamily="2" charset="0"/>
              </a:rPr>
              <a:t>muds</a:t>
            </a:r>
            <a:r>
              <a:rPr lang="en-US" sz="2800" dirty="0" smtClean="0">
                <a:latin typeface="Kruti Dev 016" pitchFamily="2" charset="0"/>
              </a:rPr>
              <a:t> </a:t>
            </a:r>
            <a:r>
              <a:rPr lang="en-US" sz="2800" dirty="0" err="1" smtClean="0">
                <a:latin typeface="Kruti Dev 016" pitchFamily="2" charset="0"/>
              </a:rPr>
              <a:t>gd</a:t>
            </a:r>
            <a:r>
              <a:rPr lang="en-US" sz="2800" dirty="0" smtClean="0">
                <a:latin typeface="Kruti Dev 016" pitchFamily="2" charset="0"/>
              </a:rPr>
              <a:t>+ </a:t>
            </a:r>
            <a:r>
              <a:rPr lang="en-US" sz="2800" dirty="0" err="1" smtClean="0">
                <a:latin typeface="Kruti Dev 016" pitchFamily="2" charset="0"/>
              </a:rPr>
              <a:t>ls</a:t>
            </a:r>
            <a:r>
              <a:rPr lang="en-US" sz="2800" dirty="0" smtClean="0">
                <a:latin typeface="Kruti Dev 016" pitchFamily="2" charset="0"/>
              </a:rPr>
              <a:t> </a:t>
            </a:r>
            <a:r>
              <a:rPr lang="en-US" sz="2800" dirty="0" err="1" smtClean="0">
                <a:latin typeface="Kruti Dev 016" pitchFamily="2" charset="0"/>
              </a:rPr>
              <a:t>bYrstk</a:t>
            </a:r>
            <a:r>
              <a:rPr lang="en-US" sz="2800" dirty="0" smtClean="0">
                <a:latin typeface="Kruti Dev 016" pitchFamily="2" charset="0"/>
              </a:rPr>
              <a:t> </a:t>
            </a:r>
            <a:r>
              <a:rPr lang="en-US" sz="2800" dirty="0" err="1" smtClean="0">
                <a:latin typeface="Kruti Dev 016" pitchFamily="2" charset="0"/>
              </a:rPr>
              <a:t>djrk</a:t>
            </a:r>
            <a:r>
              <a:rPr lang="en-US" sz="2800" dirty="0" smtClean="0">
                <a:latin typeface="Kruti Dev 016" pitchFamily="2" charset="0"/>
              </a:rPr>
              <a:t> </a:t>
            </a:r>
            <a:r>
              <a:rPr lang="en-US" sz="2800" dirty="0" err="1" smtClean="0">
                <a:latin typeface="Kruti Dev 016" pitchFamily="2" charset="0"/>
              </a:rPr>
              <a:t>gw</a:t>
            </a:r>
            <a:r>
              <a:rPr lang="en-US" sz="2800" dirty="0" smtClean="0">
                <a:latin typeface="Kruti Dev 016" pitchFamily="2" charset="0"/>
              </a:rPr>
              <a:t>¡ </a:t>
            </a:r>
            <a:r>
              <a:rPr lang="en-US" sz="2800" dirty="0" err="1" smtClean="0">
                <a:latin typeface="Kruti Dev 016" pitchFamily="2" charset="0"/>
              </a:rPr>
              <a:t>fds</a:t>
            </a:r>
            <a:r>
              <a:rPr lang="en-US" sz="2800" dirty="0" smtClean="0">
                <a:latin typeface="Kruti Dev 016" pitchFamily="2" charset="0"/>
              </a:rPr>
              <a:t> </a:t>
            </a:r>
            <a:r>
              <a:rPr lang="en-US" sz="2800" dirty="0" err="1" smtClean="0">
                <a:latin typeface="Kruti Dev 016" pitchFamily="2" charset="0"/>
              </a:rPr>
              <a:t>vkius</a:t>
            </a:r>
            <a:r>
              <a:rPr lang="en-US" sz="2800" dirty="0" smtClean="0">
                <a:latin typeface="Kruti Dev 016" pitchFamily="2" charset="0"/>
              </a:rPr>
              <a:t> </a:t>
            </a:r>
            <a:r>
              <a:rPr lang="en-US" sz="2800" dirty="0" err="1" smtClean="0">
                <a:latin typeface="Kruti Dev 016" pitchFamily="2" charset="0"/>
              </a:rPr>
              <a:t>ge</a:t>
            </a:r>
            <a:r>
              <a:rPr lang="en-US" sz="2800" dirty="0" smtClean="0">
                <a:latin typeface="Kruti Dev 016" pitchFamily="2" charset="0"/>
              </a:rPr>
              <a:t> </a:t>
            </a:r>
            <a:r>
              <a:rPr lang="en-US" sz="2800" dirty="0" err="1" smtClean="0">
                <a:latin typeface="Kruti Dev 016" pitchFamily="2" charset="0"/>
              </a:rPr>
              <a:t>ij</a:t>
            </a:r>
            <a:r>
              <a:rPr lang="en-US" sz="2800" dirty="0" smtClean="0">
                <a:latin typeface="Kruti Dev 016" pitchFamily="2" charset="0"/>
              </a:rPr>
              <a:t> vey </a:t>
            </a:r>
            <a:r>
              <a:rPr lang="en-US" sz="2800" dirty="0" err="1" smtClean="0">
                <a:latin typeface="Kruti Dev 016" pitchFamily="2" charset="0"/>
              </a:rPr>
              <a:t>djuk</a:t>
            </a:r>
            <a:r>
              <a:rPr lang="en-US" sz="2800" dirty="0" smtClean="0">
                <a:latin typeface="Kruti Dev 016" pitchFamily="2" charset="0"/>
              </a:rPr>
              <a:t> </a:t>
            </a:r>
            <a:r>
              <a:rPr lang="en-US" sz="2800" dirty="0" err="1" smtClean="0">
                <a:latin typeface="Kruti Dev 016" pitchFamily="2" charset="0"/>
              </a:rPr>
              <a:t>Q+tZ</a:t>
            </a:r>
            <a:r>
              <a:rPr lang="en-US" sz="2800" dirty="0" smtClean="0">
                <a:latin typeface="Kruti Dev 016" pitchFamily="2" charset="0"/>
              </a:rPr>
              <a:t> </a:t>
            </a:r>
            <a:r>
              <a:rPr lang="en-US" sz="2800" dirty="0" err="1" smtClean="0">
                <a:latin typeface="Kruti Dev 016" pitchFamily="2" charset="0"/>
              </a:rPr>
              <a:t>dj</a:t>
            </a:r>
            <a:r>
              <a:rPr lang="en-US" sz="2800" dirty="0" smtClean="0">
                <a:latin typeface="Kruti Dev 016" pitchFamily="2" charset="0"/>
              </a:rPr>
              <a:t> </a:t>
            </a:r>
            <a:r>
              <a:rPr lang="en-US" sz="2800" dirty="0" err="1" smtClean="0">
                <a:latin typeface="Kruti Dev 016" pitchFamily="2" charset="0"/>
              </a:rPr>
              <a:t>fn;k</a:t>
            </a:r>
            <a:endParaRPr lang="en-US" sz="2800" dirty="0"/>
          </a:p>
        </p:txBody>
      </p:sp>
    </p:spTree>
    <p:extLst>
      <p:ext uri="{BB962C8B-B14F-4D97-AF65-F5344CB8AC3E}">
        <p14:creationId xmlns:p14="http://schemas.microsoft.com/office/powerpoint/2010/main" xmlns="" val="415962945"/>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276600"/>
            <a:ext cx="10363200" cy="1470025"/>
          </a:xfrm>
        </p:spPr>
        <p:txBody>
          <a:bodyPr/>
          <a:lstStyle/>
          <a:p>
            <a:r>
              <a:rPr lang="ur-PK" sz="5200" dirty="0" smtClean="0">
                <a:latin typeface="1 MUHAMMADI QURANIC" pitchFamily="66" charset="-78"/>
                <a:cs typeface="1 MUHAMMADI QURANIC" pitchFamily="66" charset="-78"/>
              </a:rPr>
              <a:t>وَأَوْصِيَاءِ </a:t>
            </a:r>
            <a:r>
              <a:rPr lang="ur-PK" sz="5200" dirty="0">
                <a:latin typeface="1 MUHAMMADI QURANIC" pitchFamily="66" charset="-78"/>
                <a:cs typeface="1 MUHAMMADI QURANIC" pitchFamily="66" charset="-78"/>
              </a:rPr>
              <a:t>نَبِيِّ </a:t>
            </a:r>
            <a:r>
              <a:rPr lang="ur-PK" sz="5200" dirty="0" smtClean="0">
                <a:latin typeface="1 MUHAMMADI QURANIC" pitchFamily="66" charset="-78"/>
                <a:cs typeface="1 MUHAMMADI QURANIC" pitchFamily="66" charset="-78"/>
              </a:rPr>
              <a:t>ٱللہ ِ</a:t>
            </a:r>
            <a:r>
              <a:rPr lang="en-US" sz="5200" dirty="0">
                <a:latin typeface="1 MUHAMMADI QURANIC" pitchFamily="66" charset="-78"/>
                <a:cs typeface="1 MUHAMMADI QURANIC" pitchFamily="66" charset="-78"/>
              </a:rPr>
              <a:t/>
            </a:r>
            <a:br>
              <a:rPr lang="en-US" sz="5200" dirty="0">
                <a:latin typeface="1 MUHAMMADI QURANIC" pitchFamily="66" charset="-78"/>
                <a:cs typeface="1 MUHAMMADI QURANIC" pitchFamily="66" charset="-78"/>
              </a:rPr>
            </a:br>
            <a:r>
              <a:rPr lang="ur-PK" sz="2800" dirty="0" smtClean="0">
                <a:latin typeface="1 MUHAMMADI QURANIC" pitchFamily="66" charset="-78"/>
                <a:cs typeface="1 MUHAMMADI QURANIC" pitchFamily="66" charset="-78"/>
              </a:rPr>
              <a:t/>
            </a:r>
            <a:br>
              <a:rPr lang="ur-PK" sz="2800" dirty="0" smtClean="0">
                <a:latin typeface="1 MUHAMMADI QURANIC" pitchFamily="66" charset="-78"/>
                <a:cs typeface="1 MUHAMMADI QURANIC" pitchFamily="66" charset="-78"/>
              </a:rPr>
            </a:br>
            <a:r>
              <a:rPr lang="en-US" sz="2800" i="1" dirty="0" err="1" smtClean="0"/>
              <a:t>wa</a:t>
            </a:r>
            <a:r>
              <a:rPr lang="en-US" sz="2800" i="1" dirty="0" smtClean="0"/>
              <a:t> </a:t>
            </a:r>
            <a:r>
              <a:rPr lang="en-US" sz="2800" i="1" dirty="0" err="1"/>
              <a:t>awsiya'i</a:t>
            </a:r>
            <a:r>
              <a:rPr lang="en-US" sz="2800" i="1" dirty="0"/>
              <a:t> </a:t>
            </a:r>
            <a:r>
              <a:rPr lang="en-US" sz="2800" i="1" dirty="0" err="1"/>
              <a:t>nabiyyi</a:t>
            </a:r>
            <a:r>
              <a:rPr lang="en-US" sz="2800" i="1" dirty="0"/>
              <a:t> </a:t>
            </a:r>
            <a:r>
              <a:rPr lang="en-US" sz="2800" i="1" dirty="0" err="1"/>
              <a:t>allahi</a:t>
            </a:r>
            <a:r>
              <a:rPr lang="en-US" sz="2800" dirty="0"/>
              <a:t/>
            </a:r>
            <a:br>
              <a:rPr lang="en-US" sz="2800" dirty="0"/>
            </a:br>
            <a:r>
              <a:rPr lang="ur-PK" sz="2800" dirty="0" smtClean="0"/>
              <a:t/>
            </a:r>
            <a:br>
              <a:rPr lang="ur-PK" sz="2800" dirty="0" smtClean="0"/>
            </a:br>
            <a:r>
              <a:rPr lang="en-US" sz="2800" dirty="0" smtClean="0"/>
              <a:t>the </a:t>
            </a:r>
            <a:r>
              <a:rPr lang="en-US" sz="2800" dirty="0"/>
              <a:t>successors of Allah’s Prophet</a:t>
            </a:r>
            <a:r>
              <a:rPr lang="en-US" sz="2800" dirty="0" smtClean="0"/>
              <a:t>,</a:t>
            </a:r>
            <a:r>
              <a:rPr lang="ur-PK" sz="2800" dirty="0" smtClean="0"/>
              <a:t/>
            </a:r>
            <a:br>
              <a:rPr lang="ur-PK" sz="2800" dirty="0" smtClean="0"/>
            </a:br>
            <a:r>
              <a:rPr lang="ur-PK" sz="2800" dirty="0" smtClean="0"/>
              <a:t/>
            </a:r>
            <a:br>
              <a:rPr lang="ur-PK" sz="2800" dirty="0" smtClean="0"/>
            </a:br>
            <a:r>
              <a:rPr lang="ur-PK" sz="2800" dirty="0">
                <a:latin typeface="Faiz Lahori Nastaleeq" pitchFamily="2" charset="-78"/>
                <a:cs typeface="Faiz Lahori Nastaleeq" pitchFamily="2" charset="-78"/>
              </a:rPr>
              <a:t>آپ اللہ کے نبیؐ کے جانشین ہیں</a:t>
            </a:r>
            <a:br>
              <a:rPr lang="ur-PK" sz="2800" dirty="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vki</a:t>
            </a:r>
            <a:r>
              <a:rPr lang="en-US" sz="2800" dirty="0" smtClean="0">
                <a:latin typeface="Kruti Dev 016" pitchFamily="2" charset="0"/>
              </a:rPr>
              <a:t> </a:t>
            </a:r>
            <a:r>
              <a:rPr lang="en-US" sz="2800" dirty="0" err="1">
                <a:latin typeface="Kruti Dev 016" pitchFamily="2" charset="0"/>
              </a:rPr>
              <a:t>vYykg</a:t>
            </a:r>
            <a:r>
              <a:rPr lang="en-US" sz="2800" dirty="0">
                <a:latin typeface="Kruti Dev 016" pitchFamily="2" charset="0"/>
              </a:rPr>
              <a:t> ds </a:t>
            </a:r>
            <a:r>
              <a:rPr lang="en-US" sz="2800" dirty="0" err="1">
                <a:latin typeface="Kruti Dev 016" pitchFamily="2" charset="0"/>
              </a:rPr>
              <a:t>uch</a:t>
            </a:r>
            <a:r>
              <a:rPr lang="en-US" sz="2800" dirty="0">
                <a:latin typeface="Kruti Dev 016" pitchFamily="2" charset="0"/>
              </a:rPr>
              <a:t> </a:t>
            </a:r>
            <a:r>
              <a:rPr lang="en-US" sz="2800" dirty="0" err="1">
                <a:latin typeface="Kruti Dev 016" pitchFamily="2" charset="0"/>
              </a:rPr>
              <a:t>lŒvŒ</a:t>
            </a:r>
            <a:r>
              <a:rPr lang="en-US" sz="2800" dirty="0">
                <a:latin typeface="Kruti Dev 016" pitchFamily="2" charset="0"/>
              </a:rPr>
              <a:t> </a:t>
            </a:r>
            <a:r>
              <a:rPr lang="en-US" sz="2800" dirty="0" smtClean="0">
                <a:latin typeface="Kruti Dev 016" pitchFamily="2" charset="0"/>
              </a:rPr>
              <a:t>ds </a:t>
            </a:r>
            <a:r>
              <a:rPr lang="en-US" sz="2800" dirty="0" err="1">
                <a:latin typeface="Kruti Dev 016" pitchFamily="2" charset="0"/>
              </a:rPr>
              <a:t>tku’khu</a:t>
            </a:r>
            <a:r>
              <a:rPr lang="en-US" sz="2800" dirty="0">
                <a:latin typeface="Kruti Dev 016" pitchFamily="2" charset="0"/>
              </a:rPr>
              <a:t> </a:t>
            </a:r>
            <a:r>
              <a:rPr lang="en-US" sz="2800" dirty="0" err="1" smtClean="0">
                <a:latin typeface="Kruti Dev 016" pitchFamily="2" charset="0"/>
              </a:rPr>
              <a:t>gSa</a:t>
            </a:r>
            <a:r>
              <a:rPr lang="en-US" sz="2800" dirty="0" smtClean="0">
                <a:latin typeface="Kruti Dev 016" pitchFamily="2" charset="0"/>
              </a:rPr>
              <a:t/>
            </a:r>
            <a:br>
              <a:rPr lang="en-US" sz="2800" dirty="0" smtClean="0">
                <a:latin typeface="Kruti Dev 016" pitchFamily="2" charset="0"/>
              </a:rPr>
            </a:br>
            <a:r>
              <a:rPr lang="en-US" sz="2800" dirty="0" smtClean="0">
                <a:latin typeface="Kruti Dev 016" pitchFamily="2" charset="0"/>
              </a:rPr>
              <a:t/>
            </a:r>
            <a:br>
              <a:rPr lang="en-US" sz="2800" dirty="0" smtClean="0">
                <a:latin typeface="Kruti Dev 016" pitchFamily="2" charset="0"/>
              </a:rPr>
            </a:br>
            <a:r>
              <a:rPr lang="en-US" sz="2800" dirty="0" smtClean="0">
                <a:latin typeface="LMG-Arun" pitchFamily="2" charset="0"/>
                <a:cs typeface="Arial" charset="0"/>
              </a:rPr>
              <a:t>V&lt;,FCGF GALVMGF J;LVM </a:t>
            </a:r>
            <a:r>
              <a:rPr lang="en-US" sz="2800" dirty="0"/>
              <a:t/>
            </a:r>
            <a:br>
              <a:rPr lang="en-US" sz="2800" dirty="0"/>
            </a:br>
            <a:endParaRPr lang="en-US" sz="2800" dirty="0"/>
          </a:p>
        </p:txBody>
      </p:sp>
    </p:spTree>
    <p:extLst>
      <p:ext uri="{BB962C8B-B14F-4D97-AF65-F5344CB8AC3E}">
        <p14:creationId xmlns:p14="http://schemas.microsoft.com/office/powerpoint/2010/main" xmlns="" val="231008712"/>
      </p:ext>
    </p:extLst>
  </p:cSld>
  <p:clrMapOvr>
    <a:masterClrMapping/>
  </p:clrMapOvr>
  <p:transition>
    <p:fade/>
  </p:transition>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30575"/>
            <a:ext cx="10363200" cy="1470025"/>
          </a:xfrm>
        </p:spPr>
        <p:txBody>
          <a:bodyPr/>
          <a:lstStyle/>
          <a:p>
            <a:r>
              <a:rPr lang="ur-PK" sz="5200" dirty="0">
                <a:latin typeface="1 MUHAMMADI QURANIC" pitchFamily="66" charset="-78"/>
                <a:cs typeface="1 MUHAMMADI QURANIC" pitchFamily="66" charset="-78"/>
              </a:rPr>
              <a:t>أَسْأَلُكَ أَنْ تُدْخِلَنِي فِي جُمْلَةِ ٱلْعَارِفِينَ بِهِمْ وَبِحَقِّهِمْ</a:t>
            </a:r>
            <a:r>
              <a:rPr lang="en-US" sz="5200" dirty="0"/>
              <a:t/>
            </a:r>
            <a:br>
              <a:rPr lang="en-US" sz="5200" dirty="0"/>
            </a:br>
            <a:r>
              <a:rPr lang="ur-PK" sz="2800" dirty="0" smtClean="0"/>
              <a:t/>
            </a:r>
            <a:br>
              <a:rPr lang="ur-PK" sz="2800" dirty="0" smtClean="0"/>
            </a:br>
            <a:r>
              <a:rPr lang="ur-PK" sz="2800" dirty="0" smtClean="0"/>
              <a:t>ْ</a:t>
            </a:r>
            <a:r>
              <a:rPr lang="en-US" sz="2800" i="1" dirty="0" err="1"/>
              <a:t>as'aluka</a:t>
            </a:r>
            <a:r>
              <a:rPr lang="en-US" sz="2800" i="1" dirty="0"/>
              <a:t> an </a:t>
            </a:r>
            <a:r>
              <a:rPr lang="en-US" sz="2800" i="1" dirty="0" err="1"/>
              <a:t>tudkhilani</a:t>
            </a:r>
            <a:r>
              <a:rPr lang="en-US" sz="2800" i="1" dirty="0"/>
              <a:t> fi </a:t>
            </a:r>
            <a:r>
              <a:rPr lang="en-US" sz="2800" i="1" dirty="0" err="1"/>
              <a:t>jumlati</a:t>
            </a:r>
            <a:r>
              <a:rPr lang="en-US" sz="2800" i="1" dirty="0"/>
              <a:t> </a:t>
            </a:r>
            <a:r>
              <a:rPr lang="en-US" sz="2800" i="1" dirty="0" err="1"/>
              <a:t>al`arifina</a:t>
            </a:r>
            <a:r>
              <a:rPr lang="en-US" sz="2800" i="1" dirty="0"/>
              <a:t> </a:t>
            </a:r>
            <a:r>
              <a:rPr lang="en-US" sz="2800" i="1" dirty="0" err="1"/>
              <a:t>bihim</a:t>
            </a:r>
            <a:r>
              <a:rPr lang="en-US" sz="2800" i="1" dirty="0"/>
              <a:t> </a:t>
            </a:r>
            <a:r>
              <a:rPr lang="en-US" sz="2800" i="1" dirty="0" err="1"/>
              <a:t>wa</a:t>
            </a:r>
            <a:r>
              <a:rPr lang="en-US" sz="2800" i="1" dirty="0"/>
              <a:t> </a:t>
            </a:r>
            <a:r>
              <a:rPr lang="en-US" sz="2800" i="1" dirty="0" err="1"/>
              <a:t>bihaqqihim</a:t>
            </a:r>
            <a:r>
              <a:rPr lang="en-US" sz="2800" dirty="0"/>
              <a:t/>
            </a:r>
            <a:br>
              <a:rPr lang="en-US" sz="2800" dirty="0"/>
            </a:br>
            <a:r>
              <a:rPr lang="ur-PK" sz="2800" dirty="0" smtClean="0"/>
              <a:t/>
            </a:r>
            <a:br>
              <a:rPr lang="ur-PK" sz="2800" dirty="0" smtClean="0"/>
            </a:br>
            <a:r>
              <a:rPr lang="en-US" sz="2800" dirty="0" smtClean="0"/>
              <a:t>(</a:t>
            </a:r>
            <a:r>
              <a:rPr lang="en-US" sz="2800" dirty="0"/>
              <a:t>please) include me with the group of those who recognize their </a:t>
            </a:r>
            <a:r>
              <a:rPr lang="en-US" sz="2800" dirty="0" smtClean="0"/>
              <a:t>Right </a:t>
            </a:r>
            <a:r>
              <a:rPr lang="en-US" sz="2800" dirty="0"/>
              <a:t>and </a:t>
            </a:r>
            <a:r>
              <a:rPr lang="en-US" sz="2800" dirty="0" smtClean="0"/>
              <a:t>them</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مجھے ان لوگوں کے گروپ میں شامل کرنا جو ان کے حق کو اور ان کو پہچانتے ہیں</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eq</a:t>
            </a:r>
            <a:r>
              <a:rPr lang="en-US" sz="2800" dirty="0" smtClean="0">
                <a:latin typeface="Kruti Dev 016" pitchFamily="2" charset="0"/>
              </a:rPr>
              <a:t>&gt;s mu </a:t>
            </a:r>
            <a:r>
              <a:rPr lang="en-US" sz="2800" dirty="0" err="1" smtClean="0">
                <a:latin typeface="Kruti Dev 016" pitchFamily="2" charset="0"/>
              </a:rPr>
              <a:t>yksxksa</a:t>
            </a:r>
            <a:r>
              <a:rPr lang="en-US" sz="2800" dirty="0" smtClean="0">
                <a:latin typeface="Kruti Dev 016" pitchFamily="2" charset="0"/>
              </a:rPr>
              <a:t> </a:t>
            </a:r>
            <a:r>
              <a:rPr lang="en-US" sz="2800" dirty="0" err="1" smtClean="0">
                <a:latin typeface="Kruti Dev 016" pitchFamily="2" charset="0"/>
              </a:rPr>
              <a:t>ds</a:t>
            </a:r>
            <a:r>
              <a:rPr lang="en-US" sz="2800" dirty="0" smtClean="0">
                <a:latin typeface="Kruti Dev 016" pitchFamily="2" charset="0"/>
              </a:rPr>
              <a:t> </a:t>
            </a:r>
            <a:r>
              <a:rPr lang="en-US" sz="2800" dirty="0" err="1" smtClean="0">
                <a:latin typeface="Kruti Dev 016" pitchFamily="2" charset="0"/>
              </a:rPr>
              <a:t>xqiz</a:t>
            </a:r>
            <a:r>
              <a:rPr lang="en-US" sz="2800" dirty="0" smtClean="0">
                <a:latin typeface="Kruti Dev 016" pitchFamily="2" charset="0"/>
              </a:rPr>
              <a:t> </a:t>
            </a:r>
            <a:r>
              <a:rPr lang="en-US" sz="2800" dirty="0" err="1" smtClean="0">
                <a:latin typeface="Kruti Dev 016" pitchFamily="2" charset="0"/>
              </a:rPr>
              <a:t>esa</a:t>
            </a:r>
            <a:r>
              <a:rPr lang="en-US" sz="2800" dirty="0" smtClean="0">
                <a:latin typeface="Kruti Dev 016" pitchFamily="2" charset="0"/>
              </a:rPr>
              <a:t> ‘</a:t>
            </a:r>
            <a:r>
              <a:rPr lang="en-US" sz="2800" dirty="0" err="1" smtClean="0">
                <a:latin typeface="Kruti Dev 016" pitchFamily="2" charset="0"/>
              </a:rPr>
              <a:t>kkfey</a:t>
            </a:r>
            <a:r>
              <a:rPr lang="en-US" sz="2800" dirty="0" smtClean="0">
                <a:latin typeface="Kruti Dev 016" pitchFamily="2" charset="0"/>
              </a:rPr>
              <a:t> </a:t>
            </a:r>
            <a:r>
              <a:rPr lang="en-US" sz="2800" dirty="0" err="1" smtClean="0">
                <a:latin typeface="Kruti Dev 016" pitchFamily="2" charset="0"/>
              </a:rPr>
              <a:t>djuk</a:t>
            </a:r>
            <a:r>
              <a:rPr lang="en-US" sz="2800" dirty="0" smtClean="0">
                <a:latin typeface="Kruti Dev 016" pitchFamily="2" charset="0"/>
              </a:rPr>
              <a:t> </a:t>
            </a:r>
            <a:r>
              <a:rPr lang="en-US" sz="2800" dirty="0" err="1" smtClean="0">
                <a:latin typeface="Kruti Dev 016" pitchFamily="2" charset="0"/>
              </a:rPr>
              <a:t>tks</a:t>
            </a:r>
            <a:r>
              <a:rPr lang="en-US" sz="2800" dirty="0" smtClean="0">
                <a:latin typeface="Kruti Dev 016" pitchFamily="2" charset="0"/>
              </a:rPr>
              <a:t> </a:t>
            </a:r>
            <a:r>
              <a:rPr lang="en-US" sz="2800" dirty="0" err="1" smtClean="0">
                <a:latin typeface="Kruti Dev 016" pitchFamily="2" charset="0"/>
              </a:rPr>
              <a:t>muds</a:t>
            </a:r>
            <a:r>
              <a:rPr lang="en-US" sz="2800" dirty="0" smtClean="0">
                <a:latin typeface="Kruti Dev 016" pitchFamily="2" charset="0"/>
              </a:rPr>
              <a:t> </a:t>
            </a:r>
            <a:r>
              <a:rPr lang="en-US" sz="2800" dirty="0" err="1" smtClean="0">
                <a:latin typeface="Kruti Dev 016" pitchFamily="2" charset="0"/>
              </a:rPr>
              <a:t>gd</a:t>
            </a:r>
            <a:r>
              <a:rPr lang="en-US" sz="2800" dirty="0" smtClean="0">
                <a:latin typeface="Kruti Dev 016" pitchFamily="2" charset="0"/>
              </a:rPr>
              <a:t>+ </a:t>
            </a:r>
            <a:r>
              <a:rPr lang="en-US" sz="2800" dirty="0" err="1" smtClean="0">
                <a:latin typeface="Kruti Dev 016" pitchFamily="2" charset="0"/>
              </a:rPr>
              <a:t>dks</a:t>
            </a:r>
            <a:r>
              <a:rPr lang="en-US" sz="2800" dirty="0" smtClean="0">
                <a:latin typeface="Kruti Dev 016" pitchFamily="2" charset="0"/>
              </a:rPr>
              <a:t> </a:t>
            </a:r>
            <a:r>
              <a:rPr lang="en-US" sz="2800" dirty="0" err="1" smtClean="0">
                <a:latin typeface="Kruti Dev 016" pitchFamily="2" charset="0"/>
              </a:rPr>
              <a:t>vkSj</a:t>
            </a:r>
            <a:r>
              <a:rPr lang="en-US" sz="2800" dirty="0" smtClean="0">
                <a:latin typeface="Kruti Dev 016" pitchFamily="2" charset="0"/>
              </a:rPr>
              <a:t> </a:t>
            </a:r>
            <a:r>
              <a:rPr lang="en-US" sz="2800" dirty="0" err="1" smtClean="0">
                <a:latin typeface="Kruti Dev 016" pitchFamily="2" charset="0"/>
              </a:rPr>
              <a:t>mudks</a:t>
            </a:r>
            <a:r>
              <a:rPr lang="en-US" sz="2800" dirty="0" smtClean="0">
                <a:latin typeface="Kruti Dev 016" pitchFamily="2" charset="0"/>
              </a:rPr>
              <a:t> </a:t>
            </a:r>
            <a:r>
              <a:rPr lang="en-US" sz="2800" dirty="0" err="1" smtClean="0">
                <a:latin typeface="Kruti Dev 016" pitchFamily="2" charset="0"/>
              </a:rPr>
              <a:t>igpkurs</a:t>
            </a:r>
            <a:r>
              <a:rPr lang="en-US" sz="2800" dirty="0" smtClean="0">
                <a:latin typeface="Kruti Dev 016" pitchFamily="2" charset="0"/>
              </a:rPr>
              <a:t> </a:t>
            </a:r>
            <a:r>
              <a:rPr lang="en-US" sz="2800" dirty="0" err="1" smtClean="0">
                <a:latin typeface="Kruti Dev 016" pitchFamily="2" charset="0"/>
              </a:rPr>
              <a:t>gSa</a:t>
            </a:r>
            <a:endParaRPr lang="en-US" sz="2800" dirty="0"/>
          </a:p>
        </p:txBody>
      </p:sp>
    </p:spTree>
    <p:extLst>
      <p:ext uri="{BB962C8B-B14F-4D97-AF65-F5344CB8AC3E}">
        <p14:creationId xmlns:p14="http://schemas.microsoft.com/office/powerpoint/2010/main" xmlns="" val="3190264865"/>
      </p:ext>
    </p:extLst>
  </p:cSld>
  <p:clrMapOvr>
    <a:masterClrMapping/>
  </p:clrMapOvr>
  <p:transition>
    <p:fade/>
  </p:transition>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895600"/>
            <a:ext cx="10363200" cy="1470025"/>
          </a:xfrm>
        </p:spPr>
        <p:txBody>
          <a:bodyPr/>
          <a:lstStyle/>
          <a:p>
            <a:r>
              <a:rPr lang="en-US" sz="2800" dirty="0"/>
              <a:t/>
            </a:r>
            <a:br>
              <a:rPr lang="en-US" sz="2800" dirty="0"/>
            </a:br>
            <a:r>
              <a:rPr lang="ur-PK" sz="5200" dirty="0">
                <a:latin typeface="1 MUHAMMADI QURANIC" pitchFamily="66" charset="-78"/>
                <a:cs typeface="1 MUHAMMADI QURANIC" pitchFamily="66" charset="-78"/>
              </a:rPr>
              <a:t>وَفِي زُمْرَةِ ٱلْمَرْحُومِينَ بِشَفَاعَتِهِمْ</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a:t>fi </a:t>
            </a:r>
            <a:r>
              <a:rPr lang="en-US" sz="2800" i="1" dirty="0" err="1"/>
              <a:t>zumrati</a:t>
            </a:r>
            <a:r>
              <a:rPr lang="en-US" sz="2800" i="1" dirty="0"/>
              <a:t> </a:t>
            </a:r>
            <a:r>
              <a:rPr lang="en-US" sz="2800" i="1" dirty="0" err="1"/>
              <a:t>almarhumina</a:t>
            </a:r>
            <a:r>
              <a:rPr lang="en-US" sz="2800" i="1" dirty="0"/>
              <a:t> </a:t>
            </a:r>
            <a:r>
              <a:rPr lang="en-US" sz="2800" i="1" dirty="0" err="1"/>
              <a:t>bishafa`atihim</a:t>
            </a:r>
            <a:r>
              <a:rPr lang="en-US" sz="2800" dirty="0"/>
              <a:t/>
            </a:r>
            <a:br>
              <a:rPr lang="en-US" sz="2800" dirty="0"/>
            </a:br>
            <a:r>
              <a:rPr lang="en-US" sz="2800" dirty="0" smtClean="0"/>
              <a:t/>
            </a:r>
            <a:br>
              <a:rPr lang="en-US" sz="2800" dirty="0" smtClean="0"/>
            </a:br>
            <a:r>
              <a:rPr lang="en-US" sz="2800" dirty="0" smtClean="0"/>
              <a:t>and </a:t>
            </a:r>
            <a:r>
              <a:rPr lang="en-US" sz="2800" dirty="0"/>
              <a:t>with the assembly of those who are shown mercy owing to their (i.e. Muhammad and his Household) intercession</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اور ان لوگوں کی جماعت کے ساتھ جن پر آپ (ان کے محمد صلی اللہ علیہ وآلہ وسلم) شفاعت کی وجہ سے رحمت کریں گے</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700" dirty="0" err="1" smtClean="0">
                <a:latin typeface="Kruti Dev 016" pitchFamily="2" charset="0"/>
              </a:rPr>
              <a:t>vkSj</a:t>
            </a:r>
            <a:r>
              <a:rPr lang="en-US" sz="2700" dirty="0" smtClean="0">
                <a:latin typeface="Kruti Dev 016" pitchFamily="2" charset="0"/>
              </a:rPr>
              <a:t> mu </a:t>
            </a:r>
            <a:r>
              <a:rPr lang="en-US" sz="2700" dirty="0" err="1" smtClean="0">
                <a:latin typeface="Kruti Dev 016" pitchFamily="2" charset="0"/>
              </a:rPr>
              <a:t>yksxksa</a:t>
            </a:r>
            <a:r>
              <a:rPr lang="en-US" sz="2700" dirty="0" smtClean="0">
                <a:latin typeface="Kruti Dev 016" pitchFamily="2" charset="0"/>
              </a:rPr>
              <a:t> dh </a:t>
            </a:r>
            <a:r>
              <a:rPr lang="en-US" sz="2700" dirty="0" err="1" smtClean="0">
                <a:latin typeface="Kruti Dev 016" pitchFamily="2" charset="0"/>
              </a:rPr>
              <a:t>tekvr</a:t>
            </a:r>
            <a:r>
              <a:rPr lang="en-US" sz="2700" dirty="0" smtClean="0">
                <a:latin typeface="Kruti Dev 016" pitchFamily="2" charset="0"/>
              </a:rPr>
              <a:t> </a:t>
            </a:r>
            <a:r>
              <a:rPr lang="en-US" sz="2700" dirty="0" err="1" smtClean="0">
                <a:latin typeface="Kruti Dev 016" pitchFamily="2" charset="0"/>
              </a:rPr>
              <a:t>ds</a:t>
            </a:r>
            <a:r>
              <a:rPr lang="en-US" sz="2700" dirty="0" smtClean="0">
                <a:latin typeface="Kruti Dev 016" pitchFamily="2" charset="0"/>
              </a:rPr>
              <a:t> </a:t>
            </a:r>
            <a:r>
              <a:rPr lang="en-US" sz="2700" dirty="0" err="1" smtClean="0">
                <a:latin typeface="Kruti Dev 016" pitchFamily="2" charset="0"/>
              </a:rPr>
              <a:t>lkFk</a:t>
            </a:r>
            <a:r>
              <a:rPr lang="en-US" sz="2700" dirty="0" smtClean="0">
                <a:latin typeface="Kruti Dev 016" pitchFamily="2" charset="0"/>
              </a:rPr>
              <a:t> </a:t>
            </a:r>
            <a:r>
              <a:rPr lang="en-US" sz="2700" dirty="0" err="1" smtClean="0">
                <a:latin typeface="Kruti Dev 016" pitchFamily="2" charset="0"/>
              </a:rPr>
              <a:t>ftu</a:t>
            </a:r>
            <a:r>
              <a:rPr lang="en-US" sz="2700" dirty="0" smtClean="0">
                <a:latin typeface="Kruti Dev 016" pitchFamily="2" charset="0"/>
              </a:rPr>
              <a:t> </a:t>
            </a:r>
            <a:r>
              <a:rPr lang="en-US" sz="2700" dirty="0" err="1" smtClean="0">
                <a:latin typeface="Kruti Dev 016" pitchFamily="2" charset="0"/>
              </a:rPr>
              <a:t>ij</a:t>
            </a:r>
            <a:r>
              <a:rPr lang="en-US" sz="2700" dirty="0" smtClean="0">
                <a:latin typeface="Kruti Dev 016" pitchFamily="2" charset="0"/>
              </a:rPr>
              <a:t> </a:t>
            </a:r>
            <a:r>
              <a:rPr lang="en-US" sz="2700" dirty="0" err="1" smtClean="0">
                <a:latin typeface="Kruti Dev 016" pitchFamily="2" charset="0"/>
              </a:rPr>
              <a:t>vki</a:t>
            </a:r>
            <a:r>
              <a:rPr lang="en-US" sz="2700" dirty="0" smtClean="0">
                <a:latin typeface="Kruti Dev 016" pitchFamily="2" charset="0"/>
              </a:rPr>
              <a:t> </a:t>
            </a:r>
            <a:r>
              <a:rPr lang="en-US" sz="2700" dirty="0" err="1" smtClean="0">
                <a:latin typeface="Kruti Dev 016" pitchFamily="2" charset="0"/>
              </a:rPr>
              <a:t>mudh</a:t>
            </a:r>
            <a:r>
              <a:rPr lang="en-US" sz="2700" dirty="0" smtClean="0">
                <a:latin typeface="Kruti Dev 016" pitchFamily="2" charset="0"/>
              </a:rPr>
              <a:t> ¼eqgEen l0v0½ </a:t>
            </a:r>
            <a:r>
              <a:rPr lang="en-US" sz="2700" dirty="0" err="1" smtClean="0">
                <a:latin typeface="Kruti Dev 016" pitchFamily="2" charset="0"/>
              </a:rPr>
              <a:t>f’kQ+kvr</a:t>
            </a:r>
            <a:r>
              <a:rPr lang="en-US" sz="2700" dirty="0" smtClean="0">
                <a:latin typeface="Kruti Dev 016" pitchFamily="2" charset="0"/>
              </a:rPr>
              <a:t> dh </a:t>
            </a:r>
            <a:r>
              <a:rPr lang="en-US" sz="2700" dirty="0" err="1" smtClean="0">
                <a:latin typeface="Kruti Dev 016" pitchFamily="2" charset="0"/>
              </a:rPr>
              <a:t>otg</a:t>
            </a:r>
            <a:r>
              <a:rPr lang="en-US" sz="2700" dirty="0" smtClean="0">
                <a:latin typeface="Kruti Dev 016" pitchFamily="2" charset="0"/>
              </a:rPr>
              <a:t> </a:t>
            </a:r>
            <a:r>
              <a:rPr lang="en-US" sz="2700" dirty="0" err="1" smtClean="0">
                <a:latin typeface="Kruti Dev 016" pitchFamily="2" charset="0"/>
              </a:rPr>
              <a:t>ls</a:t>
            </a:r>
            <a:r>
              <a:rPr lang="en-US" sz="2700" dirty="0" smtClean="0">
                <a:latin typeface="Kruti Dev 016" pitchFamily="2" charset="0"/>
              </a:rPr>
              <a:t> </a:t>
            </a:r>
            <a:r>
              <a:rPr lang="en-US" sz="2700" dirty="0" err="1" smtClean="0">
                <a:latin typeface="Kruti Dev 016" pitchFamily="2" charset="0"/>
              </a:rPr>
              <a:t>jger</a:t>
            </a:r>
            <a:r>
              <a:rPr lang="en-US" sz="2700" dirty="0" smtClean="0">
                <a:latin typeface="Kruti Dev 016" pitchFamily="2" charset="0"/>
              </a:rPr>
              <a:t> </a:t>
            </a:r>
            <a:r>
              <a:rPr lang="en-US" sz="2700" dirty="0" err="1" smtClean="0">
                <a:latin typeface="Kruti Dev 016" pitchFamily="2" charset="0"/>
              </a:rPr>
              <a:t>djsaxs</a:t>
            </a:r>
            <a:endParaRPr lang="en-US" sz="2700" dirty="0"/>
          </a:p>
        </p:txBody>
      </p:sp>
    </p:spTree>
    <p:extLst>
      <p:ext uri="{BB962C8B-B14F-4D97-AF65-F5344CB8AC3E}">
        <p14:creationId xmlns:p14="http://schemas.microsoft.com/office/powerpoint/2010/main" xmlns="" val="1705660647"/>
      </p:ext>
    </p:extLst>
  </p:cSld>
  <p:clrMapOvr>
    <a:masterClrMapping/>
  </p:clrMapOvr>
  <p:transition>
    <p:fade/>
  </p:transition>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01975"/>
            <a:ext cx="10363200" cy="1470025"/>
          </a:xfrm>
        </p:spPr>
        <p:txBody>
          <a:bodyPr/>
          <a:lstStyle/>
          <a:p>
            <a:r>
              <a:rPr lang="ur-PK" sz="5200" dirty="0">
                <a:latin typeface="1 MUHAMMADI QURANIC" pitchFamily="66" charset="-78"/>
                <a:cs typeface="1 MUHAMMADI QURANIC" pitchFamily="66" charset="-78"/>
              </a:rPr>
              <a:t>إِنَّكَ أَرْحَمُ ٱلرَّاحِمِينَ</a:t>
            </a:r>
            <a:r>
              <a:rPr lang="en-US" sz="5200" dirty="0"/>
              <a:t/>
            </a:r>
            <a:br>
              <a:rPr lang="en-US" sz="5200" dirty="0"/>
            </a:br>
            <a:r>
              <a:rPr lang="en-US" sz="2800" dirty="0" smtClean="0"/>
              <a:t/>
            </a:r>
            <a:br>
              <a:rPr lang="en-US" sz="2800" dirty="0" smtClean="0"/>
            </a:br>
            <a:r>
              <a:rPr lang="en-US" sz="2800" i="1" dirty="0" err="1" smtClean="0"/>
              <a:t>innaka</a:t>
            </a:r>
            <a:r>
              <a:rPr lang="en-US" sz="2800" i="1" dirty="0" smtClean="0"/>
              <a:t> </a:t>
            </a:r>
            <a:r>
              <a:rPr lang="en-US" sz="2800" i="1" dirty="0" err="1"/>
              <a:t>arhamu</a:t>
            </a:r>
            <a:r>
              <a:rPr lang="en-US" sz="2800" i="1" dirty="0"/>
              <a:t> </a:t>
            </a:r>
            <a:r>
              <a:rPr lang="en-US" sz="2800" i="1" dirty="0" err="1"/>
              <a:t>alrrahimina</a:t>
            </a:r>
            <a:r>
              <a:rPr lang="en-US" sz="2800" dirty="0"/>
              <a:t/>
            </a:r>
            <a:br>
              <a:rPr lang="en-US" sz="2800" dirty="0"/>
            </a:br>
            <a:r>
              <a:rPr lang="en-US" sz="2800" dirty="0" smtClean="0"/>
              <a:t/>
            </a:r>
            <a:br>
              <a:rPr lang="en-US" sz="2800" dirty="0" smtClean="0"/>
            </a:br>
            <a:r>
              <a:rPr lang="en-US" sz="2800" dirty="0" smtClean="0"/>
              <a:t>Verily</a:t>
            </a:r>
            <a:r>
              <a:rPr lang="en-US" sz="2800" dirty="0"/>
              <a:t>, You are the most merciful of all those who show mercy</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بےشک تو بڑا رحم کرنے والا ہے</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cs typeface="Faiz Lahori Nastaleeq" pitchFamily="2" charset="-78"/>
              </a:rPr>
              <a:t>cs’kd</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rw</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cM+k</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jge</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djus</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okyk</a:t>
            </a:r>
            <a:r>
              <a:rPr lang="en-US" sz="2800" dirty="0" smtClean="0">
                <a:latin typeface="Kruti Dev 016" pitchFamily="2" charset="0"/>
                <a:cs typeface="Faiz Lahori Nastaleeq" pitchFamily="2" charset="-78"/>
              </a:rPr>
              <a:t> </a:t>
            </a:r>
            <a:r>
              <a:rPr lang="en-US" sz="2800" dirty="0" err="1" smtClean="0">
                <a:latin typeface="Kruti Dev 016" pitchFamily="2" charset="0"/>
                <a:cs typeface="Faiz Lahori Nastaleeq" pitchFamily="2" charset="-78"/>
              </a:rPr>
              <a:t>gS</a:t>
            </a:r>
            <a:endParaRPr lang="en-US" sz="2800" dirty="0"/>
          </a:p>
        </p:txBody>
      </p:sp>
    </p:spTree>
    <p:extLst>
      <p:ext uri="{BB962C8B-B14F-4D97-AF65-F5344CB8AC3E}">
        <p14:creationId xmlns:p14="http://schemas.microsoft.com/office/powerpoint/2010/main" xmlns="" val="450534532"/>
      </p:ext>
    </p:extLst>
  </p:cSld>
  <p:clrMapOvr>
    <a:masterClrMapping/>
  </p:clrMapOvr>
  <p:transition>
    <p:fade/>
  </p:transition>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178175"/>
            <a:ext cx="10363200" cy="1470025"/>
          </a:xfrm>
        </p:spPr>
        <p:txBody>
          <a:bodyPr/>
          <a:lstStyle/>
          <a:p>
            <a:r>
              <a:rPr lang="ur-PK" sz="5200" dirty="0">
                <a:latin typeface="1 MUHAMMADI QURANIC" pitchFamily="66" charset="-78"/>
                <a:cs typeface="1 MUHAMMADI QURANIC" pitchFamily="66" charset="-78"/>
              </a:rPr>
              <a:t>وَصَلَّىٰ </a:t>
            </a:r>
            <a:r>
              <a:rPr lang="ur-PK" sz="5200" dirty="0" smtClean="0">
                <a:latin typeface="1 MUHAMMADI QURANIC" pitchFamily="66" charset="-78"/>
                <a:cs typeface="1 MUHAMMADI QURANIC" pitchFamily="66" charset="-78"/>
              </a:rPr>
              <a:t>ٱللہَ  </a:t>
            </a:r>
            <a:r>
              <a:rPr lang="ur-PK" sz="5200" dirty="0">
                <a:latin typeface="1 MUHAMMADI QURANIC" pitchFamily="66" charset="-78"/>
                <a:cs typeface="1 MUHAMMADI QURANIC" pitchFamily="66" charset="-78"/>
              </a:rPr>
              <a:t>عَلَىٰ مُحَمَّدٍ وَآلِهِ ٱلطَّاهِرينَ</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err="1"/>
              <a:t>salla</a:t>
            </a:r>
            <a:r>
              <a:rPr lang="en-US" sz="2800" i="1" dirty="0"/>
              <a:t> </a:t>
            </a:r>
            <a:r>
              <a:rPr lang="en-US" sz="2800" i="1" dirty="0" err="1"/>
              <a:t>allahu</a:t>
            </a:r>
            <a:r>
              <a:rPr lang="en-US" sz="2800" i="1" dirty="0"/>
              <a:t> `ala </a:t>
            </a:r>
            <a:r>
              <a:rPr lang="en-US" sz="2800" i="1" dirty="0" err="1"/>
              <a:t>muhammadin</a:t>
            </a:r>
            <a:r>
              <a:rPr lang="en-US" sz="2800" i="1" dirty="0"/>
              <a:t> </a:t>
            </a:r>
            <a:r>
              <a:rPr lang="en-US" sz="2800" i="1" dirty="0" err="1"/>
              <a:t>wa</a:t>
            </a:r>
            <a:r>
              <a:rPr lang="en-US" sz="2800" i="1" dirty="0"/>
              <a:t> </a:t>
            </a:r>
            <a:r>
              <a:rPr lang="en-US" sz="2800" i="1" dirty="0" err="1"/>
              <a:t>alihi</a:t>
            </a:r>
            <a:r>
              <a:rPr lang="en-US" sz="2800" i="1" dirty="0"/>
              <a:t> </a:t>
            </a:r>
            <a:r>
              <a:rPr lang="en-US" sz="2800" i="1" dirty="0" err="1"/>
              <a:t>alttahirina</a:t>
            </a:r>
            <a:r>
              <a:rPr lang="en-US" sz="2800" dirty="0"/>
              <a:t/>
            </a:r>
            <a:br>
              <a:rPr lang="en-US" sz="2800" dirty="0"/>
            </a:br>
            <a:r>
              <a:rPr lang="en-US" sz="2800" dirty="0" smtClean="0"/>
              <a:t/>
            </a:r>
            <a:br>
              <a:rPr lang="en-US" sz="2800" dirty="0" smtClean="0"/>
            </a:br>
            <a:r>
              <a:rPr lang="en-US" sz="2800" dirty="0" smtClean="0"/>
              <a:t>May </a:t>
            </a:r>
            <a:r>
              <a:rPr lang="en-US" sz="2800" dirty="0"/>
              <a:t>Allah send blessings upon Muhammad and his immaculate </a:t>
            </a:r>
            <a:r>
              <a:rPr lang="en-US" sz="2800" dirty="0" smtClean="0"/>
              <a:t>Household</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اور اللہ محمد اور ان کی پاک و پاکیزہ آل پر درود و سلام بھیجے</a:t>
            </a:r>
            <a:br>
              <a:rPr lang="ur-PK"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vkSj</a:t>
            </a:r>
            <a:r>
              <a:rPr lang="en-US" sz="2800" dirty="0" smtClean="0">
                <a:latin typeface="Kruti Dev 016" pitchFamily="2" charset="0"/>
              </a:rPr>
              <a:t> </a:t>
            </a:r>
            <a:r>
              <a:rPr lang="en-US" sz="2800" dirty="0" err="1" smtClean="0">
                <a:latin typeface="Kruti Dev 016" pitchFamily="2" charset="0"/>
              </a:rPr>
              <a:t>vYykg</a:t>
            </a:r>
            <a:r>
              <a:rPr lang="en-US" sz="2800" dirty="0" smtClean="0">
                <a:latin typeface="Kruti Dev 016" pitchFamily="2" charset="0"/>
              </a:rPr>
              <a:t> </a:t>
            </a:r>
            <a:r>
              <a:rPr lang="en-US" sz="2800" dirty="0" err="1" smtClean="0">
                <a:latin typeface="Kruti Dev 016" pitchFamily="2" charset="0"/>
              </a:rPr>
              <a:t>eqgEen</a:t>
            </a:r>
            <a:r>
              <a:rPr lang="en-US" sz="2800" dirty="0" smtClean="0">
                <a:latin typeface="Kruti Dev 016" pitchFamily="2" charset="0"/>
              </a:rPr>
              <a:t> </a:t>
            </a:r>
            <a:r>
              <a:rPr lang="en-US" sz="2800" dirty="0" err="1" smtClean="0">
                <a:latin typeface="Kruti Dev 016" pitchFamily="2" charset="0"/>
              </a:rPr>
              <a:t>vkSj</a:t>
            </a:r>
            <a:r>
              <a:rPr lang="en-US" sz="2800" dirty="0" smtClean="0">
                <a:latin typeface="Kruti Dev 016" pitchFamily="2" charset="0"/>
              </a:rPr>
              <a:t> </a:t>
            </a:r>
            <a:r>
              <a:rPr lang="en-US" sz="2800" dirty="0" err="1" smtClean="0">
                <a:latin typeface="Kruti Dev 016" pitchFamily="2" charset="0"/>
              </a:rPr>
              <a:t>mudh</a:t>
            </a:r>
            <a:r>
              <a:rPr lang="en-US" sz="2800" dirty="0" smtClean="0">
                <a:latin typeface="Kruti Dev 016" pitchFamily="2" charset="0"/>
              </a:rPr>
              <a:t> </a:t>
            </a:r>
            <a:r>
              <a:rPr lang="en-US" sz="2800" dirty="0" err="1" smtClean="0">
                <a:latin typeface="Kruti Dev 016" pitchFamily="2" charset="0"/>
              </a:rPr>
              <a:t>ikd</a:t>
            </a:r>
            <a:r>
              <a:rPr lang="en-US" sz="2800" dirty="0" smtClean="0">
                <a:latin typeface="Kruti Dev 016" pitchFamily="2" charset="0"/>
              </a:rPr>
              <a:t> o </a:t>
            </a:r>
            <a:r>
              <a:rPr lang="en-US" sz="2800" dirty="0" err="1" smtClean="0">
                <a:latin typeface="Kruti Dev 016" pitchFamily="2" charset="0"/>
              </a:rPr>
              <a:t>ikdht+k</a:t>
            </a:r>
            <a:r>
              <a:rPr lang="en-US" sz="2800" dirty="0" smtClean="0">
                <a:latin typeface="Kruti Dev 016" pitchFamily="2" charset="0"/>
              </a:rPr>
              <a:t> </a:t>
            </a:r>
            <a:r>
              <a:rPr lang="en-US" sz="2800" dirty="0" err="1" smtClean="0">
                <a:latin typeface="Kruti Dev 016" pitchFamily="2" charset="0"/>
              </a:rPr>
              <a:t>vkWy</a:t>
            </a:r>
            <a:r>
              <a:rPr lang="en-US" sz="2800" dirty="0" smtClean="0">
                <a:latin typeface="Kruti Dev 016" pitchFamily="2" charset="0"/>
              </a:rPr>
              <a:t> </a:t>
            </a:r>
            <a:r>
              <a:rPr lang="en-US" sz="2800" dirty="0" err="1" smtClean="0">
                <a:latin typeface="Kruti Dev 016" pitchFamily="2" charset="0"/>
              </a:rPr>
              <a:t>ij</a:t>
            </a:r>
            <a:r>
              <a:rPr lang="en-US" sz="2800" dirty="0" smtClean="0">
                <a:latin typeface="Kruti Dev 016" pitchFamily="2" charset="0"/>
              </a:rPr>
              <a:t> </a:t>
            </a:r>
            <a:r>
              <a:rPr lang="en-US" sz="2800" dirty="0" err="1" smtClean="0">
                <a:latin typeface="Kruti Dev 016" pitchFamily="2" charset="0"/>
              </a:rPr>
              <a:t>nw#n</a:t>
            </a:r>
            <a:r>
              <a:rPr lang="en-US" sz="2800" dirty="0" smtClean="0">
                <a:latin typeface="Kruti Dev 016" pitchFamily="2" charset="0"/>
              </a:rPr>
              <a:t> o </a:t>
            </a:r>
            <a:r>
              <a:rPr lang="en-US" sz="2800" dirty="0" err="1" smtClean="0">
                <a:latin typeface="Kruti Dev 016" pitchFamily="2" charset="0"/>
              </a:rPr>
              <a:t>lyke</a:t>
            </a:r>
            <a:r>
              <a:rPr lang="en-US" sz="2800" dirty="0" smtClean="0">
                <a:latin typeface="Kruti Dev 016" pitchFamily="2" charset="0"/>
              </a:rPr>
              <a:t> </a:t>
            </a:r>
            <a:r>
              <a:rPr lang="en-US" sz="2800" dirty="0" err="1" smtClean="0">
                <a:latin typeface="Kruti Dev 016" pitchFamily="2" charset="0"/>
              </a:rPr>
              <a:t>Hksts</a:t>
            </a:r>
            <a:endParaRPr lang="en-US" sz="2800" dirty="0"/>
          </a:p>
        </p:txBody>
      </p:sp>
    </p:spTree>
    <p:extLst>
      <p:ext uri="{BB962C8B-B14F-4D97-AF65-F5344CB8AC3E}">
        <p14:creationId xmlns:p14="http://schemas.microsoft.com/office/powerpoint/2010/main" xmlns="" val="3133618017"/>
      </p:ext>
    </p:extLst>
  </p:cSld>
  <p:clrMapOvr>
    <a:masterClrMapping/>
  </p:clrMapOvr>
  <p:transition>
    <p:fade/>
  </p:transition>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276600"/>
            <a:ext cx="10363200" cy="1470025"/>
          </a:xfrm>
        </p:spPr>
        <p:txBody>
          <a:bodyPr/>
          <a:lstStyle/>
          <a:p>
            <a:r>
              <a:rPr lang="ur-PK" sz="5200" dirty="0">
                <a:latin typeface="1 MUHAMMADI QURANIC" pitchFamily="66" charset="-78"/>
                <a:cs typeface="1 MUHAMMADI QURANIC" pitchFamily="66" charset="-78"/>
              </a:rPr>
              <a:t>وَسَلَّمَ تَسْلِيماً كَثِيراً</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err="1"/>
              <a:t>sallama</a:t>
            </a:r>
            <a:r>
              <a:rPr lang="en-US" sz="2800" i="1" dirty="0"/>
              <a:t> </a:t>
            </a:r>
            <a:r>
              <a:rPr lang="en-US" sz="2800" i="1" dirty="0" err="1"/>
              <a:t>tasliman</a:t>
            </a:r>
            <a:r>
              <a:rPr lang="en-US" sz="2800" i="1" dirty="0"/>
              <a:t> </a:t>
            </a:r>
            <a:r>
              <a:rPr lang="en-US" sz="2800" i="1" dirty="0" err="1"/>
              <a:t>kathiran</a:t>
            </a:r>
            <a:r>
              <a:rPr lang="en-US" sz="2800" dirty="0"/>
              <a:t/>
            </a:r>
            <a:br>
              <a:rPr lang="en-US" sz="2800" dirty="0"/>
            </a:br>
            <a:r>
              <a:rPr lang="en-US" sz="2800" dirty="0" smtClean="0"/>
              <a:t/>
            </a:r>
            <a:br>
              <a:rPr lang="en-US" sz="2800" dirty="0" smtClean="0"/>
            </a:br>
            <a:r>
              <a:rPr lang="en-US" sz="2800" dirty="0" smtClean="0"/>
              <a:t>and </a:t>
            </a:r>
            <a:r>
              <a:rPr lang="en-US" sz="2800" dirty="0"/>
              <a:t>send His thorough peace upon them</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اور ان پر پوری سلامتی ہو</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vkSj</a:t>
            </a:r>
            <a:r>
              <a:rPr lang="en-US" sz="2800" dirty="0" smtClean="0">
                <a:latin typeface="Kruti Dev 016" pitchFamily="2" charset="0"/>
              </a:rPr>
              <a:t> mu </a:t>
            </a:r>
            <a:r>
              <a:rPr lang="en-US" sz="2800" dirty="0" err="1" smtClean="0">
                <a:latin typeface="Kruti Dev 016" pitchFamily="2" charset="0"/>
              </a:rPr>
              <a:t>ij</a:t>
            </a:r>
            <a:r>
              <a:rPr lang="en-US" sz="2800" dirty="0" smtClean="0">
                <a:latin typeface="Kruti Dev 016" pitchFamily="2" charset="0"/>
              </a:rPr>
              <a:t> </a:t>
            </a:r>
            <a:r>
              <a:rPr lang="en-US" sz="2800" dirty="0" err="1" smtClean="0">
                <a:latin typeface="Kruti Dev 016" pitchFamily="2" charset="0"/>
              </a:rPr>
              <a:t>iwjh</a:t>
            </a:r>
            <a:r>
              <a:rPr lang="en-US" sz="2800" dirty="0" smtClean="0">
                <a:latin typeface="Kruti Dev 016" pitchFamily="2" charset="0"/>
              </a:rPr>
              <a:t> </a:t>
            </a:r>
            <a:r>
              <a:rPr lang="en-US" sz="2800" dirty="0" err="1" smtClean="0">
                <a:latin typeface="Kruti Dev 016" pitchFamily="2" charset="0"/>
              </a:rPr>
              <a:t>lykerh</a:t>
            </a:r>
            <a:r>
              <a:rPr lang="en-US" sz="2800" dirty="0" smtClean="0">
                <a:latin typeface="Kruti Dev 016" pitchFamily="2" charset="0"/>
              </a:rPr>
              <a:t> </a:t>
            </a:r>
            <a:r>
              <a:rPr lang="en-US" sz="2800" dirty="0" err="1" smtClean="0">
                <a:latin typeface="Kruti Dev 016" pitchFamily="2" charset="0"/>
              </a:rPr>
              <a:t>gks</a:t>
            </a:r>
            <a:endParaRPr lang="en-US" sz="2800" dirty="0"/>
          </a:p>
        </p:txBody>
      </p:sp>
    </p:spTree>
    <p:extLst>
      <p:ext uri="{BB962C8B-B14F-4D97-AF65-F5344CB8AC3E}">
        <p14:creationId xmlns:p14="http://schemas.microsoft.com/office/powerpoint/2010/main" xmlns="" val="28348547"/>
      </p:ext>
    </p:extLst>
  </p:cSld>
  <p:clrMapOvr>
    <a:masterClrMapping/>
  </p:clrMapOvr>
  <p:transition>
    <p:fade/>
  </p:transition>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101975"/>
            <a:ext cx="10363200" cy="1470025"/>
          </a:xfrm>
        </p:spPr>
        <p:txBody>
          <a:bodyPr/>
          <a:lstStyle/>
          <a:p>
            <a:r>
              <a:rPr lang="ur-PK" sz="5200" dirty="0">
                <a:latin typeface="1 MUHAMMADI QURANIC" pitchFamily="66" charset="-78"/>
                <a:cs typeface="1 MUHAMMADI QURANIC" pitchFamily="66" charset="-78"/>
              </a:rPr>
              <a:t>وَحَسْبُنَا </a:t>
            </a:r>
            <a:r>
              <a:rPr lang="ur-PK" sz="5200" dirty="0" smtClean="0">
                <a:latin typeface="1 MUHAMMADI QURANIC" pitchFamily="66" charset="-78"/>
                <a:cs typeface="1 MUHAMMADI QURANIC" pitchFamily="66" charset="-78"/>
              </a:rPr>
              <a:t>ٱللہُ  </a:t>
            </a:r>
            <a:r>
              <a:rPr lang="ur-PK" sz="5200" dirty="0">
                <a:latin typeface="1 MUHAMMADI QURANIC" pitchFamily="66" charset="-78"/>
                <a:cs typeface="1 MUHAMMADI QURANIC" pitchFamily="66" charset="-78"/>
              </a:rPr>
              <a:t>وَنِعْمَ ٱلْوَكِيلُ</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err="1"/>
              <a:t>hasbuna</a:t>
            </a:r>
            <a:r>
              <a:rPr lang="en-US" sz="2800" i="1" dirty="0"/>
              <a:t> </a:t>
            </a:r>
            <a:r>
              <a:rPr lang="en-US" sz="2800" i="1" dirty="0" err="1"/>
              <a:t>allahu</a:t>
            </a:r>
            <a:r>
              <a:rPr lang="en-US" sz="2800" i="1" dirty="0"/>
              <a:t> </a:t>
            </a:r>
            <a:r>
              <a:rPr lang="en-US" sz="2800" i="1" dirty="0" err="1"/>
              <a:t>wa</a:t>
            </a:r>
            <a:r>
              <a:rPr lang="en-US" sz="2800" i="1" dirty="0"/>
              <a:t> </a:t>
            </a:r>
            <a:r>
              <a:rPr lang="en-US" sz="2800" i="1" dirty="0" err="1"/>
              <a:t>ni`ma</a:t>
            </a:r>
            <a:r>
              <a:rPr lang="en-US" sz="2800" i="1" dirty="0"/>
              <a:t> </a:t>
            </a:r>
            <a:r>
              <a:rPr lang="en-US" sz="2800" i="1" dirty="0" err="1"/>
              <a:t>alwakilu</a:t>
            </a:r>
            <a:r>
              <a:rPr lang="en-US" sz="2800" dirty="0"/>
              <a:t/>
            </a:r>
            <a:br>
              <a:rPr lang="en-US" sz="2800" dirty="0"/>
            </a:br>
            <a:r>
              <a:rPr lang="en-US" sz="2800" dirty="0" smtClean="0"/>
              <a:t/>
            </a:r>
            <a:br>
              <a:rPr lang="en-US" sz="2800" dirty="0" smtClean="0"/>
            </a:br>
            <a:r>
              <a:rPr lang="en-US" sz="2800" dirty="0" smtClean="0"/>
              <a:t>Allah </a:t>
            </a:r>
            <a:r>
              <a:rPr lang="en-US" sz="2800" dirty="0"/>
              <a:t>is Sufficient for us! Most Excellent is He in Whom we trust</a:t>
            </a:r>
            <a:r>
              <a:rPr lang="en-US" sz="2800" dirty="0" smtClean="0"/>
              <a:t>.</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اللہ ہمارے لئے کافی ہے! سب سے عمدہ وہ ہے جس پر ہم بھروسہ کرتے ہیں!</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vYykg</a:t>
            </a:r>
            <a:r>
              <a:rPr lang="en-US" sz="2800" dirty="0" smtClean="0">
                <a:latin typeface="Kruti Dev 016" pitchFamily="2" charset="0"/>
              </a:rPr>
              <a:t> </a:t>
            </a:r>
            <a:r>
              <a:rPr lang="en-US" sz="2800" dirty="0" err="1" smtClean="0">
                <a:latin typeface="Kruti Dev 016" pitchFamily="2" charset="0"/>
              </a:rPr>
              <a:t>gekjs</a:t>
            </a:r>
            <a:r>
              <a:rPr lang="en-US" sz="2800" dirty="0" smtClean="0">
                <a:latin typeface="Kruti Dev 016" pitchFamily="2" charset="0"/>
              </a:rPr>
              <a:t> </a:t>
            </a:r>
            <a:r>
              <a:rPr lang="en-US" sz="2800" dirty="0" err="1" smtClean="0">
                <a:latin typeface="Kruti Dev 016" pitchFamily="2" charset="0"/>
              </a:rPr>
              <a:t>fy</a:t>
            </a:r>
            <a:r>
              <a:rPr lang="en-US" sz="2800" dirty="0" smtClean="0">
                <a:latin typeface="Kruti Dev 016" pitchFamily="2" charset="0"/>
              </a:rPr>
              <a:t>, </a:t>
            </a:r>
            <a:r>
              <a:rPr lang="en-US" sz="2800" dirty="0" err="1" smtClean="0">
                <a:latin typeface="Kruti Dev 016" pitchFamily="2" charset="0"/>
              </a:rPr>
              <a:t>dkQ+h</a:t>
            </a:r>
            <a:r>
              <a:rPr lang="en-US" sz="2800" dirty="0" smtClean="0">
                <a:latin typeface="Kruti Dev 016" pitchFamily="2" charset="0"/>
              </a:rPr>
              <a:t> </a:t>
            </a:r>
            <a:r>
              <a:rPr lang="en-US" sz="2800" dirty="0" err="1" smtClean="0">
                <a:latin typeface="Kruti Dev 016" pitchFamily="2" charset="0"/>
              </a:rPr>
              <a:t>gS</a:t>
            </a:r>
            <a:r>
              <a:rPr lang="en-US" sz="2800" dirty="0" smtClean="0">
                <a:latin typeface="Kruti Dev 016" pitchFamily="2" charset="0"/>
              </a:rPr>
              <a:t>! </a:t>
            </a:r>
            <a:r>
              <a:rPr lang="en-US" sz="2800" dirty="0" err="1" smtClean="0">
                <a:latin typeface="Kruti Dev 016" pitchFamily="2" charset="0"/>
              </a:rPr>
              <a:t>lcls</a:t>
            </a:r>
            <a:r>
              <a:rPr lang="en-US" sz="2800" dirty="0" smtClean="0">
                <a:latin typeface="Kruti Dev 016" pitchFamily="2" charset="0"/>
              </a:rPr>
              <a:t> </a:t>
            </a:r>
            <a:r>
              <a:rPr lang="en-US" sz="2800" dirty="0" err="1" smtClean="0">
                <a:latin typeface="Kruti Dev 016" pitchFamily="2" charset="0"/>
              </a:rPr>
              <a:t>mEnk</a:t>
            </a:r>
            <a:r>
              <a:rPr lang="en-US" sz="2800" dirty="0" smtClean="0">
                <a:latin typeface="Kruti Dev 016" pitchFamily="2" charset="0"/>
              </a:rPr>
              <a:t> </a:t>
            </a:r>
            <a:r>
              <a:rPr lang="en-US" sz="2800" dirty="0" err="1" smtClean="0">
                <a:latin typeface="Kruti Dev 016" pitchFamily="2" charset="0"/>
              </a:rPr>
              <a:t>og</a:t>
            </a:r>
            <a:r>
              <a:rPr lang="en-US" sz="2800" dirty="0" smtClean="0">
                <a:latin typeface="Kruti Dev 016" pitchFamily="2" charset="0"/>
              </a:rPr>
              <a:t> </a:t>
            </a:r>
            <a:r>
              <a:rPr lang="en-US" sz="2800" dirty="0" err="1" smtClean="0">
                <a:latin typeface="Kruti Dev 016" pitchFamily="2" charset="0"/>
              </a:rPr>
              <a:t>gS</a:t>
            </a:r>
            <a:r>
              <a:rPr lang="en-US" sz="2800" dirty="0" smtClean="0">
                <a:latin typeface="Kruti Dev 016" pitchFamily="2" charset="0"/>
              </a:rPr>
              <a:t> </a:t>
            </a:r>
            <a:r>
              <a:rPr lang="en-US" sz="2800" dirty="0" err="1" smtClean="0">
                <a:latin typeface="Kruti Dev 016" pitchFamily="2" charset="0"/>
              </a:rPr>
              <a:t>ftl</a:t>
            </a:r>
            <a:r>
              <a:rPr lang="en-US" sz="2800" dirty="0" smtClean="0">
                <a:latin typeface="Kruti Dev 016" pitchFamily="2" charset="0"/>
              </a:rPr>
              <a:t> </a:t>
            </a:r>
            <a:r>
              <a:rPr lang="en-US" sz="2800" dirty="0" err="1" smtClean="0">
                <a:latin typeface="Kruti Dev 016" pitchFamily="2" charset="0"/>
              </a:rPr>
              <a:t>ij</a:t>
            </a:r>
            <a:r>
              <a:rPr lang="en-US" sz="2800" dirty="0" smtClean="0">
                <a:latin typeface="Kruti Dev 016" pitchFamily="2" charset="0"/>
              </a:rPr>
              <a:t> </a:t>
            </a:r>
            <a:r>
              <a:rPr lang="en-US" sz="2800" dirty="0" err="1" smtClean="0">
                <a:latin typeface="Kruti Dev 016" pitchFamily="2" charset="0"/>
              </a:rPr>
              <a:t>ge</a:t>
            </a:r>
            <a:r>
              <a:rPr lang="en-US" sz="2800" dirty="0" smtClean="0">
                <a:latin typeface="Kruti Dev 016" pitchFamily="2" charset="0"/>
              </a:rPr>
              <a:t> </a:t>
            </a:r>
            <a:r>
              <a:rPr lang="en-US" sz="2800" dirty="0" err="1" smtClean="0">
                <a:latin typeface="Kruti Dev 016" pitchFamily="2" charset="0"/>
              </a:rPr>
              <a:t>Hkjkslk</a:t>
            </a:r>
            <a:r>
              <a:rPr lang="en-US" sz="2800" dirty="0" smtClean="0">
                <a:latin typeface="Kruti Dev 016" pitchFamily="2" charset="0"/>
              </a:rPr>
              <a:t> </a:t>
            </a:r>
            <a:r>
              <a:rPr lang="en-US" sz="2800" dirty="0" err="1" smtClean="0">
                <a:latin typeface="Kruti Dev 016" pitchFamily="2" charset="0"/>
              </a:rPr>
              <a:t>djrs</a:t>
            </a:r>
            <a:r>
              <a:rPr lang="en-US" sz="2800" dirty="0" smtClean="0">
                <a:latin typeface="Kruti Dev 016" pitchFamily="2" charset="0"/>
              </a:rPr>
              <a:t> </a:t>
            </a:r>
            <a:r>
              <a:rPr lang="en-US" sz="2800" dirty="0" err="1" smtClean="0">
                <a:latin typeface="Kruti Dev 016" pitchFamily="2" charset="0"/>
              </a:rPr>
              <a:t>gSa</a:t>
            </a:r>
            <a:endParaRPr lang="en-US" sz="2800" dirty="0"/>
          </a:p>
        </p:txBody>
      </p:sp>
    </p:spTree>
    <p:extLst>
      <p:ext uri="{BB962C8B-B14F-4D97-AF65-F5344CB8AC3E}">
        <p14:creationId xmlns:p14="http://schemas.microsoft.com/office/powerpoint/2010/main" xmlns="" val="1908977289"/>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406775"/>
            <a:ext cx="10363200" cy="1470025"/>
          </a:xfrm>
        </p:spPr>
        <p:txBody>
          <a:bodyPr/>
          <a:lstStyle/>
          <a:p>
            <a:r>
              <a:rPr lang="ur-PK" sz="5200" dirty="0">
                <a:latin typeface="1 MUHAMMADI QURANIC" pitchFamily="66" charset="-78"/>
                <a:cs typeface="1 MUHAMMADI QURANIC" pitchFamily="66" charset="-78"/>
              </a:rPr>
              <a:t>وَذُرِّيَّةِ رَسُولِ </a:t>
            </a:r>
            <a:r>
              <a:rPr lang="ur-PK" sz="5200" dirty="0" smtClean="0">
                <a:latin typeface="1 MUHAMMADI QURANIC" pitchFamily="66" charset="-78"/>
                <a:cs typeface="1 MUHAMMADI QURANIC" pitchFamily="66" charset="-78"/>
              </a:rPr>
              <a:t>ٱللہ </a:t>
            </a:r>
            <a:r>
              <a:rPr lang="ur-PK" sz="5200" dirty="0">
                <a:latin typeface="1 MUHAMMADI QURANIC" pitchFamily="66" charset="-78"/>
                <a:cs typeface="1 MUHAMMADI QURANIC" pitchFamily="66" charset="-78"/>
              </a:rPr>
              <a:t>ِ</a:t>
            </a:r>
            <a:r>
              <a:rPr lang="en-US" sz="5200" dirty="0">
                <a:latin typeface="1 MUHAMMADI QURANIC" pitchFamily="66" charset="-78"/>
                <a:cs typeface="1 MUHAMMADI QURANIC" pitchFamily="66" charset="-78"/>
              </a:rPr>
              <a:t/>
            </a:r>
            <a:br>
              <a:rPr lang="en-US" sz="5200" dirty="0">
                <a:latin typeface="1 MUHAMMADI QURANIC" pitchFamily="66" charset="-78"/>
                <a:cs typeface="1 MUHAMMADI QURANIC" pitchFamily="66" charset="-78"/>
              </a:rPr>
            </a:br>
            <a:r>
              <a:rPr lang="en-US" sz="2800" dirty="0" smtClean="0">
                <a:latin typeface="1 MUHAMMADI QURANIC" pitchFamily="66" charset="-78"/>
                <a:cs typeface="1 MUHAMMADI QURANIC" pitchFamily="66" charset="-78"/>
              </a:rPr>
              <a:t/>
            </a:r>
            <a:br>
              <a:rPr lang="en-US" sz="2800" dirty="0" smtClean="0">
                <a:latin typeface="1 MUHAMMADI QURANIC" pitchFamily="66" charset="-78"/>
                <a:cs typeface="1 MUHAMMADI QURANIC" pitchFamily="66" charset="-78"/>
              </a:rPr>
            </a:br>
            <a:r>
              <a:rPr lang="en-US" sz="2800" i="1" dirty="0" err="1" smtClean="0"/>
              <a:t>wa</a:t>
            </a:r>
            <a:r>
              <a:rPr lang="en-US" sz="2800" i="1" dirty="0" smtClean="0"/>
              <a:t> </a:t>
            </a:r>
            <a:r>
              <a:rPr lang="en-US" sz="2800" i="1" dirty="0" err="1"/>
              <a:t>dhurriyyati</a:t>
            </a:r>
            <a:r>
              <a:rPr lang="en-US" sz="2800" i="1" dirty="0"/>
              <a:t> </a:t>
            </a:r>
            <a:r>
              <a:rPr lang="en-US" sz="2800" i="1" dirty="0" err="1"/>
              <a:t>rasuli</a:t>
            </a:r>
            <a:r>
              <a:rPr lang="en-US" sz="2800" i="1" dirty="0"/>
              <a:t> </a:t>
            </a:r>
            <a:r>
              <a:rPr lang="en-US" sz="2800" i="1" dirty="0" err="1"/>
              <a:t>allahi</a:t>
            </a:r>
            <a:r>
              <a:rPr lang="en-US" sz="2800" dirty="0"/>
              <a:t/>
            </a:r>
            <a:br>
              <a:rPr lang="en-US" sz="2800" dirty="0"/>
            </a:br>
            <a:r>
              <a:rPr lang="en-US" sz="2800" dirty="0" smtClean="0"/>
              <a:t/>
            </a:r>
            <a:br>
              <a:rPr lang="en-US" sz="2800" dirty="0" smtClean="0"/>
            </a:br>
            <a:r>
              <a:rPr lang="en-US" sz="2800" dirty="0" smtClean="0"/>
              <a:t>and </a:t>
            </a:r>
            <a:r>
              <a:rPr lang="en-US" sz="2800" dirty="0"/>
              <a:t>the progeny of Allah’s </a:t>
            </a:r>
            <a:r>
              <a:rPr lang="en-US" sz="2800" dirty="0" smtClean="0"/>
              <a:t>Messenger</a:t>
            </a:r>
            <a:br>
              <a:rPr lang="en-US" sz="2800" dirty="0" smtClean="0"/>
            </a:br>
            <a:r>
              <a:rPr lang="en-US" sz="2800" dirty="0" smtClean="0"/>
              <a:t/>
            </a:r>
            <a:br>
              <a:rPr lang="en-US" sz="2800" dirty="0" smtClean="0"/>
            </a:br>
            <a:r>
              <a:rPr lang="ur-PK" sz="2800" dirty="0" smtClean="0">
                <a:latin typeface="Faiz Lahori Nastaleeq" pitchFamily="2" charset="-78"/>
                <a:cs typeface="Faiz Lahori Nastaleeq" pitchFamily="2" charset="-78"/>
              </a:rPr>
              <a:t>اور </a:t>
            </a:r>
            <a:r>
              <a:rPr lang="ur-PK" sz="2800" dirty="0">
                <a:latin typeface="Faiz Lahori Nastaleeq" pitchFamily="2" charset="-78"/>
                <a:cs typeface="Faiz Lahori Nastaleeq" pitchFamily="2" charset="-78"/>
              </a:rPr>
              <a:t>خدا کے رسول کی </a:t>
            </a:r>
            <a:r>
              <a:rPr lang="ur-PK" sz="2800" dirty="0" smtClean="0">
                <a:latin typeface="Faiz Lahori Nastaleeq" pitchFamily="2" charset="-78"/>
                <a:cs typeface="Faiz Lahori Nastaleeq" pitchFamily="2" charset="-78"/>
              </a:rPr>
              <a:t>اولاد</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vkSj</a:t>
            </a:r>
            <a:r>
              <a:rPr lang="en-US" sz="2800" dirty="0" smtClean="0">
                <a:latin typeface="Kruti Dev 016" pitchFamily="2" charset="0"/>
              </a:rPr>
              <a:t> </a:t>
            </a:r>
            <a:r>
              <a:rPr lang="en-US" sz="2800" dirty="0">
                <a:latin typeface="Kruti Dev 016" pitchFamily="2" charset="0"/>
              </a:rPr>
              <a:t>[</a:t>
            </a:r>
            <a:r>
              <a:rPr lang="en-US" sz="2800" dirty="0" err="1">
                <a:latin typeface="Kruti Dev 016" pitchFamily="2" charset="0"/>
              </a:rPr>
              <a:t>k+qnk</a:t>
            </a:r>
            <a:r>
              <a:rPr lang="en-US" sz="2800" dirty="0">
                <a:latin typeface="Kruti Dev 016" pitchFamily="2" charset="0"/>
              </a:rPr>
              <a:t> ds </a:t>
            </a:r>
            <a:r>
              <a:rPr lang="en-US" sz="2800" dirty="0" err="1">
                <a:latin typeface="Kruti Dev 016" pitchFamily="2" charset="0"/>
              </a:rPr>
              <a:t>jlwy</a:t>
            </a:r>
            <a:r>
              <a:rPr lang="en-US" sz="2800" dirty="0">
                <a:latin typeface="Kruti Dev 016" pitchFamily="2" charset="0"/>
              </a:rPr>
              <a:t> dh </a:t>
            </a:r>
            <a:r>
              <a:rPr lang="en-US" sz="2800" dirty="0" err="1" smtClean="0">
                <a:latin typeface="Kruti Dev 016" pitchFamily="2" charset="0"/>
              </a:rPr>
              <a:t>vkSykn</a:t>
            </a:r>
            <a:r>
              <a:rPr lang="en-US" sz="2800" dirty="0" smtClean="0">
                <a:latin typeface="Kruti Dev 016" pitchFamily="2" charset="0"/>
              </a:rPr>
              <a:t/>
            </a:r>
            <a:br>
              <a:rPr lang="en-US" sz="2800" dirty="0" smtClean="0">
                <a:latin typeface="Kruti Dev 016" pitchFamily="2" charset="0"/>
              </a:rPr>
            </a:br>
            <a:r>
              <a:rPr lang="en-US" sz="2800" dirty="0" smtClean="0">
                <a:latin typeface="Kruti Dev 016" pitchFamily="2" charset="0"/>
              </a:rPr>
              <a:t/>
            </a:r>
            <a:br>
              <a:rPr lang="en-US" sz="2800" dirty="0" smtClean="0">
                <a:latin typeface="Kruti Dev 016" pitchFamily="2" charset="0"/>
              </a:rPr>
            </a:br>
            <a:r>
              <a:rPr lang="en-US" sz="2800" dirty="0" smtClean="0">
                <a:latin typeface="LMG-Arun" pitchFamily="2" charset="0"/>
                <a:cs typeface="Arial" charset="0"/>
              </a:rPr>
              <a:t>VG[ V&lt;,FCGF Z;}, </a:t>
            </a:r>
            <a:r>
              <a:rPr lang="en-US" sz="2800" dirty="0" err="1" smtClean="0">
                <a:latin typeface="LMG-Arun" pitchFamily="2" charset="0"/>
                <a:cs typeface="Arial" charset="0"/>
              </a:rPr>
              <a:t>s;PVPJPf</a:t>
            </a:r>
            <a:r>
              <a:rPr lang="en-US" sz="2800" dirty="0" smtClean="0">
                <a:latin typeface="LMG-Arun" pitchFamily="2" charset="0"/>
                <a:cs typeface="Arial" charset="0"/>
              </a:rPr>
              <a:t> GL VF{,</a:t>
            </a:r>
            <a:r>
              <a:rPr lang="en-US" sz="2800" dirty="0" smtClean="0">
                <a:latin typeface="LMG-Arun" pitchFamily="2" charset="0"/>
                <a:cs typeface="Arial" charset="0"/>
              </a:rPr>
              <a:t>FN</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2444545942"/>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406775"/>
            <a:ext cx="10363200" cy="1470025"/>
          </a:xfrm>
        </p:spPr>
        <p:txBody>
          <a:bodyPr/>
          <a:lstStyle/>
          <a:p>
            <a:r>
              <a:rPr lang="ur-PK" sz="5200" dirty="0">
                <a:latin typeface="1 MUHAMMADI QURANIC" pitchFamily="66" charset="-78"/>
                <a:cs typeface="1 MUHAMMADI QURANIC" pitchFamily="66" charset="-78"/>
              </a:rPr>
              <a:t>صَلَّىٰ </a:t>
            </a:r>
            <a:r>
              <a:rPr lang="ur-PK" sz="5200" dirty="0" smtClean="0">
                <a:latin typeface="1 MUHAMMADI QURANIC" pitchFamily="66" charset="-78"/>
                <a:cs typeface="1 MUHAMMADI QURANIC" pitchFamily="66" charset="-78"/>
              </a:rPr>
              <a:t>ٱللہِ  </a:t>
            </a:r>
            <a:r>
              <a:rPr lang="ur-PK" sz="5200" dirty="0">
                <a:latin typeface="1 MUHAMMADI QURANIC" pitchFamily="66" charset="-78"/>
                <a:cs typeface="1 MUHAMMADI QURANIC" pitchFamily="66" charset="-78"/>
              </a:rPr>
              <a:t>عَلَيْهِ وَآلِهِ</a:t>
            </a:r>
            <a:r>
              <a:rPr lang="en-US" sz="5200" dirty="0">
                <a:latin typeface="1 MUHAMMADI QURANIC" pitchFamily="66" charset="-78"/>
                <a:cs typeface="1 MUHAMMADI QURANIC" pitchFamily="66" charset="-78"/>
              </a:rPr>
              <a:t/>
            </a:r>
            <a:br>
              <a:rPr lang="en-US" sz="5200" dirty="0">
                <a:latin typeface="1 MUHAMMADI QURANIC" pitchFamily="66" charset="-78"/>
                <a:cs typeface="1 MUHAMMADI QURANIC" pitchFamily="66" charset="-78"/>
              </a:rPr>
            </a:br>
            <a:r>
              <a:rPr lang="ur-PK" sz="2800" dirty="0" smtClean="0">
                <a:latin typeface="1 MUHAMMADI QURANIC" pitchFamily="66" charset="-78"/>
                <a:cs typeface="1 MUHAMMADI QURANIC" pitchFamily="66" charset="-78"/>
              </a:rPr>
              <a:t/>
            </a:r>
            <a:br>
              <a:rPr lang="ur-PK" sz="2800" dirty="0" smtClean="0">
                <a:latin typeface="1 MUHAMMADI QURANIC" pitchFamily="66" charset="-78"/>
                <a:cs typeface="1 MUHAMMADI QURANIC" pitchFamily="66" charset="-78"/>
              </a:rPr>
            </a:br>
            <a:r>
              <a:rPr lang="en-US" sz="2800" i="1" dirty="0" err="1" smtClean="0"/>
              <a:t>salla</a:t>
            </a:r>
            <a:r>
              <a:rPr lang="en-US" sz="2800" i="1" dirty="0" smtClean="0"/>
              <a:t> </a:t>
            </a:r>
            <a:r>
              <a:rPr lang="en-US" sz="2800" i="1" dirty="0" err="1"/>
              <a:t>allahu</a:t>
            </a:r>
            <a:r>
              <a:rPr lang="en-US" sz="2800" i="1" dirty="0"/>
              <a:t> `</a:t>
            </a:r>
            <a:r>
              <a:rPr lang="en-US" sz="2800" i="1" dirty="0" err="1"/>
              <a:t>alayhi</a:t>
            </a:r>
            <a:r>
              <a:rPr lang="en-US" sz="2800" i="1" dirty="0"/>
              <a:t> </a:t>
            </a:r>
            <a:r>
              <a:rPr lang="en-US" sz="2800" i="1" dirty="0" err="1"/>
              <a:t>wa</a:t>
            </a:r>
            <a:r>
              <a:rPr lang="en-US" sz="2800" i="1" dirty="0"/>
              <a:t> </a:t>
            </a:r>
            <a:r>
              <a:rPr lang="en-US" sz="2800" i="1" dirty="0" err="1"/>
              <a:t>alihi</a:t>
            </a:r>
            <a:r>
              <a:rPr lang="en-US" sz="2800" dirty="0"/>
              <a:t/>
            </a:r>
            <a:br>
              <a:rPr lang="en-US" sz="2800" dirty="0"/>
            </a:br>
            <a:r>
              <a:rPr lang="ur-PK" sz="2800" dirty="0"/>
              <a:t/>
            </a:r>
            <a:br>
              <a:rPr lang="ur-PK" sz="2800" dirty="0"/>
            </a:br>
            <a:r>
              <a:rPr lang="en-US" sz="2800" dirty="0"/>
              <a:t>may Allah send blessings upon him and his Household,</a:t>
            </a:r>
            <a:br>
              <a:rPr lang="en-US" sz="2800" dirty="0"/>
            </a:br>
            <a:r>
              <a:rPr lang="en-US" sz="2800" dirty="0"/>
              <a:t/>
            </a:r>
            <a:br>
              <a:rPr lang="en-US" sz="2800" dirty="0"/>
            </a:br>
            <a:r>
              <a:rPr lang="ur-PK" sz="2800" dirty="0">
                <a:latin typeface="Faiz Lahori Nastaleeq" pitchFamily="2" charset="-78"/>
                <a:cs typeface="Faiz Lahori Nastaleeq" pitchFamily="2" charset="-78"/>
              </a:rPr>
              <a:t>اللہ ان پر اور ان کے گھر والوں پر درود و سلام بھیجے</a:t>
            </a:r>
            <a:r>
              <a:rPr lang="en-US" sz="2800" dirty="0"/>
              <a:t/>
            </a:r>
            <a:br>
              <a:rPr lang="en-US" sz="2800" dirty="0"/>
            </a:br>
            <a:r>
              <a:rPr lang="en-US" sz="2800" dirty="0"/>
              <a:t/>
            </a:r>
            <a:br>
              <a:rPr lang="en-US" sz="2800" dirty="0"/>
            </a:br>
            <a:r>
              <a:rPr lang="en-US" sz="2800" dirty="0" err="1">
                <a:solidFill>
                  <a:schemeClr val="accent6"/>
                </a:solidFill>
                <a:latin typeface="Kruti Dev 016" pitchFamily="2" charset="0"/>
              </a:rPr>
              <a:t>vkSj</a:t>
            </a:r>
            <a:r>
              <a:rPr lang="en-US" sz="2800" dirty="0">
                <a:solidFill>
                  <a:schemeClr val="accent6"/>
                </a:solidFill>
                <a:latin typeface="Kruti Dev 016" pitchFamily="2" charset="0"/>
              </a:rPr>
              <a:t> </a:t>
            </a:r>
            <a:r>
              <a:rPr lang="en-US" sz="2800" dirty="0" err="1" smtClean="0">
                <a:latin typeface="Kruti Dev 016" pitchFamily="2" charset="0"/>
              </a:rPr>
              <a:t>vYykg</a:t>
            </a:r>
            <a:r>
              <a:rPr lang="en-US" sz="2800" dirty="0" smtClean="0">
                <a:latin typeface="Kruti Dev 016" pitchFamily="2" charset="0"/>
              </a:rPr>
              <a:t> </a:t>
            </a:r>
            <a:r>
              <a:rPr lang="en-US" sz="2800" dirty="0">
                <a:latin typeface="Kruti Dev 016" pitchFamily="2" charset="0"/>
              </a:rPr>
              <a:t>mu </a:t>
            </a:r>
            <a:r>
              <a:rPr lang="en-US" sz="2800" dirty="0" err="1">
                <a:latin typeface="Kruti Dev 016" pitchFamily="2" charset="0"/>
              </a:rPr>
              <a:t>ij</a:t>
            </a:r>
            <a:r>
              <a:rPr lang="en-US" sz="2800" dirty="0">
                <a:latin typeface="Kruti Dev 016" pitchFamily="2" charset="0"/>
              </a:rPr>
              <a:t> </a:t>
            </a:r>
            <a:r>
              <a:rPr lang="en-US" sz="2800" dirty="0" err="1">
                <a:latin typeface="Kruti Dev 016" pitchFamily="2" charset="0"/>
              </a:rPr>
              <a:t>vkSj</a:t>
            </a:r>
            <a:r>
              <a:rPr lang="en-US" sz="2800" dirty="0">
                <a:latin typeface="Kruti Dev 016" pitchFamily="2" charset="0"/>
              </a:rPr>
              <a:t> muds ?</a:t>
            </a:r>
            <a:r>
              <a:rPr lang="en-US" sz="2800" dirty="0" err="1">
                <a:latin typeface="Kruti Dev 016" pitchFamily="2" charset="0"/>
              </a:rPr>
              <a:t>kj</a:t>
            </a:r>
            <a:r>
              <a:rPr lang="en-US" sz="2800" dirty="0">
                <a:latin typeface="Kruti Dev 016" pitchFamily="2" charset="0"/>
              </a:rPr>
              <a:t> </a:t>
            </a:r>
            <a:r>
              <a:rPr lang="en-US" sz="2800" dirty="0" err="1">
                <a:latin typeface="Kruti Dev 016" pitchFamily="2" charset="0"/>
              </a:rPr>
              <a:t>okyksa</a:t>
            </a:r>
            <a:r>
              <a:rPr lang="en-US" sz="2800" dirty="0">
                <a:latin typeface="Kruti Dev 016" pitchFamily="2" charset="0"/>
              </a:rPr>
              <a:t> </a:t>
            </a:r>
            <a:r>
              <a:rPr lang="en-US" sz="2800" dirty="0" err="1">
                <a:latin typeface="Kruti Dev 016" pitchFamily="2" charset="0"/>
              </a:rPr>
              <a:t>ij</a:t>
            </a:r>
            <a:r>
              <a:rPr lang="en-US" sz="2800" dirty="0">
                <a:latin typeface="Kruti Dev 016" pitchFamily="2" charset="0"/>
              </a:rPr>
              <a:t> </a:t>
            </a:r>
            <a:r>
              <a:rPr lang="en-US" sz="2800" dirty="0" err="1">
                <a:latin typeface="Kruti Dev 016" pitchFamily="2" charset="0"/>
              </a:rPr>
              <a:t>nq:n</a:t>
            </a:r>
            <a:r>
              <a:rPr lang="en-US" sz="2800" dirty="0">
                <a:latin typeface="Kruti Dev 016" pitchFamily="2" charset="0"/>
              </a:rPr>
              <a:t> </a:t>
            </a:r>
            <a:r>
              <a:rPr lang="en-US" sz="2800" dirty="0" err="1">
                <a:latin typeface="Kruti Dev 016" pitchFamily="2" charset="0"/>
              </a:rPr>
              <a:t>vkSj</a:t>
            </a:r>
            <a:r>
              <a:rPr lang="en-US" sz="2800" dirty="0">
                <a:latin typeface="Kruti Dev 016" pitchFamily="2" charset="0"/>
              </a:rPr>
              <a:t> </a:t>
            </a:r>
            <a:r>
              <a:rPr lang="en-US" sz="2800" dirty="0" err="1">
                <a:latin typeface="Kruti Dev 016" pitchFamily="2" charset="0"/>
              </a:rPr>
              <a:t>lyke</a:t>
            </a:r>
            <a:r>
              <a:rPr lang="en-US" sz="2800" dirty="0">
                <a:latin typeface="Kruti Dev 016" pitchFamily="2" charset="0"/>
              </a:rPr>
              <a:t> </a:t>
            </a:r>
            <a:r>
              <a:rPr lang="en-US" sz="2800" dirty="0" err="1" smtClean="0">
                <a:latin typeface="Kruti Dev 016" pitchFamily="2" charset="0"/>
              </a:rPr>
              <a:t>Hkstsa</a:t>
            </a:r>
            <a:r>
              <a:rPr lang="en-US" sz="2800" dirty="0" smtClean="0">
                <a:latin typeface="Kruti Dev 016" pitchFamily="2" charset="0"/>
              </a:rPr>
              <a:t/>
            </a:r>
            <a:br>
              <a:rPr lang="en-US" sz="2800" dirty="0" smtClean="0">
                <a:latin typeface="Kruti Dev 016" pitchFamily="2" charset="0"/>
              </a:rPr>
            </a:br>
            <a:r>
              <a:rPr lang="en-US" sz="2800" dirty="0" smtClean="0">
                <a:latin typeface="Kruti Dev 016" pitchFamily="2" charset="0"/>
              </a:rPr>
              <a:t/>
            </a:r>
            <a:br>
              <a:rPr lang="en-US" sz="2800" dirty="0" smtClean="0">
                <a:latin typeface="Kruti Dev 016" pitchFamily="2" charset="0"/>
              </a:rPr>
            </a:br>
            <a:r>
              <a:rPr lang="en-US" sz="2800" dirty="0" smtClean="0">
                <a:latin typeface="LMG-Arun" pitchFamily="2" charset="0"/>
                <a:cs typeface="Arial" charset="0"/>
              </a:rPr>
              <a:t>VF5 5Z V&lt;,</a:t>
            </a:r>
            <a:r>
              <a:rPr lang="en-US" sz="2800" dirty="0" smtClean="0">
                <a:latin typeface="LMG-Arun" pitchFamily="2" charset="0"/>
                <a:cs typeface="Arial" charset="0"/>
              </a:rPr>
              <a:t>FC VF5 VG[ VF5GF 3Z JF/F VM p5Z N]Z]N DMS,[ </a:t>
            </a:r>
            <a:r>
              <a:rPr lang="en-US" sz="2800" dirty="0"/>
              <a:t/>
            </a:r>
            <a:br>
              <a:rPr lang="en-US" sz="2800" dirty="0"/>
            </a:br>
            <a:r>
              <a:rPr lang="en-US" sz="2800" dirty="0"/>
              <a:t/>
            </a:r>
            <a:br>
              <a:rPr lang="en-US" sz="2800" dirty="0"/>
            </a:br>
            <a:endParaRPr lang="en-US" sz="2800" dirty="0">
              <a:latin typeface="Faiz Lahori Nastaleeq" pitchFamily="2" charset="-78"/>
              <a:cs typeface="Faiz Lahori Nastaleeq" pitchFamily="2" charset="-78"/>
            </a:endParaRPr>
          </a:p>
        </p:txBody>
      </p:sp>
      <p:sp>
        <p:nvSpPr>
          <p:cNvPr id="7" name="Rectangle 4"/>
          <p:cNvSpPr>
            <a:spLocks noChangeArrowheads="1"/>
          </p:cNvSpPr>
          <p:nvPr/>
        </p:nvSpPr>
        <p:spPr bwMode="auto">
          <a:xfrm>
            <a:off x="0" y="0"/>
            <a:ext cx="12192000" cy="457200"/>
          </a:xfrm>
          <a:prstGeom prst="rect">
            <a:avLst/>
          </a:prstGeom>
          <a:solidFill>
            <a:srgbClr val="F8F9FA"/>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15870" rIns="0" bIns="-1587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ar-SA" sz="1800" b="0" i="0" u="none" strike="noStrike" cap="none" normalizeH="0" baseline="0">
                <a:ln>
                  <a:noFill/>
                </a:ln>
                <a:solidFill>
                  <a:srgbClr val="202124"/>
                </a:solidFill>
                <a:effectLst/>
                <a:latin typeface="Google Sans"/>
                <a:cs typeface="Arial" pitchFamily="34" charset="0"/>
              </a:rPr>
              <a:t>صلی اللہ علیہ وآلہ</a:t>
            </a:r>
            <a:r>
              <a:rPr kumimoji="0" lang="en-US" sz="9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644113193"/>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048000"/>
            <a:ext cx="10363200" cy="1470025"/>
          </a:xfrm>
        </p:spPr>
        <p:txBody>
          <a:bodyPr/>
          <a:lstStyle/>
          <a:p>
            <a:r>
              <a:rPr lang="ur-PK" sz="5200" dirty="0">
                <a:latin typeface="1 MUHAMMADI QURANIC" pitchFamily="66" charset="-78"/>
                <a:cs typeface="1 MUHAMMADI QURANIC" pitchFamily="66" charset="-78"/>
              </a:rPr>
              <a:t>وَرَحْمَةُ </a:t>
            </a:r>
            <a:r>
              <a:rPr lang="ur-PK" sz="5200" dirty="0" smtClean="0">
                <a:latin typeface="1 MUHAMMADI QURANIC" pitchFamily="66" charset="-78"/>
                <a:cs typeface="1 MUHAMMADI QURANIC" pitchFamily="66" charset="-78"/>
              </a:rPr>
              <a:t>ٱللہِ  </a:t>
            </a:r>
            <a:r>
              <a:rPr lang="ur-PK" sz="5200" dirty="0">
                <a:latin typeface="1 MUHAMMADI QURANIC" pitchFamily="66" charset="-78"/>
                <a:cs typeface="1 MUHAMMADI QURANIC" pitchFamily="66" charset="-78"/>
              </a:rPr>
              <a:t>وَبَرَكَاتُهُ</a:t>
            </a:r>
            <a:r>
              <a:rPr lang="en-US" sz="5200" dirty="0">
                <a:latin typeface="1 MUHAMMADI QURANIC" pitchFamily="66" charset="-78"/>
                <a:cs typeface="1 MUHAMMADI QURANIC" pitchFamily="66" charset="-78"/>
              </a:rPr>
              <a:t/>
            </a:r>
            <a:br>
              <a:rPr lang="en-US" sz="5200" dirty="0">
                <a:latin typeface="1 MUHAMMADI QURANIC" pitchFamily="66" charset="-78"/>
                <a:cs typeface="1 MUHAMMADI QURANIC" pitchFamily="66" charset="-78"/>
              </a:rPr>
            </a:br>
            <a:r>
              <a:rPr lang="ur-PK" sz="2800" dirty="0" smtClean="0">
                <a:latin typeface="1 MUHAMMADI QURANIC" pitchFamily="66" charset="-78"/>
                <a:cs typeface="1 MUHAMMADI QURANIC" pitchFamily="66" charset="-78"/>
              </a:rPr>
              <a:t/>
            </a:r>
            <a:br>
              <a:rPr lang="ur-PK" sz="2800" dirty="0" smtClean="0">
                <a:latin typeface="1 MUHAMMADI QURANIC" pitchFamily="66" charset="-78"/>
                <a:cs typeface="1 MUHAMMADI QURANIC" pitchFamily="66" charset="-78"/>
              </a:rPr>
            </a:br>
            <a:r>
              <a:rPr lang="en-US" sz="2800" i="1" dirty="0" err="1" smtClean="0"/>
              <a:t>wa</a:t>
            </a:r>
            <a:r>
              <a:rPr lang="en-US" sz="2800" i="1" dirty="0" smtClean="0"/>
              <a:t> </a:t>
            </a:r>
            <a:r>
              <a:rPr lang="en-US" sz="2800" i="1" dirty="0" err="1"/>
              <a:t>rahmatu</a:t>
            </a:r>
            <a:r>
              <a:rPr lang="en-US" sz="2800" i="1" dirty="0"/>
              <a:t> </a:t>
            </a:r>
            <a:r>
              <a:rPr lang="en-US" sz="2800" i="1" dirty="0" err="1"/>
              <a:t>allahi</a:t>
            </a:r>
            <a:r>
              <a:rPr lang="en-US" sz="2800" i="1" dirty="0"/>
              <a:t> </a:t>
            </a:r>
            <a:r>
              <a:rPr lang="en-US" sz="2800" i="1" dirty="0" err="1"/>
              <a:t>wa</a:t>
            </a:r>
            <a:r>
              <a:rPr lang="en-US" sz="2800" i="1" dirty="0"/>
              <a:t> </a:t>
            </a:r>
            <a:r>
              <a:rPr lang="en-US" sz="2800" i="1" dirty="0" err="1"/>
              <a:t>barakatuhu</a:t>
            </a:r>
            <a:r>
              <a:rPr lang="en-US" sz="2800" dirty="0"/>
              <a:t/>
            </a:r>
            <a:br>
              <a:rPr lang="en-US" sz="2800" dirty="0"/>
            </a:br>
            <a:r>
              <a:rPr lang="ur-PK" sz="2800" dirty="0" smtClean="0"/>
              <a:t/>
            </a:r>
            <a:br>
              <a:rPr lang="ur-PK" sz="2800" dirty="0" smtClean="0"/>
            </a:br>
            <a:r>
              <a:rPr lang="en-US" sz="2800" dirty="0" smtClean="0"/>
              <a:t>Allah’s </a:t>
            </a:r>
            <a:r>
              <a:rPr lang="en-US" sz="2800" dirty="0"/>
              <a:t>mercy and blessings, too, be upon them</a:t>
            </a:r>
            <a:r>
              <a:rPr lang="en-US" sz="2800" dirty="0" smtClean="0"/>
              <a:t>.</a:t>
            </a:r>
            <a:r>
              <a:rPr lang="ur-PK" sz="2800" dirty="0" smtClean="0"/>
              <a:t/>
            </a:r>
            <a:br>
              <a:rPr lang="ur-PK" sz="2800" dirty="0" smtClean="0"/>
            </a:br>
            <a:r>
              <a:rPr lang="ur-PK" sz="2800" dirty="0" smtClean="0"/>
              <a:t/>
            </a:r>
            <a:br>
              <a:rPr lang="ur-PK" sz="2800" dirty="0" smtClean="0"/>
            </a:br>
            <a:r>
              <a:rPr lang="ur-PK" sz="2800" dirty="0">
                <a:latin typeface="Faiz Lahori Nastaleeq" pitchFamily="2" charset="-78"/>
                <a:cs typeface="Faiz Lahori Nastaleeq" pitchFamily="2" charset="-78"/>
              </a:rPr>
              <a:t>اور آپ پر اللہ کی رحمت اور برکت </a:t>
            </a:r>
            <a:r>
              <a:rPr lang="ur-PK" sz="2800" dirty="0" smtClean="0">
                <a:latin typeface="Faiz Lahori Nastaleeq" pitchFamily="2" charset="-78"/>
                <a:cs typeface="Faiz Lahori Nastaleeq" pitchFamily="2" charset="-78"/>
              </a:rPr>
              <a:t>ہوگی</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vkSj</a:t>
            </a:r>
            <a:r>
              <a:rPr lang="en-US" sz="2800" dirty="0" smtClean="0">
                <a:latin typeface="Kruti Dev 016" pitchFamily="2" charset="0"/>
              </a:rPr>
              <a:t> </a:t>
            </a:r>
            <a:r>
              <a:rPr lang="en-US" sz="2800" dirty="0" err="1">
                <a:latin typeface="Kruti Dev 016" pitchFamily="2" charset="0"/>
              </a:rPr>
              <a:t>vki</a:t>
            </a:r>
            <a:r>
              <a:rPr lang="en-US" sz="2800" dirty="0">
                <a:latin typeface="Kruti Dev 016" pitchFamily="2" charset="0"/>
              </a:rPr>
              <a:t> </a:t>
            </a:r>
            <a:r>
              <a:rPr lang="en-US" sz="2800" dirty="0" err="1">
                <a:latin typeface="Kruti Dev 016" pitchFamily="2" charset="0"/>
              </a:rPr>
              <a:t>ij</a:t>
            </a:r>
            <a:r>
              <a:rPr lang="en-US" sz="2800" dirty="0">
                <a:latin typeface="Kruti Dev 016" pitchFamily="2" charset="0"/>
              </a:rPr>
              <a:t> </a:t>
            </a:r>
            <a:r>
              <a:rPr lang="en-US" sz="2800" dirty="0" err="1">
                <a:latin typeface="Kruti Dev 016" pitchFamily="2" charset="0"/>
              </a:rPr>
              <a:t>vYykg</a:t>
            </a:r>
            <a:r>
              <a:rPr lang="en-US" sz="2800" dirty="0">
                <a:latin typeface="Kruti Dev 016" pitchFamily="2" charset="0"/>
              </a:rPr>
              <a:t> dh </a:t>
            </a:r>
            <a:r>
              <a:rPr lang="en-US" sz="2800" dirty="0" err="1">
                <a:latin typeface="Kruti Dev 016" pitchFamily="2" charset="0"/>
              </a:rPr>
              <a:t>jger</a:t>
            </a:r>
            <a:r>
              <a:rPr lang="en-US" sz="2800" dirty="0">
                <a:latin typeface="Kruti Dev 016" pitchFamily="2" charset="0"/>
              </a:rPr>
              <a:t> </a:t>
            </a:r>
            <a:r>
              <a:rPr lang="en-US" sz="2800" dirty="0" err="1">
                <a:latin typeface="Kruti Dev 016" pitchFamily="2" charset="0"/>
              </a:rPr>
              <a:t>vkSj</a:t>
            </a:r>
            <a:r>
              <a:rPr lang="en-US" sz="2800" dirty="0">
                <a:latin typeface="Kruti Dev 016" pitchFamily="2" charset="0"/>
              </a:rPr>
              <a:t> </a:t>
            </a:r>
            <a:r>
              <a:rPr lang="en-US" sz="2800" dirty="0" err="1">
                <a:latin typeface="Kruti Dev 016" pitchFamily="2" charset="0"/>
              </a:rPr>
              <a:t>cjdr</a:t>
            </a:r>
            <a:r>
              <a:rPr lang="en-US" sz="2800" dirty="0">
                <a:latin typeface="Kruti Dev 016" pitchFamily="2" charset="0"/>
              </a:rPr>
              <a:t> </a:t>
            </a:r>
            <a:r>
              <a:rPr lang="en-US" sz="2800" dirty="0" err="1">
                <a:latin typeface="Kruti Dev 016" pitchFamily="2" charset="0"/>
              </a:rPr>
              <a:t>gksxh</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
        <p:nvSpPr>
          <p:cNvPr id="3" name="Subtitle 2"/>
          <p:cNvSpPr>
            <a:spLocks noGrp="1"/>
          </p:cNvSpPr>
          <p:nvPr>
            <p:ph type="subTitle" idx="1"/>
          </p:nvPr>
        </p:nvSpPr>
        <p:spPr>
          <a:xfrm>
            <a:off x="1828800" y="4114800"/>
            <a:ext cx="8534400" cy="1371600"/>
          </a:xfrm>
        </p:spPr>
        <p:txBody>
          <a:bodyPr/>
          <a:lstStyle/>
          <a:p>
            <a:r>
              <a:rPr lang="ur-PK" dirty="0">
                <a:latin typeface="Faiz Lahori Nastaleeq" pitchFamily="2" charset="-78"/>
                <a:cs typeface="Faiz Lahori Nastaleeq" pitchFamily="2" charset="-78"/>
              </a:rPr>
              <a:t/>
            </a:r>
            <a:br>
              <a:rPr lang="ur-PK" dirty="0">
                <a:latin typeface="Faiz Lahori Nastaleeq" pitchFamily="2" charset="-78"/>
                <a:cs typeface="Faiz Lahori Nastaleeq" pitchFamily="2" charset="-78"/>
              </a:rPr>
            </a:br>
            <a:endParaRPr lang="en-US" dirty="0" smtClean="0">
              <a:latin typeface="Faiz Lahori Nastaleeq" pitchFamily="2" charset="-78"/>
              <a:cs typeface="Faiz Lahori Nastaleeq" pitchFamily="2" charset="-78"/>
            </a:endParaRPr>
          </a:p>
          <a:p>
            <a:endParaRPr lang="en-US" dirty="0" smtClean="0">
              <a:latin typeface="Faiz Lahori Nastaleeq" pitchFamily="2" charset="-78"/>
              <a:cs typeface="Faiz Lahori Nastaleeq" pitchFamily="2" charset="-78"/>
            </a:endParaRPr>
          </a:p>
          <a:p>
            <a:r>
              <a:rPr lang="en-US" dirty="0" smtClean="0">
                <a:latin typeface="LMG-Arun" pitchFamily="2" charset="0"/>
                <a:cs typeface="Arial" charset="0"/>
              </a:rPr>
              <a:t>VG[ VF5 5Z V&lt;,FC GL ZC[DTM VG</a:t>
            </a:r>
            <a:r>
              <a:rPr lang="en-US" dirty="0" smtClean="0">
                <a:latin typeface="LMG-Arun" pitchFamily="2" charset="0"/>
                <a:cs typeface="Arial" charset="0"/>
              </a:rPr>
              <a:t>[ AZSTM </a:t>
            </a:r>
            <a:r>
              <a:rPr lang="en-US" dirty="0" err="1" smtClean="0">
                <a:latin typeface="LMG-Arun" pitchFamily="2" charset="0"/>
                <a:cs typeface="Arial" charset="0"/>
              </a:rPr>
              <a:t>pTZ</a:t>
            </a:r>
            <a:r>
              <a:rPr lang="en-US" dirty="0" smtClean="0">
                <a:latin typeface="LMG-Arun" pitchFamily="2" charset="0"/>
                <a:cs typeface="Arial" charset="0"/>
              </a:rPr>
              <a:t>[</a:t>
            </a:r>
            <a:endParaRPr lang="en-US" dirty="0">
              <a:latin typeface="Faiz Lahori Nastaleeq" pitchFamily="2" charset="-78"/>
              <a:cs typeface="Faiz Lahori Nastaleeq" pitchFamily="2" charset="-78"/>
            </a:endParaRPr>
          </a:p>
        </p:txBody>
      </p:sp>
    </p:spTree>
    <p:extLst>
      <p:ext uri="{BB962C8B-B14F-4D97-AF65-F5344CB8AC3E}">
        <p14:creationId xmlns:p14="http://schemas.microsoft.com/office/powerpoint/2010/main" xmlns="" val="2188921930"/>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482975"/>
            <a:ext cx="10363200" cy="1470025"/>
          </a:xfrm>
        </p:spPr>
        <p:txBody>
          <a:bodyPr/>
          <a:lstStyle/>
          <a:p>
            <a:r>
              <a:rPr lang="ur-PK" sz="5200" dirty="0" smtClean="0">
                <a:latin typeface="1 MUHAMMADI QURANIC" pitchFamily="66" charset="-78"/>
                <a:cs typeface="1 MUHAMMADI QURANIC" pitchFamily="66" charset="-78"/>
              </a:rPr>
              <a:t>اَلسَّلاَمُ </a:t>
            </a:r>
            <a:r>
              <a:rPr lang="ur-PK" sz="5200" dirty="0">
                <a:latin typeface="1 MUHAMMADI QURANIC" pitchFamily="66" charset="-78"/>
                <a:cs typeface="1 MUHAMMADI QURANIC" pitchFamily="66" charset="-78"/>
              </a:rPr>
              <a:t>عَلَىٰ ٱلدُّعَاةِ إِلَىٰ </a:t>
            </a:r>
            <a:r>
              <a:rPr lang="ur-PK" sz="5200" dirty="0" smtClean="0">
                <a:latin typeface="1 MUHAMMADI QURANIC" pitchFamily="66" charset="-78"/>
                <a:cs typeface="1 MUHAMMADI QURANIC" pitchFamily="66" charset="-78"/>
              </a:rPr>
              <a:t>ٱللہ ِ</a:t>
            </a:r>
            <a:r>
              <a:rPr lang="en-US" sz="5200" dirty="0">
                <a:latin typeface="1 MUHAMMADI QURANIC" pitchFamily="66" charset="-78"/>
                <a:cs typeface="1 MUHAMMADI QURANIC" pitchFamily="66" charset="-78"/>
              </a:rPr>
              <a:t/>
            </a:r>
            <a:br>
              <a:rPr lang="en-US" sz="5200" dirty="0">
                <a:latin typeface="1 MUHAMMADI QURANIC" pitchFamily="66" charset="-78"/>
                <a:cs typeface="1 MUHAMMADI QURANIC" pitchFamily="66" charset="-78"/>
              </a:rPr>
            </a:br>
            <a:r>
              <a:rPr lang="ur-PK" sz="2800" dirty="0" smtClean="0">
                <a:latin typeface="1 MUHAMMADI QURANIC" pitchFamily="66" charset="-78"/>
                <a:cs typeface="1 MUHAMMADI QURANIC" pitchFamily="66" charset="-78"/>
              </a:rPr>
              <a:t/>
            </a:r>
            <a:br>
              <a:rPr lang="ur-PK" sz="2800" dirty="0" smtClean="0">
                <a:latin typeface="1 MUHAMMADI QURANIC" pitchFamily="66" charset="-78"/>
                <a:cs typeface="1 MUHAMMADI QURANIC" pitchFamily="66" charset="-78"/>
              </a:rPr>
            </a:br>
            <a:r>
              <a:rPr lang="en-US" sz="2800" i="1" dirty="0" err="1" smtClean="0"/>
              <a:t>alssalamu</a:t>
            </a:r>
            <a:r>
              <a:rPr lang="en-US" sz="2800" i="1" dirty="0" smtClean="0"/>
              <a:t> </a:t>
            </a:r>
            <a:r>
              <a:rPr lang="en-US" sz="2800" i="1" dirty="0"/>
              <a:t>`</a:t>
            </a:r>
            <a:r>
              <a:rPr lang="en-US" sz="2800" i="1" dirty="0" err="1"/>
              <a:t>ala</a:t>
            </a:r>
            <a:r>
              <a:rPr lang="en-US" sz="2800" i="1" dirty="0"/>
              <a:t> </a:t>
            </a:r>
            <a:r>
              <a:rPr lang="en-US" sz="2800" i="1" dirty="0" err="1"/>
              <a:t>alddu`ati</a:t>
            </a:r>
            <a:r>
              <a:rPr lang="en-US" sz="2800" i="1" dirty="0"/>
              <a:t> </a:t>
            </a:r>
            <a:r>
              <a:rPr lang="en-US" sz="2800" i="1" dirty="0" err="1"/>
              <a:t>ila</a:t>
            </a:r>
            <a:r>
              <a:rPr lang="en-US" sz="2800" i="1" dirty="0"/>
              <a:t> </a:t>
            </a:r>
            <a:r>
              <a:rPr lang="en-US" sz="2800" i="1" dirty="0" err="1"/>
              <a:t>allahi</a:t>
            </a:r>
            <a:r>
              <a:rPr lang="en-US" sz="2800" dirty="0"/>
              <a:t/>
            </a:r>
            <a:br>
              <a:rPr lang="en-US" sz="2800" dirty="0"/>
            </a:br>
            <a:r>
              <a:rPr lang="ur-PK" sz="2800" dirty="0" smtClean="0"/>
              <a:t/>
            </a:r>
            <a:br>
              <a:rPr lang="ur-PK" sz="2800" dirty="0" smtClean="0"/>
            </a:br>
            <a:r>
              <a:rPr lang="en-US" sz="2800" dirty="0" smtClean="0"/>
              <a:t>Peace </a:t>
            </a:r>
            <a:r>
              <a:rPr lang="en-US" sz="2800" dirty="0"/>
              <a:t>be upon the callers to Allah</a:t>
            </a:r>
            <a:r>
              <a:rPr lang="en-US" sz="2800" dirty="0" smtClean="0"/>
              <a:t>,</a:t>
            </a:r>
            <a:r>
              <a:rPr lang="ur-PK" sz="2800" dirty="0" smtClean="0"/>
              <a:t/>
            </a:r>
            <a:br>
              <a:rPr lang="ur-PK" sz="2800" dirty="0" smtClean="0"/>
            </a:br>
            <a:r>
              <a:rPr lang="ur-PK" sz="2800" dirty="0" smtClean="0"/>
              <a:t/>
            </a:r>
            <a:br>
              <a:rPr lang="ur-PK" sz="2800" dirty="0" smtClean="0"/>
            </a:br>
            <a:r>
              <a:rPr lang="ur-PK" sz="2800" dirty="0">
                <a:latin typeface="Faiz Lahori Nastaleeq" pitchFamily="2" charset="-78"/>
                <a:cs typeface="Faiz Lahori Nastaleeq" pitchFamily="2" charset="-78"/>
              </a:rPr>
              <a:t>سلام ہو تم پر جو لوگوں کو اللہ کی طرف دعوت دیتے </a:t>
            </a:r>
            <a:r>
              <a:rPr lang="ur-PK" sz="2800" dirty="0" smtClean="0">
                <a:latin typeface="Faiz Lahori Nastaleeq" pitchFamily="2" charset="-78"/>
                <a:cs typeface="Faiz Lahori Nastaleeq" pitchFamily="2" charset="-78"/>
              </a:rPr>
              <a:t>ہیں</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lyke</a:t>
            </a:r>
            <a:r>
              <a:rPr lang="en-US" sz="2800" dirty="0" smtClean="0">
                <a:latin typeface="Kruti Dev 016" pitchFamily="2" charset="0"/>
              </a:rPr>
              <a:t> </a:t>
            </a:r>
            <a:r>
              <a:rPr lang="en-US" sz="2800" dirty="0" err="1">
                <a:latin typeface="Kruti Dev 016" pitchFamily="2" charset="0"/>
              </a:rPr>
              <a:t>gks</a:t>
            </a:r>
            <a:r>
              <a:rPr lang="en-US" sz="2800" dirty="0">
                <a:latin typeface="Kruti Dev 016" pitchFamily="2" charset="0"/>
              </a:rPr>
              <a:t> </a:t>
            </a:r>
            <a:r>
              <a:rPr lang="en-US" sz="2800" dirty="0" err="1">
                <a:latin typeface="Kruti Dev 016" pitchFamily="2" charset="0"/>
              </a:rPr>
              <a:t>rqe</a:t>
            </a:r>
            <a:r>
              <a:rPr lang="en-US" sz="2800" dirty="0">
                <a:latin typeface="Kruti Dev 016" pitchFamily="2" charset="0"/>
              </a:rPr>
              <a:t> </a:t>
            </a:r>
            <a:r>
              <a:rPr lang="en-US" sz="2800" dirty="0" err="1">
                <a:latin typeface="Kruti Dev 016" pitchFamily="2" charset="0"/>
              </a:rPr>
              <a:t>ij</a:t>
            </a:r>
            <a:r>
              <a:rPr lang="en-US" sz="2800" dirty="0">
                <a:latin typeface="Kruti Dev 016" pitchFamily="2" charset="0"/>
              </a:rPr>
              <a:t> </a:t>
            </a:r>
            <a:r>
              <a:rPr lang="en-US" sz="2800" dirty="0" err="1">
                <a:latin typeface="Kruti Dev 016" pitchFamily="2" charset="0"/>
              </a:rPr>
              <a:t>tks</a:t>
            </a:r>
            <a:r>
              <a:rPr lang="en-US" sz="2800" dirty="0">
                <a:latin typeface="Kruti Dev 016" pitchFamily="2" charset="0"/>
              </a:rPr>
              <a:t> </a:t>
            </a:r>
            <a:r>
              <a:rPr lang="en-US" sz="2800" dirty="0" err="1">
                <a:latin typeface="Kruti Dev 016" pitchFamily="2" charset="0"/>
              </a:rPr>
              <a:t>yksxksa</a:t>
            </a:r>
            <a:r>
              <a:rPr lang="en-US" sz="2800" dirty="0">
                <a:latin typeface="Kruti Dev 016" pitchFamily="2" charset="0"/>
              </a:rPr>
              <a:t> </a:t>
            </a:r>
            <a:r>
              <a:rPr lang="en-US" sz="2800" dirty="0" err="1">
                <a:latin typeface="Kruti Dev 016" pitchFamily="2" charset="0"/>
              </a:rPr>
              <a:t>dks</a:t>
            </a:r>
            <a:r>
              <a:rPr lang="en-US" sz="2800" dirty="0">
                <a:latin typeface="Kruti Dev 016" pitchFamily="2" charset="0"/>
              </a:rPr>
              <a:t> </a:t>
            </a:r>
            <a:r>
              <a:rPr lang="en-US" sz="2800" dirty="0" err="1">
                <a:latin typeface="Kruti Dev 016" pitchFamily="2" charset="0"/>
              </a:rPr>
              <a:t>vYykg</a:t>
            </a:r>
            <a:r>
              <a:rPr lang="en-US" sz="2800" dirty="0">
                <a:latin typeface="Kruti Dev 016" pitchFamily="2" charset="0"/>
              </a:rPr>
              <a:t> dh </a:t>
            </a:r>
            <a:r>
              <a:rPr lang="en-US" sz="2800" dirty="0" err="1">
                <a:latin typeface="Kruti Dev 016" pitchFamily="2" charset="0"/>
              </a:rPr>
              <a:t>rjQ</a:t>
            </a:r>
            <a:r>
              <a:rPr lang="en-US" sz="2800" dirty="0">
                <a:latin typeface="Kruti Dev 016" pitchFamily="2" charset="0"/>
              </a:rPr>
              <a:t>+ </a:t>
            </a:r>
            <a:r>
              <a:rPr lang="en-US" sz="2800" dirty="0" err="1">
                <a:latin typeface="Kruti Dev 016" pitchFamily="2" charset="0"/>
              </a:rPr>
              <a:t>nkor</a:t>
            </a:r>
            <a:r>
              <a:rPr lang="en-US" sz="2800" dirty="0">
                <a:latin typeface="Kruti Dev 016" pitchFamily="2" charset="0"/>
              </a:rPr>
              <a:t> </a:t>
            </a:r>
            <a:r>
              <a:rPr lang="en-US" sz="2800" dirty="0" err="1">
                <a:latin typeface="Kruti Dev 016" pitchFamily="2" charset="0"/>
              </a:rPr>
              <a:t>nsrs</a:t>
            </a:r>
            <a:r>
              <a:rPr lang="en-US" sz="2800" dirty="0">
                <a:latin typeface="Kruti Dev 016" pitchFamily="2" charset="0"/>
              </a:rPr>
              <a:t> </a:t>
            </a:r>
            <a:r>
              <a:rPr lang="en-US" sz="2800" dirty="0" smtClean="0">
                <a:latin typeface="Kruti Dev 016" pitchFamily="2" charset="0"/>
              </a:rPr>
              <a:t>Gs</a:t>
            </a:r>
            <a:br>
              <a:rPr lang="en-US" sz="2800" dirty="0" smtClean="0">
                <a:latin typeface="Kruti Dev 016" pitchFamily="2" charset="0"/>
              </a:rPr>
            </a:br>
            <a:r>
              <a:rPr lang="en-US" sz="2800" dirty="0" smtClean="0">
                <a:latin typeface="Kruti Dev 016" pitchFamily="2" charset="0"/>
              </a:rPr>
              <a:t/>
            </a:r>
            <a:br>
              <a:rPr lang="en-US" sz="2800" dirty="0" smtClean="0">
                <a:latin typeface="Kruti Dev 016" pitchFamily="2" charset="0"/>
              </a:rPr>
            </a:br>
            <a:r>
              <a:rPr lang="en-US" sz="2800" dirty="0" smtClean="0">
                <a:latin typeface="LMG-Arun" pitchFamily="2" charset="0"/>
                <a:cs typeface="Arial" charset="0"/>
              </a:rPr>
              <a:t>;,FD CM V&lt;,FCGL TZO AM,FJGFZFVM </a:t>
            </a:r>
            <a:r>
              <a:rPr lang="en-US" sz="2800" dirty="0" smtClean="0">
                <a:latin typeface="LMG-Arun" pitchFamily="2" charset="0"/>
                <a:cs typeface="Arial" charset="0"/>
              </a:rPr>
              <a:t>5Z</a:t>
            </a:r>
            <a:r>
              <a:rPr lang="en-US" sz="2800" dirty="0" smtClean="0">
                <a:latin typeface="Kruti Dev 016" pitchFamily="2" charset="0"/>
              </a:rPr>
              <a:t>a</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3613904413"/>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124200"/>
            <a:ext cx="10363200" cy="1470025"/>
          </a:xfrm>
        </p:spPr>
        <p:txBody>
          <a:bodyPr/>
          <a:lstStyle/>
          <a:p>
            <a:r>
              <a:rPr lang="ur-PK" sz="5200" dirty="0" smtClean="0">
                <a:latin typeface="1 MUHAMMADI QURANIC" pitchFamily="66" charset="-78"/>
                <a:cs typeface="1 MUHAMMADI QURANIC" pitchFamily="66" charset="-78"/>
              </a:rPr>
              <a:t>وَٱلْأَدِلاَّءِ </a:t>
            </a:r>
            <a:r>
              <a:rPr lang="ur-PK" sz="5200" dirty="0">
                <a:latin typeface="1 MUHAMMADI QURANIC" pitchFamily="66" charset="-78"/>
                <a:cs typeface="1 MUHAMMADI QURANIC" pitchFamily="66" charset="-78"/>
              </a:rPr>
              <a:t>عَلَىٰ مَرْضَاتِ </a:t>
            </a:r>
            <a:r>
              <a:rPr lang="ur-PK" sz="5200" dirty="0" smtClean="0">
                <a:latin typeface="1 MUHAMMADI QURANIC" pitchFamily="66" charset="-78"/>
                <a:cs typeface="1 MUHAMMADI QURANIC" pitchFamily="66" charset="-78"/>
              </a:rPr>
              <a:t>ٱللہ ِ</a:t>
            </a:r>
            <a:r>
              <a:rPr lang="en-US" sz="2800" dirty="0">
                <a:latin typeface="1 MUHAMMADI QURANIC" pitchFamily="66" charset="-78"/>
                <a:cs typeface="1 MUHAMMADI QURANIC" pitchFamily="66" charset="-78"/>
              </a:rPr>
              <a:t/>
            </a:r>
            <a:br>
              <a:rPr lang="en-US" sz="2800" dirty="0">
                <a:latin typeface="1 MUHAMMADI QURANIC" pitchFamily="66" charset="-78"/>
                <a:cs typeface="1 MUHAMMADI QURANIC" pitchFamily="66" charset="-78"/>
              </a:rPr>
            </a:br>
            <a:r>
              <a:rPr lang="ur-PK" sz="2800" dirty="0" smtClean="0">
                <a:latin typeface="1 MUHAMMADI QURANIC" pitchFamily="66" charset="-78"/>
                <a:cs typeface="1 MUHAMMADI QURANIC" pitchFamily="66" charset="-78"/>
              </a:rPr>
              <a:t/>
            </a:r>
            <a:br>
              <a:rPr lang="ur-PK" sz="2800" dirty="0" smtClean="0">
                <a:latin typeface="1 MUHAMMADI QURANIC" pitchFamily="66" charset="-78"/>
                <a:cs typeface="1 MUHAMMADI QURANIC" pitchFamily="66" charset="-78"/>
              </a:rPr>
            </a:br>
            <a:r>
              <a:rPr lang="en-US" sz="2800" i="1" dirty="0" err="1" smtClean="0"/>
              <a:t>wal-adilla'i</a:t>
            </a:r>
            <a:r>
              <a:rPr lang="en-US" sz="2800" i="1" dirty="0" smtClean="0"/>
              <a:t> </a:t>
            </a:r>
            <a:r>
              <a:rPr lang="en-US" sz="2800" i="1" dirty="0"/>
              <a:t>`</a:t>
            </a:r>
            <a:r>
              <a:rPr lang="en-US" sz="2800" i="1" dirty="0" err="1"/>
              <a:t>ala</a:t>
            </a:r>
            <a:r>
              <a:rPr lang="en-US" sz="2800" i="1" dirty="0"/>
              <a:t> </a:t>
            </a:r>
            <a:r>
              <a:rPr lang="en-US" sz="2800" i="1" dirty="0" err="1"/>
              <a:t>mardati</a:t>
            </a:r>
            <a:r>
              <a:rPr lang="en-US" sz="2800" i="1" dirty="0"/>
              <a:t> </a:t>
            </a:r>
            <a:r>
              <a:rPr lang="en-US" sz="2800" i="1" dirty="0" err="1"/>
              <a:t>allahi</a:t>
            </a:r>
            <a:r>
              <a:rPr lang="en-US" sz="2800" dirty="0"/>
              <a:t/>
            </a:r>
            <a:br>
              <a:rPr lang="en-US" sz="2800" dirty="0"/>
            </a:br>
            <a:r>
              <a:rPr lang="ur-PK" sz="2800" dirty="0" smtClean="0"/>
              <a:t/>
            </a:r>
            <a:br>
              <a:rPr lang="ur-PK" sz="2800" dirty="0" smtClean="0"/>
            </a:br>
            <a:r>
              <a:rPr lang="en-US" sz="2800" dirty="0" smtClean="0"/>
              <a:t>the </a:t>
            </a:r>
            <a:r>
              <a:rPr lang="en-US" sz="2800" dirty="0"/>
              <a:t>leaders to Allah’s pleasure</a:t>
            </a:r>
            <a:r>
              <a:rPr lang="en-US" sz="2800" dirty="0" smtClean="0"/>
              <a:t>,</a:t>
            </a:r>
            <a:r>
              <a:rPr lang="ur-PK" sz="2800" dirty="0" smtClean="0"/>
              <a:t/>
            </a:r>
            <a:br>
              <a:rPr lang="ur-PK" sz="2800" dirty="0" smtClean="0"/>
            </a:br>
            <a:r>
              <a:rPr lang="ur-PK" sz="2800" dirty="0" smtClean="0"/>
              <a:t/>
            </a:r>
            <a:br>
              <a:rPr lang="ur-PK" sz="2800" dirty="0" smtClean="0"/>
            </a:br>
            <a:r>
              <a:rPr lang="ur-PK" sz="2800" dirty="0">
                <a:latin typeface="Faiz Lahori Nastaleeq" pitchFamily="2" charset="-78"/>
                <a:cs typeface="Faiz Lahori Nastaleeq" pitchFamily="2" charset="-78"/>
              </a:rPr>
              <a:t>اللہ کی رضا حاصل کرنے والوں کے لئے واضح دلیلوں کے ساتھ رہنمائی </a:t>
            </a:r>
            <a:r>
              <a:rPr lang="ur-PK" sz="2800" dirty="0" smtClean="0">
                <a:latin typeface="Faiz Lahori Nastaleeq" pitchFamily="2" charset="-78"/>
                <a:cs typeface="Faiz Lahori Nastaleeq" pitchFamily="2" charset="-78"/>
              </a:rPr>
              <a:t>کرو</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a:latin typeface="Kruti Dev 016" pitchFamily="2" charset="0"/>
              </a:rPr>
              <a:t>vYykg</a:t>
            </a:r>
            <a:r>
              <a:rPr lang="en-US" sz="2800" dirty="0">
                <a:latin typeface="Kruti Dev 016" pitchFamily="2" charset="0"/>
              </a:rPr>
              <a:t> dh </a:t>
            </a:r>
            <a:r>
              <a:rPr lang="en-US" sz="2800" dirty="0" err="1">
                <a:latin typeface="Kruti Dev 016" pitchFamily="2" charset="0"/>
              </a:rPr>
              <a:t>jt</a:t>
            </a:r>
            <a:r>
              <a:rPr lang="en-US" sz="2800" dirty="0" smtClean="0">
                <a:latin typeface="Kruti Dev 016" pitchFamily="2" charset="0"/>
              </a:rPr>
              <a:t>++k </a:t>
            </a:r>
            <a:r>
              <a:rPr lang="en-US" sz="2800" dirty="0" err="1">
                <a:latin typeface="Kruti Dev 016" pitchFamily="2" charset="0"/>
              </a:rPr>
              <a:t>gkfly</a:t>
            </a:r>
            <a:r>
              <a:rPr lang="en-US" sz="2800" dirty="0">
                <a:latin typeface="Kruti Dev 016" pitchFamily="2" charset="0"/>
              </a:rPr>
              <a:t> </a:t>
            </a:r>
            <a:r>
              <a:rPr lang="en-US" sz="2800" dirty="0" err="1">
                <a:latin typeface="Kruti Dev 016" pitchFamily="2" charset="0"/>
              </a:rPr>
              <a:t>djus</a:t>
            </a:r>
            <a:r>
              <a:rPr lang="en-US" sz="2800" dirty="0">
                <a:latin typeface="Kruti Dev 016" pitchFamily="2" charset="0"/>
              </a:rPr>
              <a:t> </a:t>
            </a:r>
            <a:r>
              <a:rPr lang="en-US" sz="2800" dirty="0" err="1">
                <a:latin typeface="Kruti Dev 016" pitchFamily="2" charset="0"/>
              </a:rPr>
              <a:t>okyksa</a:t>
            </a:r>
            <a:r>
              <a:rPr lang="en-US" sz="2800" dirty="0">
                <a:latin typeface="Kruti Dev 016" pitchFamily="2" charset="0"/>
              </a:rPr>
              <a:t> ds </a:t>
            </a:r>
            <a:r>
              <a:rPr lang="en-US" sz="2800" dirty="0" err="1">
                <a:latin typeface="Kruti Dev 016" pitchFamily="2" charset="0"/>
              </a:rPr>
              <a:t>fy</a:t>
            </a:r>
            <a:r>
              <a:rPr lang="en-US" sz="2800" dirty="0">
                <a:latin typeface="Kruti Dev 016" pitchFamily="2" charset="0"/>
              </a:rPr>
              <a:t>, </a:t>
            </a:r>
            <a:r>
              <a:rPr lang="en-US" sz="2800" dirty="0" err="1">
                <a:latin typeface="Kruti Dev 016" pitchFamily="2" charset="0"/>
              </a:rPr>
              <a:t>okt</a:t>
            </a:r>
            <a:r>
              <a:rPr lang="en-US" sz="2800" dirty="0">
                <a:latin typeface="Kruti Dev 016" pitchFamily="2" charset="0"/>
              </a:rPr>
              <a:t>++</a:t>
            </a:r>
            <a:r>
              <a:rPr lang="en-US" sz="2800" dirty="0" err="1">
                <a:latin typeface="Kruti Dev 016" pitchFamily="2" charset="0"/>
              </a:rPr>
              <a:t>s+g</a:t>
            </a:r>
            <a:r>
              <a:rPr lang="en-US" sz="2800" dirty="0">
                <a:latin typeface="Kruti Dev 016" pitchFamily="2" charset="0"/>
              </a:rPr>
              <a:t> </a:t>
            </a:r>
            <a:r>
              <a:rPr lang="en-US" sz="2800" dirty="0" err="1">
                <a:latin typeface="Kruti Dev 016" pitchFamily="2" charset="0"/>
              </a:rPr>
              <a:t>nyhyksa</a:t>
            </a:r>
            <a:r>
              <a:rPr lang="en-US" sz="2800" dirty="0">
                <a:latin typeface="Kruti Dev 016" pitchFamily="2" charset="0"/>
              </a:rPr>
              <a:t> ds </a:t>
            </a:r>
            <a:r>
              <a:rPr lang="en-US" sz="2800" dirty="0" err="1">
                <a:latin typeface="Kruti Dev 016" pitchFamily="2" charset="0"/>
              </a:rPr>
              <a:t>lkFk</a:t>
            </a:r>
            <a:r>
              <a:rPr lang="en-US" sz="2800" dirty="0">
                <a:latin typeface="Kruti Dev 016" pitchFamily="2" charset="0"/>
              </a:rPr>
              <a:t> </a:t>
            </a:r>
            <a:r>
              <a:rPr lang="en-US" sz="2800" dirty="0" err="1">
                <a:latin typeface="Kruti Dev 016" pitchFamily="2" charset="0"/>
              </a:rPr>
              <a:t>jguqekbZ</a:t>
            </a:r>
            <a:r>
              <a:rPr lang="en-US" sz="2800" dirty="0">
                <a:latin typeface="Kruti Dev 016" pitchFamily="2" charset="0"/>
              </a:rPr>
              <a:t> </a:t>
            </a:r>
            <a:r>
              <a:rPr lang="en-US" sz="2800" dirty="0" err="1">
                <a:latin typeface="Kruti Dev 016" pitchFamily="2" charset="0"/>
              </a:rPr>
              <a:t>djks</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
        <p:nvSpPr>
          <p:cNvPr id="3" name="Subtitle 2"/>
          <p:cNvSpPr>
            <a:spLocks noGrp="1"/>
          </p:cNvSpPr>
          <p:nvPr>
            <p:ph type="subTitle" idx="1"/>
          </p:nvPr>
        </p:nvSpPr>
        <p:spPr>
          <a:xfrm>
            <a:off x="1828800" y="3581400"/>
            <a:ext cx="8534400" cy="1752600"/>
          </a:xfrm>
        </p:spPr>
        <p:txBody>
          <a:bodyPr/>
          <a:lstStyle/>
          <a:p>
            <a:r>
              <a:rPr lang="ur-PK" dirty="0">
                <a:latin typeface="Faiz Lahori Nastaleeq" pitchFamily="2" charset="-78"/>
                <a:cs typeface="Faiz Lahori Nastaleeq" pitchFamily="2" charset="-78"/>
              </a:rPr>
              <a:t/>
            </a:r>
            <a:br>
              <a:rPr lang="ur-PK" dirty="0">
                <a:latin typeface="Faiz Lahori Nastaleeq" pitchFamily="2" charset="-78"/>
                <a:cs typeface="Faiz Lahori Nastaleeq" pitchFamily="2" charset="-78"/>
              </a:rPr>
            </a:br>
            <a:endParaRPr lang="en-US" dirty="0" smtClean="0">
              <a:latin typeface="Faiz Lahori Nastaleeq" pitchFamily="2" charset="-78"/>
              <a:cs typeface="Faiz Lahori Nastaleeq" pitchFamily="2" charset="-78"/>
            </a:endParaRPr>
          </a:p>
          <a:p>
            <a:endParaRPr lang="en-US" dirty="0" smtClean="0">
              <a:latin typeface="Faiz Lahori Nastaleeq" pitchFamily="2" charset="-78"/>
              <a:cs typeface="Faiz Lahori Nastaleeq" pitchFamily="2" charset="-78"/>
            </a:endParaRPr>
          </a:p>
          <a:p>
            <a:endParaRPr lang="en-US" dirty="0" smtClean="0">
              <a:latin typeface="Faiz Lahori Nastaleeq" pitchFamily="2" charset="-78"/>
              <a:cs typeface="Faiz Lahori Nastaleeq" pitchFamily="2" charset="-78"/>
            </a:endParaRPr>
          </a:p>
          <a:p>
            <a:r>
              <a:rPr lang="en-US" dirty="0" smtClean="0">
                <a:latin typeface="LMG-Arun" pitchFamily="2" charset="0"/>
                <a:cs typeface="Arial" charset="0"/>
              </a:rPr>
              <a:t>V&lt;,FCGL B]</a:t>
            </a:r>
            <a:r>
              <a:rPr lang="en-US" dirty="0" err="1" smtClean="0">
                <a:latin typeface="LMG-Arun" pitchFamily="2" charset="0"/>
                <a:cs typeface="Arial" charset="0"/>
              </a:rPr>
              <a:t>xG</a:t>
            </a:r>
            <a:r>
              <a:rPr lang="en-US" dirty="0" smtClean="0">
                <a:latin typeface="LMG-Arun" pitchFamily="2" charset="0"/>
                <a:cs typeface="Arial" charset="0"/>
              </a:rPr>
              <a:t>]NLGF </a:t>
            </a:r>
            <a:r>
              <a:rPr lang="en-US" dirty="0" smtClean="0">
                <a:latin typeface="LMG-Arun" pitchFamily="2" charset="0"/>
                <a:cs typeface="Arial" charset="0"/>
              </a:rPr>
              <a:t>DFU"NX"SM</a:t>
            </a:r>
            <a:endParaRPr lang="en-US" b="1" dirty="0" smtClean="0">
              <a:latin typeface="LMG-Arun" pitchFamily="2" charset="0"/>
              <a:ea typeface="MS Mincho" pitchFamily="49" charset="-128"/>
              <a:cs typeface="Arial" charset="0"/>
            </a:endParaRPr>
          </a:p>
        </p:txBody>
      </p:sp>
    </p:spTree>
    <p:extLst>
      <p:ext uri="{BB962C8B-B14F-4D97-AF65-F5344CB8AC3E}">
        <p14:creationId xmlns:p14="http://schemas.microsoft.com/office/powerpoint/2010/main" xmlns="" val="3675102855"/>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482975"/>
            <a:ext cx="10363200" cy="1470025"/>
          </a:xfrm>
        </p:spPr>
        <p:txBody>
          <a:bodyPr/>
          <a:lstStyle/>
          <a:p>
            <a:r>
              <a:rPr lang="ur-PK" sz="5200" dirty="0" smtClean="0">
                <a:latin typeface="1 MUHAMMADI QURANIC" pitchFamily="66" charset="-78"/>
                <a:cs typeface="1 MUHAMMADI QURANIC" pitchFamily="66" charset="-78"/>
              </a:rPr>
              <a:t>وَٱلْمُسْتَقِرِّينَ </a:t>
            </a:r>
            <a:r>
              <a:rPr lang="ur-PK" sz="5200" dirty="0">
                <a:latin typeface="1 MUHAMMADI QURANIC" pitchFamily="66" charset="-78"/>
                <a:cs typeface="1 MUHAMMADI QURANIC" pitchFamily="66" charset="-78"/>
              </a:rPr>
              <a:t>فِي أَمْرِ </a:t>
            </a:r>
            <a:r>
              <a:rPr lang="ur-PK" sz="5200" dirty="0" smtClean="0">
                <a:latin typeface="1 MUHAMMADI QURANIC" pitchFamily="66" charset="-78"/>
                <a:cs typeface="1 MUHAMMADI QURANIC" pitchFamily="66" charset="-78"/>
              </a:rPr>
              <a:t>ٱللہ </a:t>
            </a:r>
            <a:r>
              <a:rPr lang="ur-PK" sz="5200" dirty="0">
                <a:latin typeface="1 MUHAMMADI QURANIC" pitchFamily="66" charset="-78"/>
                <a:cs typeface="1 MUHAMMADI QURANIC" pitchFamily="66" charset="-78"/>
              </a:rPr>
              <a:t>ِ</a:t>
            </a:r>
            <a:r>
              <a:rPr lang="en-US" sz="5200" dirty="0">
                <a:latin typeface="1 MUHAMMADI QURANIC" pitchFamily="66" charset="-78"/>
                <a:cs typeface="1 MUHAMMADI QURANIC" pitchFamily="66" charset="-78"/>
              </a:rPr>
              <a:t/>
            </a:r>
            <a:br>
              <a:rPr lang="en-US" sz="5200" dirty="0">
                <a:latin typeface="1 MUHAMMADI QURANIC" pitchFamily="66" charset="-78"/>
                <a:cs typeface="1 MUHAMMADI QURANIC" pitchFamily="66" charset="-78"/>
              </a:rPr>
            </a:br>
            <a:r>
              <a:rPr lang="en-US" sz="2800" dirty="0" smtClean="0">
                <a:latin typeface="1 MUHAMMADI QURANIC" pitchFamily="66" charset="-78"/>
                <a:cs typeface="1 MUHAMMADI QURANIC" pitchFamily="66" charset="-78"/>
              </a:rPr>
              <a:t/>
            </a:r>
            <a:br>
              <a:rPr lang="en-US" sz="2800" dirty="0" smtClean="0">
                <a:latin typeface="1 MUHAMMADI QURANIC" pitchFamily="66" charset="-78"/>
                <a:cs typeface="1 MUHAMMADI QURANIC" pitchFamily="66" charset="-78"/>
              </a:rPr>
            </a:br>
            <a:r>
              <a:rPr lang="en-US" sz="2800" i="1" dirty="0" err="1" smtClean="0"/>
              <a:t>walmustaqirrina</a:t>
            </a:r>
            <a:r>
              <a:rPr lang="en-US" sz="2800" i="1" dirty="0" smtClean="0"/>
              <a:t> </a:t>
            </a:r>
            <a:r>
              <a:rPr lang="en-US" sz="2800" i="1" dirty="0"/>
              <a:t>fi </a:t>
            </a:r>
            <a:r>
              <a:rPr lang="en-US" sz="2800" i="1" dirty="0" err="1"/>
              <a:t>amri</a:t>
            </a:r>
            <a:r>
              <a:rPr lang="en-US" sz="2800" i="1" dirty="0"/>
              <a:t> </a:t>
            </a:r>
            <a:r>
              <a:rPr lang="en-US" sz="2800" i="1" dirty="0" err="1"/>
              <a:t>allahi</a:t>
            </a:r>
            <a:r>
              <a:rPr lang="en-US" sz="2800" dirty="0"/>
              <a:t/>
            </a:r>
            <a:br>
              <a:rPr lang="en-US" sz="2800" dirty="0"/>
            </a:br>
            <a:r>
              <a:rPr lang="en-US" sz="2800" dirty="0" smtClean="0"/>
              <a:t/>
            </a:r>
            <a:br>
              <a:rPr lang="en-US" sz="2800" dirty="0" smtClean="0"/>
            </a:br>
            <a:r>
              <a:rPr lang="en-US" sz="2800" dirty="0" smtClean="0"/>
              <a:t>the </a:t>
            </a:r>
            <a:r>
              <a:rPr lang="en-US" sz="2800" dirty="0"/>
              <a:t>abiders by Allah’s decree</a:t>
            </a:r>
            <a:r>
              <a:rPr lang="en-US" sz="2800" dirty="0" smtClean="0"/>
              <a:t>,</a:t>
            </a:r>
            <a:br>
              <a:rPr lang="en-US" sz="2800" dirty="0" smtClean="0"/>
            </a:br>
            <a:r>
              <a:rPr lang="en-US" sz="2800" dirty="0" smtClean="0"/>
              <a:t/>
            </a:r>
            <a:br>
              <a:rPr lang="en-US" sz="2800" dirty="0" smtClean="0"/>
            </a:br>
            <a:r>
              <a:rPr lang="ur-PK" sz="2800" dirty="0">
                <a:latin typeface="Faiz Lahori Nastaleeq" pitchFamily="2" charset="-78"/>
                <a:cs typeface="Faiz Lahori Nastaleeq" pitchFamily="2" charset="-78"/>
              </a:rPr>
              <a:t>اللہ کے قوانین کی پابندی </a:t>
            </a:r>
            <a:r>
              <a:rPr lang="ur-PK" sz="2800" dirty="0" smtClean="0">
                <a:latin typeface="Faiz Lahori Nastaleeq" pitchFamily="2" charset="-78"/>
                <a:cs typeface="Faiz Lahori Nastaleeq" pitchFamily="2" charset="-78"/>
              </a:rPr>
              <a:t>کرو</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smtClean="0">
                <a:latin typeface="Kruti Dev 016" pitchFamily="2" charset="0"/>
              </a:rPr>
              <a:t>vYykg</a:t>
            </a:r>
            <a:r>
              <a:rPr lang="en-US" sz="2800" dirty="0" smtClean="0">
                <a:latin typeface="Kruti Dev 016" pitchFamily="2" charset="0"/>
              </a:rPr>
              <a:t> </a:t>
            </a:r>
            <a:r>
              <a:rPr lang="en-US" sz="2800" dirty="0">
                <a:latin typeface="Kruti Dev 016" pitchFamily="2" charset="0"/>
              </a:rPr>
              <a:t>ds d++</a:t>
            </a:r>
            <a:r>
              <a:rPr lang="en-US" sz="2800" dirty="0" err="1">
                <a:latin typeface="Kruti Dev 016" pitchFamily="2" charset="0"/>
              </a:rPr>
              <a:t>okuhu</a:t>
            </a:r>
            <a:r>
              <a:rPr lang="en-US" sz="2800" dirty="0">
                <a:latin typeface="Kruti Dev 016" pitchFamily="2" charset="0"/>
              </a:rPr>
              <a:t> dh </a:t>
            </a:r>
            <a:r>
              <a:rPr lang="en-US" sz="2800" dirty="0" err="1">
                <a:latin typeface="Kruti Dev 016" pitchFamily="2" charset="0"/>
              </a:rPr>
              <a:t>ikcUnh</a:t>
            </a:r>
            <a:r>
              <a:rPr lang="en-US" sz="2800" dirty="0">
                <a:latin typeface="Kruti Dev 016" pitchFamily="2" charset="0"/>
              </a:rPr>
              <a:t> </a:t>
            </a:r>
            <a:r>
              <a:rPr lang="en-US" sz="2800" dirty="0" err="1" smtClean="0">
                <a:latin typeface="Kruti Dev 016" pitchFamily="2" charset="0"/>
              </a:rPr>
              <a:t>djks</a:t>
            </a:r>
            <a:r>
              <a:rPr lang="en-US" sz="2800" dirty="0" smtClean="0">
                <a:latin typeface="Kruti Dev 016" pitchFamily="2" charset="0"/>
              </a:rPr>
              <a:t/>
            </a:r>
            <a:br>
              <a:rPr lang="en-US" sz="2800" dirty="0" smtClean="0">
                <a:latin typeface="Kruti Dev 016" pitchFamily="2" charset="0"/>
              </a:rPr>
            </a:br>
            <a:r>
              <a:rPr lang="en-US" sz="2800" dirty="0" smtClean="0">
                <a:latin typeface="Kruti Dev 016" pitchFamily="2" charset="0"/>
              </a:rPr>
              <a:t/>
            </a:r>
            <a:br>
              <a:rPr lang="en-US" sz="2800" dirty="0" smtClean="0">
                <a:latin typeface="Kruti Dev 016" pitchFamily="2" charset="0"/>
              </a:rPr>
            </a:br>
            <a:r>
              <a:rPr lang="en-US" sz="2800" dirty="0" smtClean="0">
                <a:latin typeface="LMG-Arun" pitchFamily="2" charset="0"/>
                <a:cs typeface="Arial" charset="0"/>
              </a:rPr>
              <a:t>V&lt;,FCGF C]SDM 5Z V0U ZC[GFZFVM </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
        <p:nvSpPr>
          <p:cNvPr id="4" name="Rectangle 3"/>
          <p:cNvSpPr/>
          <p:nvPr/>
        </p:nvSpPr>
        <p:spPr>
          <a:xfrm>
            <a:off x="3048000" y="2967335"/>
            <a:ext cx="6096000" cy="923330"/>
          </a:xfrm>
          <a:prstGeom prst="rect">
            <a:avLst/>
          </a:prstGeom>
        </p:spPr>
        <p:txBody>
          <a:bodyPr>
            <a:spAutoFit/>
          </a:bodyPr>
          <a:lstStyle/>
          <a:p>
            <a:r>
              <a:rPr lang="ur-PK" dirty="0"/>
              <a:t>اللہ کے قوانین کی پابندی کرو</a:t>
            </a:r>
          </a:p>
          <a:p>
            <a:r>
              <a:rPr lang="ur-PK" dirty="0"/>
              <a:t/>
            </a:r>
            <a:br>
              <a:rPr lang="ur-PK" dirty="0"/>
            </a:br>
            <a:endParaRPr lang="en-US" dirty="0"/>
          </a:p>
        </p:txBody>
      </p:sp>
    </p:spTree>
    <p:extLst>
      <p:ext uri="{BB962C8B-B14F-4D97-AF65-F5344CB8AC3E}">
        <p14:creationId xmlns:p14="http://schemas.microsoft.com/office/powerpoint/2010/main" xmlns="" val="2962706261"/>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635375"/>
            <a:ext cx="10363200" cy="1470025"/>
          </a:xfrm>
        </p:spPr>
        <p:txBody>
          <a:bodyPr/>
          <a:lstStyle/>
          <a:p>
            <a:r>
              <a:rPr lang="ur-PK" sz="5200" dirty="0">
                <a:latin typeface="1 MUHAMMADI QURANIC" pitchFamily="66" charset="-78"/>
                <a:cs typeface="1 MUHAMMADI QURANIC" pitchFamily="66" charset="-78"/>
              </a:rPr>
              <a:t>وَٱلتَّامِّينَ فِي مَحَبَّةِ </a:t>
            </a:r>
            <a:r>
              <a:rPr lang="ur-PK" sz="5200" dirty="0" smtClean="0">
                <a:latin typeface="1 MUHAMMADI QURANIC" pitchFamily="66" charset="-78"/>
                <a:cs typeface="1 MUHAMMADI QURANIC" pitchFamily="66" charset="-78"/>
              </a:rPr>
              <a:t>ٱللہ ِ</a:t>
            </a:r>
            <a:r>
              <a:rPr lang="en-US" sz="5200" dirty="0">
                <a:latin typeface="1 MUHAMMADI QURANIC" pitchFamily="66" charset="-78"/>
                <a:cs typeface="1 MUHAMMADI QURANIC" pitchFamily="66" charset="-78"/>
              </a:rPr>
              <a:t/>
            </a:r>
            <a:br>
              <a:rPr lang="en-US" sz="5200" dirty="0">
                <a:latin typeface="1 MUHAMMADI QURANIC" pitchFamily="66" charset="-78"/>
                <a:cs typeface="1 MUHAMMADI QURANIC" pitchFamily="66" charset="-78"/>
              </a:rPr>
            </a:br>
            <a:r>
              <a:rPr lang="ur-PK" sz="2800" dirty="0" smtClean="0">
                <a:latin typeface="1 MUHAMMADI QURANIC" pitchFamily="66" charset="-78"/>
                <a:cs typeface="1 MUHAMMADI QURANIC" pitchFamily="66" charset="-78"/>
              </a:rPr>
              <a:t/>
            </a:r>
            <a:br>
              <a:rPr lang="ur-PK" sz="2800" dirty="0" smtClean="0">
                <a:latin typeface="1 MUHAMMADI QURANIC" pitchFamily="66" charset="-78"/>
                <a:cs typeface="1 MUHAMMADI QURANIC" pitchFamily="66" charset="-78"/>
              </a:rPr>
            </a:br>
            <a:r>
              <a:rPr lang="en-US" sz="2800" i="1" dirty="0" err="1" smtClean="0"/>
              <a:t>walttammina</a:t>
            </a:r>
            <a:r>
              <a:rPr lang="en-US" sz="2800" i="1" dirty="0" smtClean="0"/>
              <a:t> </a:t>
            </a:r>
            <a:r>
              <a:rPr lang="en-US" sz="2800" i="1" dirty="0"/>
              <a:t>fi </a:t>
            </a:r>
            <a:r>
              <a:rPr lang="en-US" sz="2800" i="1" dirty="0" err="1"/>
              <a:t>mahabbati</a:t>
            </a:r>
            <a:r>
              <a:rPr lang="en-US" sz="2800" i="1" dirty="0"/>
              <a:t> </a:t>
            </a:r>
            <a:r>
              <a:rPr lang="en-US" sz="2800" i="1" dirty="0" err="1"/>
              <a:t>allahi</a:t>
            </a:r>
            <a:r>
              <a:rPr lang="en-US" sz="2800" dirty="0"/>
              <a:t/>
            </a:r>
            <a:br>
              <a:rPr lang="en-US" sz="2800" dirty="0"/>
            </a:br>
            <a:r>
              <a:rPr lang="ur-PK" sz="2800" dirty="0" smtClean="0"/>
              <a:t/>
            </a:r>
            <a:br>
              <a:rPr lang="ur-PK" sz="2800" dirty="0" smtClean="0"/>
            </a:br>
            <a:r>
              <a:rPr lang="en-US" sz="2800" dirty="0" smtClean="0"/>
              <a:t>the </a:t>
            </a:r>
            <a:r>
              <a:rPr lang="en-US" sz="2800" dirty="0"/>
              <a:t>perfect in love for Allah</a:t>
            </a:r>
            <a:r>
              <a:rPr lang="en-US" sz="2800" dirty="0" smtClean="0"/>
              <a:t>,</a:t>
            </a:r>
            <a:r>
              <a:rPr lang="ur-PK" sz="2800" dirty="0" smtClean="0"/>
              <a:t/>
            </a:r>
            <a:br>
              <a:rPr lang="ur-PK" sz="2800" dirty="0" smtClean="0"/>
            </a:br>
            <a:r>
              <a:rPr lang="ur-PK" sz="2800" dirty="0" smtClean="0"/>
              <a:t/>
            </a:r>
            <a:br>
              <a:rPr lang="ur-PK" sz="2800" dirty="0" smtClean="0"/>
            </a:br>
            <a:r>
              <a:rPr lang="ur-PK" sz="2800" dirty="0">
                <a:latin typeface="Faiz Lahori Nastaleeq" pitchFamily="2" charset="-78"/>
                <a:cs typeface="Faiz Lahori Nastaleeq" pitchFamily="2" charset="-78"/>
              </a:rPr>
              <a:t>اللہ کے دل کے نیچے سے </a:t>
            </a:r>
            <a:r>
              <a:rPr lang="ur-PK" sz="2800" dirty="0" smtClean="0">
                <a:latin typeface="Faiz Lahori Nastaleeq" pitchFamily="2" charset="-78"/>
                <a:cs typeface="Faiz Lahori Nastaleeq" pitchFamily="2" charset="-78"/>
              </a:rPr>
              <a:t>محبت</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vYykg</a:t>
            </a:r>
            <a:r>
              <a:rPr lang="en-US" sz="2800" dirty="0" smtClean="0">
                <a:latin typeface="Kruti Dev 016" pitchFamily="2" charset="0"/>
              </a:rPr>
              <a:t> </a:t>
            </a:r>
            <a:r>
              <a:rPr lang="en-US" sz="2800" dirty="0">
                <a:latin typeface="Kruti Dev 016" pitchFamily="2" charset="0"/>
              </a:rPr>
              <a:t>ds </a:t>
            </a:r>
            <a:r>
              <a:rPr lang="en-US" sz="2800" dirty="0" err="1">
                <a:latin typeface="Kruti Dev 016" pitchFamily="2" charset="0"/>
              </a:rPr>
              <a:t>fny</a:t>
            </a:r>
            <a:r>
              <a:rPr lang="en-US" sz="2800" dirty="0">
                <a:latin typeface="Kruti Dev 016" pitchFamily="2" charset="0"/>
              </a:rPr>
              <a:t> ds </a:t>
            </a:r>
            <a:r>
              <a:rPr lang="en-US" sz="2800" dirty="0" err="1">
                <a:latin typeface="Kruti Dev 016" pitchFamily="2" charset="0"/>
              </a:rPr>
              <a:t>uhps</a:t>
            </a:r>
            <a:r>
              <a:rPr lang="en-US" sz="2800" dirty="0">
                <a:latin typeface="Kruti Dev 016" pitchFamily="2" charset="0"/>
              </a:rPr>
              <a:t> </a:t>
            </a:r>
            <a:r>
              <a:rPr lang="en-US" sz="2800" dirty="0" err="1">
                <a:latin typeface="Kruti Dev 016" pitchFamily="2" charset="0"/>
              </a:rPr>
              <a:t>ls</a:t>
            </a:r>
            <a:r>
              <a:rPr lang="en-US" sz="2800" dirty="0">
                <a:latin typeface="Kruti Dev 016" pitchFamily="2" charset="0"/>
              </a:rPr>
              <a:t> </a:t>
            </a:r>
            <a:r>
              <a:rPr lang="en-US" sz="2800" dirty="0" err="1" smtClean="0">
                <a:latin typeface="Kruti Dev 016" pitchFamily="2" charset="0"/>
              </a:rPr>
              <a:t>eksgCcr</a:t>
            </a:r>
            <a:r>
              <a:rPr lang="en-US" sz="2800" dirty="0" smtClean="0">
                <a:latin typeface="Kruti Dev 016" pitchFamily="2" charset="0"/>
              </a:rPr>
              <a:t/>
            </a:r>
            <a:br>
              <a:rPr lang="en-US" sz="2800" dirty="0" smtClean="0">
                <a:latin typeface="Kruti Dev 016" pitchFamily="2" charset="0"/>
              </a:rPr>
            </a:br>
            <a:r>
              <a:rPr lang="en-US" sz="2800" dirty="0" smtClean="0">
                <a:latin typeface="Kruti Dev 016" pitchFamily="2" charset="0"/>
              </a:rPr>
              <a:t/>
            </a:r>
            <a:br>
              <a:rPr lang="en-US" sz="2800" dirty="0" smtClean="0">
                <a:latin typeface="Kruti Dev 016" pitchFamily="2" charset="0"/>
              </a:rPr>
            </a:br>
            <a:r>
              <a:rPr lang="en-US" sz="2800" dirty="0" smtClean="0">
                <a:latin typeface="LMG-Arun" pitchFamily="2" charset="0"/>
                <a:cs typeface="Arial" charset="0"/>
              </a:rPr>
              <a:t>V&lt;,FCGL </a:t>
            </a:r>
            <a:r>
              <a:rPr lang="en-US" sz="2800" dirty="0" err="1" smtClean="0">
                <a:latin typeface="LMG-Arun" pitchFamily="2" charset="0"/>
                <a:cs typeface="Arial" charset="0"/>
              </a:rPr>
              <a:t>DMCaATDF</a:t>
            </a:r>
            <a:r>
              <a:rPr lang="en-US" sz="2800" dirty="0" smtClean="0">
                <a:latin typeface="LMG-Arun" pitchFamily="2" charset="0"/>
                <a:cs typeface="Arial" charset="0"/>
              </a:rPr>
              <a:t>\ ;]\5}6"4 </a:t>
            </a:r>
            <a:br>
              <a:rPr lang="en-US" sz="2800" dirty="0" smtClean="0">
                <a:latin typeface="LMG-Arun" pitchFamily="2" charset="0"/>
                <a:cs typeface="Arial" charset="0"/>
              </a:rPr>
            </a:b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4189802904"/>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178175"/>
            <a:ext cx="10363200" cy="1470025"/>
          </a:xfrm>
        </p:spPr>
        <p:txBody>
          <a:bodyPr/>
          <a:lstStyle/>
          <a:p>
            <a:r>
              <a:rPr lang="ur-PK" sz="5200" dirty="0">
                <a:latin typeface="1 MUHAMMADI QURANIC" pitchFamily="66" charset="-78"/>
                <a:cs typeface="1 MUHAMMADI QURANIC" pitchFamily="66" charset="-78"/>
              </a:rPr>
              <a:t>وَٱلْمُخْلِصِينَ فِي </a:t>
            </a:r>
            <a:r>
              <a:rPr lang="ur-PK" sz="5200" dirty="0" smtClean="0">
                <a:latin typeface="1 MUHAMMADI QURANIC" pitchFamily="66" charset="-78"/>
                <a:cs typeface="1 MUHAMMADI QURANIC" pitchFamily="66" charset="-78"/>
              </a:rPr>
              <a:t>تَوْحِيْدِ ٱللہ ِ</a:t>
            </a:r>
            <a:r>
              <a:rPr lang="en-US" sz="5200" dirty="0">
                <a:latin typeface="1 MUHAMMADI QURANIC" pitchFamily="66" charset="-78"/>
                <a:cs typeface="1 MUHAMMADI QURANIC" pitchFamily="66" charset="-78"/>
              </a:rPr>
              <a:t/>
            </a:r>
            <a:br>
              <a:rPr lang="en-US" sz="5200" dirty="0">
                <a:latin typeface="1 MUHAMMADI QURANIC" pitchFamily="66" charset="-78"/>
                <a:cs typeface="1 MUHAMMADI QURANIC" pitchFamily="66" charset="-78"/>
              </a:rPr>
            </a:br>
            <a:r>
              <a:rPr lang="ur-PK" sz="2800" dirty="0" smtClean="0">
                <a:latin typeface="1 MUHAMMADI QURANIC" pitchFamily="66" charset="-78"/>
                <a:cs typeface="1 MUHAMMADI QURANIC" pitchFamily="66" charset="-78"/>
              </a:rPr>
              <a:t/>
            </a:r>
            <a:br>
              <a:rPr lang="ur-PK" sz="2800" dirty="0" smtClean="0">
                <a:latin typeface="1 MUHAMMADI QURANIC" pitchFamily="66" charset="-78"/>
                <a:cs typeface="1 MUHAMMADI QURANIC" pitchFamily="66" charset="-78"/>
              </a:rPr>
            </a:br>
            <a:r>
              <a:rPr lang="en-US" sz="2800" i="1" dirty="0" err="1" smtClean="0"/>
              <a:t>walmukhlisina</a:t>
            </a:r>
            <a:r>
              <a:rPr lang="en-US" sz="2800" i="1" dirty="0" smtClean="0"/>
              <a:t> </a:t>
            </a:r>
            <a:r>
              <a:rPr lang="en-US" sz="2800" i="1" dirty="0"/>
              <a:t>fi </a:t>
            </a:r>
            <a:r>
              <a:rPr lang="en-US" sz="2800" i="1" dirty="0" err="1"/>
              <a:t>tawhidi</a:t>
            </a:r>
            <a:r>
              <a:rPr lang="en-US" sz="2800" i="1" dirty="0"/>
              <a:t> </a:t>
            </a:r>
            <a:r>
              <a:rPr lang="en-US" sz="2800" i="1" dirty="0" err="1"/>
              <a:t>allahi</a:t>
            </a:r>
            <a:r>
              <a:rPr lang="en-US" sz="2800" dirty="0"/>
              <a:t/>
            </a:r>
            <a:br>
              <a:rPr lang="en-US" sz="2800" dirty="0"/>
            </a:br>
            <a:r>
              <a:rPr lang="ur-PK" sz="2800" dirty="0" smtClean="0"/>
              <a:t/>
            </a:r>
            <a:br>
              <a:rPr lang="ur-PK" sz="2800" dirty="0" smtClean="0"/>
            </a:br>
            <a:r>
              <a:rPr lang="en-US" sz="2800" dirty="0" smtClean="0"/>
              <a:t>the </a:t>
            </a:r>
            <a:r>
              <a:rPr lang="en-US" sz="2800" dirty="0"/>
              <a:t>sincere in professing Allah’s Oneness</a:t>
            </a:r>
            <a:r>
              <a:rPr lang="en-US" sz="2800" dirty="0" smtClean="0"/>
              <a:t>,</a:t>
            </a:r>
            <a:r>
              <a:rPr lang="ur-PK" sz="2800" dirty="0" smtClean="0"/>
              <a:t/>
            </a:r>
            <a:br>
              <a:rPr lang="ur-PK" sz="2800" dirty="0" smtClean="0"/>
            </a:br>
            <a:r>
              <a:rPr lang="ur-PK" sz="2800" dirty="0" smtClean="0"/>
              <a:t/>
            </a:r>
            <a:br>
              <a:rPr lang="ur-PK" sz="2800" dirty="0" smtClean="0"/>
            </a:br>
            <a:r>
              <a:rPr lang="ur-PK" sz="2800" dirty="0">
                <a:latin typeface="Faiz Lahori Nastaleeq" pitchFamily="2" charset="-78"/>
                <a:cs typeface="Faiz Lahori Nastaleeq" pitchFamily="2" charset="-78"/>
              </a:rPr>
              <a:t>خلوص کے ساتھ ایک ہی اور واحد اللہ پر ایمان </a:t>
            </a:r>
            <a:r>
              <a:rPr lang="ur-PK" sz="2800" dirty="0" smtClean="0">
                <a:latin typeface="Faiz Lahori Nastaleeq" pitchFamily="2" charset="-78"/>
                <a:cs typeface="Faiz Lahori Nastaleeq" pitchFamily="2" charset="-78"/>
              </a:rPr>
              <a:t>لاؤ</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smtClean="0">
                <a:latin typeface="Kruti Dev 016" pitchFamily="2" charset="0"/>
              </a:rPr>
              <a:t>[</a:t>
            </a:r>
            <a:r>
              <a:rPr lang="en-US" sz="2800" dirty="0" err="1">
                <a:latin typeface="Kruti Dev 016" pitchFamily="2" charset="0"/>
              </a:rPr>
              <a:t>k+qyql</a:t>
            </a:r>
            <a:r>
              <a:rPr lang="en-US" sz="2800" dirty="0">
                <a:latin typeface="Kruti Dev 016" pitchFamily="2" charset="0"/>
              </a:rPr>
              <a:t> ds </a:t>
            </a:r>
            <a:r>
              <a:rPr lang="en-US" sz="2800" dirty="0" err="1">
                <a:latin typeface="Kruti Dev 016" pitchFamily="2" charset="0"/>
              </a:rPr>
              <a:t>lkFk</a:t>
            </a:r>
            <a:r>
              <a:rPr lang="en-US" sz="2800" dirty="0">
                <a:latin typeface="Kruti Dev 016" pitchFamily="2" charset="0"/>
              </a:rPr>
              <a:t> ,d </a:t>
            </a:r>
            <a:r>
              <a:rPr lang="en-US" sz="2800" dirty="0" err="1">
                <a:latin typeface="Kruti Dev 016" pitchFamily="2" charset="0"/>
              </a:rPr>
              <a:t>gh</a:t>
            </a:r>
            <a:r>
              <a:rPr lang="en-US" sz="2800" dirty="0">
                <a:latin typeface="Kruti Dev 016" pitchFamily="2" charset="0"/>
              </a:rPr>
              <a:t> </a:t>
            </a:r>
            <a:r>
              <a:rPr lang="en-US" sz="2800" dirty="0" err="1">
                <a:latin typeface="Kruti Dev 016" pitchFamily="2" charset="0"/>
              </a:rPr>
              <a:t>vkSj</a:t>
            </a:r>
            <a:r>
              <a:rPr lang="en-US" sz="2800" dirty="0">
                <a:latin typeface="Kruti Dev 016" pitchFamily="2" charset="0"/>
              </a:rPr>
              <a:t> </a:t>
            </a:r>
            <a:r>
              <a:rPr lang="en-US" sz="2800" dirty="0" err="1">
                <a:latin typeface="Kruti Dev 016" pitchFamily="2" charset="0"/>
              </a:rPr>
              <a:t>okfgn</a:t>
            </a:r>
            <a:r>
              <a:rPr lang="en-US" sz="2800" dirty="0">
                <a:latin typeface="Kruti Dev 016" pitchFamily="2" charset="0"/>
              </a:rPr>
              <a:t> </a:t>
            </a:r>
            <a:r>
              <a:rPr lang="en-US" sz="2800" dirty="0" err="1">
                <a:latin typeface="Kruti Dev 016" pitchFamily="2" charset="0"/>
              </a:rPr>
              <a:t>vYykg</a:t>
            </a:r>
            <a:r>
              <a:rPr lang="en-US" sz="2800" dirty="0">
                <a:latin typeface="Kruti Dev 016" pitchFamily="2" charset="0"/>
              </a:rPr>
              <a:t> </a:t>
            </a:r>
            <a:r>
              <a:rPr lang="en-US" sz="2800" dirty="0" err="1">
                <a:latin typeface="Kruti Dev 016" pitchFamily="2" charset="0"/>
              </a:rPr>
              <a:t>ij</a:t>
            </a:r>
            <a:r>
              <a:rPr lang="en-US" sz="2800" dirty="0">
                <a:latin typeface="Kruti Dev 016" pitchFamily="2" charset="0"/>
              </a:rPr>
              <a:t> </a:t>
            </a:r>
            <a:r>
              <a:rPr lang="en-US" sz="2800" dirty="0" err="1">
                <a:latin typeface="Kruti Dev 016" pitchFamily="2" charset="0"/>
              </a:rPr>
              <a:t>bZeku</a:t>
            </a:r>
            <a:r>
              <a:rPr lang="en-US" sz="2800" dirty="0">
                <a:latin typeface="Kruti Dev 016" pitchFamily="2" charset="0"/>
              </a:rPr>
              <a:t> </a:t>
            </a:r>
            <a:r>
              <a:rPr lang="en-US" sz="2800" dirty="0" err="1">
                <a:latin typeface="Kruti Dev 016" pitchFamily="2" charset="0"/>
              </a:rPr>
              <a:t>ykvks</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
        <p:nvSpPr>
          <p:cNvPr id="3" name="Subtitle 2"/>
          <p:cNvSpPr>
            <a:spLocks noGrp="1"/>
          </p:cNvSpPr>
          <p:nvPr>
            <p:ph type="subTitle" idx="1"/>
          </p:nvPr>
        </p:nvSpPr>
        <p:spPr>
          <a:xfrm>
            <a:off x="1828800" y="4191000"/>
            <a:ext cx="8534400" cy="1447800"/>
          </a:xfrm>
        </p:spPr>
        <p:txBody>
          <a:bodyPr/>
          <a:lstStyle/>
          <a:p>
            <a:r>
              <a:rPr lang="ur-PK" dirty="0">
                <a:latin typeface="Faiz Lahori Nastaleeq" pitchFamily="2" charset="-78"/>
                <a:cs typeface="Faiz Lahori Nastaleeq" pitchFamily="2" charset="-78"/>
              </a:rPr>
              <a:t/>
            </a:r>
            <a:br>
              <a:rPr lang="ur-PK" dirty="0">
                <a:latin typeface="Faiz Lahori Nastaleeq" pitchFamily="2" charset="-78"/>
                <a:cs typeface="Faiz Lahori Nastaleeq" pitchFamily="2" charset="-78"/>
              </a:rPr>
            </a:br>
            <a:endParaRPr lang="en-US" dirty="0" smtClean="0">
              <a:latin typeface="Faiz Lahori Nastaleeq" pitchFamily="2" charset="-78"/>
              <a:cs typeface="Faiz Lahori Nastaleeq" pitchFamily="2" charset="-78"/>
            </a:endParaRPr>
          </a:p>
          <a:p>
            <a:endParaRPr lang="en-US" dirty="0" smtClean="0">
              <a:latin typeface="Faiz Lahori Nastaleeq" pitchFamily="2" charset="-78"/>
              <a:cs typeface="Faiz Lahori Nastaleeq" pitchFamily="2" charset="-78"/>
            </a:endParaRPr>
          </a:p>
          <a:p>
            <a:r>
              <a:rPr lang="en-US" dirty="0" smtClean="0">
                <a:latin typeface="LMG-Arun" pitchFamily="2" charset="0"/>
                <a:cs typeface="Arial" charset="0"/>
              </a:rPr>
              <a:t>V&lt;,FCGL TF{</a:t>
            </a:r>
            <a:r>
              <a:rPr lang="en-US" dirty="0" err="1" smtClean="0">
                <a:latin typeface="LMG-Arun" pitchFamily="2" charset="0"/>
                <a:cs typeface="Arial" charset="0"/>
              </a:rPr>
              <a:t>lCNDF</a:t>
            </a:r>
            <a:r>
              <a:rPr lang="en-US" dirty="0" smtClean="0">
                <a:latin typeface="LMG-Arun" pitchFamily="2" charset="0"/>
                <a:cs typeface="Arial" charset="0"/>
              </a:rPr>
              <a:t>\ D]</a:t>
            </a:r>
            <a:r>
              <a:rPr lang="en-US" dirty="0" err="1" smtClean="0">
                <a:latin typeface="LMG-Arun" pitchFamily="2" charset="0"/>
                <a:cs typeface="Arial" charset="0"/>
              </a:rPr>
              <a:t>lb,;M</a:t>
            </a:r>
            <a:endParaRPr lang="en-US" dirty="0">
              <a:latin typeface="Faiz Lahori Nastaleeq" pitchFamily="2" charset="-78"/>
              <a:cs typeface="Faiz Lahori Nastaleeq" pitchFamily="2" charset="-78"/>
            </a:endParaRPr>
          </a:p>
        </p:txBody>
      </p:sp>
    </p:spTree>
    <p:extLst>
      <p:ext uri="{BB962C8B-B14F-4D97-AF65-F5344CB8AC3E}">
        <p14:creationId xmlns:p14="http://schemas.microsoft.com/office/powerpoint/2010/main" xmlns="" val="122299582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657600"/>
            <a:ext cx="10363200" cy="1470025"/>
          </a:xfrm>
        </p:spPr>
        <p:txBody>
          <a:bodyPr/>
          <a:lstStyle/>
          <a:p>
            <a:r>
              <a:rPr lang="ur-PK" sz="5200" dirty="0" smtClean="0">
                <a:cs typeface="Al Majeed Quranic Font" pitchFamily="2" charset="-78"/>
              </a:rPr>
              <a:t>وَمَوْضِعَ ٱلرِّسَالَةِ</a:t>
            </a:r>
            <a:r>
              <a:rPr lang="en-US" sz="5200" dirty="0" smtClean="0">
                <a:cs typeface="Al Majeed Quranic Font" pitchFamily="2" charset="-78"/>
              </a:rPr>
              <a:t/>
            </a:r>
            <a:br>
              <a:rPr lang="en-US" sz="5200" dirty="0" smtClean="0">
                <a:cs typeface="Al Majeed Quranic Font" pitchFamily="2" charset="-78"/>
              </a:rPr>
            </a:br>
            <a:r>
              <a:rPr lang="ur-PK" sz="2800" dirty="0" smtClean="0">
                <a:latin typeface="1 MUHAMMADI QURANIC" pitchFamily="66" charset="-78"/>
                <a:cs typeface="1 MUHAMMADI QURANIC" pitchFamily="66" charset="-78"/>
              </a:rPr>
              <a:t/>
            </a:r>
            <a:br>
              <a:rPr lang="ur-PK" sz="2800" dirty="0" smtClean="0">
                <a:latin typeface="1 MUHAMMADI QURANIC" pitchFamily="66" charset="-78"/>
                <a:cs typeface="1 MUHAMMADI QURANIC" pitchFamily="66" charset="-78"/>
              </a:rPr>
            </a:br>
            <a:r>
              <a:rPr lang="en-US" sz="2800" i="1" dirty="0" err="1" smtClean="0"/>
              <a:t>wa</a:t>
            </a:r>
            <a:r>
              <a:rPr lang="en-US" sz="2800" i="1" dirty="0" smtClean="0"/>
              <a:t> </a:t>
            </a:r>
            <a:r>
              <a:rPr lang="en-US" sz="2800" i="1" dirty="0" err="1" smtClean="0"/>
              <a:t>mawdi`a</a:t>
            </a:r>
            <a:r>
              <a:rPr lang="en-US" sz="2800" i="1" dirty="0" smtClean="0"/>
              <a:t> </a:t>
            </a:r>
            <a:r>
              <a:rPr lang="en-US" sz="2800" i="1" dirty="0" err="1" smtClean="0"/>
              <a:t>alrrisalati</a:t>
            </a:r>
            <a:r>
              <a:rPr lang="ur-PK" sz="2800" i="1" dirty="0" smtClean="0"/>
              <a:t/>
            </a:r>
            <a:br>
              <a:rPr lang="ur-PK" sz="2800" i="1" dirty="0" smtClean="0"/>
            </a:br>
            <a:r>
              <a:rPr lang="en-US" sz="2800" dirty="0" smtClean="0"/>
              <a:t/>
            </a:r>
            <a:br>
              <a:rPr lang="en-US" sz="2800" dirty="0" smtClean="0"/>
            </a:br>
            <a:r>
              <a:rPr lang="en-US" sz="2800" dirty="0" smtClean="0"/>
              <a:t>location of the Divine mission,</a:t>
            </a:r>
            <a:r>
              <a:rPr lang="ur-PK" sz="2800" dirty="0" smtClean="0"/>
              <a:t/>
            </a:r>
            <a:br>
              <a:rPr lang="ur-PK" sz="2800" dirty="0" smtClean="0"/>
            </a:br>
            <a:r>
              <a:rPr lang="ur-PK" sz="2800" dirty="0" smtClean="0"/>
              <a:t/>
            </a:r>
            <a:br>
              <a:rPr lang="ur-PK" sz="2800" dirty="0" smtClean="0"/>
            </a:br>
            <a:r>
              <a:rPr lang="ur-PK" sz="2800" dirty="0" smtClean="0">
                <a:latin typeface="Faiz Lahori Nastaleeq" pitchFamily="2" charset="-78"/>
                <a:cs typeface="Faiz Lahori Nastaleeq" pitchFamily="2" charset="-78"/>
              </a:rPr>
              <a:t>آپ الٰہی مشن کی نشست ہیں</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vki</a:t>
            </a:r>
            <a:r>
              <a:rPr lang="en-US" sz="2800" dirty="0" smtClean="0">
                <a:latin typeface="Kruti Dev 016" pitchFamily="2" charset="0"/>
              </a:rPr>
              <a:t> </a:t>
            </a:r>
            <a:r>
              <a:rPr lang="en-US" sz="2800" dirty="0" err="1" smtClean="0">
                <a:latin typeface="Kruti Dev 016" pitchFamily="2" charset="0"/>
              </a:rPr>
              <a:t>bykgh</a:t>
            </a:r>
            <a:r>
              <a:rPr lang="en-US" sz="2800" dirty="0" smtClean="0">
                <a:latin typeface="Kruti Dev 016" pitchFamily="2" charset="0"/>
              </a:rPr>
              <a:t> </a:t>
            </a:r>
            <a:r>
              <a:rPr lang="en-US" sz="2800" dirty="0" err="1" smtClean="0">
                <a:latin typeface="Kruti Dev 016" pitchFamily="2" charset="0"/>
              </a:rPr>
              <a:t>fe’ku</a:t>
            </a:r>
            <a:r>
              <a:rPr lang="en-US" sz="2800" dirty="0" smtClean="0">
                <a:latin typeface="Kruti Dev 016" pitchFamily="2" charset="0"/>
              </a:rPr>
              <a:t> dh </a:t>
            </a:r>
            <a:r>
              <a:rPr lang="en-US" sz="2800" dirty="0" err="1" smtClean="0">
                <a:latin typeface="Kruti Dev 016" pitchFamily="2" charset="0"/>
              </a:rPr>
              <a:t>uf’kLr</a:t>
            </a:r>
            <a:r>
              <a:rPr lang="en-US" sz="2800" dirty="0" smtClean="0">
                <a:latin typeface="Kruti Dev 016" pitchFamily="2" charset="0"/>
              </a:rPr>
              <a:t> </a:t>
            </a:r>
            <a:r>
              <a:rPr lang="en-US" sz="2800" dirty="0" err="1" smtClean="0">
                <a:latin typeface="Kruti Dev 016" pitchFamily="2" charset="0"/>
              </a:rPr>
              <a:t>gS</a:t>
            </a:r>
            <a:r>
              <a:rPr lang="en-US" sz="2800" dirty="0" smtClean="0">
                <a:latin typeface="Kruti Dev 016" pitchFamily="2" charset="0"/>
              </a:rPr>
              <a:t/>
            </a:r>
            <a:br>
              <a:rPr lang="en-US" sz="2800" dirty="0" smtClean="0">
                <a:latin typeface="Kruti Dev 016" pitchFamily="2" charset="0"/>
              </a:rPr>
            </a:br>
            <a:r>
              <a:rPr lang="en-US" sz="2800" dirty="0" smtClean="0">
                <a:latin typeface="Kruti Dev 016" pitchFamily="2" charset="0"/>
              </a:rPr>
              <a:t/>
            </a:r>
            <a:br>
              <a:rPr lang="en-US" sz="2800" dirty="0" smtClean="0">
                <a:latin typeface="Kruti Dev 016" pitchFamily="2" charset="0"/>
              </a:rPr>
            </a:br>
            <a:r>
              <a:rPr lang="en-US" sz="2800" dirty="0" smtClean="0">
                <a:latin typeface="LMG-Arun" pitchFamily="2" charset="0"/>
                <a:cs typeface="Arial" charset="0"/>
              </a:rPr>
              <a:t>VG[ </a:t>
            </a:r>
            <a:r>
              <a:rPr lang="en-US" sz="2800" dirty="0" err="1" smtClean="0">
                <a:latin typeface="LMG-Arun" pitchFamily="2" charset="0"/>
                <a:cs typeface="Arial" charset="0"/>
              </a:rPr>
              <a:t>lZ;F,TGF</a:t>
            </a:r>
            <a:r>
              <a:rPr lang="en-US" sz="2800" dirty="0" smtClean="0">
                <a:latin typeface="LMG-Arun" pitchFamily="2" charset="0"/>
                <a:cs typeface="Arial" charset="0"/>
              </a:rPr>
              <a:t> :Y</a:t>
            </a:r>
            <a:r>
              <a:rPr lang="en-US" sz="2800" dirty="0" smtClean="0">
                <a:latin typeface="LMG-Arun" pitchFamily="2" charset="0"/>
                <a:cs typeface="Arial" charset="0"/>
              </a:rPr>
              <a:t>/</a:t>
            </a:r>
            <a:r>
              <a:rPr lang="en-US" sz="2800" dirty="0" smtClean="0"/>
              <a:t/>
            </a:r>
            <a:br>
              <a:rPr lang="en-US" sz="2800" dirty="0" smtClean="0"/>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2257417432"/>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124200"/>
            <a:ext cx="10363200" cy="1470025"/>
          </a:xfrm>
        </p:spPr>
        <p:txBody>
          <a:bodyPr/>
          <a:lstStyle/>
          <a:p>
            <a:r>
              <a:rPr lang="ur-PK" sz="5200" dirty="0">
                <a:latin typeface="1 MUHAMMADI QURANIC" pitchFamily="66" charset="-78"/>
                <a:cs typeface="1 MUHAMMADI QURANIC" pitchFamily="66" charset="-78"/>
              </a:rPr>
              <a:t>وَٱلْمُظْهِرِينَ لِأَمْرِ </a:t>
            </a:r>
            <a:r>
              <a:rPr lang="ur-PK" sz="5200" dirty="0" smtClean="0">
                <a:latin typeface="1 MUHAMMADI QURANIC" pitchFamily="66" charset="-78"/>
                <a:cs typeface="1 MUHAMMADI QURANIC" pitchFamily="66" charset="-78"/>
              </a:rPr>
              <a:t>ٱللہ  ِوَنَهْيِهِ</a:t>
            </a:r>
            <a:r>
              <a:rPr lang="en-US" sz="5200" dirty="0">
                <a:latin typeface="1 MUHAMMADI QURANIC" pitchFamily="66" charset="-78"/>
                <a:cs typeface="1 MUHAMMADI QURANIC" pitchFamily="66" charset="-78"/>
              </a:rPr>
              <a:t/>
            </a:r>
            <a:br>
              <a:rPr lang="en-US" sz="5200" dirty="0">
                <a:latin typeface="1 MUHAMMADI QURANIC" pitchFamily="66" charset="-78"/>
                <a:cs typeface="1 MUHAMMADI QURANIC" pitchFamily="66" charset="-78"/>
              </a:rPr>
            </a:br>
            <a:r>
              <a:rPr lang="ur-PK" sz="2800" dirty="0" smtClean="0">
                <a:latin typeface="1 MUHAMMADI QURANIC" pitchFamily="66" charset="-78"/>
                <a:cs typeface="1 MUHAMMADI QURANIC" pitchFamily="66" charset="-78"/>
              </a:rPr>
              <a:t/>
            </a:r>
            <a:br>
              <a:rPr lang="ur-PK" sz="2800" dirty="0" smtClean="0">
                <a:latin typeface="1 MUHAMMADI QURANIC" pitchFamily="66" charset="-78"/>
                <a:cs typeface="1 MUHAMMADI QURANIC" pitchFamily="66" charset="-78"/>
              </a:rPr>
            </a:br>
            <a:r>
              <a:rPr lang="en-US" sz="2800" i="1" dirty="0" err="1" smtClean="0"/>
              <a:t>walmuzhirina</a:t>
            </a:r>
            <a:r>
              <a:rPr lang="en-US" sz="2800" i="1" dirty="0" smtClean="0"/>
              <a:t> </a:t>
            </a:r>
            <a:r>
              <a:rPr lang="en-US" sz="2800" i="1" dirty="0" err="1"/>
              <a:t>li'amri</a:t>
            </a:r>
            <a:r>
              <a:rPr lang="en-US" sz="2800" i="1" dirty="0"/>
              <a:t> </a:t>
            </a:r>
            <a:r>
              <a:rPr lang="en-US" sz="2800" i="1" dirty="0" err="1"/>
              <a:t>allahi</a:t>
            </a:r>
            <a:r>
              <a:rPr lang="en-US" sz="2800" i="1" dirty="0"/>
              <a:t> </a:t>
            </a:r>
            <a:r>
              <a:rPr lang="en-US" sz="2800" i="1" dirty="0" err="1"/>
              <a:t>wa</a:t>
            </a:r>
            <a:r>
              <a:rPr lang="en-US" sz="2800" i="1" dirty="0"/>
              <a:t> </a:t>
            </a:r>
            <a:r>
              <a:rPr lang="en-US" sz="2800" i="1" dirty="0" err="1"/>
              <a:t>nahyihi</a:t>
            </a:r>
            <a:r>
              <a:rPr lang="en-US" sz="2800" dirty="0"/>
              <a:t/>
            </a:r>
            <a:br>
              <a:rPr lang="en-US" sz="2800" dirty="0"/>
            </a:br>
            <a:r>
              <a:rPr lang="ur-PK" sz="2800" dirty="0" smtClean="0"/>
              <a:t/>
            </a:r>
            <a:br>
              <a:rPr lang="ur-PK" sz="2800" dirty="0" smtClean="0"/>
            </a:br>
            <a:r>
              <a:rPr lang="en-US" sz="2800" dirty="0" smtClean="0"/>
              <a:t>the </a:t>
            </a:r>
            <a:r>
              <a:rPr lang="en-US" sz="2800" dirty="0" err="1"/>
              <a:t>manifesters</a:t>
            </a:r>
            <a:r>
              <a:rPr lang="en-US" sz="2800" dirty="0"/>
              <a:t> of Allah’s orders and prohibitions</a:t>
            </a:r>
            <a:r>
              <a:rPr lang="en-US" sz="2800" dirty="0" smtClean="0"/>
              <a:t>,</a:t>
            </a:r>
            <a:r>
              <a:rPr lang="ur-PK" sz="2800" dirty="0" smtClean="0"/>
              <a:t/>
            </a:r>
            <a:br>
              <a:rPr lang="ur-PK" sz="2800" dirty="0" smtClean="0"/>
            </a:br>
            <a:r>
              <a:rPr lang="ur-PK" sz="2800" dirty="0" smtClean="0"/>
              <a:t/>
            </a:r>
            <a:br>
              <a:rPr lang="ur-PK" sz="2800" dirty="0" smtClean="0"/>
            </a:br>
            <a:r>
              <a:rPr lang="ur-PK" sz="2800" dirty="0">
                <a:latin typeface="Faiz Lahori Nastaleeq" pitchFamily="2" charset="-78"/>
                <a:cs typeface="Faiz Lahori Nastaleeq" pitchFamily="2" charset="-78"/>
              </a:rPr>
              <a:t>اللہ کے ذریعہ جو حلال اور حرام ہے اس کو واضح </a:t>
            </a:r>
            <a:r>
              <a:rPr lang="ur-PK" sz="2800" dirty="0" smtClean="0">
                <a:latin typeface="Faiz Lahori Nastaleeq" pitchFamily="2" charset="-78"/>
                <a:cs typeface="Faiz Lahori Nastaleeq" pitchFamily="2" charset="-78"/>
              </a:rPr>
              <a:t>کردیں</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vYykg</a:t>
            </a:r>
            <a:r>
              <a:rPr lang="en-US" sz="2800" dirty="0" smtClean="0">
                <a:latin typeface="Kruti Dev 016" pitchFamily="2" charset="0"/>
              </a:rPr>
              <a:t> </a:t>
            </a:r>
            <a:r>
              <a:rPr lang="en-US" sz="2800" dirty="0">
                <a:latin typeface="Kruti Dev 016" pitchFamily="2" charset="0"/>
              </a:rPr>
              <a:t>ds t++</a:t>
            </a:r>
            <a:r>
              <a:rPr lang="en-US" sz="2800" dirty="0" err="1">
                <a:latin typeface="Kruti Dev 016" pitchFamily="2" charset="0"/>
              </a:rPr>
              <a:t>fj</a:t>
            </a:r>
            <a:r>
              <a:rPr lang="en-US" sz="2800" dirty="0">
                <a:latin typeface="Kruti Dev 016" pitchFamily="2" charset="0"/>
              </a:rPr>
              <a:t>, </a:t>
            </a:r>
            <a:r>
              <a:rPr lang="en-US" sz="2800" dirty="0" err="1">
                <a:latin typeface="Kruti Dev 016" pitchFamily="2" charset="0"/>
              </a:rPr>
              <a:t>tks</a:t>
            </a:r>
            <a:r>
              <a:rPr lang="en-US" sz="2800" dirty="0">
                <a:latin typeface="Kruti Dev 016" pitchFamily="2" charset="0"/>
              </a:rPr>
              <a:t> </a:t>
            </a:r>
            <a:r>
              <a:rPr lang="en-US" sz="2800" dirty="0" err="1">
                <a:latin typeface="Kruti Dev 016" pitchFamily="2" charset="0"/>
              </a:rPr>
              <a:t>gyky</a:t>
            </a:r>
            <a:r>
              <a:rPr lang="en-US" sz="2800" dirty="0">
                <a:latin typeface="Kruti Dev 016" pitchFamily="2" charset="0"/>
              </a:rPr>
              <a:t> </a:t>
            </a:r>
            <a:r>
              <a:rPr lang="en-US" sz="2800" dirty="0" err="1">
                <a:latin typeface="Kruti Dev 016" pitchFamily="2" charset="0"/>
              </a:rPr>
              <a:t>vkSj</a:t>
            </a:r>
            <a:r>
              <a:rPr lang="en-US" sz="2800" dirty="0">
                <a:latin typeface="Kruti Dev 016" pitchFamily="2" charset="0"/>
              </a:rPr>
              <a:t> </a:t>
            </a:r>
            <a:r>
              <a:rPr lang="en-US" sz="2800" dirty="0" err="1">
                <a:latin typeface="Kruti Dev 016" pitchFamily="2" charset="0"/>
              </a:rPr>
              <a:t>gjke</a:t>
            </a:r>
            <a:r>
              <a:rPr lang="en-US" sz="2800" dirty="0">
                <a:latin typeface="Kruti Dev 016" pitchFamily="2" charset="0"/>
              </a:rPr>
              <a:t> </a:t>
            </a:r>
            <a:r>
              <a:rPr lang="en-US" sz="2800" dirty="0" err="1">
                <a:latin typeface="Kruti Dev 016" pitchFamily="2" charset="0"/>
              </a:rPr>
              <a:t>gS</a:t>
            </a:r>
            <a:r>
              <a:rPr lang="en-US" sz="2800" dirty="0">
                <a:latin typeface="Kruti Dev 016" pitchFamily="2" charset="0"/>
              </a:rPr>
              <a:t> </a:t>
            </a:r>
            <a:r>
              <a:rPr lang="en-US" sz="2800" dirty="0" err="1">
                <a:latin typeface="Kruti Dev 016" pitchFamily="2" charset="0"/>
              </a:rPr>
              <a:t>mldks</a:t>
            </a:r>
            <a:r>
              <a:rPr lang="en-US" sz="2800" dirty="0">
                <a:latin typeface="Kruti Dev 016" pitchFamily="2" charset="0"/>
              </a:rPr>
              <a:t> </a:t>
            </a:r>
            <a:r>
              <a:rPr lang="en-US" sz="2800" dirty="0" err="1">
                <a:latin typeface="Kruti Dev 016" pitchFamily="2" charset="0"/>
              </a:rPr>
              <a:t>okt+s+g</a:t>
            </a:r>
            <a:r>
              <a:rPr lang="en-US" sz="2800" dirty="0">
                <a:latin typeface="Kruti Dev 016" pitchFamily="2" charset="0"/>
              </a:rPr>
              <a:t> </a:t>
            </a:r>
            <a:r>
              <a:rPr lang="en-US" sz="2800" dirty="0" err="1">
                <a:latin typeface="Kruti Dev 016" pitchFamily="2" charset="0"/>
              </a:rPr>
              <a:t>dj</a:t>
            </a:r>
            <a:r>
              <a:rPr lang="en-US" sz="2800" dirty="0">
                <a:latin typeface="Kruti Dev 016" pitchFamily="2" charset="0"/>
              </a:rPr>
              <a:t> </a:t>
            </a:r>
            <a:r>
              <a:rPr lang="en-US" sz="2800" dirty="0" err="1">
                <a:latin typeface="Kruti Dev 016" pitchFamily="2" charset="0"/>
              </a:rPr>
              <a:t>nsa</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
        <p:nvSpPr>
          <p:cNvPr id="3" name="Subtitle 2"/>
          <p:cNvSpPr>
            <a:spLocks noGrp="1"/>
          </p:cNvSpPr>
          <p:nvPr>
            <p:ph type="subTitle" idx="1"/>
          </p:nvPr>
        </p:nvSpPr>
        <p:spPr>
          <a:xfrm>
            <a:off x="1828800" y="4191000"/>
            <a:ext cx="8534400" cy="1447800"/>
          </a:xfrm>
        </p:spPr>
        <p:txBody>
          <a:bodyPr/>
          <a:lstStyle/>
          <a:p>
            <a:r>
              <a:rPr lang="ur-PK" dirty="0">
                <a:latin typeface="Faiz Lahori Nastaleeq" pitchFamily="2" charset="-78"/>
                <a:cs typeface="Faiz Lahori Nastaleeq" pitchFamily="2" charset="-78"/>
              </a:rPr>
              <a:t/>
            </a:r>
            <a:br>
              <a:rPr lang="ur-PK" dirty="0">
                <a:latin typeface="Faiz Lahori Nastaleeq" pitchFamily="2" charset="-78"/>
                <a:cs typeface="Faiz Lahori Nastaleeq" pitchFamily="2" charset="-78"/>
              </a:rPr>
            </a:br>
            <a:endParaRPr lang="en-US" dirty="0" smtClean="0">
              <a:latin typeface="Faiz Lahori Nastaleeq" pitchFamily="2" charset="-78"/>
              <a:cs typeface="Faiz Lahori Nastaleeq" pitchFamily="2" charset="-78"/>
            </a:endParaRPr>
          </a:p>
          <a:p>
            <a:endParaRPr lang="en-US" dirty="0" smtClean="0">
              <a:latin typeface="Faiz Lahori Nastaleeq" pitchFamily="2" charset="-78"/>
              <a:cs typeface="Faiz Lahori Nastaleeq" pitchFamily="2" charset="-78"/>
            </a:endParaRPr>
          </a:p>
          <a:p>
            <a:r>
              <a:rPr lang="en-US" dirty="0" smtClean="0">
                <a:latin typeface="LMG-Arun" pitchFamily="2" charset="0"/>
                <a:cs typeface="Arial" charset="0"/>
              </a:rPr>
              <a:t>V&lt;,FCGF C]SDM VG[ DGF.VM </a:t>
            </a:r>
            <a:r>
              <a:rPr lang="en-US" dirty="0" smtClean="0">
                <a:latin typeface="LMG-Arun" pitchFamily="2" charset="0"/>
                <a:cs typeface="Arial" charset="0"/>
              </a:rPr>
              <a:t>ATFJGFZFVM</a:t>
            </a:r>
            <a:endParaRPr lang="en-US" b="1" dirty="0" smtClean="0">
              <a:latin typeface="LMG-Arun" pitchFamily="2" charset="0"/>
              <a:ea typeface="MS Mincho" pitchFamily="49" charset="-128"/>
              <a:cs typeface="Arial" charset="0"/>
            </a:endParaRPr>
          </a:p>
        </p:txBody>
      </p:sp>
    </p:spTree>
    <p:extLst>
      <p:ext uri="{BB962C8B-B14F-4D97-AF65-F5344CB8AC3E}">
        <p14:creationId xmlns:p14="http://schemas.microsoft.com/office/powerpoint/2010/main" xmlns="" val="3367314937"/>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429000"/>
            <a:ext cx="10363200" cy="1470025"/>
          </a:xfrm>
        </p:spPr>
        <p:txBody>
          <a:bodyPr/>
          <a:lstStyle/>
          <a:p>
            <a:r>
              <a:rPr lang="ur-PK" sz="5200" dirty="0">
                <a:latin typeface="1 MUHAMMADI QURANIC" pitchFamily="66" charset="-78"/>
                <a:cs typeface="1 MUHAMMADI QURANIC" pitchFamily="66" charset="-78"/>
              </a:rPr>
              <a:t>وَعِبَادِهِ ٱلْمُكْرَمِينَ</a:t>
            </a:r>
            <a:r>
              <a:rPr lang="en-US" sz="5200" dirty="0">
                <a:latin typeface="1 MUHAMMADI QURANIC" pitchFamily="66" charset="-78"/>
                <a:cs typeface="1 MUHAMMADI QURANIC" pitchFamily="66" charset="-78"/>
              </a:rPr>
              <a:t/>
            </a:r>
            <a:br>
              <a:rPr lang="en-US" sz="5200" dirty="0">
                <a:latin typeface="1 MUHAMMADI QURANIC" pitchFamily="66" charset="-78"/>
                <a:cs typeface="1 MUHAMMADI QURANIC" pitchFamily="66" charset="-78"/>
              </a:rPr>
            </a:br>
            <a:r>
              <a:rPr lang="ur-PK" sz="2800" dirty="0" smtClean="0">
                <a:latin typeface="1 MUHAMMADI QURANIC" pitchFamily="66" charset="-78"/>
                <a:cs typeface="1 MUHAMMADI QURANIC" pitchFamily="66" charset="-78"/>
              </a:rPr>
              <a:t/>
            </a:r>
            <a:br>
              <a:rPr lang="ur-PK" sz="2800" dirty="0" smtClean="0">
                <a:latin typeface="1 MUHAMMADI QURANIC" pitchFamily="66" charset="-78"/>
                <a:cs typeface="1 MUHAMMADI QURANIC" pitchFamily="66" charset="-78"/>
              </a:rPr>
            </a:br>
            <a:r>
              <a:rPr lang="en-US" sz="2800" i="1" dirty="0" err="1" smtClean="0"/>
              <a:t>wa</a:t>
            </a:r>
            <a:r>
              <a:rPr lang="en-US" sz="2800" i="1" dirty="0" smtClean="0"/>
              <a:t> </a:t>
            </a:r>
            <a:r>
              <a:rPr lang="en-US" sz="2800" i="1" dirty="0"/>
              <a:t>`</a:t>
            </a:r>
            <a:r>
              <a:rPr lang="en-US" sz="2800" i="1" dirty="0" err="1"/>
              <a:t>ibadihi</a:t>
            </a:r>
            <a:r>
              <a:rPr lang="en-US" sz="2800" i="1" dirty="0"/>
              <a:t> </a:t>
            </a:r>
            <a:r>
              <a:rPr lang="en-US" sz="2800" i="1" dirty="0" err="1"/>
              <a:t>almukramina</a:t>
            </a:r>
            <a:r>
              <a:rPr lang="en-US" sz="2800" dirty="0"/>
              <a:t/>
            </a:r>
            <a:br>
              <a:rPr lang="en-US" sz="2800" dirty="0"/>
            </a:br>
            <a:r>
              <a:rPr lang="ur-PK" sz="2800" dirty="0" smtClean="0"/>
              <a:t/>
            </a:r>
            <a:br>
              <a:rPr lang="ur-PK" sz="2800" dirty="0" smtClean="0"/>
            </a:br>
            <a:r>
              <a:rPr lang="en-US" sz="2800" dirty="0" smtClean="0"/>
              <a:t>and </a:t>
            </a:r>
            <a:r>
              <a:rPr lang="en-US" sz="2800" dirty="0"/>
              <a:t>Allah’s honored </a:t>
            </a:r>
            <a:r>
              <a:rPr lang="en-US" sz="2800" dirty="0" smtClean="0"/>
              <a:t>bondmen</a:t>
            </a:r>
            <a:r>
              <a:rPr lang="ur-PK" sz="2800" dirty="0" smtClean="0"/>
              <a:t/>
            </a:r>
            <a:br>
              <a:rPr lang="ur-PK" sz="2800" dirty="0" smtClean="0"/>
            </a:br>
            <a:r>
              <a:rPr lang="ur-PK" sz="2800" dirty="0" smtClean="0"/>
              <a:t/>
            </a:r>
            <a:br>
              <a:rPr lang="ur-PK" sz="2800" dirty="0" smtClean="0"/>
            </a:br>
            <a:r>
              <a:rPr lang="ur-PK" sz="2800" dirty="0">
                <a:latin typeface="Faiz Lahori Nastaleeq" pitchFamily="2" charset="-78"/>
                <a:cs typeface="Faiz Lahori Nastaleeq" pitchFamily="2" charset="-78"/>
              </a:rPr>
              <a:t>تم معزز بندے </a:t>
            </a:r>
            <a:r>
              <a:rPr lang="ur-PK" sz="2800" dirty="0" smtClean="0">
                <a:latin typeface="Faiz Lahori Nastaleeq" pitchFamily="2" charset="-78"/>
                <a:cs typeface="Faiz Lahori Nastaleeq" pitchFamily="2" charset="-78"/>
              </a:rPr>
              <a:t>ہو</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Rkqe</a:t>
            </a:r>
            <a:r>
              <a:rPr lang="en-US" sz="2800" dirty="0" smtClean="0">
                <a:latin typeface="Kruti Dev 016" pitchFamily="2" charset="0"/>
              </a:rPr>
              <a:t> </a:t>
            </a:r>
            <a:r>
              <a:rPr lang="en-US" sz="2800" dirty="0" err="1">
                <a:latin typeface="Kruti Dev 016" pitchFamily="2" charset="0"/>
              </a:rPr>
              <a:t>eksvfT+t+t</a:t>
            </a:r>
            <a:r>
              <a:rPr lang="en-US" sz="2800" dirty="0">
                <a:latin typeface="Kruti Dev 016" pitchFamily="2" charset="0"/>
              </a:rPr>
              <a:t>++ </a:t>
            </a:r>
            <a:r>
              <a:rPr lang="en-US" sz="2800" dirty="0" err="1">
                <a:latin typeface="Kruti Dev 016" pitchFamily="2" charset="0"/>
              </a:rPr>
              <a:t>cUns</a:t>
            </a:r>
            <a:r>
              <a:rPr lang="en-US" sz="2800" dirty="0">
                <a:latin typeface="Kruti Dev 016" pitchFamily="2" charset="0"/>
              </a:rPr>
              <a:t> </a:t>
            </a:r>
            <a:r>
              <a:rPr lang="en-US" sz="2800" dirty="0" err="1" smtClean="0">
                <a:latin typeface="Kruti Dev 016" pitchFamily="2" charset="0"/>
              </a:rPr>
              <a:t>gks</a:t>
            </a:r>
            <a:r>
              <a:rPr lang="en-US" sz="2800" dirty="0" smtClean="0">
                <a:latin typeface="Kruti Dev 016" pitchFamily="2" charset="0"/>
              </a:rPr>
              <a:t/>
            </a:r>
            <a:br>
              <a:rPr lang="en-US" sz="2800" dirty="0" smtClean="0">
                <a:latin typeface="Kruti Dev 016" pitchFamily="2" charset="0"/>
              </a:rPr>
            </a:br>
            <a:r>
              <a:rPr lang="en-US" sz="2800" dirty="0" smtClean="0">
                <a:latin typeface="Kruti Dev 016" pitchFamily="2" charset="0"/>
              </a:rPr>
              <a:t/>
            </a:r>
            <a:br>
              <a:rPr lang="en-US" sz="2800" dirty="0" smtClean="0">
                <a:latin typeface="Kruti Dev 016" pitchFamily="2" charset="0"/>
              </a:rPr>
            </a:br>
            <a:r>
              <a:rPr lang="en-US" sz="2800" dirty="0" smtClean="0">
                <a:latin typeface="LMG-Arun" pitchFamily="2" charset="0"/>
                <a:cs typeface="Arial" charset="0"/>
              </a:rPr>
              <a:t>VG[ V&lt;,FCGF V[JF A\NFVM </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2160579133"/>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505200"/>
            <a:ext cx="10363200" cy="1470025"/>
          </a:xfrm>
        </p:spPr>
        <p:txBody>
          <a:bodyPr/>
          <a:lstStyle/>
          <a:p>
            <a:r>
              <a:rPr lang="ur-PK" sz="5200" dirty="0">
                <a:latin typeface="1 MUHAMMADI QURANIC" pitchFamily="66" charset="-78"/>
                <a:cs typeface="1 MUHAMMADI QURANIC" pitchFamily="66" charset="-78"/>
              </a:rPr>
              <a:t>ٱلَّذِينَ لَا يَسْبِقُونَهُ بِٱلْقَوْلِ</a:t>
            </a:r>
            <a:r>
              <a:rPr lang="en-US" sz="5200" dirty="0">
                <a:latin typeface="1 MUHAMMADI QURANIC" pitchFamily="66" charset="-78"/>
                <a:cs typeface="1 MUHAMMADI QURANIC" pitchFamily="66" charset="-78"/>
              </a:rPr>
              <a:t/>
            </a:r>
            <a:br>
              <a:rPr lang="en-US" sz="5200" dirty="0">
                <a:latin typeface="1 MUHAMMADI QURANIC" pitchFamily="66" charset="-78"/>
                <a:cs typeface="1 MUHAMMADI QURANIC" pitchFamily="66" charset="-78"/>
              </a:rPr>
            </a:br>
            <a:r>
              <a:rPr lang="ur-PK" sz="2800" dirty="0" smtClean="0">
                <a:latin typeface="1 MUHAMMADI QURANIC" pitchFamily="66" charset="-78"/>
                <a:cs typeface="1 MUHAMMADI QURANIC" pitchFamily="66" charset="-78"/>
              </a:rPr>
              <a:t/>
            </a:r>
            <a:br>
              <a:rPr lang="ur-PK" sz="2800" dirty="0" smtClean="0">
                <a:latin typeface="1 MUHAMMADI QURANIC" pitchFamily="66" charset="-78"/>
                <a:cs typeface="1 MUHAMMADI QURANIC" pitchFamily="66" charset="-78"/>
              </a:rPr>
            </a:br>
            <a:r>
              <a:rPr lang="en-US" sz="2800" i="1" dirty="0" err="1" smtClean="0"/>
              <a:t>alladhina</a:t>
            </a:r>
            <a:r>
              <a:rPr lang="en-US" sz="2800" i="1" dirty="0" smtClean="0"/>
              <a:t> </a:t>
            </a:r>
            <a:r>
              <a:rPr lang="en-US" sz="2800" i="1" dirty="0"/>
              <a:t>la </a:t>
            </a:r>
            <a:r>
              <a:rPr lang="en-US" sz="2800" i="1" dirty="0" err="1"/>
              <a:t>yasbiqunahu</a:t>
            </a:r>
            <a:r>
              <a:rPr lang="en-US" sz="2800" i="1" dirty="0"/>
              <a:t> </a:t>
            </a:r>
            <a:r>
              <a:rPr lang="en-US" sz="2800" i="1" dirty="0" err="1"/>
              <a:t>bilqawli</a:t>
            </a:r>
            <a:r>
              <a:rPr lang="en-US" sz="2800" dirty="0"/>
              <a:t/>
            </a:r>
            <a:br>
              <a:rPr lang="en-US" sz="2800" dirty="0"/>
            </a:br>
            <a:r>
              <a:rPr lang="ur-PK" sz="2800" dirty="0" smtClean="0"/>
              <a:t/>
            </a:r>
            <a:br>
              <a:rPr lang="ur-PK" sz="2800" dirty="0" smtClean="0"/>
            </a:br>
            <a:r>
              <a:rPr lang="en-US" sz="2800" dirty="0" smtClean="0"/>
              <a:t>who </a:t>
            </a:r>
            <a:r>
              <a:rPr lang="en-US" sz="2800" dirty="0"/>
              <a:t>speak not until He has </a:t>
            </a:r>
            <a:r>
              <a:rPr lang="en-US" sz="2800" dirty="0" smtClean="0"/>
              <a:t>spoken</a:t>
            </a:r>
            <a:r>
              <a:rPr lang="ur-PK" sz="2800" dirty="0" smtClean="0"/>
              <a:t/>
            </a:r>
            <a:br>
              <a:rPr lang="ur-PK" sz="2800" dirty="0" smtClean="0"/>
            </a:br>
            <a:r>
              <a:rPr lang="ur-PK" sz="2800" dirty="0" smtClean="0"/>
              <a:t/>
            </a:r>
            <a:br>
              <a:rPr lang="ur-PK" sz="2800" dirty="0" smtClean="0"/>
            </a:br>
            <a:r>
              <a:rPr lang="ur-PK" sz="2800" dirty="0">
                <a:latin typeface="Faiz Lahori Nastaleeq" pitchFamily="2" charset="-78"/>
                <a:cs typeface="Faiz Lahori Nastaleeq" pitchFamily="2" charset="-78"/>
              </a:rPr>
              <a:t>جو اس وقت تک نہیں کہتے جب تک کہ وہ بات نہ </a:t>
            </a:r>
            <a:r>
              <a:rPr lang="ur-PK" sz="2800" dirty="0" smtClean="0">
                <a:latin typeface="Faiz Lahori Nastaleeq" pitchFamily="2" charset="-78"/>
                <a:cs typeface="Faiz Lahori Nastaleeq" pitchFamily="2" charset="-78"/>
              </a:rPr>
              <a:t>کرے</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Tkks</a:t>
            </a:r>
            <a:r>
              <a:rPr lang="en-US" sz="2800" dirty="0" smtClean="0">
                <a:latin typeface="Kruti Dev 016" pitchFamily="2" charset="0"/>
              </a:rPr>
              <a:t> </a:t>
            </a:r>
            <a:r>
              <a:rPr lang="en-US" sz="2800" dirty="0">
                <a:latin typeface="Kruti Dev 016" pitchFamily="2" charset="0"/>
              </a:rPr>
              <a:t>ml </a:t>
            </a:r>
            <a:r>
              <a:rPr lang="en-US" sz="2800" dirty="0" err="1">
                <a:latin typeface="Kruti Dev 016" pitchFamily="2" charset="0"/>
              </a:rPr>
              <a:t>oD</a:t>
            </a:r>
            <a:r>
              <a:rPr lang="en-US" sz="2800" dirty="0">
                <a:latin typeface="Kruti Dev 016" pitchFamily="2" charset="0"/>
              </a:rPr>
              <a:t>++r rd </a:t>
            </a:r>
            <a:r>
              <a:rPr lang="en-US" sz="2800" dirty="0" err="1">
                <a:latin typeface="Kruti Dev 016" pitchFamily="2" charset="0"/>
              </a:rPr>
              <a:t>ugha</a:t>
            </a:r>
            <a:r>
              <a:rPr lang="en-US" sz="2800" dirty="0">
                <a:latin typeface="Kruti Dev 016" pitchFamily="2" charset="0"/>
              </a:rPr>
              <a:t> </a:t>
            </a:r>
            <a:r>
              <a:rPr lang="en-US" sz="2800" dirty="0" err="1">
                <a:latin typeface="Kruti Dev 016" pitchFamily="2" charset="0"/>
              </a:rPr>
              <a:t>dgrs</a:t>
            </a:r>
            <a:r>
              <a:rPr lang="en-US" sz="2800" dirty="0">
                <a:latin typeface="Kruti Dev 016" pitchFamily="2" charset="0"/>
              </a:rPr>
              <a:t> </a:t>
            </a:r>
            <a:r>
              <a:rPr lang="en-US" sz="2800" dirty="0" err="1">
                <a:latin typeface="Kruti Dev 016" pitchFamily="2" charset="0"/>
              </a:rPr>
              <a:t>tc</a:t>
            </a:r>
            <a:r>
              <a:rPr lang="en-US" sz="2800" dirty="0">
                <a:latin typeface="Kruti Dev 016" pitchFamily="2" charset="0"/>
              </a:rPr>
              <a:t> rd </a:t>
            </a:r>
            <a:r>
              <a:rPr lang="en-US" sz="2800" dirty="0" err="1">
                <a:latin typeface="Kruti Dev 016" pitchFamily="2" charset="0"/>
              </a:rPr>
              <a:t>fd</a:t>
            </a:r>
            <a:r>
              <a:rPr lang="en-US" sz="2800" dirty="0">
                <a:latin typeface="Kruti Dev 016" pitchFamily="2" charset="0"/>
              </a:rPr>
              <a:t> </a:t>
            </a:r>
            <a:r>
              <a:rPr lang="en-US" sz="2800" dirty="0" err="1">
                <a:latin typeface="Kruti Dev 016" pitchFamily="2" charset="0"/>
              </a:rPr>
              <a:t>og</a:t>
            </a:r>
            <a:r>
              <a:rPr lang="en-US" sz="2800" dirty="0">
                <a:latin typeface="Kruti Dev 016" pitchFamily="2" charset="0"/>
              </a:rPr>
              <a:t> </a:t>
            </a:r>
            <a:r>
              <a:rPr lang="en-US" sz="2800" dirty="0" err="1">
                <a:latin typeface="Kruti Dev 016" pitchFamily="2" charset="0"/>
              </a:rPr>
              <a:t>ckr</a:t>
            </a:r>
            <a:r>
              <a:rPr lang="en-US" sz="2800" dirty="0">
                <a:latin typeface="Kruti Dev 016" pitchFamily="2" charset="0"/>
              </a:rPr>
              <a:t> u </a:t>
            </a:r>
            <a:r>
              <a:rPr lang="en-US" sz="2800" dirty="0" err="1" smtClean="0">
                <a:latin typeface="Kruti Dev 016" pitchFamily="2" charset="0"/>
              </a:rPr>
              <a:t>djs</a:t>
            </a:r>
            <a:r>
              <a:rPr lang="en-US" sz="2800" dirty="0" smtClean="0">
                <a:latin typeface="Kruti Dev 016" pitchFamily="2" charset="0"/>
              </a:rPr>
              <a:t/>
            </a:r>
            <a:br>
              <a:rPr lang="en-US" sz="2800" dirty="0" smtClean="0">
                <a:latin typeface="Kruti Dev 016" pitchFamily="2" charset="0"/>
              </a:rPr>
            </a:br>
            <a:r>
              <a:rPr lang="en-US" sz="2800" dirty="0" smtClean="0">
                <a:latin typeface="Kruti Dev 016" pitchFamily="2" charset="0"/>
              </a:rPr>
              <a:t>a</a:t>
            </a:r>
            <a:br>
              <a:rPr lang="en-US" sz="2800" dirty="0" smtClean="0">
                <a:latin typeface="Kruti Dev 016" pitchFamily="2" charset="0"/>
              </a:rPr>
            </a:br>
            <a:r>
              <a:rPr lang="en-US" sz="2800" dirty="0" smtClean="0">
                <a:latin typeface="LMG-Arun" pitchFamily="2" charset="0"/>
                <a:cs typeface="Arial" charset="0"/>
              </a:rPr>
              <a:t> H[VM AM,JFDF\ </a:t>
            </a:r>
            <a:r>
              <a:rPr lang="en-US" sz="2800" dirty="0" smtClean="0">
                <a:latin typeface="LMG-Arun" pitchFamily="2" charset="0"/>
                <a:cs typeface="Arial" charset="0"/>
              </a:rPr>
              <a:t>V</a:t>
            </a:r>
            <a:r>
              <a:rPr lang="en-US" sz="2800" dirty="0" smtClean="0">
                <a:latin typeface="LMG-Arun" pitchFamily="2" charset="0"/>
                <a:cs typeface="Arial" charset="0"/>
              </a:rPr>
              <a:t>&lt;,FCGF SF{,YL VFU/ JWTF GYL </a:t>
            </a:r>
            <a:r>
              <a:rPr lang="en-US" sz="2800" dirty="0"/>
              <a:t/>
            </a:r>
            <a:br>
              <a:rPr lang="en-US" sz="2800" dirty="0"/>
            </a:br>
            <a:r>
              <a:rPr lang="en-US" sz="2800" dirty="0">
                <a:latin typeface="Faiz Lahori Nastaleeq" pitchFamily="2" charset="-78"/>
                <a:cs typeface="Faiz Lahori Nastaleeq" pitchFamily="2" charset="-78"/>
              </a:rPr>
              <a:t/>
            </a:r>
            <a:br>
              <a:rPr lang="en-US"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2003548560"/>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559175"/>
            <a:ext cx="10363200" cy="1470025"/>
          </a:xfrm>
        </p:spPr>
        <p:txBody>
          <a:bodyPr/>
          <a:lstStyle/>
          <a:p>
            <a:r>
              <a:rPr lang="ur-PK" sz="5200" dirty="0">
                <a:latin typeface="1 MUHAMMADI QURANIC" pitchFamily="66" charset="-78"/>
                <a:cs typeface="1 MUHAMMADI QURANIC" pitchFamily="66" charset="-78"/>
              </a:rPr>
              <a:t>وَهُمْ بِأَمْرِهِ يَعْمَلُونَ</a:t>
            </a:r>
            <a:r>
              <a:rPr lang="en-US" sz="5200" dirty="0">
                <a:latin typeface="1 MUHAMMADI QURANIC" pitchFamily="66" charset="-78"/>
                <a:cs typeface="1 MUHAMMADI QURANIC" pitchFamily="66" charset="-78"/>
              </a:rPr>
              <a:t/>
            </a:r>
            <a:br>
              <a:rPr lang="en-US" sz="5200" dirty="0">
                <a:latin typeface="1 MUHAMMADI QURANIC" pitchFamily="66" charset="-78"/>
                <a:cs typeface="1 MUHAMMADI QURANIC" pitchFamily="66" charset="-78"/>
              </a:rPr>
            </a:br>
            <a:r>
              <a:rPr lang="ur-PK" sz="2800" dirty="0" smtClean="0">
                <a:latin typeface="1 MUHAMMADI QURANIC" pitchFamily="66" charset="-78"/>
                <a:cs typeface="1 MUHAMMADI QURANIC" pitchFamily="66" charset="-78"/>
              </a:rPr>
              <a:t/>
            </a:r>
            <a:br>
              <a:rPr lang="ur-PK" sz="2800" dirty="0" smtClean="0">
                <a:latin typeface="1 MUHAMMADI QURANIC" pitchFamily="66" charset="-78"/>
                <a:cs typeface="1 MUHAMMADI QURANIC" pitchFamily="66" charset="-78"/>
              </a:rPr>
            </a:br>
            <a:r>
              <a:rPr lang="en-US" sz="2800" i="1" dirty="0" err="1" smtClean="0"/>
              <a:t>wa</a:t>
            </a:r>
            <a:r>
              <a:rPr lang="en-US" sz="2800" i="1" dirty="0" smtClean="0"/>
              <a:t> </a:t>
            </a:r>
            <a:r>
              <a:rPr lang="en-US" sz="2800" i="1" dirty="0"/>
              <a:t>hum </a:t>
            </a:r>
            <a:r>
              <a:rPr lang="en-US" sz="2800" i="1" dirty="0" err="1"/>
              <a:t>bi'amrihi</a:t>
            </a:r>
            <a:r>
              <a:rPr lang="en-US" sz="2800" i="1" dirty="0"/>
              <a:t> </a:t>
            </a:r>
            <a:r>
              <a:rPr lang="en-US" sz="2800" i="1" dirty="0" err="1"/>
              <a:t>ya`maluna</a:t>
            </a:r>
            <a:r>
              <a:rPr lang="en-US" sz="2800" dirty="0"/>
              <a:t/>
            </a:r>
            <a:br>
              <a:rPr lang="en-US" sz="2800" dirty="0"/>
            </a:br>
            <a:r>
              <a:rPr lang="ur-PK" sz="2800" dirty="0" smtClean="0"/>
              <a:t/>
            </a:r>
            <a:br>
              <a:rPr lang="ur-PK" sz="2800" dirty="0" smtClean="0"/>
            </a:br>
            <a:r>
              <a:rPr lang="en-US" sz="2800" dirty="0" smtClean="0"/>
              <a:t>and </a:t>
            </a:r>
            <a:r>
              <a:rPr lang="en-US" sz="2800" dirty="0"/>
              <a:t>act by His command</a:t>
            </a:r>
            <a:r>
              <a:rPr lang="en-US" sz="2800" dirty="0" smtClean="0"/>
              <a:t>.</a:t>
            </a:r>
            <a:r>
              <a:rPr lang="ur-PK" sz="2800" dirty="0" smtClean="0"/>
              <a:t/>
            </a:r>
            <a:br>
              <a:rPr lang="ur-PK" sz="2800" dirty="0" smtClean="0"/>
            </a:br>
            <a:r>
              <a:rPr lang="ur-PK" sz="2800" dirty="0"/>
              <a:t/>
            </a:r>
            <a:br>
              <a:rPr lang="ur-PK" sz="2800" dirty="0"/>
            </a:br>
            <a:r>
              <a:rPr lang="ur-PK" sz="2800" dirty="0">
                <a:latin typeface="Faiz Lahori Nastaleeq" pitchFamily="2" charset="-78"/>
                <a:cs typeface="Faiz Lahori Nastaleeq" pitchFamily="2" charset="-78"/>
              </a:rPr>
              <a:t> اور اپنے حکم سے عمل نہ </a:t>
            </a:r>
            <a:r>
              <a:rPr lang="ur-PK" sz="2800" dirty="0" smtClean="0">
                <a:latin typeface="Faiz Lahori Nastaleeq" pitchFamily="2" charset="-78"/>
                <a:cs typeface="Faiz Lahori Nastaleeq" pitchFamily="2" charset="-78"/>
              </a:rPr>
              <a:t>کرے</a:t>
            </a:r>
            <a:br>
              <a:rPr lang="ur-PK" sz="2800" dirty="0" smtClean="0">
                <a:latin typeface="Faiz Lahori Nastaleeq" pitchFamily="2" charset="-78"/>
                <a:cs typeface="Faiz Lahori Nastaleeq" pitchFamily="2" charset="-78"/>
              </a:rPr>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en-US" sz="2800" dirty="0" err="1">
                <a:latin typeface="Kruti Dev 016" pitchFamily="2" charset="0"/>
              </a:rPr>
              <a:t>vkSj</a:t>
            </a:r>
            <a:r>
              <a:rPr lang="en-US" sz="2800" dirty="0">
                <a:latin typeface="Kruti Dev 016" pitchFamily="2" charset="0"/>
              </a:rPr>
              <a:t> </a:t>
            </a:r>
            <a:r>
              <a:rPr lang="en-US" sz="2800" dirty="0" err="1">
                <a:latin typeface="Kruti Dev 016" pitchFamily="2" charset="0"/>
              </a:rPr>
              <a:t>vius</a:t>
            </a:r>
            <a:r>
              <a:rPr lang="en-US" sz="2800" dirty="0">
                <a:latin typeface="Kruti Dev 016" pitchFamily="2" charset="0"/>
              </a:rPr>
              <a:t> </a:t>
            </a:r>
            <a:r>
              <a:rPr lang="en-US" sz="2800" dirty="0" err="1">
                <a:latin typeface="Kruti Dev 016" pitchFamily="2" charset="0"/>
              </a:rPr>
              <a:t>gqDe</a:t>
            </a:r>
            <a:r>
              <a:rPr lang="en-US" sz="2800" dirty="0">
                <a:latin typeface="Kruti Dev 016" pitchFamily="2" charset="0"/>
              </a:rPr>
              <a:t> </a:t>
            </a:r>
            <a:r>
              <a:rPr lang="en-US" sz="2800" dirty="0" err="1">
                <a:latin typeface="Kruti Dev 016" pitchFamily="2" charset="0"/>
              </a:rPr>
              <a:t>ls</a:t>
            </a:r>
            <a:r>
              <a:rPr lang="en-US" sz="2800" dirty="0">
                <a:latin typeface="Kruti Dev 016" pitchFamily="2" charset="0"/>
              </a:rPr>
              <a:t> vey u </a:t>
            </a:r>
            <a:r>
              <a:rPr lang="en-US" sz="2800" dirty="0" err="1" smtClean="0">
                <a:latin typeface="Kruti Dev 016" pitchFamily="2" charset="0"/>
              </a:rPr>
              <a:t>djsa</a:t>
            </a:r>
            <a:r>
              <a:rPr lang="en-US" sz="2800" dirty="0" smtClean="0">
                <a:latin typeface="Kruti Dev 016" pitchFamily="2" charset="0"/>
              </a:rPr>
              <a:t/>
            </a:r>
            <a:br>
              <a:rPr lang="en-US" sz="2800" dirty="0" smtClean="0">
                <a:latin typeface="Kruti Dev 016" pitchFamily="2" charset="0"/>
              </a:rPr>
            </a:br>
            <a:r>
              <a:rPr lang="en-US" sz="2800" dirty="0" smtClean="0">
                <a:latin typeface="Kruti Dev 016" pitchFamily="2" charset="0"/>
              </a:rPr>
              <a:t/>
            </a:r>
            <a:br>
              <a:rPr lang="en-US" sz="2800" dirty="0" smtClean="0">
                <a:latin typeface="Kruti Dev 016" pitchFamily="2" charset="0"/>
              </a:rPr>
            </a:br>
            <a:r>
              <a:rPr lang="en-US" sz="2800" dirty="0" smtClean="0">
                <a:latin typeface="LMG-Arun" pitchFamily="2" charset="0"/>
                <a:cs typeface="Arial" charset="0"/>
              </a:rPr>
              <a:t>VG[ T[GF C]SDMG]\ 5F,G SZ[ K[P </a:t>
            </a:r>
            <a:r>
              <a:rPr lang="en-US" sz="2800" dirty="0"/>
              <a:t/>
            </a:r>
            <a:br>
              <a:rPr lang="en-US" sz="2800" dirty="0"/>
            </a:br>
            <a:r>
              <a:rPr lang="en-US" sz="2800" dirty="0">
                <a:latin typeface="Faiz Lahori Nastaleeq" pitchFamily="2" charset="-78"/>
                <a:cs typeface="Faiz Lahori Nastaleeq" pitchFamily="2" charset="-78"/>
              </a:rPr>
              <a:t/>
            </a:r>
            <a:br>
              <a:rPr lang="en-US"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3868279485"/>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505200"/>
            <a:ext cx="10363200" cy="1470025"/>
          </a:xfrm>
        </p:spPr>
        <p:txBody>
          <a:bodyPr/>
          <a:lstStyle/>
          <a:p>
            <a:r>
              <a:rPr lang="ur-PK" sz="5200" dirty="0">
                <a:latin typeface="1 MUHAMMADI QURANIC" pitchFamily="66" charset="-78"/>
                <a:cs typeface="1 MUHAMMADI QURANIC" pitchFamily="66" charset="-78"/>
              </a:rPr>
              <a:t>وَرَحْمَةُ </a:t>
            </a:r>
            <a:r>
              <a:rPr lang="ur-PK" sz="5200" dirty="0" smtClean="0">
                <a:latin typeface="1 MUHAMMADI QURANIC" pitchFamily="66" charset="-78"/>
                <a:cs typeface="1 MUHAMMADI QURANIC" pitchFamily="66" charset="-78"/>
              </a:rPr>
              <a:t>ٱللہِ  </a:t>
            </a:r>
            <a:r>
              <a:rPr lang="ur-PK" sz="5200" dirty="0">
                <a:latin typeface="1 MUHAMMADI QURANIC" pitchFamily="66" charset="-78"/>
                <a:cs typeface="1 MUHAMMADI QURANIC" pitchFamily="66" charset="-78"/>
              </a:rPr>
              <a:t>وَبَرَكَاتُهُ</a:t>
            </a:r>
            <a:r>
              <a:rPr lang="en-US" sz="5200" dirty="0">
                <a:latin typeface="1 MUHAMMADI QURANIC" pitchFamily="66" charset="-78"/>
                <a:cs typeface="1 MUHAMMADI QURANIC" pitchFamily="66" charset="-78"/>
              </a:rPr>
              <a:t/>
            </a:r>
            <a:br>
              <a:rPr lang="en-US" sz="5200" dirty="0">
                <a:latin typeface="1 MUHAMMADI QURANIC" pitchFamily="66" charset="-78"/>
                <a:cs typeface="1 MUHAMMADI QURANIC" pitchFamily="66" charset="-78"/>
              </a:rPr>
            </a:br>
            <a:r>
              <a:rPr lang="ur-PK" sz="2800" dirty="0" smtClean="0">
                <a:latin typeface="1 MUHAMMADI QURANIC" pitchFamily="66" charset="-78"/>
                <a:cs typeface="1 MUHAMMADI QURANIC" pitchFamily="66" charset="-78"/>
              </a:rPr>
              <a:t/>
            </a:r>
            <a:br>
              <a:rPr lang="ur-PK" sz="2800" dirty="0" smtClean="0">
                <a:latin typeface="1 MUHAMMADI QURANIC" pitchFamily="66" charset="-78"/>
                <a:cs typeface="1 MUHAMMADI QURANIC" pitchFamily="66" charset="-78"/>
              </a:rPr>
            </a:br>
            <a:r>
              <a:rPr lang="en-US" sz="2800" i="1" dirty="0" err="1" smtClean="0"/>
              <a:t>wa</a:t>
            </a:r>
            <a:r>
              <a:rPr lang="en-US" sz="2800" i="1" dirty="0" smtClean="0"/>
              <a:t> </a:t>
            </a:r>
            <a:r>
              <a:rPr lang="en-US" sz="2800" i="1" dirty="0" err="1"/>
              <a:t>rahmatu</a:t>
            </a:r>
            <a:r>
              <a:rPr lang="en-US" sz="2800" i="1" dirty="0"/>
              <a:t> </a:t>
            </a:r>
            <a:r>
              <a:rPr lang="en-US" sz="2800" i="1" dirty="0" err="1"/>
              <a:t>allahi</a:t>
            </a:r>
            <a:r>
              <a:rPr lang="en-US" sz="2800" i="1" dirty="0"/>
              <a:t> </a:t>
            </a:r>
            <a:r>
              <a:rPr lang="en-US" sz="2800" i="1" dirty="0" err="1"/>
              <a:t>wa</a:t>
            </a:r>
            <a:r>
              <a:rPr lang="en-US" sz="2800" i="1" dirty="0"/>
              <a:t> </a:t>
            </a:r>
            <a:r>
              <a:rPr lang="en-US" sz="2800" i="1" dirty="0" err="1"/>
              <a:t>barakatuhu</a:t>
            </a:r>
            <a:r>
              <a:rPr lang="en-US" sz="2800" dirty="0"/>
              <a:t/>
            </a:r>
            <a:br>
              <a:rPr lang="en-US" sz="2800" dirty="0"/>
            </a:br>
            <a:r>
              <a:rPr lang="ur-PK" sz="2800" dirty="0" smtClean="0"/>
              <a:t/>
            </a:r>
            <a:br>
              <a:rPr lang="ur-PK" sz="2800" dirty="0" smtClean="0"/>
            </a:br>
            <a:r>
              <a:rPr lang="en-US" sz="2800" dirty="0" smtClean="0"/>
              <a:t>Allah’s </a:t>
            </a:r>
            <a:r>
              <a:rPr lang="en-US" sz="2800" dirty="0"/>
              <a:t>mercy and blessings, too, be upon them</a:t>
            </a:r>
            <a:r>
              <a:rPr lang="en-US" sz="2800" dirty="0" smtClean="0"/>
              <a:t>.</a:t>
            </a:r>
            <a:r>
              <a:rPr lang="ur-PK" sz="2800" dirty="0" smtClean="0"/>
              <a:t/>
            </a:r>
            <a:br>
              <a:rPr lang="ur-PK" sz="2800" dirty="0" smtClean="0"/>
            </a:br>
            <a:r>
              <a:rPr lang="ur-PK" sz="2800" dirty="0" smtClean="0"/>
              <a:t/>
            </a:r>
            <a:br>
              <a:rPr lang="ur-PK" sz="2800" dirty="0" smtClean="0"/>
            </a:br>
            <a:r>
              <a:rPr lang="ur-PK" sz="2800" dirty="0">
                <a:latin typeface="Faiz Lahori Nastaleeq" pitchFamily="2" charset="-78"/>
                <a:cs typeface="Faiz Lahori Nastaleeq" pitchFamily="2" charset="-78"/>
              </a:rPr>
              <a:t>اور آپ پر اللہ کی رحمت اور برکت </a:t>
            </a:r>
            <a:r>
              <a:rPr lang="ur-PK" sz="2800" dirty="0" smtClean="0">
                <a:latin typeface="Faiz Lahori Nastaleeq" pitchFamily="2" charset="-78"/>
                <a:cs typeface="Faiz Lahori Nastaleeq" pitchFamily="2" charset="-78"/>
              </a:rPr>
              <a:t>ہوگی</a:t>
            </a:r>
            <a:br>
              <a:rPr lang="ur-PK" sz="2800" dirty="0" smtClean="0">
                <a:latin typeface="Faiz Lahori Nastaleeq" pitchFamily="2" charset="-78"/>
                <a:cs typeface="Faiz Lahori Nastaleeq" pitchFamily="2" charset="-78"/>
              </a:rPr>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en-US" sz="2800" dirty="0" err="1">
                <a:latin typeface="Kruti Dev 016" pitchFamily="2" charset="0"/>
              </a:rPr>
              <a:t>vkSj</a:t>
            </a:r>
            <a:r>
              <a:rPr lang="en-US" sz="2800" dirty="0">
                <a:latin typeface="Kruti Dev 016" pitchFamily="2" charset="0"/>
              </a:rPr>
              <a:t> </a:t>
            </a:r>
            <a:r>
              <a:rPr lang="en-US" sz="2800" dirty="0" err="1">
                <a:latin typeface="Kruti Dev 016" pitchFamily="2" charset="0"/>
              </a:rPr>
              <a:t>vki</a:t>
            </a:r>
            <a:r>
              <a:rPr lang="en-US" sz="2800" dirty="0">
                <a:latin typeface="Kruti Dev 016" pitchFamily="2" charset="0"/>
              </a:rPr>
              <a:t> </a:t>
            </a:r>
            <a:r>
              <a:rPr lang="en-US" sz="2800" dirty="0" err="1">
                <a:latin typeface="Kruti Dev 016" pitchFamily="2" charset="0"/>
              </a:rPr>
              <a:t>ij</a:t>
            </a:r>
            <a:r>
              <a:rPr lang="en-US" sz="2800" dirty="0">
                <a:latin typeface="Kruti Dev 016" pitchFamily="2" charset="0"/>
              </a:rPr>
              <a:t> </a:t>
            </a:r>
            <a:r>
              <a:rPr lang="en-US" sz="2800" dirty="0" err="1">
                <a:latin typeface="Kruti Dev 016" pitchFamily="2" charset="0"/>
              </a:rPr>
              <a:t>vYykg</a:t>
            </a:r>
            <a:r>
              <a:rPr lang="en-US" sz="2800" dirty="0">
                <a:latin typeface="Kruti Dev 016" pitchFamily="2" charset="0"/>
              </a:rPr>
              <a:t> dh </a:t>
            </a:r>
            <a:r>
              <a:rPr lang="en-US" sz="2800" dirty="0" err="1">
                <a:latin typeface="Kruti Dev 016" pitchFamily="2" charset="0"/>
              </a:rPr>
              <a:t>jger</a:t>
            </a:r>
            <a:r>
              <a:rPr lang="en-US" sz="2800" dirty="0">
                <a:latin typeface="Kruti Dev 016" pitchFamily="2" charset="0"/>
              </a:rPr>
              <a:t> </a:t>
            </a:r>
            <a:r>
              <a:rPr lang="en-US" sz="2800" dirty="0" err="1">
                <a:latin typeface="Kruti Dev 016" pitchFamily="2" charset="0"/>
              </a:rPr>
              <a:t>vkSj</a:t>
            </a:r>
            <a:r>
              <a:rPr lang="en-US" sz="2800" dirty="0">
                <a:latin typeface="Kruti Dev 016" pitchFamily="2" charset="0"/>
              </a:rPr>
              <a:t> </a:t>
            </a:r>
            <a:r>
              <a:rPr lang="en-US" sz="2800" dirty="0" err="1">
                <a:latin typeface="Kruti Dev 016" pitchFamily="2" charset="0"/>
              </a:rPr>
              <a:t>cjdr</a:t>
            </a:r>
            <a:r>
              <a:rPr lang="en-US" sz="2800" dirty="0">
                <a:latin typeface="Kruti Dev 016" pitchFamily="2" charset="0"/>
              </a:rPr>
              <a:t> </a:t>
            </a:r>
            <a:r>
              <a:rPr lang="en-US" sz="2800" dirty="0" err="1" smtClean="0">
                <a:latin typeface="Kruti Dev 016" pitchFamily="2" charset="0"/>
              </a:rPr>
              <a:t>gksxh</a:t>
            </a:r>
            <a:r>
              <a:rPr lang="en-US" sz="2800" dirty="0" smtClean="0">
                <a:latin typeface="Kruti Dev 016" pitchFamily="2" charset="0"/>
              </a:rPr>
              <a:t/>
            </a:r>
            <a:br>
              <a:rPr lang="en-US" sz="2800" dirty="0" smtClean="0">
                <a:latin typeface="Kruti Dev 016" pitchFamily="2" charset="0"/>
              </a:rPr>
            </a:br>
            <a:r>
              <a:rPr lang="en-US" sz="2800" dirty="0" smtClean="0">
                <a:latin typeface="Kruti Dev 016" pitchFamily="2" charset="0"/>
              </a:rPr>
              <a:t/>
            </a:r>
            <a:br>
              <a:rPr lang="en-US" sz="2800" dirty="0" smtClean="0">
                <a:latin typeface="Kruti Dev 016" pitchFamily="2" charset="0"/>
              </a:rPr>
            </a:br>
            <a:r>
              <a:rPr lang="en-US" sz="2800" dirty="0" smtClean="0">
                <a:latin typeface="LMG-Arun" pitchFamily="2" charset="0"/>
                <a:cs typeface="Arial" charset="0"/>
              </a:rPr>
              <a:t> VF5 5Z V&lt;,FCGL ZCDTM VG[ AZSTM </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
        <p:nvSpPr>
          <p:cNvPr id="3" name="Subtitle 2"/>
          <p:cNvSpPr>
            <a:spLocks noGrp="1"/>
          </p:cNvSpPr>
          <p:nvPr>
            <p:ph type="subTitle" idx="1"/>
          </p:nvPr>
        </p:nvSpPr>
        <p:spPr>
          <a:xfrm>
            <a:off x="1828800" y="4267200"/>
            <a:ext cx="8534400" cy="1371600"/>
          </a:xfrm>
        </p:spPr>
        <p:txBody>
          <a:bodyPr/>
          <a:lstStyle/>
          <a:p>
            <a:r>
              <a:rPr lang="ur-PK" dirty="0"/>
              <a:t/>
            </a:r>
            <a:br>
              <a:rPr lang="ur-PK" dirty="0"/>
            </a:br>
            <a:endParaRPr lang="en-US" dirty="0"/>
          </a:p>
        </p:txBody>
      </p:sp>
    </p:spTree>
    <p:extLst>
      <p:ext uri="{BB962C8B-B14F-4D97-AF65-F5344CB8AC3E}">
        <p14:creationId xmlns:p14="http://schemas.microsoft.com/office/powerpoint/2010/main" xmlns="" val="3480221408"/>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482975"/>
            <a:ext cx="10363200" cy="1470025"/>
          </a:xfrm>
        </p:spPr>
        <p:txBody>
          <a:bodyPr/>
          <a:lstStyle/>
          <a:p>
            <a:r>
              <a:rPr lang="ur-PK" sz="5200" dirty="0">
                <a:latin typeface="1 MUHAMMADI QURANIC" pitchFamily="66" charset="-78"/>
                <a:cs typeface="1 MUHAMMADI QURANIC" pitchFamily="66" charset="-78"/>
              </a:rPr>
              <a:t>اَلسَّلاَمُ عَلَىٰ ٱلْأَئِمَّةِ ٱلدُّعَاةِ</a:t>
            </a:r>
            <a:r>
              <a:rPr lang="en-US" sz="5200" dirty="0">
                <a:latin typeface="1 MUHAMMADI QURANIC" pitchFamily="66" charset="-78"/>
                <a:cs typeface="1 MUHAMMADI QURANIC" pitchFamily="66" charset="-78"/>
              </a:rPr>
              <a:t/>
            </a:r>
            <a:br>
              <a:rPr lang="en-US" sz="5200" dirty="0">
                <a:latin typeface="1 MUHAMMADI QURANIC" pitchFamily="66" charset="-78"/>
                <a:cs typeface="1 MUHAMMADI QURANIC" pitchFamily="66" charset="-78"/>
              </a:rPr>
            </a:br>
            <a:r>
              <a:rPr lang="ur-PK" sz="2800" dirty="0" smtClean="0">
                <a:latin typeface="1 MUHAMMADI QURANIC" pitchFamily="66" charset="-78"/>
                <a:cs typeface="1 MUHAMMADI QURANIC" pitchFamily="66" charset="-78"/>
              </a:rPr>
              <a:t/>
            </a:r>
            <a:br>
              <a:rPr lang="ur-PK" sz="2800" dirty="0" smtClean="0">
                <a:latin typeface="1 MUHAMMADI QURANIC" pitchFamily="66" charset="-78"/>
                <a:cs typeface="1 MUHAMMADI QURANIC" pitchFamily="66" charset="-78"/>
              </a:rPr>
            </a:br>
            <a:r>
              <a:rPr lang="en-US" sz="2800" i="1" dirty="0" err="1" smtClean="0"/>
              <a:t>alssalamu</a:t>
            </a:r>
            <a:r>
              <a:rPr lang="en-US" sz="2800" i="1" dirty="0" smtClean="0"/>
              <a:t> </a:t>
            </a:r>
            <a:r>
              <a:rPr lang="en-US" sz="2800" i="1" dirty="0"/>
              <a:t>`</a:t>
            </a:r>
            <a:r>
              <a:rPr lang="en-US" sz="2800" i="1" dirty="0" err="1"/>
              <a:t>ala</a:t>
            </a:r>
            <a:r>
              <a:rPr lang="en-US" sz="2800" i="1" dirty="0"/>
              <a:t> al-</a:t>
            </a:r>
            <a:r>
              <a:rPr lang="en-US" sz="2800" i="1" dirty="0" err="1"/>
              <a:t>a'immati</a:t>
            </a:r>
            <a:r>
              <a:rPr lang="en-US" sz="2800" i="1" dirty="0"/>
              <a:t> </a:t>
            </a:r>
            <a:r>
              <a:rPr lang="en-US" sz="2800" i="1" dirty="0" err="1"/>
              <a:t>alddu`ati</a:t>
            </a:r>
            <a:r>
              <a:rPr lang="en-US" sz="2800" dirty="0"/>
              <a:t/>
            </a:r>
            <a:br>
              <a:rPr lang="en-US" sz="2800" dirty="0"/>
            </a:br>
            <a:r>
              <a:rPr lang="ur-PK" sz="2800" dirty="0" smtClean="0"/>
              <a:t/>
            </a:r>
            <a:br>
              <a:rPr lang="ur-PK" sz="2800" dirty="0" smtClean="0"/>
            </a:br>
            <a:r>
              <a:rPr lang="en-US" sz="2800" dirty="0" smtClean="0"/>
              <a:t>Peace </a:t>
            </a:r>
            <a:r>
              <a:rPr lang="en-US" sz="2800" dirty="0"/>
              <a:t>be upon the Imams, the heralds</a:t>
            </a:r>
            <a:r>
              <a:rPr lang="en-US" sz="2800" dirty="0" smtClean="0"/>
              <a:t>,</a:t>
            </a:r>
            <a:r>
              <a:rPr lang="ur-PK" sz="2800" dirty="0" smtClean="0"/>
              <a:t/>
            </a:r>
            <a:br>
              <a:rPr lang="ur-PK" sz="2800" dirty="0" smtClean="0"/>
            </a:br>
            <a:r>
              <a:rPr lang="ur-PK" sz="2800" dirty="0" smtClean="0"/>
              <a:t/>
            </a:r>
            <a:br>
              <a:rPr lang="ur-PK" sz="2800" dirty="0" smtClean="0"/>
            </a:br>
            <a:r>
              <a:rPr lang="ur-PK" sz="2800" dirty="0">
                <a:latin typeface="Faiz Lahori Nastaleeq" pitchFamily="2" charset="-78"/>
                <a:cs typeface="Faiz Lahori Nastaleeq" pitchFamily="2" charset="-78"/>
              </a:rPr>
              <a:t>سلام ہو اماموں ، مبلغین </a:t>
            </a:r>
            <a:r>
              <a:rPr lang="ur-PK" sz="2800" dirty="0" smtClean="0">
                <a:latin typeface="Faiz Lahori Nastaleeq" pitchFamily="2" charset="-78"/>
                <a:cs typeface="Faiz Lahori Nastaleeq" pitchFamily="2" charset="-78"/>
              </a:rPr>
              <a:t>کو</a:t>
            </a:r>
            <a:br>
              <a:rPr lang="ur-PK" sz="2800" dirty="0" smtClean="0">
                <a:latin typeface="Faiz Lahori Nastaleeq" pitchFamily="2" charset="-78"/>
                <a:cs typeface="Faiz Lahori Nastaleeq" pitchFamily="2" charset="-78"/>
              </a:rPr>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en-US" sz="2800" dirty="0" err="1">
                <a:latin typeface="Kruti Dev 016" pitchFamily="2" charset="0"/>
              </a:rPr>
              <a:t>lyke</a:t>
            </a:r>
            <a:r>
              <a:rPr lang="en-US" sz="2800" dirty="0">
                <a:latin typeface="Kruti Dev 016" pitchFamily="2" charset="0"/>
              </a:rPr>
              <a:t> </a:t>
            </a:r>
            <a:r>
              <a:rPr lang="en-US" sz="2800" dirty="0" err="1">
                <a:latin typeface="Kruti Dev 016" pitchFamily="2" charset="0"/>
              </a:rPr>
              <a:t>gks</a:t>
            </a:r>
            <a:r>
              <a:rPr lang="en-US" sz="2800" dirty="0">
                <a:latin typeface="Kruti Dev 016" pitchFamily="2" charset="0"/>
              </a:rPr>
              <a:t> </a:t>
            </a:r>
            <a:r>
              <a:rPr lang="en-US" sz="2800" dirty="0" err="1">
                <a:latin typeface="Kruti Dev 016" pitchFamily="2" charset="0"/>
              </a:rPr>
              <a:t>bekeksa</a:t>
            </a:r>
            <a:r>
              <a:rPr lang="en-US" sz="2800" dirty="0">
                <a:latin typeface="Kruti Dev 016" pitchFamily="2" charset="0"/>
              </a:rPr>
              <a:t>] </a:t>
            </a:r>
            <a:r>
              <a:rPr lang="en-US" sz="2800" dirty="0" err="1" smtClean="0">
                <a:latin typeface="Kruti Dev 016" pitchFamily="2" charset="0"/>
              </a:rPr>
              <a:t>eqcfYysx+hu</a:t>
            </a:r>
            <a:r>
              <a:rPr lang="en-US" sz="2800" dirty="0" smtClean="0">
                <a:latin typeface="Kruti Dev 016" pitchFamily="2" charset="0"/>
              </a:rPr>
              <a:t> </a:t>
            </a:r>
            <a:r>
              <a:rPr lang="en-US" sz="2800" dirty="0" err="1" smtClean="0">
                <a:latin typeface="Kruti Dev 016" pitchFamily="2" charset="0"/>
              </a:rPr>
              <a:t>dks</a:t>
            </a:r>
            <a:r>
              <a:rPr lang="en-US" sz="2800" dirty="0" smtClean="0">
                <a:latin typeface="Kruti Dev 016" pitchFamily="2" charset="0"/>
              </a:rPr>
              <a:t/>
            </a:r>
            <a:br>
              <a:rPr lang="en-US" sz="2800" dirty="0" smtClean="0">
                <a:latin typeface="Kruti Dev 016" pitchFamily="2" charset="0"/>
              </a:rPr>
            </a:br>
            <a:r>
              <a:rPr lang="en-US" sz="2800" dirty="0" smtClean="0">
                <a:latin typeface="Kruti Dev 016" pitchFamily="2" charset="0"/>
              </a:rPr>
              <a:t/>
            </a:r>
            <a:br>
              <a:rPr lang="en-US" sz="2800" dirty="0" smtClean="0">
                <a:latin typeface="Kruti Dev 016" pitchFamily="2" charset="0"/>
              </a:rPr>
            </a:br>
            <a:r>
              <a:rPr lang="en-US" sz="2800" dirty="0" smtClean="0">
                <a:latin typeface="LMG-Arun" pitchFamily="2" charset="0"/>
                <a:cs typeface="Arial" charset="0"/>
              </a:rPr>
              <a:t>;,FD CM NFJT VF5GFZF .DFDM 5Z4 </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
        <p:nvSpPr>
          <p:cNvPr id="3" name="Subtitle 2"/>
          <p:cNvSpPr>
            <a:spLocks noGrp="1"/>
          </p:cNvSpPr>
          <p:nvPr>
            <p:ph type="subTitle" idx="1"/>
          </p:nvPr>
        </p:nvSpPr>
        <p:spPr/>
        <p:txBody>
          <a:bodyPr/>
          <a:lstStyle/>
          <a:p>
            <a:r>
              <a:rPr lang="ur-PK" dirty="0">
                <a:latin typeface="Faiz Lahori Nastaleeq" pitchFamily="2" charset="-78"/>
                <a:cs typeface="Faiz Lahori Nastaleeq" pitchFamily="2" charset="-78"/>
              </a:rPr>
              <a:t/>
            </a:r>
            <a:br>
              <a:rPr lang="ur-PK" dirty="0">
                <a:latin typeface="Faiz Lahori Nastaleeq" pitchFamily="2" charset="-78"/>
                <a:cs typeface="Faiz Lahori Nastaleeq" pitchFamily="2" charset="-78"/>
              </a:rPr>
            </a:br>
            <a:endParaRPr lang="en-US" dirty="0">
              <a:latin typeface="Faiz Lahori Nastaleeq" pitchFamily="2" charset="-78"/>
              <a:cs typeface="Faiz Lahori Nastaleeq" pitchFamily="2" charset="-78"/>
            </a:endParaRPr>
          </a:p>
        </p:txBody>
      </p:sp>
    </p:spTree>
    <p:extLst>
      <p:ext uri="{BB962C8B-B14F-4D97-AF65-F5344CB8AC3E}">
        <p14:creationId xmlns:p14="http://schemas.microsoft.com/office/powerpoint/2010/main" xmlns="" val="3019223593"/>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254375"/>
            <a:ext cx="10363200" cy="1470025"/>
          </a:xfrm>
        </p:spPr>
        <p:txBody>
          <a:bodyPr/>
          <a:lstStyle/>
          <a:p>
            <a:r>
              <a:rPr lang="ur-PK" sz="5200" dirty="0">
                <a:latin typeface="1 MUHAMMADI QURANIC" pitchFamily="66" charset="-78"/>
                <a:cs typeface="1 MUHAMMADI QURANIC" pitchFamily="66" charset="-78"/>
              </a:rPr>
              <a:t>وَٱلْقَادَةِ ٱلْهُدَاةِ</a:t>
            </a:r>
            <a:r>
              <a:rPr lang="en-US" sz="5200" dirty="0">
                <a:latin typeface="1 MUHAMMADI QURANIC" pitchFamily="66" charset="-78"/>
                <a:cs typeface="1 MUHAMMADI QURANIC" pitchFamily="66" charset="-78"/>
              </a:rPr>
              <a:t/>
            </a:r>
            <a:br>
              <a:rPr lang="en-US" sz="5200" dirty="0">
                <a:latin typeface="1 MUHAMMADI QURANIC" pitchFamily="66" charset="-78"/>
                <a:cs typeface="1 MUHAMMADI QURANIC" pitchFamily="66" charset="-78"/>
              </a:rPr>
            </a:br>
            <a:r>
              <a:rPr lang="ur-PK" sz="2800" dirty="0" smtClean="0">
                <a:latin typeface="1 MUHAMMADI QURANIC" pitchFamily="66" charset="-78"/>
                <a:cs typeface="1 MUHAMMADI QURANIC" pitchFamily="66" charset="-78"/>
              </a:rPr>
              <a:t/>
            </a:r>
            <a:br>
              <a:rPr lang="ur-PK" sz="2800" dirty="0" smtClean="0">
                <a:latin typeface="1 MUHAMMADI QURANIC" pitchFamily="66" charset="-78"/>
                <a:cs typeface="1 MUHAMMADI QURANIC" pitchFamily="66" charset="-78"/>
              </a:rPr>
            </a:br>
            <a:r>
              <a:rPr lang="en-US" sz="2800" i="1" dirty="0" err="1" smtClean="0"/>
              <a:t>walqadati</a:t>
            </a:r>
            <a:r>
              <a:rPr lang="en-US" sz="2800" i="1" dirty="0" smtClean="0"/>
              <a:t> </a:t>
            </a:r>
            <a:r>
              <a:rPr lang="en-US" sz="2800" i="1" dirty="0" err="1"/>
              <a:t>alhudati</a:t>
            </a:r>
            <a:r>
              <a:rPr lang="en-US" sz="2800" dirty="0"/>
              <a:t/>
            </a:r>
            <a:br>
              <a:rPr lang="en-US" sz="2800" dirty="0"/>
            </a:br>
            <a:r>
              <a:rPr lang="ur-PK" sz="2800" dirty="0" smtClean="0"/>
              <a:t/>
            </a:r>
            <a:br>
              <a:rPr lang="ur-PK" sz="2800" dirty="0" smtClean="0"/>
            </a:br>
            <a:r>
              <a:rPr lang="en-US" sz="2800" dirty="0" smtClean="0"/>
              <a:t>the </a:t>
            </a:r>
            <a:r>
              <a:rPr lang="en-US" sz="2800" dirty="0"/>
              <a:t>leaders, the guides</a:t>
            </a:r>
            <a:r>
              <a:rPr lang="en-US" sz="2800" dirty="0" smtClean="0"/>
              <a:t>,</a:t>
            </a:r>
            <a:r>
              <a:rPr lang="ur-PK" sz="2800" dirty="0" smtClean="0"/>
              <a:t/>
            </a:r>
            <a:br>
              <a:rPr lang="ur-PK" sz="2800" dirty="0" smtClean="0"/>
            </a:br>
            <a:r>
              <a:rPr lang="ur-PK" sz="2800" dirty="0"/>
              <a:t/>
            </a:r>
            <a:br>
              <a:rPr lang="ur-PK" sz="2800" dirty="0"/>
            </a:br>
            <a:r>
              <a:rPr lang="ur-PK" sz="2800" dirty="0">
                <a:latin typeface="Faiz Lahori Nastaleeq" pitchFamily="2" charset="-78"/>
                <a:cs typeface="Faiz Lahori Nastaleeq" pitchFamily="2" charset="-78"/>
              </a:rPr>
              <a:t>اور ہدایت کی طرف رہنمائی کریں</a:t>
            </a:r>
            <a:br>
              <a:rPr lang="ur-PK" sz="2800" dirty="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a:latin typeface="Kruti Dev 016" pitchFamily="2" charset="0"/>
              </a:rPr>
              <a:t>vkSj</a:t>
            </a:r>
            <a:r>
              <a:rPr lang="en-US" sz="2800" dirty="0">
                <a:latin typeface="Kruti Dev 016" pitchFamily="2" charset="0"/>
              </a:rPr>
              <a:t> </a:t>
            </a:r>
            <a:r>
              <a:rPr lang="en-US" sz="2800" dirty="0" err="1">
                <a:latin typeface="Kruti Dev 016" pitchFamily="2" charset="0"/>
              </a:rPr>
              <a:t>fgnk;r</a:t>
            </a:r>
            <a:r>
              <a:rPr lang="en-US" sz="2800" dirty="0">
                <a:latin typeface="Kruti Dev 016" pitchFamily="2" charset="0"/>
              </a:rPr>
              <a:t> dh </a:t>
            </a:r>
            <a:r>
              <a:rPr lang="en-US" sz="2800" dirty="0" err="1">
                <a:latin typeface="Kruti Dev 016" pitchFamily="2" charset="0"/>
              </a:rPr>
              <a:t>rjQ</a:t>
            </a:r>
            <a:r>
              <a:rPr lang="en-US" sz="2800" dirty="0">
                <a:latin typeface="Kruti Dev 016" pitchFamily="2" charset="0"/>
              </a:rPr>
              <a:t>+ </a:t>
            </a:r>
            <a:r>
              <a:rPr lang="en-US" sz="2800" dirty="0" err="1">
                <a:latin typeface="Kruti Dev 016" pitchFamily="2" charset="0"/>
              </a:rPr>
              <a:t>jguqekbZ</a:t>
            </a:r>
            <a:r>
              <a:rPr lang="en-US" sz="2800" dirty="0">
                <a:latin typeface="Kruti Dev 016" pitchFamily="2" charset="0"/>
              </a:rPr>
              <a:t> </a:t>
            </a:r>
            <a:r>
              <a:rPr lang="en-US" sz="2800" dirty="0" err="1" smtClean="0">
                <a:latin typeface="Kruti Dev 016" pitchFamily="2" charset="0"/>
              </a:rPr>
              <a:t>djsa</a:t>
            </a:r>
            <a:r>
              <a:rPr lang="en-US" sz="2800" dirty="0" smtClean="0">
                <a:latin typeface="Kruti Dev 016" pitchFamily="2" charset="0"/>
              </a:rPr>
              <a:t/>
            </a:r>
            <a:br>
              <a:rPr lang="en-US" sz="2800" dirty="0" smtClean="0">
                <a:latin typeface="Kruti Dev 016" pitchFamily="2" charset="0"/>
              </a:rPr>
            </a:br>
            <a:r>
              <a:rPr lang="en-US" sz="2800" dirty="0" smtClean="0">
                <a:latin typeface="Kruti Dev 016" pitchFamily="2" charset="0"/>
              </a:rPr>
              <a:t/>
            </a:r>
            <a:br>
              <a:rPr lang="en-US" sz="2800" dirty="0" smtClean="0">
                <a:latin typeface="Kruti Dev 016" pitchFamily="2" charset="0"/>
              </a:rPr>
            </a:br>
            <a:r>
              <a:rPr lang="en-US" sz="2800" dirty="0" smtClean="0">
                <a:latin typeface="LMG-Arun" pitchFamily="2" charset="0"/>
                <a:cs typeface="Arial" charset="0"/>
              </a:rPr>
              <a:t> </a:t>
            </a:r>
            <a:r>
              <a:rPr lang="en-US" sz="2800" dirty="0" err="1" smtClean="0">
                <a:latin typeface="LMG-Arun" pitchFamily="2" charset="0"/>
                <a:cs typeface="Arial" charset="0"/>
              </a:rPr>
              <a:t>lCNFITGF</a:t>
            </a:r>
            <a:r>
              <a:rPr lang="en-US" sz="2800" dirty="0" smtClean="0">
                <a:latin typeface="LMG-Arun" pitchFamily="2" charset="0"/>
                <a:cs typeface="Arial" charset="0"/>
              </a:rPr>
              <a:t> VFU[JFGM 5Z </a:t>
            </a:r>
            <a:r>
              <a:rPr lang="en-US" sz="2800" dirty="0"/>
              <a:t/>
            </a:r>
            <a:br>
              <a:rPr lang="en-US" sz="2800" dirty="0"/>
            </a:br>
            <a:endParaRPr lang="en-US" sz="2800" dirty="0"/>
          </a:p>
        </p:txBody>
      </p:sp>
    </p:spTree>
    <p:extLst>
      <p:ext uri="{BB962C8B-B14F-4D97-AF65-F5344CB8AC3E}">
        <p14:creationId xmlns:p14="http://schemas.microsoft.com/office/powerpoint/2010/main" xmlns="" val="3073298695"/>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482975"/>
            <a:ext cx="10363200" cy="1470025"/>
          </a:xfrm>
        </p:spPr>
        <p:txBody>
          <a:bodyPr/>
          <a:lstStyle/>
          <a:p>
            <a:r>
              <a:rPr lang="ur-PK" sz="5200" dirty="0">
                <a:latin typeface="1 MUHAMMADI QURANIC" pitchFamily="66" charset="-78"/>
                <a:cs typeface="1 MUHAMMADI QURANIC" pitchFamily="66" charset="-78"/>
              </a:rPr>
              <a:t>وَٱلسَّادَةِ ٱلْوُلاَةِ</a:t>
            </a:r>
            <a:r>
              <a:rPr lang="en-US" sz="5200" dirty="0">
                <a:latin typeface="1 MUHAMMADI QURANIC" pitchFamily="66" charset="-78"/>
                <a:cs typeface="1 MUHAMMADI QURANIC" pitchFamily="66" charset="-78"/>
              </a:rPr>
              <a:t/>
            </a:r>
            <a:br>
              <a:rPr lang="en-US" sz="5200" dirty="0">
                <a:latin typeface="1 MUHAMMADI QURANIC" pitchFamily="66" charset="-78"/>
                <a:cs typeface="1 MUHAMMADI QURANIC" pitchFamily="66" charset="-78"/>
              </a:rPr>
            </a:br>
            <a:r>
              <a:rPr lang="ur-PK" sz="2800" dirty="0" smtClean="0">
                <a:latin typeface="1 MUHAMMADI QURANIC" pitchFamily="66" charset="-78"/>
                <a:cs typeface="1 MUHAMMADI QURANIC" pitchFamily="66" charset="-78"/>
              </a:rPr>
              <a:t/>
            </a:r>
            <a:br>
              <a:rPr lang="ur-PK" sz="2800" dirty="0" smtClean="0">
                <a:latin typeface="1 MUHAMMADI QURANIC" pitchFamily="66" charset="-78"/>
                <a:cs typeface="1 MUHAMMADI QURANIC" pitchFamily="66" charset="-78"/>
              </a:rPr>
            </a:br>
            <a:r>
              <a:rPr lang="en-US" sz="2800" i="1" dirty="0" err="1" smtClean="0"/>
              <a:t>walssadati</a:t>
            </a:r>
            <a:r>
              <a:rPr lang="en-US" sz="2800" i="1" dirty="0" smtClean="0"/>
              <a:t> </a:t>
            </a:r>
            <a:r>
              <a:rPr lang="en-US" sz="2800" i="1" dirty="0" err="1" smtClean="0"/>
              <a:t>alwulati</a:t>
            </a:r>
            <a:r>
              <a:rPr lang="ur-PK" sz="2800" i="1" dirty="0" smtClean="0"/>
              <a:t/>
            </a:r>
            <a:br>
              <a:rPr lang="ur-PK" sz="2800" i="1" dirty="0" smtClean="0"/>
            </a:br>
            <a:r>
              <a:rPr lang="en-US" sz="2800" dirty="0"/>
              <a:t/>
            </a:r>
            <a:br>
              <a:rPr lang="en-US" sz="2800" dirty="0"/>
            </a:br>
            <a:r>
              <a:rPr lang="en-US" sz="2800" dirty="0"/>
              <a:t>the chiefs, the authorities</a:t>
            </a:r>
            <a:r>
              <a:rPr lang="en-US" sz="2800" dirty="0" smtClean="0"/>
              <a:t>,</a:t>
            </a:r>
            <a:r>
              <a:rPr lang="ur-PK" sz="2800" dirty="0" smtClean="0"/>
              <a:t/>
            </a:r>
            <a:br>
              <a:rPr lang="ur-PK" sz="2800" dirty="0" smtClean="0"/>
            </a:br>
            <a:r>
              <a:rPr lang="ur-PK" sz="2800" dirty="0"/>
              <a:t/>
            </a:r>
            <a:br>
              <a:rPr lang="ur-PK" sz="2800" dirty="0"/>
            </a:br>
            <a:r>
              <a:rPr lang="ur-PK" sz="2800" dirty="0" smtClean="0">
                <a:latin typeface="Faiz Lahori Nastaleeq" pitchFamily="2" charset="-78"/>
                <a:cs typeface="Faiz Lahori Nastaleeq" pitchFamily="2" charset="-78"/>
              </a:rPr>
              <a:t>آپ </a:t>
            </a:r>
            <a:r>
              <a:rPr lang="ur-PK" sz="2800" dirty="0">
                <a:latin typeface="Faiz Lahori Nastaleeq" pitchFamily="2" charset="-78"/>
                <a:cs typeface="Faiz Lahori Nastaleeq" pitchFamily="2" charset="-78"/>
              </a:rPr>
              <a:t>محبت کرنے والے </a:t>
            </a:r>
            <a:r>
              <a:rPr lang="ur-PK" sz="2800" dirty="0" smtClean="0">
                <a:latin typeface="Faiz Lahori Nastaleeq" pitchFamily="2" charset="-78"/>
                <a:cs typeface="Faiz Lahori Nastaleeq" pitchFamily="2" charset="-78"/>
              </a:rPr>
              <a:t>ہیں</a:t>
            </a:r>
            <a:br>
              <a:rPr lang="ur-PK" sz="2800" dirty="0" smtClean="0">
                <a:latin typeface="Faiz Lahori Nastaleeq" pitchFamily="2" charset="-78"/>
                <a:cs typeface="Faiz Lahori Nastaleeq" pitchFamily="2" charset="-78"/>
              </a:rPr>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en-US" sz="2800" dirty="0" err="1">
                <a:latin typeface="Kruti Dev 016" pitchFamily="2" charset="0"/>
              </a:rPr>
              <a:t>vki</a:t>
            </a:r>
            <a:r>
              <a:rPr lang="en-US" sz="2800" dirty="0">
                <a:latin typeface="Kruti Dev 016" pitchFamily="2" charset="0"/>
              </a:rPr>
              <a:t> </a:t>
            </a:r>
            <a:r>
              <a:rPr lang="en-US" sz="2800" dirty="0" err="1">
                <a:latin typeface="Kruti Dev 016" pitchFamily="2" charset="0"/>
              </a:rPr>
              <a:t>eksgCcr</a:t>
            </a:r>
            <a:r>
              <a:rPr lang="en-US" sz="2800" dirty="0">
                <a:latin typeface="Kruti Dev 016" pitchFamily="2" charset="0"/>
              </a:rPr>
              <a:t> </a:t>
            </a:r>
            <a:r>
              <a:rPr lang="en-US" sz="2800" dirty="0" err="1">
                <a:latin typeface="Kruti Dev 016" pitchFamily="2" charset="0"/>
              </a:rPr>
              <a:t>djus</a:t>
            </a:r>
            <a:r>
              <a:rPr lang="en-US" sz="2800" dirty="0">
                <a:latin typeface="Kruti Dev 016" pitchFamily="2" charset="0"/>
              </a:rPr>
              <a:t> </a:t>
            </a:r>
            <a:r>
              <a:rPr lang="en-US" sz="2800" dirty="0" err="1">
                <a:latin typeface="Kruti Dev 016" pitchFamily="2" charset="0"/>
              </a:rPr>
              <a:t>okys</a:t>
            </a:r>
            <a:r>
              <a:rPr lang="en-US" sz="2800" dirty="0">
                <a:latin typeface="Kruti Dev 016" pitchFamily="2" charset="0"/>
              </a:rPr>
              <a:t> </a:t>
            </a:r>
            <a:r>
              <a:rPr lang="en-US" sz="2800" dirty="0" err="1" smtClean="0">
                <a:latin typeface="Kruti Dev 016" pitchFamily="2" charset="0"/>
              </a:rPr>
              <a:t>gSa</a:t>
            </a:r>
            <a:r>
              <a:rPr lang="en-US" sz="2800" dirty="0" smtClean="0">
                <a:latin typeface="Kruti Dev 016" pitchFamily="2" charset="0"/>
              </a:rPr>
              <a:t/>
            </a:r>
            <a:br>
              <a:rPr lang="en-US" sz="2800" dirty="0" smtClean="0">
                <a:latin typeface="Kruti Dev 016" pitchFamily="2" charset="0"/>
              </a:rPr>
            </a:br>
            <a:r>
              <a:rPr lang="en-US" sz="2800" dirty="0" smtClean="0">
                <a:latin typeface="Kruti Dev 016" pitchFamily="2" charset="0"/>
              </a:rPr>
              <a:t/>
            </a:r>
            <a:br>
              <a:rPr lang="en-US" sz="2800" dirty="0" smtClean="0">
                <a:latin typeface="Kruti Dev 016" pitchFamily="2" charset="0"/>
              </a:rPr>
            </a:br>
            <a:r>
              <a:rPr lang="en-US" sz="2800" dirty="0" smtClean="0">
                <a:latin typeface="LMG-Arun" pitchFamily="2" charset="0"/>
                <a:cs typeface="Arial" charset="0"/>
              </a:rPr>
              <a:t>J,LVMGF ;ZNFZM 5Z4 </a:t>
            </a: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806831987"/>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940175"/>
            <a:ext cx="10363200" cy="1470025"/>
          </a:xfrm>
        </p:spPr>
        <p:txBody>
          <a:bodyPr/>
          <a:lstStyle/>
          <a:p>
            <a:r>
              <a:rPr lang="ur-PK" sz="5200" dirty="0">
                <a:latin typeface="1 MUHAMMADI QURANIC" pitchFamily="66" charset="-78"/>
                <a:cs typeface="1 MUHAMMADI QURANIC" pitchFamily="66" charset="-78"/>
              </a:rPr>
              <a:t>وَٱلذَّادَةِ ٱلْحُمَاةِ</a:t>
            </a:r>
            <a:r>
              <a:rPr lang="en-US" sz="5200" dirty="0">
                <a:latin typeface="1 MUHAMMADI QURANIC" pitchFamily="66" charset="-78"/>
                <a:cs typeface="1 MUHAMMADI QURANIC" pitchFamily="66" charset="-78"/>
              </a:rPr>
              <a:t/>
            </a:r>
            <a:br>
              <a:rPr lang="en-US" sz="5200" dirty="0">
                <a:latin typeface="1 MUHAMMADI QURANIC" pitchFamily="66" charset="-78"/>
                <a:cs typeface="1 MUHAMMADI QURANIC" pitchFamily="66" charset="-78"/>
              </a:rPr>
            </a:br>
            <a:r>
              <a:rPr lang="en-US" sz="2800" dirty="0" smtClean="0">
                <a:latin typeface="1 MUHAMMADI QURANIC" pitchFamily="66" charset="-78"/>
                <a:cs typeface="1 MUHAMMADI QURANIC" pitchFamily="66" charset="-78"/>
              </a:rPr>
              <a:t/>
            </a:r>
            <a:br>
              <a:rPr lang="en-US" sz="2800" dirty="0" smtClean="0">
                <a:latin typeface="1 MUHAMMADI QURANIC" pitchFamily="66" charset="-78"/>
                <a:cs typeface="1 MUHAMMADI QURANIC" pitchFamily="66" charset="-78"/>
              </a:rPr>
            </a:br>
            <a:r>
              <a:rPr lang="en-US" sz="2800" i="1" dirty="0" err="1" smtClean="0"/>
              <a:t>waldhdhadati</a:t>
            </a:r>
            <a:r>
              <a:rPr lang="en-US" sz="2800" i="1" dirty="0" smtClean="0"/>
              <a:t> </a:t>
            </a:r>
            <a:r>
              <a:rPr lang="en-US" sz="2800" i="1" dirty="0" err="1" smtClean="0"/>
              <a:t>alhumati</a:t>
            </a:r>
            <a:r>
              <a:rPr lang="ur-PK" sz="2800" i="1" dirty="0" smtClean="0"/>
              <a:t/>
            </a:r>
            <a:br>
              <a:rPr lang="ur-PK" sz="2800" i="1" dirty="0" smtClean="0"/>
            </a:br>
            <a:r>
              <a:rPr lang="en-US" sz="2800" dirty="0"/>
              <a:t/>
            </a:r>
            <a:br>
              <a:rPr lang="en-US" sz="2800" dirty="0"/>
            </a:br>
            <a:r>
              <a:rPr lang="en-US" sz="2800" dirty="0"/>
              <a:t>the defenders, the protectors</a:t>
            </a:r>
            <a:r>
              <a:rPr lang="en-US" sz="2800" dirty="0" smtClean="0"/>
              <a:t>,</a:t>
            </a:r>
            <a:r>
              <a:rPr lang="ur-PK" sz="2800" dirty="0" smtClean="0"/>
              <a:t/>
            </a:r>
            <a:br>
              <a:rPr lang="ur-PK" sz="2800" dirty="0" smtClean="0"/>
            </a:br>
            <a:r>
              <a:rPr lang="ur-PK" sz="2800" dirty="0" smtClean="0"/>
              <a:t/>
            </a:r>
            <a:br>
              <a:rPr lang="ur-PK" sz="2800" dirty="0" smtClean="0"/>
            </a:br>
            <a:r>
              <a:rPr lang="ur-PK" sz="2800" dirty="0">
                <a:latin typeface="Faiz Lahori Nastaleeq" pitchFamily="2" charset="-78"/>
                <a:cs typeface="Faiz Lahori Nastaleeq" pitchFamily="2" charset="-78"/>
              </a:rPr>
              <a:t>حفاظت کرنے </a:t>
            </a:r>
            <a:r>
              <a:rPr lang="ur-PK" sz="2800" dirty="0" smtClean="0">
                <a:latin typeface="Faiz Lahori Nastaleeq" pitchFamily="2" charset="-78"/>
                <a:cs typeface="Faiz Lahori Nastaleeq" pitchFamily="2" charset="-78"/>
              </a:rPr>
              <a:t>والوں</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a:latin typeface="Faiz Lahori Nastaleeq" pitchFamily="2" charset="-78"/>
                <a:cs typeface="Faiz Lahori Nastaleeq" pitchFamily="2" charset="-78"/>
              </a:rPr>
              <a:t/>
            </a:r>
            <a:br>
              <a:rPr lang="en-US" sz="2800" dirty="0">
                <a:latin typeface="Faiz Lahori Nastaleeq" pitchFamily="2" charset="-78"/>
                <a:cs typeface="Faiz Lahori Nastaleeq" pitchFamily="2" charset="-78"/>
              </a:rPr>
            </a:br>
            <a:r>
              <a:rPr lang="en-US" sz="2800" dirty="0" err="1" smtClean="0">
                <a:latin typeface="Kruti Dev 016" pitchFamily="2" charset="0"/>
              </a:rPr>
              <a:t>fgQ+kt+r</a:t>
            </a:r>
            <a:r>
              <a:rPr lang="en-US" sz="2800" dirty="0" smtClean="0">
                <a:latin typeface="Kruti Dev 016" pitchFamily="2" charset="0"/>
              </a:rPr>
              <a:t> </a:t>
            </a:r>
            <a:r>
              <a:rPr lang="en-US" sz="2800" dirty="0" err="1">
                <a:latin typeface="Kruti Dev 016" pitchFamily="2" charset="0"/>
              </a:rPr>
              <a:t>djus</a:t>
            </a:r>
            <a:r>
              <a:rPr lang="en-US" sz="2800" dirty="0">
                <a:latin typeface="Kruti Dev 016" pitchFamily="2" charset="0"/>
              </a:rPr>
              <a:t> </a:t>
            </a:r>
            <a:r>
              <a:rPr lang="en-US" sz="2800" dirty="0" err="1" smtClean="0">
                <a:latin typeface="Kruti Dev 016" pitchFamily="2" charset="0"/>
              </a:rPr>
              <a:t>okyksa</a:t>
            </a:r>
            <a:r>
              <a:rPr lang="en-US" sz="2800" dirty="0" smtClean="0">
                <a:latin typeface="Kruti Dev 016" pitchFamily="2" charset="0"/>
              </a:rPr>
              <a:t/>
            </a:r>
            <a:br>
              <a:rPr lang="en-US" sz="2800" dirty="0" smtClean="0">
                <a:latin typeface="Kruti Dev 016" pitchFamily="2" charset="0"/>
              </a:rPr>
            </a:br>
            <a:r>
              <a:rPr lang="en-US" sz="2800" dirty="0" smtClean="0">
                <a:latin typeface="Kruti Dev 016" pitchFamily="2" charset="0"/>
              </a:rPr>
              <a:t/>
            </a:r>
            <a:br>
              <a:rPr lang="en-US" sz="2800" dirty="0" smtClean="0">
                <a:latin typeface="Kruti Dev 016" pitchFamily="2" charset="0"/>
              </a:rPr>
            </a:br>
            <a:r>
              <a:rPr lang="en-US" sz="2800" dirty="0" smtClean="0">
                <a:latin typeface="LMG-Arun" pitchFamily="2" charset="0"/>
                <a:cs typeface="Arial" charset="0"/>
              </a:rPr>
              <a:t>Z1F6 SZGFZFVM 5Z </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en-US" sz="2800" dirty="0">
                <a:latin typeface="Faiz Lahori Nastaleeq" pitchFamily="2" charset="-78"/>
                <a:cs typeface="Faiz Lahori Nastaleeq" pitchFamily="2" charset="-78"/>
              </a:rPr>
              <a:t/>
            </a:r>
            <a:br>
              <a:rPr lang="en-US" sz="2800" dirty="0">
                <a:latin typeface="Faiz Lahori Nastaleeq" pitchFamily="2" charset="-78"/>
                <a:cs typeface="Faiz Lahori Nastaleeq" pitchFamily="2" charset="-78"/>
              </a:rPr>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722500959"/>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048000"/>
            <a:ext cx="10363200" cy="1470025"/>
          </a:xfrm>
        </p:spPr>
        <p:txBody>
          <a:bodyPr/>
          <a:lstStyle/>
          <a:p>
            <a:r>
              <a:rPr lang="ur-PK" sz="5200" dirty="0">
                <a:latin typeface="1 MUHAMMADI QURANIC" pitchFamily="66" charset="-78"/>
                <a:cs typeface="1 MUHAMMADI QURANIC" pitchFamily="66" charset="-78"/>
              </a:rPr>
              <a:t>وَأَهْلِ ٱلذِّكْرِ</a:t>
            </a:r>
            <a:r>
              <a:rPr lang="en-US" sz="5200" dirty="0">
                <a:latin typeface="1 MUHAMMADI QURANIC" pitchFamily="66" charset="-78"/>
                <a:cs typeface="1 MUHAMMADI QURANIC" pitchFamily="66" charset="-78"/>
              </a:rPr>
              <a:t/>
            </a:r>
            <a:br>
              <a:rPr lang="en-US" sz="5200" dirty="0">
                <a:latin typeface="1 MUHAMMADI QURANIC" pitchFamily="66" charset="-78"/>
                <a:cs typeface="1 MUHAMMADI QURANIC" pitchFamily="66" charset="-78"/>
              </a:rPr>
            </a:br>
            <a:r>
              <a:rPr lang="en-US" sz="2800" dirty="0" smtClean="0">
                <a:latin typeface="1 MUHAMMADI QURANIC" pitchFamily="66" charset="-78"/>
                <a:cs typeface="1 MUHAMMADI QURANIC" pitchFamily="66" charset="-78"/>
              </a:rPr>
              <a:t/>
            </a:r>
            <a:br>
              <a:rPr lang="en-US" sz="2800" dirty="0" smtClean="0">
                <a:latin typeface="1 MUHAMMADI QURANIC" pitchFamily="66" charset="-78"/>
                <a:cs typeface="1 MUHAMMADI QURANIC" pitchFamily="66" charset="-78"/>
              </a:rPr>
            </a:br>
            <a:r>
              <a:rPr lang="en-US" sz="2800" i="1" dirty="0" err="1" smtClean="0"/>
              <a:t>wa</a:t>
            </a:r>
            <a:r>
              <a:rPr lang="en-US" sz="2800" i="1" dirty="0" smtClean="0"/>
              <a:t> </a:t>
            </a:r>
            <a:r>
              <a:rPr lang="en-US" sz="2800" i="1" dirty="0" err="1"/>
              <a:t>ahli</a:t>
            </a:r>
            <a:r>
              <a:rPr lang="en-US" sz="2800" i="1" dirty="0"/>
              <a:t> </a:t>
            </a:r>
            <a:r>
              <a:rPr lang="en-US" sz="2800" i="1" dirty="0" err="1"/>
              <a:t>aldhdhikri</a:t>
            </a:r>
            <a:r>
              <a:rPr lang="en-US" sz="2800" dirty="0"/>
              <a:t/>
            </a:r>
            <a:br>
              <a:rPr lang="en-US" sz="2800" dirty="0"/>
            </a:br>
            <a:r>
              <a:rPr lang="en-US" sz="2800" dirty="0" smtClean="0"/>
              <a:t/>
            </a:r>
            <a:br>
              <a:rPr lang="en-US" sz="2800" dirty="0" smtClean="0"/>
            </a:br>
            <a:r>
              <a:rPr lang="en-US" sz="2800" dirty="0" smtClean="0"/>
              <a:t>the </a:t>
            </a:r>
            <a:r>
              <a:rPr lang="en-US" sz="2800" dirty="0"/>
              <a:t>people of the Reminder (i.e. the Qur'an</a:t>
            </a:r>
            <a:r>
              <a:rPr lang="en-US" sz="2800" dirty="0" smtClean="0"/>
              <a:t>),</a:t>
            </a:r>
            <a:br>
              <a:rPr lang="en-US" sz="2800" dirty="0" smtClean="0"/>
            </a:br>
            <a:r>
              <a:rPr lang="en-US" sz="2800" dirty="0"/>
              <a:t/>
            </a:r>
            <a:br>
              <a:rPr lang="en-US" sz="2800" dirty="0"/>
            </a:br>
            <a:r>
              <a:rPr lang="ur-PK" sz="2800" dirty="0">
                <a:latin typeface="Faiz Lahori Nastaleeq" pitchFamily="2" charset="-78"/>
                <a:cs typeface="Faiz Lahori Nastaleeq" pitchFamily="2" charset="-78"/>
              </a:rPr>
              <a:t>قرآن مجید کے پیروکار </a:t>
            </a:r>
            <a:r>
              <a:rPr lang="ur-PK" sz="2800" dirty="0" smtClean="0">
                <a:latin typeface="Faiz Lahori Nastaleeq" pitchFamily="2" charset="-78"/>
                <a:cs typeface="Faiz Lahori Nastaleeq" pitchFamily="2" charset="-78"/>
              </a:rPr>
              <a:t>لوگ</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a:latin typeface="Faiz Lahori Nastaleeq" pitchFamily="2" charset="-78"/>
                <a:cs typeface="Faiz Lahori Nastaleeq" pitchFamily="2" charset="-78"/>
              </a:rPr>
              <a:t/>
            </a:r>
            <a:br>
              <a:rPr lang="en-US" sz="2800" dirty="0">
                <a:latin typeface="Faiz Lahori Nastaleeq" pitchFamily="2" charset="-78"/>
                <a:cs typeface="Faiz Lahori Nastaleeq" pitchFamily="2" charset="-78"/>
              </a:rPr>
            </a:br>
            <a:r>
              <a:rPr lang="en-US" sz="2800" dirty="0" err="1">
                <a:latin typeface="Kruti Dev 016" pitchFamily="2" charset="0"/>
              </a:rPr>
              <a:t>d+qvkZu</a:t>
            </a:r>
            <a:r>
              <a:rPr lang="en-US" sz="2800" dirty="0">
                <a:latin typeface="Kruti Dev 016" pitchFamily="2" charset="0"/>
              </a:rPr>
              <a:t> </a:t>
            </a:r>
            <a:r>
              <a:rPr lang="en-US" sz="2800" dirty="0" err="1">
                <a:latin typeface="Kruti Dev 016" pitchFamily="2" charset="0"/>
              </a:rPr>
              <a:t>ethn</a:t>
            </a:r>
            <a:r>
              <a:rPr lang="en-US" sz="2800" dirty="0">
                <a:latin typeface="Kruti Dev 016" pitchFamily="2" charset="0"/>
              </a:rPr>
              <a:t> ds </a:t>
            </a:r>
            <a:r>
              <a:rPr lang="en-US" sz="2800" dirty="0" err="1">
                <a:latin typeface="Kruti Dev 016" pitchFamily="2" charset="0"/>
              </a:rPr>
              <a:t>iSjksdkj</a:t>
            </a:r>
            <a:r>
              <a:rPr lang="en-US" sz="2800" dirty="0">
                <a:latin typeface="Kruti Dev 016" pitchFamily="2" charset="0"/>
              </a:rPr>
              <a:t> </a:t>
            </a:r>
            <a:r>
              <a:rPr lang="en-US" sz="2800" dirty="0" err="1" smtClean="0">
                <a:latin typeface="Kruti Dev 016" pitchFamily="2" charset="0"/>
              </a:rPr>
              <a:t>yksx</a:t>
            </a:r>
            <a:r>
              <a:rPr lang="en-US" sz="2800" dirty="0" smtClean="0">
                <a:latin typeface="Kruti Dev 016" pitchFamily="2" charset="0"/>
              </a:rPr>
              <a:t/>
            </a:r>
            <a:br>
              <a:rPr lang="en-US" sz="2800" dirty="0" smtClean="0">
                <a:latin typeface="Kruti Dev 016" pitchFamily="2" charset="0"/>
              </a:rPr>
            </a:br>
            <a:r>
              <a:rPr lang="en-US" sz="2800" dirty="0" smtClean="0">
                <a:latin typeface="Kruti Dev 016" pitchFamily="2" charset="0"/>
              </a:rPr>
              <a:t/>
            </a:r>
            <a:br>
              <a:rPr lang="en-US" sz="2800" dirty="0" smtClean="0">
                <a:latin typeface="Kruti Dev 016" pitchFamily="2" charset="0"/>
              </a:rPr>
            </a:br>
            <a:r>
              <a:rPr lang="en-US" sz="2800" dirty="0" smtClean="0">
                <a:latin typeface="LMG-Arun" pitchFamily="2" charset="0"/>
                <a:cs typeface="Arial" charset="0"/>
              </a:rPr>
              <a:t>VC,[ </a:t>
            </a:r>
            <a:r>
              <a:rPr lang="en-US" sz="2800" dirty="0" err="1" smtClean="0">
                <a:latin typeface="LMG-Arun" pitchFamily="2" charset="0"/>
                <a:cs typeface="Arial" charset="0"/>
              </a:rPr>
              <a:t>lhS</a:t>
            </a:r>
            <a:r>
              <a:rPr lang="en-US" sz="2800" dirty="0" smtClean="0">
                <a:latin typeface="LMG-Arun" pitchFamily="2" charset="0"/>
                <a:cs typeface="Arial" charset="0"/>
              </a:rPr>
              <a:t>| </a:t>
            </a:r>
            <a:r>
              <a:rPr lang="en-US" sz="2800" dirty="0" smtClean="0">
                <a:latin typeface="LMG-Arun" pitchFamily="2" charset="0"/>
                <a:cs typeface="Arial" charset="0"/>
              </a:rPr>
              <a:t>5Z4 </a:t>
            </a:r>
            <a:r>
              <a:rPr lang="en-US" sz="2800" dirty="0" err="1" smtClean="0">
                <a:latin typeface="LMG-Arun" pitchFamily="2" charset="0"/>
                <a:cs typeface="Arial" charset="0"/>
              </a:rPr>
              <a:t>sS</a:t>
            </a:r>
            <a:r>
              <a:rPr lang="en-US" sz="2800" dirty="0" smtClean="0">
                <a:latin typeface="LMG-Arun" pitchFamily="2" charset="0"/>
                <a:cs typeface="Arial" charset="0"/>
              </a:rPr>
              <a:t>]ZVFG SF </a:t>
            </a:r>
            <a:r>
              <a:rPr lang="en-US" sz="2800" dirty="0" err="1" smtClean="0">
                <a:latin typeface="LMG-Arun" pitchFamily="2" charset="0"/>
                <a:cs typeface="Arial" charset="0"/>
              </a:rPr>
              <a:t>hLS|f</a:t>
            </a:r>
            <a:endParaRPr lang="en-US" sz="2800" dirty="0"/>
          </a:p>
        </p:txBody>
      </p:sp>
    </p:spTree>
    <p:extLst>
      <p:ext uri="{BB962C8B-B14F-4D97-AF65-F5344CB8AC3E}">
        <p14:creationId xmlns:p14="http://schemas.microsoft.com/office/powerpoint/2010/main" xmlns="" val="131614534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178175"/>
            <a:ext cx="10363200" cy="1470025"/>
          </a:xfrm>
        </p:spPr>
        <p:txBody>
          <a:bodyPr/>
          <a:lstStyle/>
          <a:p>
            <a:r>
              <a:rPr lang="ur-PK" sz="5200" dirty="0">
                <a:latin typeface="1 MUHAMMADI QURANIC" pitchFamily="66" charset="-78"/>
                <a:cs typeface="1 MUHAMMADI QURANIC" pitchFamily="66" charset="-78"/>
              </a:rPr>
              <a:t>وَمُخْتَلَفَ </a:t>
            </a:r>
            <a:r>
              <a:rPr lang="ur-PK" sz="5200" dirty="0" smtClean="0">
                <a:latin typeface="1 MUHAMMADI QURANIC" pitchFamily="66" charset="-78"/>
                <a:cs typeface="1 MUHAMMADI QURANIC" pitchFamily="66" charset="-78"/>
              </a:rPr>
              <a:t>ٱلْمَلَآئِكَةِ</a:t>
            </a:r>
            <a:r>
              <a:rPr lang="en-US" sz="5200" dirty="0"/>
              <a:t/>
            </a:r>
            <a:br>
              <a:rPr lang="en-US" sz="5200" dirty="0"/>
            </a:br>
            <a:r>
              <a:rPr lang="ur-PK" sz="2800" i="1" dirty="0" smtClean="0"/>
              <a:t/>
            </a:r>
            <a:br>
              <a:rPr lang="ur-PK" sz="2800" i="1" dirty="0" smtClean="0"/>
            </a:br>
            <a:r>
              <a:rPr lang="en-US" sz="2800" i="1" dirty="0" err="1" smtClean="0"/>
              <a:t>wa</a:t>
            </a:r>
            <a:r>
              <a:rPr lang="en-US" sz="2800" i="1" dirty="0" smtClean="0"/>
              <a:t> </a:t>
            </a:r>
            <a:r>
              <a:rPr lang="en-US" sz="2800" i="1" dirty="0" err="1"/>
              <a:t>mukhtalafa</a:t>
            </a:r>
            <a:r>
              <a:rPr lang="en-US" sz="2800" i="1" dirty="0"/>
              <a:t> </a:t>
            </a:r>
            <a:r>
              <a:rPr lang="en-US" sz="2800" i="1" dirty="0" err="1" smtClean="0"/>
              <a:t>almala'ikati</a:t>
            </a:r>
            <a:r>
              <a:rPr lang="ur-PK" sz="2800" i="1" dirty="0" smtClean="0"/>
              <a:t/>
            </a:r>
            <a:br>
              <a:rPr lang="ur-PK" sz="2800" i="1" dirty="0" smtClean="0"/>
            </a:br>
            <a:r>
              <a:rPr lang="en-US" sz="2800" dirty="0"/>
              <a:t/>
            </a:r>
            <a:br>
              <a:rPr lang="en-US" sz="2800" dirty="0"/>
            </a:br>
            <a:r>
              <a:rPr lang="en-US" sz="2800" dirty="0"/>
              <a:t>frequently visited by the angels</a:t>
            </a:r>
            <a:r>
              <a:rPr lang="en-US" sz="2800" dirty="0" smtClean="0"/>
              <a:t>,</a:t>
            </a:r>
            <a:br>
              <a:rPr lang="en-US" sz="2800" dirty="0" smtClean="0"/>
            </a:br>
            <a:r>
              <a:rPr lang="en-US" sz="2800" dirty="0"/>
              <a:t/>
            </a:r>
            <a:br>
              <a:rPr lang="en-US" sz="2800" dirty="0"/>
            </a:br>
            <a:r>
              <a:rPr lang="ur-PK" sz="2800" dirty="0">
                <a:latin typeface="Faiz Lahori Nastaleeq" pitchFamily="2" charset="-78"/>
                <a:cs typeface="Faiz Lahori Nastaleeq" pitchFamily="2" charset="-78"/>
              </a:rPr>
              <a:t>فرشتے آپ کی طرف رجوع کرتے </a:t>
            </a:r>
            <a:r>
              <a:rPr lang="ur-PK" sz="2800" dirty="0" smtClean="0">
                <a:latin typeface="Faiz Lahori Nastaleeq" pitchFamily="2" charset="-78"/>
                <a:cs typeface="Faiz Lahori Nastaleeq" pitchFamily="2" charset="-78"/>
              </a:rPr>
              <a:t>ہیں</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a:latin typeface="Faiz Lahori Nastaleeq" pitchFamily="2" charset="-78"/>
                <a:cs typeface="Faiz Lahori Nastaleeq" pitchFamily="2" charset="-78"/>
              </a:rPr>
              <a:t/>
            </a:r>
            <a:br>
              <a:rPr lang="en-US" sz="2800" dirty="0">
                <a:latin typeface="Faiz Lahori Nastaleeq" pitchFamily="2" charset="-78"/>
                <a:cs typeface="Faiz Lahori Nastaleeq" pitchFamily="2" charset="-78"/>
              </a:rPr>
            </a:br>
            <a:r>
              <a:rPr lang="en-US" sz="2800" dirty="0" err="1">
                <a:latin typeface="Kruti Dev 016" pitchFamily="2" charset="0"/>
              </a:rPr>
              <a:t>Qfj’rs</a:t>
            </a:r>
            <a:r>
              <a:rPr lang="en-US" sz="2800" dirty="0">
                <a:latin typeface="Kruti Dev 016" pitchFamily="2" charset="0"/>
              </a:rPr>
              <a:t> </a:t>
            </a:r>
            <a:r>
              <a:rPr lang="en-US" sz="2800" dirty="0" err="1">
                <a:latin typeface="Kruti Dev 016" pitchFamily="2" charset="0"/>
              </a:rPr>
              <a:t>vkidh</a:t>
            </a:r>
            <a:r>
              <a:rPr lang="en-US" sz="2800" dirty="0">
                <a:latin typeface="Kruti Dev 016" pitchFamily="2" charset="0"/>
              </a:rPr>
              <a:t> </a:t>
            </a:r>
            <a:r>
              <a:rPr lang="en-US" sz="2800" dirty="0" err="1">
                <a:latin typeface="Kruti Dev 016" pitchFamily="2" charset="0"/>
              </a:rPr>
              <a:t>rjQ</a:t>
            </a:r>
            <a:r>
              <a:rPr lang="en-US" sz="2800" dirty="0">
                <a:latin typeface="Kruti Dev 016" pitchFamily="2" charset="0"/>
              </a:rPr>
              <a:t> #</a:t>
            </a:r>
            <a:r>
              <a:rPr lang="en-US" sz="2800" dirty="0" err="1">
                <a:latin typeface="Kruti Dev 016" pitchFamily="2" charset="0"/>
              </a:rPr>
              <a:t>tw</a:t>
            </a:r>
            <a:r>
              <a:rPr lang="en-US" sz="2800" dirty="0">
                <a:latin typeface="Kruti Dev 016" pitchFamily="2" charset="0"/>
              </a:rPr>
              <a:t> </a:t>
            </a:r>
            <a:r>
              <a:rPr lang="en-US" sz="2800" dirty="0" err="1">
                <a:latin typeface="Kruti Dev 016" pitchFamily="2" charset="0"/>
              </a:rPr>
              <a:t>djrs</a:t>
            </a:r>
            <a:r>
              <a:rPr lang="en-US" sz="2800" dirty="0">
                <a:latin typeface="Kruti Dev 016" pitchFamily="2" charset="0"/>
              </a:rPr>
              <a:t> </a:t>
            </a:r>
            <a:r>
              <a:rPr lang="en-US" sz="2800" dirty="0" err="1">
                <a:latin typeface="Kruti Dev 016" pitchFamily="2" charset="0"/>
              </a:rPr>
              <a:t>gSa</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
        <p:nvSpPr>
          <p:cNvPr id="3" name="Subtitle 2"/>
          <p:cNvSpPr>
            <a:spLocks noGrp="1"/>
          </p:cNvSpPr>
          <p:nvPr>
            <p:ph type="subTitle" idx="1"/>
          </p:nvPr>
        </p:nvSpPr>
        <p:spPr/>
        <p:txBody>
          <a:bodyPr/>
          <a:lstStyle/>
          <a:p>
            <a:endParaRPr lang="en-US" dirty="0" smtClean="0">
              <a:latin typeface="Faiz Lahori Nastaleeq" pitchFamily="2" charset="-78"/>
              <a:cs typeface="Faiz Lahori Nastaleeq" pitchFamily="2" charset="-78"/>
            </a:endParaRPr>
          </a:p>
          <a:p>
            <a:endParaRPr lang="en-US" dirty="0">
              <a:latin typeface="Faiz Lahori Nastaleeq" pitchFamily="2" charset="-78"/>
              <a:cs typeface="Faiz Lahori Nastaleeq" pitchFamily="2" charset="-78"/>
            </a:endParaRPr>
          </a:p>
          <a:p>
            <a:endParaRPr lang="en-US" dirty="0" smtClean="0">
              <a:latin typeface="Faiz Lahori Nastaleeq" pitchFamily="2" charset="-78"/>
              <a:cs typeface="Faiz Lahori Nastaleeq" pitchFamily="2" charset="-78"/>
            </a:endParaRPr>
          </a:p>
          <a:p>
            <a:endParaRPr lang="en-US" sz="1200" dirty="0" smtClean="0">
              <a:latin typeface="Faiz Lahori Nastaleeq" pitchFamily="2" charset="-78"/>
              <a:cs typeface="Faiz Lahori Nastaleeq" pitchFamily="2" charset="-78"/>
            </a:endParaRPr>
          </a:p>
          <a:p>
            <a:r>
              <a:rPr lang="en-US" dirty="0" smtClean="0">
                <a:latin typeface="LMG-Arun" pitchFamily="2" charset="0"/>
                <a:cs typeface="Arial" charset="0"/>
              </a:rPr>
              <a:t>VG[ </a:t>
            </a:r>
            <a:r>
              <a:rPr lang="en-US" dirty="0" err="1" smtClean="0">
                <a:latin typeface="LMG-Arun" pitchFamily="2" charset="0"/>
                <a:cs typeface="Arial" charset="0"/>
              </a:rPr>
              <a:t>OlZxTFVMG</a:t>
            </a:r>
            <a:r>
              <a:rPr lang="en-US" dirty="0" smtClean="0">
                <a:latin typeface="LMG-Arun" pitchFamily="2" charset="0"/>
                <a:cs typeface="Arial" charset="0"/>
              </a:rPr>
              <a:t>[ </a:t>
            </a:r>
            <a:r>
              <a:rPr lang="en-US" dirty="0" err="1" smtClean="0">
                <a:latin typeface="LMG-Arun" pitchFamily="2" charset="0"/>
                <a:cs typeface="Arial" charset="0"/>
              </a:rPr>
              <a:t>pTZJFG</a:t>
            </a:r>
            <a:r>
              <a:rPr lang="en-US" dirty="0" smtClean="0">
                <a:latin typeface="LMG-Arun" pitchFamily="2" charset="0"/>
                <a:cs typeface="Arial" charset="0"/>
              </a:rPr>
              <a:t>]\ :YFG </a:t>
            </a:r>
            <a:r>
              <a:rPr lang="ur-PK" dirty="0">
                <a:latin typeface="Faiz Lahori Nastaleeq" pitchFamily="2" charset="-78"/>
                <a:cs typeface="Faiz Lahori Nastaleeq" pitchFamily="2" charset="-78"/>
              </a:rPr>
              <a:t/>
            </a:r>
            <a:br>
              <a:rPr lang="ur-PK" dirty="0">
                <a:latin typeface="Faiz Lahori Nastaleeq" pitchFamily="2" charset="-78"/>
                <a:cs typeface="Faiz Lahori Nastaleeq" pitchFamily="2" charset="-78"/>
              </a:rPr>
            </a:br>
            <a:endParaRPr lang="en-US" dirty="0">
              <a:latin typeface="Faiz Lahori Nastaleeq" pitchFamily="2" charset="-78"/>
              <a:cs typeface="Faiz Lahori Nastaleeq" pitchFamily="2" charset="-78"/>
            </a:endParaRPr>
          </a:p>
        </p:txBody>
      </p:sp>
    </p:spTree>
    <p:extLst>
      <p:ext uri="{BB962C8B-B14F-4D97-AF65-F5344CB8AC3E}">
        <p14:creationId xmlns:p14="http://schemas.microsoft.com/office/powerpoint/2010/main" xmlns="" val="2576420195"/>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505200"/>
            <a:ext cx="10363200" cy="1470025"/>
          </a:xfrm>
        </p:spPr>
        <p:txBody>
          <a:bodyPr/>
          <a:lstStyle/>
          <a:p>
            <a:r>
              <a:rPr lang="ur-PK" sz="5200" dirty="0">
                <a:latin typeface="1 MUHAMMADI QURANIC" pitchFamily="66" charset="-78"/>
                <a:cs typeface="1 MUHAMMADI QURANIC" pitchFamily="66" charset="-78"/>
              </a:rPr>
              <a:t>وَأُوْلِي ٱلْأَمْرِ</a:t>
            </a:r>
            <a:r>
              <a:rPr lang="en-US" sz="5200" dirty="0">
                <a:latin typeface="1 MUHAMMADI QURANIC" pitchFamily="66" charset="-78"/>
                <a:cs typeface="1 MUHAMMADI QURANIC" pitchFamily="66" charset="-78"/>
              </a:rPr>
              <a:t/>
            </a:r>
            <a:br>
              <a:rPr lang="en-US" sz="5200" dirty="0">
                <a:latin typeface="1 MUHAMMADI QURANIC" pitchFamily="66" charset="-78"/>
                <a:cs typeface="1 MUHAMMADI QURANIC" pitchFamily="66" charset="-78"/>
              </a:rPr>
            </a:br>
            <a:r>
              <a:rPr lang="en-US" sz="2800" dirty="0" smtClean="0">
                <a:latin typeface="1 MUHAMMADI QURANIC" pitchFamily="66" charset="-78"/>
                <a:cs typeface="1 MUHAMMADI QURANIC" pitchFamily="66" charset="-78"/>
              </a:rPr>
              <a:t/>
            </a:r>
            <a:br>
              <a:rPr lang="en-US" sz="2800" dirty="0" smtClean="0">
                <a:latin typeface="1 MUHAMMADI QURANIC" pitchFamily="66" charset="-78"/>
                <a:cs typeface="1 MUHAMMADI QURANIC" pitchFamily="66" charset="-78"/>
              </a:rPr>
            </a:br>
            <a:r>
              <a:rPr lang="en-US" sz="2800" i="1" dirty="0" err="1" smtClean="0"/>
              <a:t>wa</a:t>
            </a:r>
            <a:r>
              <a:rPr lang="en-US" sz="2800" i="1" dirty="0" smtClean="0"/>
              <a:t> </a:t>
            </a:r>
            <a:r>
              <a:rPr lang="en-US" sz="2800" i="1" dirty="0" err="1"/>
              <a:t>uli</a:t>
            </a:r>
            <a:r>
              <a:rPr lang="en-US" sz="2800" i="1" dirty="0"/>
              <a:t> al-</a:t>
            </a:r>
            <a:r>
              <a:rPr lang="en-US" sz="2800" i="1" dirty="0" err="1"/>
              <a:t>amri</a:t>
            </a:r>
            <a:r>
              <a:rPr lang="en-US" sz="2800" dirty="0"/>
              <a:t/>
            </a:r>
            <a:br>
              <a:rPr lang="en-US" sz="2800" dirty="0"/>
            </a:br>
            <a:r>
              <a:rPr lang="en-US" sz="2800" dirty="0" smtClean="0"/>
              <a:t/>
            </a:r>
            <a:br>
              <a:rPr lang="en-US" sz="2800" dirty="0" smtClean="0"/>
            </a:br>
            <a:r>
              <a:rPr lang="en-US" sz="2800" dirty="0" smtClean="0"/>
              <a:t>the </a:t>
            </a:r>
            <a:r>
              <a:rPr lang="en-US" sz="2800" dirty="0"/>
              <a:t>men in authority</a:t>
            </a:r>
            <a:r>
              <a:rPr lang="en-US" sz="2800" dirty="0" smtClean="0"/>
              <a:t>,</a:t>
            </a:r>
            <a:br>
              <a:rPr lang="en-US" sz="2800" dirty="0" smtClean="0"/>
            </a:br>
            <a:r>
              <a:rPr lang="en-US" sz="2800" dirty="0"/>
              <a:t/>
            </a:r>
            <a:br>
              <a:rPr lang="en-US" sz="2800" dirty="0"/>
            </a:br>
            <a:r>
              <a:rPr lang="ur-PK" sz="2800" dirty="0">
                <a:latin typeface="Faiz Lahori Nastaleeq" pitchFamily="2" charset="-78"/>
                <a:cs typeface="Faiz Lahori Nastaleeq" pitchFamily="2" charset="-78"/>
              </a:rPr>
              <a:t>جو اختیار میں </a:t>
            </a:r>
            <a:r>
              <a:rPr lang="ur-PK" sz="2800" dirty="0" smtClean="0">
                <a:latin typeface="Faiz Lahori Nastaleeq" pitchFamily="2" charset="-78"/>
                <a:cs typeface="Faiz Lahori Nastaleeq" pitchFamily="2" charset="-78"/>
              </a:rPr>
              <a:t>ہیں</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a:latin typeface="Faiz Lahori Nastaleeq" pitchFamily="2" charset="-78"/>
                <a:cs typeface="Faiz Lahori Nastaleeq" pitchFamily="2" charset="-78"/>
              </a:rPr>
              <a:t/>
            </a:r>
            <a:br>
              <a:rPr lang="en-US" sz="2800" dirty="0">
                <a:latin typeface="Faiz Lahori Nastaleeq" pitchFamily="2" charset="-78"/>
                <a:cs typeface="Faiz Lahori Nastaleeq" pitchFamily="2" charset="-78"/>
              </a:rPr>
            </a:br>
            <a:r>
              <a:rPr lang="en-US" sz="2800" dirty="0" err="1" smtClean="0">
                <a:latin typeface="Kruti Dev 016" pitchFamily="2" charset="0"/>
              </a:rPr>
              <a:t>Tkks</a:t>
            </a:r>
            <a:r>
              <a:rPr lang="en-US" sz="2800" dirty="0" smtClean="0">
                <a:latin typeface="Kruti Dev 016" pitchFamily="2" charset="0"/>
              </a:rPr>
              <a:t> </a:t>
            </a:r>
            <a:r>
              <a:rPr lang="en-US" sz="2800" dirty="0">
                <a:latin typeface="Kruti Dev 016" pitchFamily="2" charset="0"/>
              </a:rPr>
              <a:t>b[+</a:t>
            </a:r>
            <a:r>
              <a:rPr lang="en-US" sz="2800" dirty="0" err="1">
                <a:latin typeface="Kruti Dev 016" pitchFamily="2" charset="0"/>
              </a:rPr>
              <a:t>rs;kj</a:t>
            </a:r>
            <a:r>
              <a:rPr lang="en-US" sz="2800" dirty="0">
                <a:latin typeface="Kruti Dev 016" pitchFamily="2" charset="0"/>
              </a:rPr>
              <a:t> </a:t>
            </a:r>
            <a:r>
              <a:rPr lang="en-US" sz="2800" dirty="0" err="1">
                <a:latin typeface="Kruti Dev 016" pitchFamily="2" charset="0"/>
              </a:rPr>
              <a:t>esa</a:t>
            </a:r>
            <a:r>
              <a:rPr lang="en-US" sz="2800" dirty="0">
                <a:latin typeface="Kruti Dev 016" pitchFamily="2" charset="0"/>
              </a:rPr>
              <a:t> </a:t>
            </a:r>
            <a:r>
              <a:rPr lang="en-US" sz="2800" dirty="0" err="1" smtClean="0">
                <a:latin typeface="Kruti Dev 016" pitchFamily="2" charset="0"/>
              </a:rPr>
              <a:t>gSa</a:t>
            </a:r>
            <a:r>
              <a:rPr lang="en-US" sz="2800" dirty="0" smtClean="0">
                <a:latin typeface="Kruti Dev 016" pitchFamily="2" charset="0"/>
              </a:rPr>
              <a:t/>
            </a:r>
            <a:br>
              <a:rPr lang="en-US" sz="2800" dirty="0" smtClean="0">
                <a:latin typeface="Kruti Dev 016" pitchFamily="2" charset="0"/>
              </a:rPr>
            </a:br>
            <a:r>
              <a:rPr lang="en-US" sz="2800" dirty="0" smtClean="0">
                <a:latin typeface="Kruti Dev 016" pitchFamily="2" charset="0"/>
              </a:rPr>
              <a:t/>
            </a:r>
            <a:br>
              <a:rPr lang="en-US" sz="2800" dirty="0" smtClean="0">
                <a:latin typeface="Kruti Dev 016" pitchFamily="2" charset="0"/>
              </a:rPr>
            </a:br>
            <a:r>
              <a:rPr lang="en-US" sz="2800" dirty="0" err="1" smtClean="0">
                <a:latin typeface="LMG-Arun" pitchFamily="2" charset="0"/>
                <a:cs typeface="Arial" charset="0"/>
              </a:rPr>
              <a:t>sNLGGFf</a:t>
            </a:r>
            <a:r>
              <a:rPr lang="en-US" sz="2800" dirty="0" smtClean="0">
                <a:latin typeface="LMG-Arun" pitchFamily="2" charset="0"/>
                <a:cs typeface="Arial" charset="0"/>
              </a:rPr>
              <a:t> </a:t>
            </a:r>
            <a:r>
              <a:rPr lang="en-US" sz="2800" dirty="0" err="1" smtClean="0">
                <a:latin typeface="LMG-Arun" pitchFamily="2" charset="0"/>
                <a:cs typeface="Arial" charset="0"/>
              </a:rPr>
              <a:t>CFlSDM</a:t>
            </a:r>
            <a:r>
              <a:rPr lang="en-US" sz="2800" dirty="0" smtClean="0">
                <a:latin typeface="LMG-Arun" pitchFamily="2" charset="0"/>
                <a:cs typeface="Arial" charset="0"/>
              </a:rPr>
              <a:t> 5Z4 </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1058857830"/>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276600"/>
            <a:ext cx="10363200" cy="1470025"/>
          </a:xfrm>
        </p:spPr>
        <p:txBody>
          <a:bodyPr/>
          <a:lstStyle/>
          <a:p>
            <a:r>
              <a:rPr lang="ur-PK" sz="5200" dirty="0">
                <a:latin typeface="1 MUHAMMADI QURANIC" pitchFamily="66" charset="-78"/>
                <a:cs typeface="1 MUHAMMADI QURANIC" pitchFamily="66" charset="-78"/>
              </a:rPr>
              <a:t>وَبَقِيَّةِ </a:t>
            </a:r>
            <a:r>
              <a:rPr lang="ur-PK" sz="5200" dirty="0" smtClean="0">
                <a:latin typeface="1 MUHAMMADI QURANIC" pitchFamily="66" charset="-78"/>
                <a:cs typeface="1 MUHAMMADI QURANIC" pitchFamily="66" charset="-78"/>
              </a:rPr>
              <a:t>ٱللہ</a:t>
            </a:r>
            <a:r>
              <a:rPr lang="ur-PK" sz="5200" dirty="0">
                <a:latin typeface="1 MUHAMMADI QURANIC" pitchFamily="66" charset="-78"/>
                <a:cs typeface="1 MUHAMMADI QURANIC" pitchFamily="66" charset="-78"/>
              </a:rPr>
              <a:t>ِ</a:t>
            </a:r>
            <a:r>
              <a:rPr lang="ur-PK" sz="5200" dirty="0" smtClean="0">
                <a:latin typeface="1 MUHAMMADI QURANIC" pitchFamily="66" charset="-78"/>
                <a:cs typeface="1 MUHAMMADI QURANIC" pitchFamily="66" charset="-78"/>
              </a:rPr>
              <a:t>  </a:t>
            </a:r>
            <a:r>
              <a:rPr lang="ur-PK" sz="5200" dirty="0">
                <a:latin typeface="1 MUHAMMADI QURANIC" pitchFamily="66" charset="-78"/>
                <a:cs typeface="1 MUHAMMADI QURANIC" pitchFamily="66" charset="-78"/>
              </a:rPr>
              <a:t>وَخِيَرَتِهِ</a:t>
            </a:r>
            <a:r>
              <a:rPr lang="en-US" sz="5200" dirty="0">
                <a:latin typeface="1 MUHAMMADI QURANIC" pitchFamily="66" charset="-78"/>
                <a:cs typeface="1 MUHAMMADI QURANIC" pitchFamily="66" charset="-78"/>
              </a:rPr>
              <a:t/>
            </a:r>
            <a:br>
              <a:rPr lang="en-US" sz="5200" dirty="0">
                <a:latin typeface="1 MUHAMMADI QURANIC" pitchFamily="66" charset="-78"/>
                <a:cs typeface="1 MUHAMMADI QURANIC" pitchFamily="66" charset="-78"/>
              </a:rPr>
            </a:br>
            <a:r>
              <a:rPr lang="ur-PK" sz="2800" dirty="0" smtClean="0">
                <a:latin typeface="1 MUHAMMADI QURANIC" pitchFamily="66" charset="-78"/>
                <a:cs typeface="1 MUHAMMADI QURANIC" pitchFamily="66" charset="-78"/>
              </a:rPr>
              <a:t/>
            </a:r>
            <a:br>
              <a:rPr lang="ur-PK" sz="2800" dirty="0" smtClean="0">
                <a:latin typeface="1 MUHAMMADI QURANIC" pitchFamily="66" charset="-78"/>
                <a:cs typeface="1 MUHAMMADI QURANIC" pitchFamily="66" charset="-78"/>
              </a:rPr>
            </a:br>
            <a:r>
              <a:rPr lang="en-US" sz="2800" i="1" dirty="0" err="1" smtClean="0"/>
              <a:t>wa</a:t>
            </a:r>
            <a:r>
              <a:rPr lang="en-US" sz="2800" i="1" dirty="0" smtClean="0"/>
              <a:t> </a:t>
            </a:r>
            <a:r>
              <a:rPr lang="en-US" sz="2800" i="1" dirty="0" err="1"/>
              <a:t>baqiyyati</a:t>
            </a:r>
            <a:r>
              <a:rPr lang="en-US" sz="2800" i="1" dirty="0"/>
              <a:t> </a:t>
            </a:r>
            <a:r>
              <a:rPr lang="en-US" sz="2800" i="1" dirty="0" err="1"/>
              <a:t>allahi</a:t>
            </a:r>
            <a:r>
              <a:rPr lang="en-US" sz="2800" i="1" dirty="0"/>
              <a:t> </a:t>
            </a:r>
            <a:r>
              <a:rPr lang="en-US" sz="2800" i="1" dirty="0" err="1"/>
              <a:t>wa</a:t>
            </a:r>
            <a:r>
              <a:rPr lang="en-US" sz="2800" i="1" dirty="0"/>
              <a:t> </a:t>
            </a:r>
            <a:r>
              <a:rPr lang="en-US" sz="2800" i="1" dirty="0" err="1"/>
              <a:t>khiyaratihi</a:t>
            </a:r>
            <a:r>
              <a:rPr lang="en-US" sz="2800" dirty="0"/>
              <a:t/>
            </a:r>
            <a:br>
              <a:rPr lang="en-US" sz="2800" dirty="0"/>
            </a:br>
            <a:r>
              <a:rPr lang="ur-PK" sz="2800" dirty="0" smtClean="0"/>
              <a:t/>
            </a:r>
            <a:br>
              <a:rPr lang="ur-PK" sz="2800" dirty="0" smtClean="0"/>
            </a:br>
            <a:r>
              <a:rPr lang="en-US" sz="2800" dirty="0" smtClean="0"/>
              <a:t>the </a:t>
            </a:r>
            <a:r>
              <a:rPr lang="en-US" sz="2800" dirty="0"/>
              <a:t>left ones by Allah, His select</a:t>
            </a:r>
            <a:r>
              <a:rPr lang="en-US" sz="2800" dirty="0" smtClean="0"/>
              <a:t>,</a:t>
            </a:r>
            <a:r>
              <a:rPr lang="ur-PK" sz="2800" dirty="0" smtClean="0"/>
              <a:t/>
            </a:r>
            <a:br>
              <a:rPr lang="ur-PK" sz="2800" dirty="0" smtClean="0"/>
            </a:br>
            <a:r>
              <a:rPr lang="ur-PK" sz="2800" dirty="0" smtClean="0"/>
              <a:t/>
            </a:r>
            <a:br>
              <a:rPr lang="ur-PK" sz="2800" dirty="0" smtClean="0"/>
            </a:br>
            <a:r>
              <a:rPr lang="ur-PK" sz="2800" dirty="0">
                <a:latin typeface="Faiz Lahori Nastaleeq" pitchFamily="2" charset="-78"/>
                <a:cs typeface="Faiz Lahori Nastaleeq" pitchFamily="2" charset="-78"/>
              </a:rPr>
              <a:t>یہ بھلائی ہے جسے اللہ نے لوگوں کے ساتھ چھوڑا </a:t>
            </a:r>
            <a:r>
              <a:rPr lang="ur-PK" sz="2800" dirty="0" smtClean="0">
                <a:latin typeface="Faiz Lahori Nastaleeq" pitchFamily="2" charset="-78"/>
                <a:cs typeface="Faiz Lahori Nastaleeq" pitchFamily="2" charset="-78"/>
              </a:rPr>
              <a:t>ہے</a:t>
            </a:r>
            <a:br>
              <a:rPr lang="ur-PK" sz="2800" dirty="0" smtClean="0">
                <a:latin typeface="Faiz Lahori Nastaleeq" pitchFamily="2" charset="-78"/>
                <a:cs typeface="Faiz Lahori Nastaleeq" pitchFamily="2" charset="-78"/>
              </a:rPr>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en-US" sz="2800" dirty="0">
                <a:latin typeface="Kruti Dev 016" pitchFamily="2" charset="0"/>
              </a:rPr>
              <a:t>;g </a:t>
            </a:r>
            <a:r>
              <a:rPr lang="en-US" sz="2800" dirty="0" err="1">
                <a:latin typeface="Kruti Dev 016" pitchFamily="2" charset="0"/>
              </a:rPr>
              <a:t>HkykbZ</a:t>
            </a:r>
            <a:r>
              <a:rPr lang="en-US" sz="2800" dirty="0">
                <a:latin typeface="Kruti Dev 016" pitchFamily="2" charset="0"/>
              </a:rPr>
              <a:t> </a:t>
            </a:r>
            <a:r>
              <a:rPr lang="en-US" sz="2800" dirty="0" err="1">
                <a:latin typeface="Kruti Dev 016" pitchFamily="2" charset="0"/>
              </a:rPr>
              <a:t>gS</a:t>
            </a:r>
            <a:r>
              <a:rPr lang="en-US" sz="2800" dirty="0">
                <a:latin typeface="Kruti Dev 016" pitchFamily="2" charset="0"/>
              </a:rPr>
              <a:t> </a:t>
            </a:r>
            <a:r>
              <a:rPr lang="en-US" sz="2800" dirty="0" err="1">
                <a:latin typeface="Kruti Dev 016" pitchFamily="2" charset="0"/>
              </a:rPr>
              <a:t>ftls</a:t>
            </a:r>
            <a:r>
              <a:rPr lang="en-US" sz="2800" dirty="0">
                <a:latin typeface="Kruti Dev 016" pitchFamily="2" charset="0"/>
              </a:rPr>
              <a:t> </a:t>
            </a:r>
            <a:r>
              <a:rPr lang="en-US" sz="2800" dirty="0" err="1">
                <a:latin typeface="Kruti Dev 016" pitchFamily="2" charset="0"/>
              </a:rPr>
              <a:t>vYykg</a:t>
            </a:r>
            <a:r>
              <a:rPr lang="en-US" sz="2800" dirty="0">
                <a:latin typeface="Kruti Dev 016" pitchFamily="2" charset="0"/>
              </a:rPr>
              <a:t> us </a:t>
            </a:r>
            <a:r>
              <a:rPr lang="en-US" sz="2800" dirty="0" err="1">
                <a:latin typeface="Kruti Dev 016" pitchFamily="2" charset="0"/>
              </a:rPr>
              <a:t>yksxksa</a:t>
            </a:r>
            <a:r>
              <a:rPr lang="en-US" sz="2800" dirty="0">
                <a:latin typeface="Kruti Dev 016" pitchFamily="2" charset="0"/>
              </a:rPr>
              <a:t> ds </a:t>
            </a:r>
            <a:r>
              <a:rPr lang="en-US" sz="2800" dirty="0" err="1">
                <a:latin typeface="Kruti Dev 016" pitchFamily="2" charset="0"/>
              </a:rPr>
              <a:t>lkFk</a:t>
            </a:r>
            <a:r>
              <a:rPr lang="en-US" sz="2800" dirty="0">
                <a:latin typeface="Kruti Dev 016" pitchFamily="2" charset="0"/>
              </a:rPr>
              <a:t> </a:t>
            </a:r>
            <a:r>
              <a:rPr lang="en-US" sz="2800" dirty="0" err="1" smtClean="0">
                <a:latin typeface="Kruti Dev 016" pitchFamily="2" charset="0"/>
              </a:rPr>
              <a:t>NksM+k</a:t>
            </a:r>
            <a:r>
              <a:rPr lang="en-US" sz="2800" dirty="0" smtClean="0">
                <a:latin typeface="Kruti Dev 016" pitchFamily="2" charset="0"/>
              </a:rPr>
              <a:t> </a:t>
            </a:r>
            <a:r>
              <a:rPr lang="en-US" sz="2800" dirty="0" err="1" smtClean="0">
                <a:latin typeface="Kruti Dev 016" pitchFamily="2" charset="0"/>
              </a:rPr>
              <a:t>gS</a:t>
            </a:r>
            <a:r>
              <a:rPr lang="en-US" sz="2800" dirty="0" smtClean="0">
                <a:latin typeface="Kruti Dev 016" pitchFamily="2" charset="0"/>
              </a:rPr>
              <a:t/>
            </a:r>
            <a:br>
              <a:rPr lang="en-US" sz="2800" dirty="0" smtClean="0">
                <a:latin typeface="Kruti Dev 016" pitchFamily="2" charset="0"/>
              </a:rPr>
            </a:br>
            <a:r>
              <a:rPr lang="en-US" sz="2800" dirty="0" smtClean="0">
                <a:latin typeface="Kruti Dev 016" pitchFamily="2" charset="0"/>
              </a:rPr>
              <a:t/>
            </a:r>
            <a:br>
              <a:rPr lang="en-US" sz="2800" dirty="0" smtClean="0">
                <a:latin typeface="Kruti Dev 016" pitchFamily="2" charset="0"/>
              </a:rPr>
            </a:br>
            <a:r>
              <a:rPr lang="en-US" sz="2800" dirty="0" smtClean="0">
                <a:latin typeface="LMG-Arun" pitchFamily="2" charset="0"/>
                <a:cs typeface="Arial" charset="0"/>
              </a:rPr>
              <a:t>V&lt;,FCGL AFSL ZC[,L VFIT 5Z4 T[GF R}\8[,FVM 5Z4 </a:t>
            </a:r>
            <a:r>
              <a:rPr lang="en-US" sz="2800" dirty="0">
                <a:latin typeface="Faiz Lahori Nastaleeq" pitchFamily="2" charset="-78"/>
                <a:cs typeface="Faiz Lahori Nastaleeq" pitchFamily="2" charset="-78"/>
              </a:rPr>
              <a:t/>
            </a:r>
            <a:br>
              <a:rPr lang="en-US"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2384517773"/>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971800"/>
            <a:ext cx="10363200" cy="1470025"/>
          </a:xfrm>
        </p:spPr>
        <p:txBody>
          <a:bodyPr/>
          <a:lstStyle/>
          <a:p>
            <a:r>
              <a:rPr lang="ur-PK" sz="5200" dirty="0">
                <a:latin typeface="1 MUHAMMADI QURANIC" pitchFamily="66" charset="-78"/>
                <a:cs typeface="1 MUHAMMADI QURANIC" pitchFamily="66" charset="-78"/>
              </a:rPr>
              <a:t>وَحِزْبِهِ وَعَيْبَةِ عِلْمِهِ</a:t>
            </a:r>
            <a:r>
              <a:rPr lang="en-US" sz="5200" dirty="0">
                <a:latin typeface="1 MUHAMMADI QURANIC" pitchFamily="66" charset="-78"/>
                <a:cs typeface="1 MUHAMMADI QURANIC" pitchFamily="66" charset="-78"/>
              </a:rPr>
              <a:t/>
            </a:r>
            <a:br>
              <a:rPr lang="en-US" sz="5200" dirty="0">
                <a:latin typeface="1 MUHAMMADI QURANIC" pitchFamily="66" charset="-78"/>
                <a:cs typeface="1 MUHAMMADI QURANIC" pitchFamily="66" charset="-78"/>
              </a:rPr>
            </a:br>
            <a:r>
              <a:rPr lang="ur-PK" sz="2800" dirty="0" smtClean="0">
                <a:latin typeface="1 MUHAMMADI QURANIC" pitchFamily="66" charset="-78"/>
                <a:cs typeface="1 MUHAMMADI QURANIC" pitchFamily="66" charset="-78"/>
              </a:rPr>
              <a:t/>
            </a:r>
            <a:br>
              <a:rPr lang="ur-PK" sz="2800" dirty="0" smtClean="0">
                <a:latin typeface="1 MUHAMMADI QURANIC" pitchFamily="66" charset="-78"/>
                <a:cs typeface="1 MUHAMMADI QURANIC" pitchFamily="66" charset="-78"/>
              </a:rPr>
            </a:br>
            <a:r>
              <a:rPr lang="en-US" sz="2800" i="1" dirty="0" err="1" smtClean="0"/>
              <a:t>wa</a:t>
            </a:r>
            <a:r>
              <a:rPr lang="en-US" sz="2800" i="1" dirty="0" smtClean="0"/>
              <a:t> </a:t>
            </a:r>
            <a:r>
              <a:rPr lang="en-US" sz="2800" i="1" dirty="0" err="1"/>
              <a:t>hizbihi</a:t>
            </a:r>
            <a:r>
              <a:rPr lang="en-US" sz="2800" i="1" dirty="0"/>
              <a:t> </a:t>
            </a:r>
            <a:r>
              <a:rPr lang="en-US" sz="2800" i="1" dirty="0" err="1"/>
              <a:t>wa</a:t>
            </a:r>
            <a:r>
              <a:rPr lang="en-US" sz="2800" i="1" dirty="0"/>
              <a:t> `</a:t>
            </a:r>
            <a:r>
              <a:rPr lang="en-US" sz="2800" i="1" dirty="0" err="1"/>
              <a:t>aybati</a:t>
            </a:r>
            <a:r>
              <a:rPr lang="en-US" sz="2800" i="1" dirty="0"/>
              <a:t> `</a:t>
            </a:r>
            <a:r>
              <a:rPr lang="en-US" sz="2800" i="1" dirty="0" err="1"/>
              <a:t>ilmihi</a:t>
            </a:r>
            <a:r>
              <a:rPr lang="en-US" sz="2800" dirty="0"/>
              <a:t/>
            </a:r>
            <a:br>
              <a:rPr lang="en-US" sz="2800" dirty="0"/>
            </a:br>
            <a:r>
              <a:rPr lang="ur-PK" sz="2800" dirty="0" smtClean="0"/>
              <a:t/>
            </a:r>
            <a:br>
              <a:rPr lang="ur-PK" sz="2800" dirty="0" smtClean="0"/>
            </a:br>
            <a:r>
              <a:rPr lang="en-US" sz="2800" dirty="0" smtClean="0"/>
              <a:t>His </a:t>
            </a:r>
            <a:r>
              <a:rPr lang="en-US" sz="2800" dirty="0"/>
              <a:t>party, the case of His </a:t>
            </a:r>
            <a:r>
              <a:rPr lang="en-US" sz="2800" dirty="0" smtClean="0"/>
              <a:t>knowledge</a:t>
            </a:r>
            <a:r>
              <a:rPr lang="ur-PK" sz="2800" dirty="0" smtClean="0"/>
              <a:t/>
            </a:r>
            <a:br>
              <a:rPr lang="ur-PK" sz="2800" dirty="0" smtClean="0"/>
            </a:br>
            <a:r>
              <a:rPr lang="ur-PK" sz="2800" dirty="0"/>
              <a:t/>
            </a:r>
            <a:br>
              <a:rPr lang="ur-PK" sz="2800" dirty="0"/>
            </a:br>
            <a:r>
              <a:rPr lang="ur-PK" sz="2800" dirty="0">
                <a:latin typeface="Faiz Lahori Nastaleeq" pitchFamily="2" charset="-78"/>
                <a:cs typeface="Faiz Lahori Nastaleeq" pitchFamily="2" charset="-78"/>
              </a:rPr>
              <a:t>اس کی جماعت اور اس کے علم کی </a:t>
            </a:r>
            <a:r>
              <a:rPr lang="ur-PK" sz="2800" dirty="0" smtClean="0">
                <a:latin typeface="Faiz Lahori Nastaleeq" pitchFamily="2" charset="-78"/>
                <a:cs typeface="Faiz Lahori Nastaleeq" pitchFamily="2" charset="-78"/>
              </a:rPr>
              <a:t>شرمندگی</a:t>
            </a:r>
            <a:br>
              <a:rPr lang="ur-PK" sz="2800" dirty="0" smtClean="0">
                <a:latin typeface="Faiz Lahori Nastaleeq" pitchFamily="2" charset="-78"/>
                <a:cs typeface="Faiz Lahori Nastaleeq" pitchFamily="2" charset="-78"/>
              </a:rPr>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en-US" sz="2800" dirty="0" err="1">
                <a:latin typeface="Kruti Dev 016" pitchFamily="2" charset="0"/>
              </a:rPr>
              <a:t>mldh</a:t>
            </a:r>
            <a:r>
              <a:rPr lang="en-US" sz="2800" dirty="0">
                <a:latin typeface="Kruti Dev 016" pitchFamily="2" charset="0"/>
              </a:rPr>
              <a:t> </a:t>
            </a:r>
            <a:r>
              <a:rPr lang="en-US" sz="2800" dirty="0" err="1">
                <a:latin typeface="Kruti Dev 016" pitchFamily="2" charset="0"/>
              </a:rPr>
              <a:t>tekvr</a:t>
            </a:r>
            <a:r>
              <a:rPr lang="en-US" sz="2800" dirty="0">
                <a:latin typeface="Kruti Dev 016" pitchFamily="2" charset="0"/>
              </a:rPr>
              <a:t> </a:t>
            </a:r>
            <a:r>
              <a:rPr lang="en-US" sz="2800" dirty="0" err="1">
                <a:latin typeface="Kruti Dev 016" pitchFamily="2" charset="0"/>
              </a:rPr>
              <a:t>vkSj</a:t>
            </a:r>
            <a:r>
              <a:rPr lang="en-US" sz="2800" dirty="0">
                <a:latin typeface="Kruti Dev 016" pitchFamily="2" charset="0"/>
              </a:rPr>
              <a:t> </a:t>
            </a:r>
            <a:r>
              <a:rPr lang="en-US" sz="2800" dirty="0" err="1">
                <a:latin typeface="Kruti Dev 016" pitchFamily="2" charset="0"/>
              </a:rPr>
              <a:t>mlds</a:t>
            </a:r>
            <a:r>
              <a:rPr lang="en-US" sz="2800" dirty="0">
                <a:latin typeface="Kruti Dev 016" pitchFamily="2" charset="0"/>
              </a:rPr>
              <a:t> </a:t>
            </a:r>
            <a:r>
              <a:rPr lang="en-US" sz="2800" dirty="0" err="1">
                <a:latin typeface="Kruti Dev 016" pitchFamily="2" charset="0"/>
              </a:rPr>
              <a:t>bYe</a:t>
            </a:r>
            <a:r>
              <a:rPr lang="en-US" sz="2800" dirty="0">
                <a:latin typeface="Kruti Dev 016" pitchFamily="2" charset="0"/>
              </a:rPr>
              <a:t> dh ‘</a:t>
            </a:r>
            <a:r>
              <a:rPr lang="en-US" sz="2800" dirty="0" err="1" smtClean="0">
                <a:latin typeface="Kruti Dev 016" pitchFamily="2" charset="0"/>
              </a:rPr>
              <a:t>kfeZUnxh</a:t>
            </a:r>
            <a:r>
              <a:rPr lang="en-US" sz="2800" dirty="0" smtClean="0">
                <a:latin typeface="Kruti Dev 016" pitchFamily="2" charset="0"/>
              </a:rPr>
              <a:t/>
            </a:r>
            <a:br>
              <a:rPr lang="en-US" sz="2800" dirty="0" smtClean="0">
                <a:latin typeface="Kruti Dev 016" pitchFamily="2" charset="0"/>
              </a:rPr>
            </a:br>
            <a:r>
              <a:rPr lang="en-US" sz="2800" dirty="0" smtClean="0">
                <a:latin typeface="Kruti Dev 016" pitchFamily="2" charset="0"/>
              </a:rPr>
              <a:t/>
            </a:r>
            <a:br>
              <a:rPr lang="en-US" sz="2800" dirty="0" smtClean="0">
                <a:latin typeface="Kruti Dev 016" pitchFamily="2" charset="0"/>
              </a:rPr>
            </a:br>
            <a:r>
              <a:rPr lang="en-US" sz="2800" dirty="0" smtClean="0">
                <a:latin typeface="LMG-Arun" pitchFamily="2" charset="0"/>
                <a:cs typeface="Arial" charset="0"/>
              </a:rPr>
              <a:t>T[GF ,</a:t>
            </a:r>
            <a:r>
              <a:rPr lang="en-US" sz="2800" dirty="0" err="1" smtClean="0">
                <a:latin typeface="LMG-Arun" pitchFamily="2" charset="0"/>
                <a:cs typeface="Arial" charset="0"/>
              </a:rPr>
              <a:t>xSZ</a:t>
            </a:r>
            <a:r>
              <a:rPr lang="en-US" sz="2800" dirty="0" smtClean="0">
                <a:latin typeface="LMG-Arun" pitchFamily="2" charset="0"/>
                <a:cs typeface="Arial" charset="0"/>
              </a:rPr>
              <a:t> 5Z4 T[GF .&lt;DGF 5F+M 5Z4 </a:t>
            </a:r>
            <a:endParaRPr lang="en-US" sz="2800" dirty="0"/>
          </a:p>
        </p:txBody>
      </p:sp>
    </p:spTree>
    <p:extLst>
      <p:ext uri="{BB962C8B-B14F-4D97-AF65-F5344CB8AC3E}">
        <p14:creationId xmlns:p14="http://schemas.microsoft.com/office/powerpoint/2010/main" xmlns="" val="2943923787"/>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406775"/>
            <a:ext cx="10363200" cy="1470025"/>
          </a:xfrm>
        </p:spPr>
        <p:txBody>
          <a:bodyPr/>
          <a:lstStyle/>
          <a:p>
            <a:r>
              <a:rPr lang="ur-PK" sz="5200" dirty="0">
                <a:latin typeface="1 MUHAMMADI QURANIC" pitchFamily="66" charset="-78"/>
                <a:cs typeface="1 MUHAMMADI QURANIC" pitchFamily="66" charset="-78"/>
              </a:rPr>
              <a:t>وَحُجَّتِهِ وَصِرَاطِهِ</a:t>
            </a:r>
            <a:r>
              <a:rPr lang="en-US" sz="5200" dirty="0"/>
              <a:t/>
            </a:r>
            <a:br>
              <a:rPr lang="en-US" sz="5200" dirty="0"/>
            </a:br>
            <a:r>
              <a:rPr lang="ur-PK" sz="2800" dirty="0" smtClean="0"/>
              <a:t/>
            </a:r>
            <a:br>
              <a:rPr lang="ur-PK" sz="2800" dirty="0" smtClean="0"/>
            </a:br>
            <a:r>
              <a:rPr lang="en-US" sz="2800" i="1" dirty="0" err="1" smtClean="0"/>
              <a:t>wa</a:t>
            </a:r>
            <a:r>
              <a:rPr lang="en-US" sz="2800" i="1" dirty="0" smtClean="0"/>
              <a:t> </a:t>
            </a:r>
            <a:r>
              <a:rPr lang="en-US" sz="2800" i="1" dirty="0" err="1"/>
              <a:t>hujjatihi</a:t>
            </a:r>
            <a:r>
              <a:rPr lang="en-US" sz="2800" i="1" dirty="0"/>
              <a:t> </a:t>
            </a:r>
            <a:r>
              <a:rPr lang="en-US" sz="2800" i="1" dirty="0" err="1"/>
              <a:t>wa</a:t>
            </a:r>
            <a:r>
              <a:rPr lang="en-US" sz="2800" i="1" dirty="0"/>
              <a:t> </a:t>
            </a:r>
            <a:r>
              <a:rPr lang="en-US" sz="2800" i="1" dirty="0" err="1"/>
              <a:t>siratihi</a:t>
            </a:r>
            <a:r>
              <a:rPr lang="en-US" sz="2800" dirty="0"/>
              <a:t/>
            </a:r>
            <a:br>
              <a:rPr lang="en-US" sz="2800" dirty="0"/>
            </a:br>
            <a:r>
              <a:rPr lang="ur-PK" sz="2800" dirty="0" smtClean="0"/>
              <a:t/>
            </a:r>
            <a:br>
              <a:rPr lang="ur-PK" sz="2800" dirty="0" smtClean="0"/>
            </a:br>
            <a:r>
              <a:rPr lang="en-US" sz="2800" dirty="0" smtClean="0"/>
              <a:t>His </a:t>
            </a:r>
            <a:r>
              <a:rPr lang="en-US" sz="2800" dirty="0"/>
              <a:t>argument, His path</a:t>
            </a:r>
            <a:r>
              <a:rPr lang="en-US" sz="2800" dirty="0" smtClean="0"/>
              <a:t>,</a:t>
            </a:r>
            <a:r>
              <a:rPr lang="ur-PK" sz="2800" dirty="0" smtClean="0"/>
              <a:t/>
            </a:r>
            <a:br>
              <a:rPr lang="ur-PK" sz="2800" dirty="0" smtClean="0"/>
            </a:br>
            <a:r>
              <a:rPr lang="ur-PK" sz="2800" dirty="0"/>
              <a:t/>
            </a:r>
            <a:br>
              <a:rPr lang="ur-PK" sz="2800" dirty="0"/>
            </a:br>
            <a:r>
              <a:rPr lang="ur-PK" sz="2800" dirty="0" smtClean="0">
                <a:latin typeface="Faiz Lahori Nastaleeq" pitchFamily="2" charset="-78"/>
                <a:cs typeface="Faiz Lahori Nastaleeq" pitchFamily="2" charset="-78"/>
              </a:rPr>
              <a:t>اس </a:t>
            </a:r>
            <a:r>
              <a:rPr lang="ur-PK" sz="2800" dirty="0">
                <a:latin typeface="Faiz Lahori Nastaleeq" pitchFamily="2" charset="-78"/>
                <a:cs typeface="Faiz Lahori Nastaleeq" pitchFamily="2" charset="-78"/>
              </a:rPr>
              <a:t>کی دلیل ، اس کا </a:t>
            </a:r>
            <a:r>
              <a:rPr lang="ur-PK" sz="2800" dirty="0" smtClean="0">
                <a:latin typeface="Faiz Lahori Nastaleeq" pitchFamily="2" charset="-78"/>
                <a:cs typeface="Faiz Lahori Nastaleeq" pitchFamily="2" charset="-78"/>
              </a:rPr>
              <a:t>راستہ</a:t>
            </a:r>
            <a:br>
              <a:rPr lang="ur-PK" sz="2800" dirty="0" smtClean="0">
                <a:latin typeface="Faiz Lahori Nastaleeq" pitchFamily="2" charset="-78"/>
                <a:cs typeface="Faiz Lahori Nastaleeq" pitchFamily="2" charset="-78"/>
              </a:rPr>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en-US" sz="2800" dirty="0" err="1">
                <a:latin typeface="Kruti Dev 016" pitchFamily="2" charset="0"/>
              </a:rPr>
              <a:t>mldh</a:t>
            </a:r>
            <a:r>
              <a:rPr lang="en-US" sz="2800" dirty="0">
                <a:latin typeface="Kruti Dev 016" pitchFamily="2" charset="0"/>
              </a:rPr>
              <a:t> </a:t>
            </a:r>
            <a:r>
              <a:rPr lang="en-US" sz="2800" dirty="0" err="1">
                <a:latin typeface="Kruti Dev 016" pitchFamily="2" charset="0"/>
              </a:rPr>
              <a:t>nyhy</a:t>
            </a:r>
            <a:r>
              <a:rPr lang="en-US" sz="2800" dirty="0">
                <a:latin typeface="Kruti Dev 016" pitchFamily="2" charset="0"/>
              </a:rPr>
              <a:t>] </a:t>
            </a:r>
            <a:r>
              <a:rPr lang="en-US" sz="2800" dirty="0" err="1">
                <a:latin typeface="Kruti Dev 016" pitchFamily="2" charset="0"/>
              </a:rPr>
              <a:t>mldk</a:t>
            </a:r>
            <a:r>
              <a:rPr lang="en-US" sz="2800" dirty="0">
                <a:latin typeface="Kruti Dev 016" pitchFamily="2" charset="0"/>
              </a:rPr>
              <a:t> </a:t>
            </a:r>
            <a:r>
              <a:rPr lang="en-US" sz="2800" dirty="0" err="1" smtClean="0">
                <a:latin typeface="Kruti Dev 016" pitchFamily="2" charset="0"/>
              </a:rPr>
              <a:t>jkLrk</a:t>
            </a:r>
            <a:r>
              <a:rPr lang="en-US" sz="2800" dirty="0" smtClean="0">
                <a:latin typeface="Kruti Dev 016" pitchFamily="2" charset="0"/>
              </a:rPr>
              <a:t/>
            </a:r>
            <a:br>
              <a:rPr lang="en-US" sz="2800" dirty="0" smtClean="0">
                <a:latin typeface="Kruti Dev 016" pitchFamily="2" charset="0"/>
              </a:rPr>
            </a:br>
            <a:r>
              <a:rPr lang="en-US" sz="2800" dirty="0" smtClean="0">
                <a:latin typeface="Kruti Dev 016" pitchFamily="2" charset="0"/>
              </a:rPr>
              <a:t/>
            </a:r>
            <a:br>
              <a:rPr lang="en-US" sz="2800" dirty="0" smtClean="0">
                <a:latin typeface="Kruti Dev 016" pitchFamily="2" charset="0"/>
              </a:rPr>
            </a:br>
            <a:r>
              <a:rPr lang="en-US" sz="2800" dirty="0" smtClean="0">
                <a:latin typeface="LMG-Arun" pitchFamily="2" charset="0"/>
                <a:cs typeface="Arial" charset="0"/>
              </a:rPr>
              <a:t> T[GL C]HHTM 5Z4 T[GF Z:TF 5Z4 </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66774935"/>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30575"/>
            <a:ext cx="10363200" cy="1470025"/>
          </a:xfrm>
        </p:spPr>
        <p:txBody>
          <a:bodyPr/>
          <a:lstStyle/>
          <a:p>
            <a:r>
              <a:rPr lang="ur-PK" sz="5200" dirty="0">
                <a:latin typeface="1 MUHAMMADI QURANIC" pitchFamily="66" charset="-78"/>
                <a:cs typeface="1 MUHAMMADI QURANIC" pitchFamily="66" charset="-78"/>
              </a:rPr>
              <a:t>وَنُورِهِ وَبُرْهَانِهِ</a:t>
            </a:r>
            <a:r>
              <a:rPr lang="en-US" sz="5200" dirty="0"/>
              <a:t/>
            </a:r>
            <a:br>
              <a:rPr lang="en-US" sz="5200" dirty="0"/>
            </a:br>
            <a:r>
              <a:rPr lang="ur-PK" sz="2800" dirty="0" smtClean="0"/>
              <a:t/>
            </a:r>
            <a:br>
              <a:rPr lang="ur-PK" sz="2800" dirty="0" smtClean="0"/>
            </a:br>
            <a:r>
              <a:rPr lang="en-US" sz="2800" i="1" dirty="0" err="1" smtClean="0"/>
              <a:t>wa</a:t>
            </a:r>
            <a:r>
              <a:rPr lang="en-US" sz="2800" i="1" dirty="0" smtClean="0"/>
              <a:t> </a:t>
            </a:r>
            <a:r>
              <a:rPr lang="en-US" sz="2800" i="1" dirty="0" err="1"/>
              <a:t>nurihi</a:t>
            </a:r>
            <a:r>
              <a:rPr lang="en-US" sz="2800" i="1" dirty="0"/>
              <a:t> </a:t>
            </a:r>
            <a:r>
              <a:rPr lang="en-US" sz="2800" i="1" dirty="0" err="1"/>
              <a:t>wa</a:t>
            </a:r>
            <a:r>
              <a:rPr lang="en-US" sz="2800" i="1" dirty="0"/>
              <a:t> </a:t>
            </a:r>
            <a:r>
              <a:rPr lang="en-US" sz="2800" i="1" dirty="0" err="1"/>
              <a:t>burhanihi</a:t>
            </a:r>
            <a:r>
              <a:rPr lang="en-US" sz="2800" dirty="0"/>
              <a:t/>
            </a:r>
            <a:br>
              <a:rPr lang="en-US" sz="2800" dirty="0"/>
            </a:br>
            <a:r>
              <a:rPr lang="ur-PK" sz="2800" dirty="0" smtClean="0"/>
              <a:t/>
            </a:r>
            <a:br>
              <a:rPr lang="ur-PK" sz="2800" dirty="0" smtClean="0"/>
            </a:br>
            <a:r>
              <a:rPr lang="en-US" sz="2800" dirty="0" smtClean="0"/>
              <a:t>His </a:t>
            </a:r>
            <a:r>
              <a:rPr lang="en-US" sz="2800" dirty="0"/>
              <a:t>light, and His proof</a:t>
            </a:r>
            <a:r>
              <a:rPr lang="en-US" sz="2800" dirty="0" smtClean="0"/>
              <a:t>.</a:t>
            </a:r>
            <a:r>
              <a:rPr lang="ur-PK" sz="2800" dirty="0" smtClean="0"/>
              <a:t/>
            </a:r>
            <a:br>
              <a:rPr lang="ur-PK" sz="2800" dirty="0" smtClean="0"/>
            </a:br>
            <a:r>
              <a:rPr lang="ur-PK" sz="2800" dirty="0" smtClean="0"/>
              <a:t/>
            </a:r>
            <a:br>
              <a:rPr lang="ur-PK" sz="2800" dirty="0" smtClean="0"/>
            </a:br>
            <a:r>
              <a:rPr lang="ur-PK" sz="2800" dirty="0">
                <a:latin typeface="Faiz Lahori Nastaleeq" pitchFamily="2" charset="-78"/>
                <a:cs typeface="Faiz Lahori Nastaleeq" pitchFamily="2" charset="-78"/>
              </a:rPr>
              <a:t>اس کا نور ، اس کا </a:t>
            </a:r>
            <a:r>
              <a:rPr lang="ur-PK" sz="2800" dirty="0" smtClean="0">
                <a:latin typeface="Faiz Lahori Nastaleeq" pitchFamily="2" charset="-78"/>
                <a:cs typeface="Faiz Lahori Nastaleeq" pitchFamily="2" charset="-78"/>
              </a:rPr>
              <a:t>ثبوت</a:t>
            </a:r>
            <a:br>
              <a:rPr lang="ur-PK" sz="2800" dirty="0" smtClean="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smtClean="0">
                <a:latin typeface="Kruti Dev 016" pitchFamily="2" charset="0"/>
              </a:rPr>
              <a:t>mldk</a:t>
            </a:r>
            <a:r>
              <a:rPr lang="en-US" sz="2800" dirty="0" smtClean="0">
                <a:latin typeface="Kruti Dev 016" pitchFamily="2" charset="0"/>
              </a:rPr>
              <a:t> </a:t>
            </a:r>
            <a:r>
              <a:rPr lang="en-US" sz="2800" dirty="0" err="1">
                <a:latin typeface="Kruti Dev 016" pitchFamily="2" charset="0"/>
              </a:rPr>
              <a:t>uwj</a:t>
            </a:r>
            <a:r>
              <a:rPr lang="en-US" sz="2800" dirty="0">
                <a:latin typeface="Kruti Dev 016" pitchFamily="2" charset="0"/>
              </a:rPr>
              <a:t>] </a:t>
            </a:r>
            <a:r>
              <a:rPr lang="en-US" sz="2800" dirty="0" err="1">
                <a:latin typeface="Kruti Dev 016" pitchFamily="2" charset="0"/>
              </a:rPr>
              <a:t>mldk</a:t>
            </a:r>
            <a:r>
              <a:rPr lang="en-US" sz="2800" dirty="0">
                <a:latin typeface="Kruti Dev 016" pitchFamily="2" charset="0"/>
              </a:rPr>
              <a:t> </a:t>
            </a:r>
            <a:r>
              <a:rPr lang="en-US" sz="2800" dirty="0" err="1">
                <a:latin typeface="Kruti Dev 016" pitchFamily="2" charset="0"/>
              </a:rPr>
              <a:t>lcwr</a:t>
            </a:r>
            <a:r>
              <a:rPr lang="en-US" sz="2800" dirty="0">
                <a:latin typeface="Kruti Dev 016" pitchFamily="2" charset="0"/>
              </a:rPr>
              <a:t> </a:t>
            </a:r>
            <a:r>
              <a:rPr lang="en-US" sz="2800" dirty="0" smtClean="0">
                <a:latin typeface="Kruti Dev 016" pitchFamily="2" charset="0"/>
              </a:rPr>
              <a:t/>
            </a:r>
            <a:br>
              <a:rPr lang="en-US" sz="2800" dirty="0" smtClean="0">
                <a:latin typeface="Kruti Dev 016" pitchFamily="2" charset="0"/>
              </a:rPr>
            </a:br>
            <a:r>
              <a:rPr lang="en-US" sz="2800" dirty="0" smtClean="0">
                <a:latin typeface="Kruti Dev 016" pitchFamily="2" charset="0"/>
              </a:rPr>
              <a:t/>
            </a:r>
            <a:br>
              <a:rPr lang="en-US" sz="2800" dirty="0" smtClean="0">
                <a:latin typeface="Kruti Dev 016" pitchFamily="2" charset="0"/>
              </a:rPr>
            </a:br>
            <a:r>
              <a:rPr lang="en-US" sz="2800" dirty="0" smtClean="0">
                <a:latin typeface="LMG-Arun" pitchFamily="2" charset="0"/>
                <a:cs typeface="Arial" charset="0"/>
              </a:rPr>
              <a:t>T[GF G}Z 5Z4 T[GL A]ZCFG </a:t>
            </a:r>
            <a:r>
              <a:rPr lang="en-US" sz="2800" dirty="0" err="1" smtClean="0">
                <a:latin typeface="LMG-Arun" pitchFamily="2" charset="0"/>
                <a:cs typeface="Arial" charset="0"/>
              </a:rPr>
              <a:t>sN,L,f</a:t>
            </a:r>
            <a:r>
              <a:rPr lang="en-US" sz="2800" dirty="0" smtClean="0">
                <a:latin typeface="LMG-Arun" pitchFamily="2" charset="0"/>
                <a:cs typeface="Arial" charset="0"/>
              </a:rPr>
              <a:t> 5Z4 </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574029702"/>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406775"/>
            <a:ext cx="10363200" cy="1470025"/>
          </a:xfrm>
        </p:spPr>
        <p:txBody>
          <a:bodyPr/>
          <a:lstStyle/>
          <a:p>
            <a:r>
              <a:rPr lang="ur-PK" sz="5200" dirty="0">
                <a:latin typeface="1 MUHAMMADI QURANIC" pitchFamily="66" charset="-78"/>
                <a:cs typeface="1 MUHAMMADI QURANIC" pitchFamily="66" charset="-78"/>
              </a:rPr>
              <a:t>وَرَحْمَةُ </a:t>
            </a:r>
            <a:r>
              <a:rPr lang="ur-PK" sz="5200" dirty="0" smtClean="0">
                <a:latin typeface="1 MUHAMMADI QURANIC" pitchFamily="66" charset="-78"/>
                <a:cs typeface="1 MUHAMMADI QURANIC" pitchFamily="66" charset="-78"/>
              </a:rPr>
              <a:t>ٱللہ ِ وَبَرَكَاتُهُ</a:t>
            </a:r>
            <a:r>
              <a:rPr lang="en-US" sz="5200" dirty="0"/>
              <a:t/>
            </a:r>
            <a:br>
              <a:rPr lang="en-US" sz="5200" dirty="0"/>
            </a:br>
            <a:r>
              <a:rPr lang="ur-PK" sz="2800" dirty="0" smtClean="0"/>
              <a:t/>
            </a:r>
            <a:br>
              <a:rPr lang="ur-PK" sz="2800" dirty="0" smtClean="0"/>
            </a:br>
            <a:r>
              <a:rPr lang="en-US" sz="2800" i="1" dirty="0" err="1" smtClean="0"/>
              <a:t>wa</a:t>
            </a:r>
            <a:r>
              <a:rPr lang="en-US" sz="2800" i="1" dirty="0" smtClean="0"/>
              <a:t> </a:t>
            </a:r>
            <a:r>
              <a:rPr lang="en-US" sz="2800" i="1" dirty="0" err="1"/>
              <a:t>rahmatu</a:t>
            </a:r>
            <a:r>
              <a:rPr lang="en-US" sz="2800" i="1" dirty="0"/>
              <a:t> </a:t>
            </a:r>
            <a:r>
              <a:rPr lang="en-US" sz="2800" i="1" dirty="0" err="1"/>
              <a:t>allahi</a:t>
            </a:r>
            <a:r>
              <a:rPr lang="en-US" sz="2800" i="1" dirty="0"/>
              <a:t> </a:t>
            </a:r>
            <a:r>
              <a:rPr lang="en-US" sz="2800" i="1" dirty="0" err="1"/>
              <a:t>wa</a:t>
            </a:r>
            <a:r>
              <a:rPr lang="en-US" sz="2800" i="1" dirty="0"/>
              <a:t> </a:t>
            </a:r>
            <a:r>
              <a:rPr lang="en-US" sz="2800" i="1" dirty="0" err="1"/>
              <a:t>barakatuhu</a:t>
            </a:r>
            <a:r>
              <a:rPr lang="en-US" sz="2800" dirty="0"/>
              <a:t/>
            </a:r>
            <a:br>
              <a:rPr lang="en-US" sz="2800" dirty="0"/>
            </a:br>
            <a:r>
              <a:rPr lang="ur-PK" sz="2800" dirty="0" smtClean="0"/>
              <a:t/>
            </a:r>
            <a:br>
              <a:rPr lang="ur-PK" sz="2800" dirty="0" smtClean="0"/>
            </a:br>
            <a:r>
              <a:rPr lang="en-US" sz="2800" dirty="0" smtClean="0"/>
              <a:t>Allah’s </a:t>
            </a:r>
            <a:r>
              <a:rPr lang="en-US" sz="2800" dirty="0"/>
              <a:t>mercy and blessings, too, be upon them</a:t>
            </a:r>
            <a:r>
              <a:rPr lang="en-US" sz="2800" dirty="0" smtClean="0"/>
              <a:t>.</a:t>
            </a:r>
            <a:r>
              <a:rPr lang="ur-PK" sz="2800" dirty="0" smtClean="0"/>
              <a:t/>
            </a:r>
            <a:br>
              <a:rPr lang="ur-PK" sz="2800" dirty="0" smtClean="0"/>
            </a:br>
            <a:r>
              <a:rPr lang="ur-PK" sz="2800" dirty="0"/>
              <a:t/>
            </a:r>
            <a:br>
              <a:rPr lang="ur-PK" sz="2800" dirty="0"/>
            </a:br>
            <a:r>
              <a:rPr lang="ur-PK" sz="2800" dirty="0">
                <a:latin typeface="Faiz Lahori Nastaleeq" pitchFamily="2" charset="-78"/>
                <a:cs typeface="Faiz Lahori Nastaleeq" pitchFamily="2" charset="-78"/>
              </a:rPr>
              <a:t>اور آپ پر اللہ کی رحمت اور برکت </a:t>
            </a:r>
            <a:r>
              <a:rPr lang="ur-PK" sz="2800" dirty="0" smtClean="0">
                <a:latin typeface="Faiz Lahori Nastaleeq" pitchFamily="2" charset="-78"/>
                <a:cs typeface="Faiz Lahori Nastaleeq" pitchFamily="2" charset="-78"/>
              </a:rPr>
              <a:t>ہوگی</a:t>
            </a:r>
            <a:br>
              <a:rPr lang="ur-PK" sz="2800" dirty="0" smtClean="0">
                <a:latin typeface="Faiz Lahori Nastaleeq" pitchFamily="2" charset="-78"/>
                <a:cs typeface="Faiz Lahori Nastaleeq" pitchFamily="2" charset="-78"/>
              </a:rPr>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en-US" sz="2800" dirty="0" err="1">
                <a:latin typeface="Kruti Dev 016" pitchFamily="2" charset="0"/>
              </a:rPr>
              <a:t>vkSj</a:t>
            </a:r>
            <a:r>
              <a:rPr lang="en-US" sz="2800" dirty="0">
                <a:latin typeface="Kruti Dev 016" pitchFamily="2" charset="0"/>
              </a:rPr>
              <a:t> </a:t>
            </a:r>
            <a:r>
              <a:rPr lang="en-US" sz="2800" dirty="0" err="1">
                <a:latin typeface="Kruti Dev 016" pitchFamily="2" charset="0"/>
              </a:rPr>
              <a:t>vki</a:t>
            </a:r>
            <a:r>
              <a:rPr lang="en-US" sz="2800" dirty="0">
                <a:latin typeface="Kruti Dev 016" pitchFamily="2" charset="0"/>
              </a:rPr>
              <a:t> </a:t>
            </a:r>
            <a:r>
              <a:rPr lang="en-US" sz="2800" dirty="0" err="1">
                <a:latin typeface="Kruti Dev 016" pitchFamily="2" charset="0"/>
              </a:rPr>
              <a:t>ij</a:t>
            </a:r>
            <a:r>
              <a:rPr lang="en-US" sz="2800" dirty="0">
                <a:latin typeface="Kruti Dev 016" pitchFamily="2" charset="0"/>
              </a:rPr>
              <a:t> </a:t>
            </a:r>
            <a:r>
              <a:rPr lang="en-US" sz="2800" dirty="0" err="1">
                <a:latin typeface="Kruti Dev 016" pitchFamily="2" charset="0"/>
              </a:rPr>
              <a:t>vYykg</a:t>
            </a:r>
            <a:r>
              <a:rPr lang="en-US" sz="2800" dirty="0">
                <a:latin typeface="Kruti Dev 016" pitchFamily="2" charset="0"/>
              </a:rPr>
              <a:t> dh </a:t>
            </a:r>
            <a:r>
              <a:rPr lang="en-US" sz="2800" dirty="0" err="1">
                <a:latin typeface="Kruti Dev 016" pitchFamily="2" charset="0"/>
              </a:rPr>
              <a:t>jger</a:t>
            </a:r>
            <a:r>
              <a:rPr lang="en-US" sz="2800" dirty="0">
                <a:latin typeface="Kruti Dev 016" pitchFamily="2" charset="0"/>
              </a:rPr>
              <a:t> </a:t>
            </a:r>
            <a:r>
              <a:rPr lang="en-US" sz="2800" dirty="0" err="1">
                <a:latin typeface="Kruti Dev 016" pitchFamily="2" charset="0"/>
              </a:rPr>
              <a:t>vkSj</a:t>
            </a:r>
            <a:r>
              <a:rPr lang="en-US" sz="2800" dirty="0">
                <a:latin typeface="Kruti Dev 016" pitchFamily="2" charset="0"/>
              </a:rPr>
              <a:t> </a:t>
            </a:r>
            <a:r>
              <a:rPr lang="en-US" sz="2800" dirty="0" err="1">
                <a:latin typeface="Kruti Dev 016" pitchFamily="2" charset="0"/>
              </a:rPr>
              <a:t>cjdr</a:t>
            </a:r>
            <a:r>
              <a:rPr lang="en-US" sz="2800" dirty="0">
                <a:latin typeface="Kruti Dev 016" pitchFamily="2" charset="0"/>
              </a:rPr>
              <a:t> </a:t>
            </a:r>
            <a:r>
              <a:rPr lang="en-US" sz="2800" dirty="0" err="1" smtClean="0">
                <a:latin typeface="Kruti Dev 016" pitchFamily="2" charset="0"/>
              </a:rPr>
              <a:t>gksxh</a:t>
            </a:r>
            <a:r>
              <a:rPr lang="en-US" sz="2800" dirty="0" smtClean="0">
                <a:latin typeface="Kruti Dev 016" pitchFamily="2" charset="0"/>
              </a:rPr>
              <a:t/>
            </a:r>
            <a:br>
              <a:rPr lang="en-US" sz="2800" dirty="0" smtClean="0">
                <a:latin typeface="Kruti Dev 016" pitchFamily="2" charset="0"/>
              </a:rPr>
            </a:br>
            <a:r>
              <a:rPr lang="en-US" sz="2800" dirty="0" smtClean="0">
                <a:latin typeface="Kruti Dev 016" pitchFamily="2" charset="0"/>
              </a:rPr>
              <a:t/>
            </a:r>
            <a:br>
              <a:rPr lang="en-US" sz="2800" dirty="0" smtClean="0">
                <a:latin typeface="Kruti Dev 016" pitchFamily="2" charset="0"/>
              </a:rPr>
            </a:br>
            <a:r>
              <a:rPr lang="en-US" sz="2800" dirty="0" smtClean="0">
                <a:latin typeface="LMG-Arun" pitchFamily="2" charset="0"/>
                <a:cs typeface="Arial" charset="0"/>
              </a:rPr>
              <a:t> VG[ VF5 5Z V</a:t>
            </a:r>
            <a:r>
              <a:rPr lang="en-US" sz="2800" dirty="0" smtClean="0">
                <a:latin typeface="LMG-Arun" pitchFamily="2" charset="0"/>
                <a:cs typeface="Arial" charset="0"/>
              </a:rPr>
              <a:t>&lt;,FCGL ZC[DTM VG[ AZSTM </a:t>
            </a:r>
            <a:r>
              <a:rPr lang="en-US" sz="2800" dirty="0" err="1" smtClean="0">
                <a:latin typeface="LMG-Arun" pitchFamily="2" charset="0"/>
                <a:cs typeface="Arial" charset="0"/>
              </a:rPr>
              <a:t>GFlh</a:t>
            </a:r>
            <a:r>
              <a:rPr lang="en-US" sz="2800" dirty="0" smtClean="0">
                <a:latin typeface="LMG-Arun" pitchFamily="2" charset="0"/>
                <a:cs typeface="Arial" charset="0"/>
              </a:rPr>
              <a:t>, YFI </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2537772996"/>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657600"/>
            <a:ext cx="10363200" cy="1470025"/>
          </a:xfrm>
        </p:spPr>
        <p:txBody>
          <a:bodyPr/>
          <a:lstStyle/>
          <a:p>
            <a:r>
              <a:rPr lang="ur-PK" sz="5200" dirty="0" smtClean="0">
                <a:latin typeface="1 MUHAMMADI QURANIC" pitchFamily="66" charset="-78"/>
                <a:cs typeface="1 MUHAMMADI QURANIC" pitchFamily="66" charset="-78"/>
              </a:rPr>
              <a:t>أَشْهَدُ </a:t>
            </a:r>
            <a:r>
              <a:rPr lang="ur-PK" sz="5200" dirty="0">
                <a:latin typeface="1 MUHAMMADI QURANIC" pitchFamily="66" charset="-78"/>
                <a:cs typeface="1 MUHAMMADI QURANIC" pitchFamily="66" charset="-78"/>
              </a:rPr>
              <a:t>أَنْ لَا إِلٰهَ </a:t>
            </a:r>
            <a:r>
              <a:rPr lang="ur-PK" sz="5200" dirty="0" smtClean="0">
                <a:latin typeface="1 MUHAMMADI QURANIC" pitchFamily="66" charset="-78"/>
                <a:cs typeface="1 MUHAMMADI QURANIC" pitchFamily="66" charset="-78"/>
              </a:rPr>
              <a:t>إِلَّا ٱللہُ</a:t>
            </a:r>
            <a:r>
              <a:rPr lang="en-US" sz="5200" dirty="0"/>
              <a:t/>
            </a:r>
            <a:br>
              <a:rPr lang="en-US" sz="5200" dirty="0"/>
            </a:br>
            <a:r>
              <a:rPr lang="ur-PK" sz="2800" dirty="0" smtClean="0"/>
              <a:t/>
            </a:r>
            <a:br>
              <a:rPr lang="ur-PK" sz="2800" dirty="0" smtClean="0"/>
            </a:br>
            <a:r>
              <a:rPr lang="en-US" sz="2800" i="1" dirty="0" err="1" smtClean="0"/>
              <a:t>ashhadu</a:t>
            </a:r>
            <a:r>
              <a:rPr lang="en-US" sz="2800" i="1" dirty="0" smtClean="0"/>
              <a:t> </a:t>
            </a:r>
            <a:r>
              <a:rPr lang="en-US" sz="2800" i="1" dirty="0"/>
              <a:t>an la </a:t>
            </a:r>
            <a:r>
              <a:rPr lang="en-US" sz="2800" i="1" dirty="0" err="1"/>
              <a:t>ilaha</a:t>
            </a:r>
            <a:r>
              <a:rPr lang="en-US" sz="2800" i="1" dirty="0"/>
              <a:t> </a:t>
            </a:r>
            <a:r>
              <a:rPr lang="en-US" sz="2800" i="1" dirty="0" err="1"/>
              <a:t>illa</a:t>
            </a:r>
            <a:r>
              <a:rPr lang="en-US" sz="2800" i="1" dirty="0"/>
              <a:t> </a:t>
            </a:r>
            <a:r>
              <a:rPr lang="en-US" sz="2800" i="1" dirty="0" err="1"/>
              <a:t>allahu</a:t>
            </a:r>
            <a:r>
              <a:rPr lang="en-US" sz="2800" dirty="0"/>
              <a:t/>
            </a:r>
            <a:br>
              <a:rPr lang="en-US" sz="2800" dirty="0"/>
            </a:br>
            <a:r>
              <a:rPr lang="ur-PK" sz="2800" dirty="0" smtClean="0"/>
              <a:t/>
            </a:r>
            <a:br>
              <a:rPr lang="ur-PK" sz="2800" dirty="0" smtClean="0"/>
            </a:br>
            <a:r>
              <a:rPr lang="en-US" sz="2800" dirty="0" smtClean="0"/>
              <a:t>I </a:t>
            </a:r>
            <a:r>
              <a:rPr lang="en-US" sz="2800" dirty="0"/>
              <a:t>bear witness that there is no god save Allah</a:t>
            </a:r>
            <a:r>
              <a:rPr lang="en-US" sz="2800" dirty="0" smtClean="0"/>
              <a:t>;</a:t>
            </a:r>
            <a:r>
              <a:rPr lang="ur-PK" sz="2800" dirty="0" smtClean="0"/>
              <a:t/>
            </a:r>
            <a:br>
              <a:rPr lang="ur-PK" sz="2800" dirty="0" smtClean="0"/>
            </a:br>
            <a:r>
              <a:rPr lang="ur-PK" sz="2800" dirty="0" smtClean="0"/>
              <a:t/>
            </a:r>
            <a:br>
              <a:rPr lang="ur-PK" sz="2800" dirty="0" smtClean="0"/>
            </a:br>
            <a:r>
              <a:rPr lang="ur-PK" sz="2800" dirty="0">
                <a:latin typeface="Faiz Lahori Nastaleeq" pitchFamily="2" charset="-78"/>
                <a:cs typeface="Faiz Lahori Nastaleeq" pitchFamily="2" charset="-78"/>
              </a:rPr>
              <a:t>میں گواہی دیتا ہوں کہ اللہ کے سوا کوئی معبود نہیں </a:t>
            </a:r>
            <a:r>
              <a:rPr lang="ur-PK" sz="2800" dirty="0" smtClean="0">
                <a:latin typeface="Faiz Lahori Nastaleeq" pitchFamily="2" charset="-78"/>
                <a:cs typeface="Faiz Lahori Nastaleeq" pitchFamily="2" charset="-78"/>
              </a:rPr>
              <a:t>ہے</a:t>
            </a:r>
            <a:br>
              <a:rPr lang="ur-PK" sz="2800" dirty="0" smtClean="0">
                <a:latin typeface="Faiz Lahori Nastaleeq" pitchFamily="2" charset="-78"/>
                <a:cs typeface="Faiz Lahori Nastaleeq" pitchFamily="2" charset="-78"/>
              </a:rPr>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en-US" sz="2800" dirty="0" err="1">
                <a:latin typeface="Kruti Dev 016" pitchFamily="2" charset="0"/>
              </a:rPr>
              <a:t>eSa</a:t>
            </a:r>
            <a:r>
              <a:rPr lang="en-US" sz="2800" dirty="0">
                <a:latin typeface="Kruti Dev 016" pitchFamily="2" charset="0"/>
              </a:rPr>
              <a:t> </a:t>
            </a:r>
            <a:r>
              <a:rPr lang="en-US" sz="2800" dirty="0" err="1">
                <a:latin typeface="Kruti Dev 016" pitchFamily="2" charset="0"/>
              </a:rPr>
              <a:t>xokgh</a:t>
            </a:r>
            <a:r>
              <a:rPr lang="en-US" sz="2800" dirty="0">
                <a:latin typeface="Kruti Dev 016" pitchFamily="2" charset="0"/>
              </a:rPr>
              <a:t> </a:t>
            </a:r>
            <a:r>
              <a:rPr lang="en-US" sz="2800" dirty="0" err="1">
                <a:latin typeface="Kruti Dev 016" pitchFamily="2" charset="0"/>
              </a:rPr>
              <a:t>nsrk</a:t>
            </a:r>
            <a:r>
              <a:rPr lang="en-US" sz="2800" dirty="0">
                <a:latin typeface="Kruti Dev 016" pitchFamily="2" charset="0"/>
              </a:rPr>
              <a:t> </a:t>
            </a:r>
            <a:r>
              <a:rPr lang="en-US" sz="2800" dirty="0" err="1">
                <a:latin typeface="Kruti Dev 016" pitchFamily="2" charset="0"/>
              </a:rPr>
              <a:t>gw</a:t>
            </a:r>
            <a:r>
              <a:rPr lang="en-US" sz="2800" dirty="0">
                <a:latin typeface="Kruti Dev 016" pitchFamily="2" charset="0"/>
              </a:rPr>
              <a:t>¡ </a:t>
            </a:r>
            <a:r>
              <a:rPr lang="en-US" sz="2800" dirty="0" err="1">
                <a:latin typeface="Kruti Dev 016" pitchFamily="2" charset="0"/>
              </a:rPr>
              <a:t>fd</a:t>
            </a:r>
            <a:r>
              <a:rPr lang="en-US" sz="2800" dirty="0">
                <a:latin typeface="Kruti Dev 016" pitchFamily="2" charset="0"/>
              </a:rPr>
              <a:t> </a:t>
            </a:r>
            <a:r>
              <a:rPr lang="en-US" sz="2800" dirty="0" err="1">
                <a:latin typeface="Kruti Dev 016" pitchFamily="2" charset="0"/>
              </a:rPr>
              <a:t>vYykg</a:t>
            </a:r>
            <a:r>
              <a:rPr lang="en-US" sz="2800" dirty="0">
                <a:latin typeface="Kruti Dev 016" pitchFamily="2" charset="0"/>
              </a:rPr>
              <a:t> ds </a:t>
            </a:r>
            <a:r>
              <a:rPr lang="en-US" sz="2800" dirty="0" err="1">
                <a:latin typeface="Kruti Dev 016" pitchFamily="2" charset="0"/>
              </a:rPr>
              <a:t>flok</a:t>
            </a:r>
            <a:r>
              <a:rPr lang="en-US" sz="2800" dirty="0">
                <a:latin typeface="Kruti Dev 016" pitchFamily="2" charset="0"/>
              </a:rPr>
              <a:t> </a:t>
            </a:r>
            <a:r>
              <a:rPr lang="en-US" sz="2800" dirty="0" err="1">
                <a:latin typeface="Kruti Dev 016" pitchFamily="2" charset="0"/>
              </a:rPr>
              <a:t>dksbZ</a:t>
            </a:r>
            <a:r>
              <a:rPr lang="en-US" sz="2800" dirty="0">
                <a:latin typeface="Kruti Dev 016" pitchFamily="2" charset="0"/>
              </a:rPr>
              <a:t> </a:t>
            </a:r>
            <a:r>
              <a:rPr lang="en-US" sz="2800" dirty="0" err="1">
                <a:latin typeface="Kruti Dev 016" pitchFamily="2" charset="0"/>
              </a:rPr>
              <a:t>ekcwn</a:t>
            </a:r>
            <a:r>
              <a:rPr lang="en-US" sz="2800" dirty="0">
                <a:latin typeface="Kruti Dev 016" pitchFamily="2" charset="0"/>
              </a:rPr>
              <a:t> </a:t>
            </a:r>
            <a:r>
              <a:rPr lang="en-US" sz="2800" dirty="0" err="1">
                <a:latin typeface="Kruti Dev 016" pitchFamily="2" charset="0"/>
              </a:rPr>
              <a:t>ugha</a:t>
            </a:r>
            <a:r>
              <a:rPr lang="en-US" sz="2800" dirty="0">
                <a:latin typeface="Kruti Dev 016" pitchFamily="2" charset="0"/>
              </a:rPr>
              <a:t> </a:t>
            </a:r>
            <a:r>
              <a:rPr lang="en-US" sz="2800" dirty="0" smtClean="0">
                <a:latin typeface="Kruti Dev 016" pitchFamily="2" charset="0"/>
              </a:rPr>
              <a:t>Gs</a:t>
            </a:r>
            <a:br>
              <a:rPr lang="en-US" sz="2800" dirty="0" smtClean="0">
                <a:latin typeface="Kruti Dev 016" pitchFamily="2" charset="0"/>
              </a:rPr>
            </a:br>
            <a:r>
              <a:rPr lang="en-US" sz="2800" dirty="0" smtClean="0">
                <a:latin typeface="Kruti Dev 016" pitchFamily="2" charset="0"/>
              </a:rPr>
              <a:t/>
            </a:r>
            <a:br>
              <a:rPr lang="en-US" sz="2800" dirty="0" smtClean="0">
                <a:latin typeface="Kruti Dev 016" pitchFamily="2" charset="0"/>
              </a:rPr>
            </a:br>
            <a:r>
              <a:rPr lang="en-US" sz="2800" dirty="0" smtClean="0">
                <a:latin typeface="LMG-Arun" pitchFamily="2" charset="0"/>
                <a:cs typeface="Arial" charset="0"/>
              </a:rPr>
              <a:t>C]\ UJFCL VF5]\ K]\ S[ SM. .AFNT G[ ,FIS GYL </a:t>
            </a:r>
            <a:r>
              <a:rPr lang="en-US" sz="2800" dirty="0" err="1" smtClean="0">
                <a:latin typeface="LMG-Arun" pitchFamily="2" charset="0"/>
                <a:cs typeface="Arial" charset="0"/>
              </a:rPr>
              <a:t>l;JFI</a:t>
            </a:r>
            <a:r>
              <a:rPr lang="en-US" sz="2800" dirty="0" smtClean="0">
                <a:latin typeface="LMG-Arun" pitchFamily="2" charset="0"/>
                <a:cs typeface="Arial" charset="0"/>
              </a:rPr>
              <a:t> V&lt;,FC H[[ V[S K</a:t>
            </a:r>
            <a:r>
              <a:rPr lang="en-US" sz="2800" dirty="0" smtClean="0">
                <a:latin typeface="LMG-Arun" pitchFamily="2" charset="0"/>
                <a:cs typeface="Arial" charset="0"/>
              </a:rPr>
              <a:t>[</a:t>
            </a:r>
            <a:r>
              <a:rPr lang="en-US" sz="2800" b="1" dirty="0" smtClean="0">
                <a:latin typeface="LMG-Arun" pitchFamily="2" charset="0"/>
                <a:ea typeface="MS Mincho" pitchFamily="49" charset="-128"/>
                <a:cs typeface="Arial" charset="0"/>
              </a:rPr>
              <a:t/>
            </a:r>
            <a:br>
              <a:rPr lang="en-US" sz="2800" b="1" dirty="0" smtClean="0">
                <a:latin typeface="LMG-Arun" pitchFamily="2" charset="0"/>
                <a:ea typeface="MS Mincho" pitchFamily="49" charset="-128"/>
                <a:cs typeface="Arial" charset="0"/>
              </a:rPr>
            </a:b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
        <p:nvSpPr>
          <p:cNvPr id="3" name="Subtitle 2"/>
          <p:cNvSpPr>
            <a:spLocks noGrp="1"/>
          </p:cNvSpPr>
          <p:nvPr>
            <p:ph type="subTitle" idx="1"/>
          </p:nvPr>
        </p:nvSpPr>
        <p:spPr>
          <a:xfrm>
            <a:off x="1828800" y="4114800"/>
            <a:ext cx="8534400" cy="1524000"/>
          </a:xfrm>
        </p:spPr>
        <p:txBody>
          <a:bodyPr/>
          <a:lstStyle/>
          <a:p>
            <a:r>
              <a:rPr lang="ur-PK" dirty="0"/>
              <a:t/>
            </a:r>
            <a:br>
              <a:rPr lang="ur-PK" dirty="0"/>
            </a:br>
            <a:endParaRPr lang="en-US" dirty="0"/>
          </a:p>
        </p:txBody>
      </p:sp>
    </p:spTree>
    <p:extLst>
      <p:ext uri="{BB962C8B-B14F-4D97-AF65-F5344CB8AC3E}">
        <p14:creationId xmlns:p14="http://schemas.microsoft.com/office/powerpoint/2010/main" xmlns="" val="3305320715"/>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406775"/>
            <a:ext cx="10363200" cy="1470025"/>
          </a:xfrm>
        </p:spPr>
        <p:txBody>
          <a:bodyPr/>
          <a:lstStyle/>
          <a:p>
            <a:r>
              <a:rPr lang="ur-PK" sz="5200" dirty="0">
                <a:latin typeface="1 MUHAMMADI QURANIC" pitchFamily="66" charset="-78"/>
                <a:cs typeface="1 MUHAMMADI QURANIC" pitchFamily="66" charset="-78"/>
              </a:rPr>
              <a:t>وَحْدَهُ لَا </a:t>
            </a:r>
            <a:r>
              <a:rPr lang="ur-PK" sz="5200" dirty="0" smtClean="0">
                <a:latin typeface="1 MUHAMMADI QURANIC" pitchFamily="66" charset="-78"/>
                <a:cs typeface="1 MUHAMMADI QURANIC" pitchFamily="66" charset="-78"/>
              </a:rPr>
              <a:t>شَرِي</a:t>
            </a:r>
            <a:r>
              <a:rPr lang="ur-PK" sz="5200" dirty="0">
                <a:latin typeface="1 MUHAMMADI QURANIC" pitchFamily="66" charset="-78"/>
                <a:cs typeface="1 MUHAMMADI QURANIC" pitchFamily="66" charset="-78"/>
              </a:rPr>
              <a:t>ْ</a:t>
            </a:r>
            <a:r>
              <a:rPr lang="ur-PK" sz="5200" dirty="0" smtClean="0">
                <a:latin typeface="1 MUHAMMADI QURANIC" pitchFamily="66" charset="-78"/>
                <a:cs typeface="1 MUHAMMADI QURANIC" pitchFamily="66" charset="-78"/>
              </a:rPr>
              <a:t>كَ </a:t>
            </a:r>
            <a:r>
              <a:rPr lang="ur-PK" sz="5200" dirty="0">
                <a:latin typeface="1 MUHAMMADI QURANIC" pitchFamily="66" charset="-78"/>
                <a:cs typeface="1 MUHAMMADI QURANIC" pitchFamily="66" charset="-78"/>
              </a:rPr>
              <a:t>لَهُ</a:t>
            </a:r>
            <a:r>
              <a:rPr lang="en-US" sz="5200" dirty="0"/>
              <a:t/>
            </a:r>
            <a:br>
              <a:rPr lang="en-US" sz="5200" dirty="0"/>
            </a:br>
            <a:r>
              <a:rPr lang="en-US" sz="2800" dirty="0" smtClean="0"/>
              <a:t/>
            </a:r>
            <a:br>
              <a:rPr lang="en-US" sz="2800" dirty="0" smtClean="0"/>
            </a:br>
            <a:r>
              <a:rPr lang="en-US" sz="2800" i="1" dirty="0" err="1" smtClean="0"/>
              <a:t>wahdahu</a:t>
            </a:r>
            <a:r>
              <a:rPr lang="en-US" sz="2800" i="1" dirty="0" smtClean="0"/>
              <a:t> </a:t>
            </a:r>
            <a:r>
              <a:rPr lang="en-US" sz="2800" i="1" dirty="0"/>
              <a:t>la </a:t>
            </a:r>
            <a:r>
              <a:rPr lang="en-US" sz="2800" i="1" dirty="0" err="1"/>
              <a:t>sharika</a:t>
            </a:r>
            <a:r>
              <a:rPr lang="en-US" sz="2800" i="1" dirty="0"/>
              <a:t> </a:t>
            </a:r>
            <a:r>
              <a:rPr lang="en-US" sz="2800" i="1" dirty="0" err="1" smtClean="0"/>
              <a:t>lahu</a:t>
            </a:r>
            <a:r>
              <a:rPr lang="ur-PK" sz="2800" i="1" dirty="0" smtClean="0"/>
              <a:t/>
            </a:r>
            <a:br>
              <a:rPr lang="ur-PK" sz="2800" i="1" dirty="0" smtClean="0"/>
            </a:br>
            <a:r>
              <a:rPr lang="en-US" sz="2800" dirty="0"/>
              <a:t/>
            </a:r>
            <a:br>
              <a:rPr lang="en-US" sz="2800" dirty="0"/>
            </a:br>
            <a:r>
              <a:rPr lang="en-US" sz="2800" dirty="0"/>
              <a:t>One and Only and having no partner with </a:t>
            </a:r>
            <a:r>
              <a:rPr lang="en-US" sz="2800" dirty="0" smtClean="0"/>
              <a:t>Him</a:t>
            </a:r>
            <a:r>
              <a:rPr lang="ur-PK" sz="2800" dirty="0" smtClean="0"/>
              <a:t/>
            </a:r>
            <a:br>
              <a:rPr lang="ur-PK" sz="2800" dirty="0" smtClean="0"/>
            </a:br>
            <a:r>
              <a:rPr lang="ur-PK" sz="2800" dirty="0"/>
              <a:t/>
            </a:r>
            <a:br>
              <a:rPr lang="ur-PK" sz="2800" dirty="0"/>
            </a:br>
            <a:r>
              <a:rPr lang="ur-PK" sz="2800" dirty="0">
                <a:latin typeface="Faiz Lahori Nastaleeq" pitchFamily="2" charset="-78"/>
                <a:cs typeface="Faiz Lahori Nastaleeq" pitchFamily="2" charset="-78"/>
              </a:rPr>
              <a:t>ایک اور اس کا کوئی شریک </a:t>
            </a:r>
            <a:r>
              <a:rPr lang="ur-PK" sz="2800" dirty="0" smtClean="0">
                <a:latin typeface="Faiz Lahori Nastaleeq" pitchFamily="2" charset="-78"/>
                <a:cs typeface="Faiz Lahori Nastaleeq" pitchFamily="2" charset="-78"/>
              </a:rPr>
              <a:t>نہیں</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a:latin typeface="Faiz Lahori Nastaleeq" pitchFamily="2" charset="-78"/>
                <a:cs typeface="Faiz Lahori Nastaleeq" pitchFamily="2" charset="-78"/>
              </a:rPr>
              <a:t/>
            </a:r>
            <a:br>
              <a:rPr lang="en-US" sz="2800" dirty="0">
                <a:latin typeface="Faiz Lahori Nastaleeq" pitchFamily="2" charset="-78"/>
                <a:cs typeface="Faiz Lahori Nastaleeq" pitchFamily="2" charset="-78"/>
              </a:rPr>
            </a:br>
            <a:r>
              <a:rPr lang="en-US" sz="2800" dirty="0">
                <a:latin typeface="Kruti Dev 016" pitchFamily="2" charset="0"/>
              </a:rPr>
              <a:t>,d </a:t>
            </a:r>
            <a:r>
              <a:rPr lang="en-US" sz="2800" dirty="0" err="1">
                <a:latin typeface="Kruti Dev 016" pitchFamily="2" charset="0"/>
              </a:rPr>
              <a:t>vkSj</a:t>
            </a:r>
            <a:r>
              <a:rPr lang="en-US" sz="2800" dirty="0">
                <a:latin typeface="Kruti Dev 016" pitchFamily="2" charset="0"/>
              </a:rPr>
              <a:t> </a:t>
            </a:r>
            <a:r>
              <a:rPr lang="en-US" sz="2800" dirty="0" err="1">
                <a:latin typeface="Kruti Dev 016" pitchFamily="2" charset="0"/>
              </a:rPr>
              <a:t>mldk</a:t>
            </a:r>
            <a:r>
              <a:rPr lang="en-US" sz="2800" dirty="0">
                <a:latin typeface="Kruti Dev 016" pitchFamily="2" charset="0"/>
              </a:rPr>
              <a:t> </a:t>
            </a:r>
            <a:r>
              <a:rPr lang="en-US" sz="2800" dirty="0" err="1">
                <a:latin typeface="Kruti Dev 016" pitchFamily="2" charset="0"/>
              </a:rPr>
              <a:t>dksbZ</a:t>
            </a:r>
            <a:r>
              <a:rPr lang="en-US" sz="2800" dirty="0">
                <a:latin typeface="Kruti Dev 016" pitchFamily="2" charset="0"/>
              </a:rPr>
              <a:t> ‘</a:t>
            </a:r>
            <a:r>
              <a:rPr lang="en-US" sz="2800" dirty="0" err="1">
                <a:latin typeface="Kruti Dev 016" pitchFamily="2" charset="0"/>
              </a:rPr>
              <a:t>kjhd</a:t>
            </a:r>
            <a:r>
              <a:rPr lang="en-US" sz="2800" dirty="0">
                <a:latin typeface="Kruti Dev 016" pitchFamily="2" charset="0"/>
              </a:rPr>
              <a:t> </a:t>
            </a:r>
            <a:r>
              <a:rPr lang="en-US" sz="2800" dirty="0" err="1" smtClean="0">
                <a:latin typeface="Kruti Dev 016" pitchFamily="2" charset="0"/>
              </a:rPr>
              <a:t>ugha</a:t>
            </a:r>
            <a:r>
              <a:rPr lang="en-US" sz="2800" dirty="0" smtClean="0">
                <a:latin typeface="Kruti Dev 016" pitchFamily="2" charset="0"/>
              </a:rPr>
              <a:t/>
            </a:r>
            <a:br>
              <a:rPr lang="en-US" sz="2800" dirty="0" smtClean="0">
                <a:latin typeface="Kruti Dev 016" pitchFamily="2" charset="0"/>
              </a:rPr>
            </a:br>
            <a:r>
              <a:rPr lang="en-US" sz="2800" dirty="0" smtClean="0">
                <a:latin typeface="Kruti Dev 016" pitchFamily="2" charset="0"/>
              </a:rPr>
              <a:t/>
            </a:r>
            <a:br>
              <a:rPr lang="en-US" sz="2800" dirty="0" smtClean="0">
                <a:latin typeface="Kruti Dev 016" pitchFamily="2" charset="0"/>
              </a:rPr>
            </a:br>
            <a:r>
              <a:rPr lang="en-US" sz="2800" dirty="0" smtClean="0">
                <a:latin typeface="LMG-Arun" pitchFamily="2" charset="0"/>
                <a:cs typeface="Arial" charset="0"/>
              </a:rPr>
              <a:t> VG[ T[GM SM. EFULNFZ GYLP</a:t>
            </a:r>
            <a:r>
              <a:rPr lang="en-US" sz="2800" dirty="0" smtClean="0">
                <a:latin typeface="Kruti Dev 016" pitchFamily="2" charset="0"/>
              </a:rPr>
              <a:t> </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
        <p:nvSpPr>
          <p:cNvPr id="4" name="Rectangle 3"/>
          <p:cNvSpPr/>
          <p:nvPr/>
        </p:nvSpPr>
        <p:spPr>
          <a:xfrm>
            <a:off x="1981200" y="5715000"/>
            <a:ext cx="7162800" cy="461665"/>
          </a:xfrm>
          <a:prstGeom prst="rect">
            <a:avLst/>
          </a:prstGeom>
        </p:spPr>
        <p:txBody>
          <a:bodyPr wrap="square">
            <a:spAutoFit/>
          </a:bodyPr>
          <a:lstStyle/>
          <a:p>
            <a:pPr algn="ctr"/>
            <a:endParaRPr lang="en-US" sz="2400" dirty="0">
              <a:solidFill>
                <a:srgbClr val="000066"/>
              </a:solidFill>
            </a:endParaRPr>
          </a:p>
        </p:txBody>
      </p:sp>
    </p:spTree>
    <p:extLst>
      <p:ext uri="{BB962C8B-B14F-4D97-AF65-F5344CB8AC3E}">
        <p14:creationId xmlns:p14="http://schemas.microsoft.com/office/powerpoint/2010/main" xmlns="" val="2264263791"/>
      </p:ext>
    </p:extLst>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3330575"/>
            <a:ext cx="10363200" cy="1470025"/>
          </a:xfrm>
        </p:spPr>
        <p:txBody>
          <a:bodyPr/>
          <a:lstStyle/>
          <a:p>
            <a:r>
              <a:rPr lang="ur-PK" sz="5200" dirty="0">
                <a:latin typeface="1 MUHAMMADI QURANIC" pitchFamily="66" charset="-78"/>
                <a:cs typeface="1 MUHAMMADI QURANIC" pitchFamily="66" charset="-78"/>
              </a:rPr>
              <a:t>كَمَا شَهِدَ </a:t>
            </a:r>
            <a:r>
              <a:rPr lang="ur-PK" sz="5200" dirty="0" smtClean="0">
                <a:latin typeface="1 MUHAMMADI QURANIC" pitchFamily="66" charset="-78"/>
                <a:cs typeface="1 MUHAMMADI QURANIC" pitchFamily="66" charset="-78"/>
              </a:rPr>
              <a:t>ٱللہُ  </a:t>
            </a:r>
            <a:r>
              <a:rPr lang="ur-PK" sz="5200" dirty="0">
                <a:latin typeface="1 MUHAMMADI QURANIC" pitchFamily="66" charset="-78"/>
                <a:cs typeface="1 MUHAMMADI QURANIC" pitchFamily="66" charset="-78"/>
              </a:rPr>
              <a:t>لِنَفْسِهِ</a:t>
            </a:r>
            <a:r>
              <a:rPr lang="en-US" sz="5200" dirty="0"/>
              <a:t/>
            </a:r>
            <a:br>
              <a:rPr lang="en-US" sz="5200" dirty="0"/>
            </a:br>
            <a:r>
              <a:rPr lang="ur-PK" sz="2800" dirty="0" smtClean="0"/>
              <a:t/>
            </a:r>
            <a:br>
              <a:rPr lang="ur-PK" sz="2800" dirty="0" smtClean="0"/>
            </a:br>
            <a:r>
              <a:rPr lang="en-US" sz="2800" i="1" dirty="0" err="1" smtClean="0"/>
              <a:t>kama</a:t>
            </a:r>
            <a:r>
              <a:rPr lang="en-US" sz="2800" i="1" dirty="0" smtClean="0"/>
              <a:t> </a:t>
            </a:r>
            <a:r>
              <a:rPr lang="en-US" sz="2800" i="1" dirty="0" err="1"/>
              <a:t>shahida</a:t>
            </a:r>
            <a:r>
              <a:rPr lang="en-US" sz="2800" i="1" dirty="0"/>
              <a:t> </a:t>
            </a:r>
            <a:r>
              <a:rPr lang="en-US" sz="2800" i="1" dirty="0" err="1"/>
              <a:t>allahu</a:t>
            </a:r>
            <a:r>
              <a:rPr lang="en-US" sz="2800" i="1" dirty="0"/>
              <a:t> </a:t>
            </a:r>
            <a:r>
              <a:rPr lang="en-US" sz="2800" i="1" dirty="0" err="1"/>
              <a:t>linafsihi</a:t>
            </a:r>
            <a:r>
              <a:rPr lang="en-US" sz="2800" dirty="0"/>
              <a:t/>
            </a:r>
            <a:br>
              <a:rPr lang="en-US" sz="2800" dirty="0"/>
            </a:br>
            <a:r>
              <a:rPr lang="ur-PK" sz="2800" dirty="0" smtClean="0"/>
              <a:t/>
            </a:r>
            <a:br>
              <a:rPr lang="ur-PK" sz="2800" dirty="0" smtClean="0"/>
            </a:br>
            <a:r>
              <a:rPr lang="en-US" sz="2800" dirty="0" smtClean="0"/>
              <a:t>just </a:t>
            </a:r>
            <a:r>
              <a:rPr lang="en-US" sz="2800" dirty="0"/>
              <a:t>as Allah has testified to His </a:t>
            </a:r>
            <a:r>
              <a:rPr lang="en-US" sz="2800" dirty="0" smtClean="0"/>
              <a:t>Oneness</a:t>
            </a:r>
            <a:r>
              <a:rPr lang="ur-PK" sz="2800" dirty="0" smtClean="0"/>
              <a:t/>
            </a:r>
            <a:br>
              <a:rPr lang="ur-PK" sz="2800" dirty="0" smtClean="0"/>
            </a:br>
            <a:r>
              <a:rPr lang="ur-PK" sz="2800" dirty="0"/>
              <a:t/>
            </a:r>
            <a:br>
              <a:rPr lang="ur-PK" sz="2800" dirty="0"/>
            </a:br>
            <a:r>
              <a:rPr lang="ur-PK" sz="2800" dirty="0">
                <a:latin typeface="Faiz Lahori Nastaleeq" pitchFamily="2" charset="-78"/>
                <a:cs typeface="Faiz Lahori Nastaleeq" pitchFamily="2" charset="-78"/>
              </a:rPr>
              <a:t>جس طرح اللہ خود اپنی وحدانیت کی گواہی دیتا </a:t>
            </a:r>
            <a:r>
              <a:rPr lang="ur-PK" sz="2800" dirty="0" smtClean="0">
                <a:latin typeface="Faiz Lahori Nastaleeq" pitchFamily="2" charset="-78"/>
                <a:cs typeface="Faiz Lahori Nastaleeq" pitchFamily="2" charset="-78"/>
              </a:rPr>
              <a:t>ہے</a:t>
            </a:r>
            <a:br>
              <a:rPr lang="ur-PK" sz="2800" dirty="0" smtClean="0">
                <a:latin typeface="Faiz Lahori Nastaleeq" pitchFamily="2" charset="-78"/>
                <a:cs typeface="Faiz Lahori Nastaleeq" pitchFamily="2" charset="-78"/>
              </a:rPr>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en-US" sz="2800" dirty="0" err="1">
                <a:latin typeface="Kruti Dev 016" pitchFamily="2" charset="0"/>
              </a:rPr>
              <a:t>ftl</a:t>
            </a:r>
            <a:r>
              <a:rPr lang="en-US" sz="2800" dirty="0">
                <a:latin typeface="Kruti Dev 016" pitchFamily="2" charset="0"/>
              </a:rPr>
              <a:t> </a:t>
            </a:r>
            <a:r>
              <a:rPr lang="en-US" sz="2800" dirty="0" err="1">
                <a:latin typeface="Kruti Dev 016" pitchFamily="2" charset="0"/>
              </a:rPr>
              <a:t>rjg</a:t>
            </a:r>
            <a:r>
              <a:rPr lang="en-US" sz="2800" dirty="0">
                <a:latin typeface="Kruti Dev 016" pitchFamily="2" charset="0"/>
              </a:rPr>
              <a:t> </a:t>
            </a:r>
            <a:r>
              <a:rPr lang="en-US" sz="2800" dirty="0" err="1">
                <a:latin typeface="Kruti Dev 016" pitchFamily="2" charset="0"/>
              </a:rPr>
              <a:t>vYykg</a:t>
            </a:r>
            <a:r>
              <a:rPr lang="en-US" sz="2800" dirty="0">
                <a:latin typeface="Kruti Dev 016" pitchFamily="2" charset="0"/>
              </a:rPr>
              <a:t> [</a:t>
            </a:r>
            <a:r>
              <a:rPr lang="en-US" sz="2800" dirty="0" err="1">
                <a:latin typeface="Kruti Dev 016" pitchFamily="2" charset="0"/>
              </a:rPr>
              <a:t>k+qn</a:t>
            </a:r>
            <a:r>
              <a:rPr lang="en-US" sz="2800" dirty="0">
                <a:latin typeface="Kruti Dev 016" pitchFamily="2" charset="0"/>
              </a:rPr>
              <a:t> </a:t>
            </a:r>
            <a:r>
              <a:rPr lang="en-US" sz="2800" dirty="0" err="1">
                <a:latin typeface="Kruti Dev 016" pitchFamily="2" charset="0"/>
              </a:rPr>
              <a:t>viuh</a:t>
            </a:r>
            <a:r>
              <a:rPr lang="en-US" sz="2800" dirty="0">
                <a:latin typeface="Kruti Dev 016" pitchFamily="2" charset="0"/>
              </a:rPr>
              <a:t> </a:t>
            </a:r>
            <a:r>
              <a:rPr lang="en-US" sz="2800" dirty="0" err="1">
                <a:latin typeface="Kruti Dev 016" pitchFamily="2" charset="0"/>
              </a:rPr>
              <a:t>ognkfu;r</a:t>
            </a:r>
            <a:r>
              <a:rPr lang="en-US" sz="2800" dirty="0">
                <a:latin typeface="Kruti Dev 016" pitchFamily="2" charset="0"/>
              </a:rPr>
              <a:t> dh </a:t>
            </a:r>
            <a:r>
              <a:rPr lang="en-US" sz="2800" dirty="0" err="1">
                <a:latin typeface="Kruti Dev 016" pitchFamily="2" charset="0"/>
              </a:rPr>
              <a:t>xokgh</a:t>
            </a:r>
            <a:r>
              <a:rPr lang="en-US" sz="2800" dirty="0">
                <a:latin typeface="Kruti Dev 016" pitchFamily="2" charset="0"/>
              </a:rPr>
              <a:t> </a:t>
            </a:r>
            <a:r>
              <a:rPr lang="en-US" sz="2800" dirty="0" err="1">
                <a:latin typeface="Kruti Dev 016" pitchFamily="2" charset="0"/>
              </a:rPr>
              <a:t>nsrk</a:t>
            </a:r>
            <a:r>
              <a:rPr lang="en-US" sz="2800" dirty="0">
                <a:latin typeface="Kruti Dev 016" pitchFamily="2" charset="0"/>
              </a:rPr>
              <a:t> </a:t>
            </a:r>
            <a:r>
              <a:rPr lang="en-US" sz="2800" dirty="0" err="1" smtClean="0">
                <a:latin typeface="Kruti Dev 016" pitchFamily="2" charset="0"/>
              </a:rPr>
              <a:t>gS</a:t>
            </a:r>
            <a:r>
              <a:rPr lang="en-US" sz="2800" dirty="0" smtClean="0">
                <a:latin typeface="Kruti Dev 016" pitchFamily="2" charset="0"/>
              </a:rPr>
              <a:t/>
            </a:r>
            <a:br>
              <a:rPr lang="en-US" sz="2800" dirty="0" smtClean="0">
                <a:latin typeface="Kruti Dev 016" pitchFamily="2" charset="0"/>
              </a:rPr>
            </a:br>
            <a:r>
              <a:rPr lang="en-US" sz="2800" dirty="0" smtClean="0">
                <a:latin typeface="Kruti Dev 016" pitchFamily="2" charset="0"/>
              </a:rPr>
              <a:t/>
            </a:r>
            <a:br>
              <a:rPr lang="en-US" sz="2800" dirty="0" smtClean="0">
                <a:latin typeface="Kruti Dev 016" pitchFamily="2" charset="0"/>
              </a:rPr>
            </a:br>
            <a:r>
              <a:rPr lang="en-US" sz="2800" dirty="0" smtClean="0">
                <a:latin typeface="LMG-Arun" pitchFamily="2" charset="0"/>
                <a:cs typeface="Arial" charset="0"/>
              </a:rPr>
              <a:t>V[JL UJFCL H[6[ 5MTF DF8[ VF5L K[ </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3945511416"/>
      </p:ext>
    </p:extLst>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101975"/>
            <a:ext cx="10363200" cy="1470025"/>
          </a:xfrm>
        </p:spPr>
        <p:txBody>
          <a:bodyPr/>
          <a:lstStyle/>
          <a:p>
            <a:r>
              <a:rPr lang="ur-PK" sz="5200" dirty="0">
                <a:latin typeface="1 MUHAMMADI QURANIC" pitchFamily="66" charset="-78"/>
                <a:cs typeface="1 MUHAMMADI QURANIC" pitchFamily="66" charset="-78"/>
              </a:rPr>
              <a:t>وَشَهِدَتْ لَهُ </a:t>
            </a:r>
            <a:r>
              <a:rPr lang="ur-PK" sz="5200" dirty="0" smtClean="0">
                <a:latin typeface="1 MUHAMMADI QURANIC" pitchFamily="66" charset="-78"/>
                <a:cs typeface="1 MUHAMMADI QURANIC" pitchFamily="66" charset="-78"/>
              </a:rPr>
              <a:t>مَلَآئِكَتُهُ</a:t>
            </a:r>
            <a:r>
              <a:rPr lang="en-US" sz="5200" dirty="0"/>
              <a:t/>
            </a:r>
            <a:br>
              <a:rPr lang="en-US" sz="5200" dirty="0"/>
            </a:br>
            <a:r>
              <a:rPr lang="ur-PK" sz="2800" dirty="0" smtClean="0"/>
              <a:t/>
            </a:r>
            <a:br>
              <a:rPr lang="ur-PK" sz="2800" dirty="0" smtClean="0"/>
            </a:br>
            <a:r>
              <a:rPr lang="en-US" sz="2800" i="1" dirty="0" err="1" smtClean="0"/>
              <a:t>wa</a:t>
            </a:r>
            <a:r>
              <a:rPr lang="en-US" sz="2800" i="1" dirty="0" smtClean="0"/>
              <a:t> </a:t>
            </a:r>
            <a:r>
              <a:rPr lang="en-US" sz="2800" i="1" dirty="0" err="1"/>
              <a:t>shahidat</a:t>
            </a:r>
            <a:r>
              <a:rPr lang="en-US" sz="2800" i="1" dirty="0"/>
              <a:t> </a:t>
            </a:r>
            <a:r>
              <a:rPr lang="en-US" sz="2800" i="1" dirty="0" err="1"/>
              <a:t>lahu</a:t>
            </a:r>
            <a:r>
              <a:rPr lang="en-US" sz="2800" i="1" dirty="0"/>
              <a:t> </a:t>
            </a:r>
            <a:r>
              <a:rPr lang="en-US" sz="2800" i="1" dirty="0" err="1"/>
              <a:t>mala'ikatuhu</a:t>
            </a:r>
            <a:r>
              <a:rPr lang="en-US" sz="2800" dirty="0"/>
              <a:t/>
            </a:r>
            <a:br>
              <a:rPr lang="en-US" sz="2800" dirty="0"/>
            </a:br>
            <a:r>
              <a:rPr lang="ur-PK" sz="2800" dirty="0" smtClean="0"/>
              <a:t/>
            </a:r>
            <a:br>
              <a:rPr lang="ur-PK" sz="2800" dirty="0" smtClean="0"/>
            </a:br>
            <a:r>
              <a:rPr lang="en-US" sz="2800" dirty="0" smtClean="0"/>
              <a:t>to </a:t>
            </a:r>
            <a:r>
              <a:rPr lang="en-US" sz="2800" dirty="0"/>
              <a:t>which His </a:t>
            </a:r>
            <a:r>
              <a:rPr lang="en-US" sz="2800" dirty="0" smtClean="0"/>
              <a:t>angels</a:t>
            </a:r>
            <a:r>
              <a:rPr lang="ur-PK" sz="2800" dirty="0" smtClean="0"/>
              <a:t/>
            </a:r>
            <a:br>
              <a:rPr lang="ur-PK" sz="2800" dirty="0" smtClean="0"/>
            </a:br>
            <a:r>
              <a:rPr lang="ur-PK" sz="2800" dirty="0"/>
              <a:t/>
            </a:r>
            <a:br>
              <a:rPr lang="ur-PK" sz="2800" dirty="0"/>
            </a:br>
            <a:r>
              <a:rPr lang="ur-PK" sz="2800" dirty="0">
                <a:latin typeface="Faiz Lahori Nastaleeq" pitchFamily="2" charset="-78"/>
                <a:cs typeface="Faiz Lahori Nastaleeq" pitchFamily="2" charset="-78"/>
              </a:rPr>
              <a:t>اور اس کے فرشتے بھی اس کی وحدانیت کی گواہی دیتے </a:t>
            </a:r>
            <a:r>
              <a:rPr lang="ur-PK" sz="2800" dirty="0" smtClean="0">
                <a:latin typeface="Faiz Lahori Nastaleeq" pitchFamily="2" charset="-78"/>
                <a:cs typeface="Faiz Lahori Nastaleeq" pitchFamily="2" charset="-78"/>
              </a:rPr>
              <a:t>ہیں</a:t>
            </a:r>
            <a:br>
              <a:rPr lang="ur-PK" sz="2800" dirty="0" smtClean="0">
                <a:latin typeface="Faiz Lahori Nastaleeq" pitchFamily="2" charset="-78"/>
                <a:cs typeface="Faiz Lahori Nastaleeq" pitchFamily="2" charset="-78"/>
              </a:rPr>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en-US" sz="2800" dirty="0" err="1">
                <a:latin typeface="Kruti Dev 016" pitchFamily="2" charset="0"/>
              </a:rPr>
              <a:t>vkSj</a:t>
            </a:r>
            <a:r>
              <a:rPr lang="en-US" sz="2800" dirty="0">
                <a:latin typeface="Kruti Dev 016" pitchFamily="2" charset="0"/>
              </a:rPr>
              <a:t> </a:t>
            </a:r>
            <a:r>
              <a:rPr lang="en-US" sz="2800" dirty="0" err="1">
                <a:latin typeface="Kruti Dev 016" pitchFamily="2" charset="0"/>
              </a:rPr>
              <a:t>mlds</a:t>
            </a:r>
            <a:r>
              <a:rPr lang="en-US" sz="2800" dirty="0">
                <a:latin typeface="Kruti Dev 016" pitchFamily="2" charset="0"/>
              </a:rPr>
              <a:t> </a:t>
            </a:r>
            <a:r>
              <a:rPr lang="en-US" sz="2800" dirty="0" err="1">
                <a:latin typeface="Kruti Dev 016" pitchFamily="2" charset="0"/>
              </a:rPr>
              <a:t>Qfj’rs</a:t>
            </a:r>
            <a:r>
              <a:rPr lang="en-US" sz="2800" dirty="0">
                <a:latin typeface="Kruti Dev 016" pitchFamily="2" charset="0"/>
              </a:rPr>
              <a:t> </a:t>
            </a:r>
            <a:r>
              <a:rPr lang="en-US" sz="2800" dirty="0" err="1">
                <a:latin typeface="Kruti Dev 016" pitchFamily="2" charset="0"/>
              </a:rPr>
              <a:t>Hkh</a:t>
            </a:r>
            <a:r>
              <a:rPr lang="en-US" sz="2800" dirty="0">
                <a:latin typeface="Kruti Dev 016" pitchFamily="2" charset="0"/>
              </a:rPr>
              <a:t> </a:t>
            </a:r>
            <a:r>
              <a:rPr lang="en-US" sz="2800" dirty="0" err="1">
                <a:latin typeface="Kruti Dev 016" pitchFamily="2" charset="0"/>
              </a:rPr>
              <a:t>mldh</a:t>
            </a:r>
            <a:r>
              <a:rPr lang="en-US" sz="2800" dirty="0">
                <a:latin typeface="Kruti Dev 016" pitchFamily="2" charset="0"/>
              </a:rPr>
              <a:t> </a:t>
            </a:r>
            <a:r>
              <a:rPr lang="en-US" sz="2800" dirty="0" err="1">
                <a:latin typeface="Kruti Dev 016" pitchFamily="2" charset="0"/>
              </a:rPr>
              <a:t>ognkfu;r</a:t>
            </a:r>
            <a:r>
              <a:rPr lang="en-US" sz="2800" dirty="0">
                <a:latin typeface="Kruti Dev 016" pitchFamily="2" charset="0"/>
              </a:rPr>
              <a:t> dh </a:t>
            </a:r>
            <a:r>
              <a:rPr lang="en-US" sz="2800" dirty="0" err="1">
                <a:latin typeface="Kruti Dev 016" pitchFamily="2" charset="0"/>
              </a:rPr>
              <a:t>xokgh</a:t>
            </a:r>
            <a:r>
              <a:rPr lang="en-US" sz="2800" dirty="0">
                <a:latin typeface="Kruti Dev 016" pitchFamily="2" charset="0"/>
              </a:rPr>
              <a:t> </a:t>
            </a:r>
            <a:r>
              <a:rPr lang="en-US" sz="2800" dirty="0" err="1">
                <a:latin typeface="Kruti Dev 016" pitchFamily="2" charset="0"/>
              </a:rPr>
              <a:t>nsrs</a:t>
            </a:r>
            <a:r>
              <a:rPr lang="en-US" sz="2800" dirty="0">
                <a:latin typeface="Kruti Dev 016" pitchFamily="2" charset="0"/>
              </a:rPr>
              <a:t> </a:t>
            </a:r>
            <a:r>
              <a:rPr lang="en-US" sz="2800" dirty="0" err="1" smtClean="0">
                <a:latin typeface="Kruti Dev 016" pitchFamily="2" charset="0"/>
              </a:rPr>
              <a:t>gSa</a:t>
            </a:r>
            <a:r>
              <a:rPr lang="en-US" sz="2800" dirty="0" smtClean="0">
                <a:latin typeface="Kruti Dev 016" pitchFamily="2" charset="0"/>
              </a:rPr>
              <a:t/>
            </a:r>
            <a:br>
              <a:rPr lang="en-US" sz="2800" dirty="0" smtClean="0">
                <a:latin typeface="Kruti Dev 016" pitchFamily="2" charset="0"/>
              </a:rPr>
            </a:br>
            <a:r>
              <a:rPr lang="en-US" sz="2800" dirty="0" smtClean="0">
                <a:latin typeface="Kruti Dev 016" pitchFamily="2" charset="0"/>
              </a:rPr>
              <a:t/>
            </a:r>
            <a:br>
              <a:rPr lang="en-US" sz="2800" dirty="0" smtClean="0">
                <a:latin typeface="Kruti Dev 016" pitchFamily="2" charset="0"/>
              </a:rPr>
            </a:br>
            <a:r>
              <a:rPr lang="en-US" sz="2800" dirty="0" smtClean="0">
                <a:latin typeface="LMG-Arun" pitchFamily="2" charset="0"/>
                <a:cs typeface="Arial" charset="0"/>
              </a:rPr>
              <a:t> T[GF </a:t>
            </a:r>
            <a:r>
              <a:rPr lang="en-US" sz="2800" dirty="0" err="1" smtClean="0">
                <a:latin typeface="LMG-Arun" pitchFamily="2" charset="0"/>
                <a:cs typeface="Arial" charset="0"/>
              </a:rPr>
              <a:t>OlZxTFVMV</a:t>
            </a:r>
            <a:r>
              <a:rPr lang="en-US" sz="2800" dirty="0" smtClean="0">
                <a:latin typeface="LMG-Arun" pitchFamily="2" charset="0"/>
                <a:cs typeface="Arial" charset="0"/>
              </a:rPr>
              <a:t>[ VF5L K[</a:t>
            </a:r>
            <a:endParaRPr lang="en-US" sz="2800" dirty="0"/>
          </a:p>
        </p:txBody>
      </p:sp>
    </p:spTree>
    <p:extLst>
      <p:ext uri="{BB962C8B-B14F-4D97-AF65-F5344CB8AC3E}">
        <p14:creationId xmlns:p14="http://schemas.microsoft.com/office/powerpoint/2010/main" xmlns="" val="85782488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178175"/>
            <a:ext cx="10363200" cy="1470025"/>
          </a:xfrm>
        </p:spPr>
        <p:txBody>
          <a:bodyPr/>
          <a:lstStyle/>
          <a:p>
            <a:r>
              <a:rPr lang="ur-PK" sz="5200" dirty="0">
                <a:latin typeface="1 MUHAMMADI QURANIC" pitchFamily="66" charset="-78"/>
                <a:cs typeface="1 MUHAMMADI QURANIC" pitchFamily="66" charset="-78"/>
              </a:rPr>
              <a:t>وَمَهْبِطَ ٱلْوَحْيِ</a:t>
            </a:r>
            <a:r>
              <a:rPr lang="en-US" sz="2800" dirty="0"/>
              <a:t/>
            </a:r>
            <a:br>
              <a:rPr lang="en-US" sz="2800" dirty="0"/>
            </a:br>
            <a:r>
              <a:rPr lang="en-US" sz="2800" dirty="0" smtClean="0"/>
              <a:t/>
            </a:r>
            <a:br>
              <a:rPr lang="en-US" sz="2800" dirty="0" smtClean="0"/>
            </a:br>
            <a:r>
              <a:rPr lang="en-US" sz="2800" i="1" dirty="0" err="1" smtClean="0"/>
              <a:t>wa</a:t>
            </a:r>
            <a:r>
              <a:rPr lang="en-US" sz="2800" i="1" dirty="0" smtClean="0"/>
              <a:t> </a:t>
            </a:r>
            <a:r>
              <a:rPr lang="en-US" sz="2800" i="1" dirty="0" err="1"/>
              <a:t>mahbita</a:t>
            </a:r>
            <a:r>
              <a:rPr lang="en-US" sz="2800" i="1" dirty="0"/>
              <a:t> </a:t>
            </a:r>
            <a:r>
              <a:rPr lang="en-US" sz="2800" i="1" dirty="0" err="1"/>
              <a:t>alwahyi</a:t>
            </a:r>
            <a:r>
              <a:rPr lang="en-US" sz="2800" dirty="0"/>
              <a:t/>
            </a:r>
            <a:br>
              <a:rPr lang="en-US" sz="2800" dirty="0"/>
            </a:br>
            <a:r>
              <a:rPr lang="en-US" sz="2800" dirty="0" smtClean="0"/>
              <a:t/>
            </a:r>
            <a:br>
              <a:rPr lang="en-US" sz="2800" dirty="0" smtClean="0"/>
            </a:br>
            <a:r>
              <a:rPr lang="en-US" sz="2800" dirty="0" smtClean="0"/>
              <a:t>destination </a:t>
            </a:r>
            <a:r>
              <a:rPr lang="en-US" sz="2800" dirty="0"/>
              <a:t>of the Divine revelation</a:t>
            </a:r>
            <a:r>
              <a:rPr lang="en-US" sz="2800" dirty="0" smtClean="0"/>
              <a:t>,</a:t>
            </a:r>
            <a:br>
              <a:rPr lang="en-US" sz="2800" dirty="0" smtClean="0"/>
            </a:br>
            <a:r>
              <a:rPr lang="en-US" sz="2800" dirty="0" smtClean="0"/>
              <a:t/>
            </a:r>
            <a:br>
              <a:rPr lang="en-US" sz="2800" dirty="0" smtClean="0"/>
            </a:br>
            <a:r>
              <a:rPr lang="ur-PK" sz="2800" dirty="0">
                <a:latin typeface="Faiz Lahori Nastaleeq" pitchFamily="2" charset="-78"/>
                <a:cs typeface="Faiz Lahori Nastaleeq" pitchFamily="2" charset="-78"/>
              </a:rPr>
              <a:t>آپ الٰہی الہام کی منزل </a:t>
            </a:r>
            <a:r>
              <a:rPr lang="ur-PK" sz="2800" dirty="0" smtClean="0">
                <a:latin typeface="Faiz Lahori Nastaleeq" pitchFamily="2" charset="-78"/>
                <a:cs typeface="Faiz Lahori Nastaleeq" pitchFamily="2" charset="-78"/>
              </a:rPr>
              <a:t>ہیں</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a:latin typeface="Kruti Dev 016" pitchFamily="2" charset="0"/>
              </a:rPr>
              <a:t>vki</a:t>
            </a:r>
            <a:r>
              <a:rPr lang="en-US" sz="2800" dirty="0">
                <a:latin typeface="Kruti Dev 016" pitchFamily="2" charset="0"/>
              </a:rPr>
              <a:t> </a:t>
            </a:r>
            <a:r>
              <a:rPr lang="en-US" sz="2800" dirty="0" err="1">
                <a:latin typeface="Kruti Dev 016" pitchFamily="2" charset="0"/>
              </a:rPr>
              <a:t>bykgh</a:t>
            </a:r>
            <a:r>
              <a:rPr lang="en-US" sz="2800" dirty="0">
                <a:latin typeface="Kruti Dev 016" pitchFamily="2" charset="0"/>
              </a:rPr>
              <a:t> </a:t>
            </a:r>
            <a:r>
              <a:rPr lang="en-US" sz="2800" dirty="0" err="1">
                <a:latin typeface="Kruti Dev 016" pitchFamily="2" charset="0"/>
              </a:rPr>
              <a:t>bYgke</a:t>
            </a:r>
            <a:r>
              <a:rPr lang="en-US" sz="2800" dirty="0">
                <a:latin typeface="Kruti Dev 016" pitchFamily="2" charset="0"/>
              </a:rPr>
              <a:t> dh </a:t>
            </a:r>
            <a:r>
              <a:rPr lang="en-US" sz="2800" dirty="0" err="1">
                <a:latin typeface="Kruti Dev 016" pitchFamily="2" charset="0"/>
              </a:rPr>
              <a:t>efUt</a:t>
            </a:r>
            <a:r>
              <a:rPr lang="en-US" sz="2800" dirty="0" smtClean="0">
                <a:latin typeface="Kruti Dev 016" pitchFamily="2" charset="0"/>
              </a:rPr>
              <a:t>++y </a:t>
            </a:r>
            <a:r>
              <a:rPr lang="en-US" sz="2800" dirty="0" err="1">
                <a:latin typeface="Kruti Dev 016" pitchFamily="2" charset="0"/>
              </a:rPr>
              <a:t>gSa</a:t>
            </a:r>
            <a:r>
              <a:rPr lang="en-US" sz="2800" dirty="0">
                <a:latin typeface="Kruti Dev 016" pitchFamily="2" charset="0"/>
              </a:rPr>
              <a:t>  </a:t>
            </a:r>
            <a:r>
              <a:rPr lang="en-US" sz="2800" dirty="0" smtClean="0">
                <a:latin typeface="Kruti Dev 016" pitchFamily="2" charset="0"/>
              </a:rPr>
              <a:t/>
            </a:r>
            <a:br>
              <a:rPr lang="en-US" sz="2800" dirty="0" smtClean="0">
                <a:latin typeface="Kruti Dev 016" pitchFamily="2" charset="0"/>
              </a:rPr>
            </a:br>
            <a:r>
              <a:rPr lang="en-US" sz="2800" dirty="0" smtClean="0">
                <a:latin typeface="Kruti Dev 016" pitchFamily="2" charset="0"/>
              </a:rPr>
              <a:t/>
            </a:r>
            <a:br>
              <a:rPr lang="en-US" sz="2800" dirty="0" smtClean="0">
                <a:latin typeface="Kruti Dev 016" pitchFamily="2" charset="0"/>
              </a:rPr>
            </a:br>
            <a:r>
              <a:rPr lang="en-US" sz="2800" dirty="0" smtClean="0">
                <a:latin typeface="LMG-Arun" pitchFamily="2" charset="0"/>
                <a:cs typeface="Arial" charset="0"/>
              </a:rPr>
              <a:t>VG[ JCL </a:t>
            </a:r>
            <a:r>
              <a:rPr lang="en-US" sz="2800" dirty="0" err="1" smtClean="0">
                <a:latin typeface="LMG-Arun" pitchFamily="2" charset="0"/>
                <a:cs typeface="Arial" charset="0"/>
              </a:rPr>
              <a:t>pTZJFGL</a:t>
            </a:r>
            <a:r>
              <a:rPr lang="en-US" sz="2800" dirty="0" smtClean="0">
                <a:latin typeface="LMG-Arun" pitchFamily="2" charset="0"/>
                <a:cs typeface="Arial" charset="0"/>
              </a:rPr>
              <a:t> </a:t>
            </a:r>
            <a:r>
              <a:rPr lang="en-US" sz="2800" dirty="0" err="1" smtClean="0">
                <a:latin typeface="LMG-Arun" pitchFamily="2" charset="0"/>
                <a:cs typeface="Arial" charset="0"/>
              </a:rPr>
              <a:t>HuIF</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1860383052"/>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505200"/>
            <a:ext cx="10363200" cy="1470025"/>
          </a:xfrm>
        </p:spPr>
        <p:txBody>
          <a:bodyPr/>
          <a:lstStyle/>
          <a:p>
            <a:r>
              <a:rPr lang="ur-PK" sz="5200" dirty="0">
                <a:latin typeface="1 MUHAMMADI QURANIC" pitchFamily="66" charset="-78"/>
                <a:cs typeface="1 MUHAMMADI QURANIC" pitchFamily="66" charset="-78"/>
              </a:rPr>
              <a:t>وَأُوْلُو ٱلْعِلْمِ مِنْ خَلْقِهِ</a:t>
            </a:r>
            <a:r>
              <a:rPr lang="en-US" sz="5200" dirty="0"/>
              <a:t/>
            </a:r>
            <a:br>
              <a:rPr lang="en-US" sz="5200" dirty="0"/>
            </a:br>
            <a:r>
              <a:rPr lang="ur-PK" sz="2800" dirty="0" smtClean="0"/>
              <a:t/>
            </a:r>
            <a:br>
              <a:rPr lang="ur-PK" sz="2800" dirty="0" smtClean="0"/>
            </a:br>
            <a:r>
              <a:rPr lang="en-US" sz="2800" i="1" dirty="0" err="1" smtClean="0"/>
              <a:t>wa</a:t>
            </a:r>
            <a:r>
              <a:rPr lang="en-US" sz="2800" i="1" dirty="0" smtClean="0"/>
              <a:t> </a:t>
            </a:r>
            <a:r>
              <a:rPr lang="en-US" sz="2800" i="1" dirty="0" err="1"/>
              <a:t>ulu</a:t>
            </a:r>
            <a:r>
              <a:rPr lang="en-US" sz="2800" i="1" dirty="0"/>
              <a:t> </a:t>
            </a:r>
            <a:r>
              <a:rPr lang="en-US" sz="2800" i="1" dirty="0" err="1"/>
              <a:t>al`ilmi</a:t>
            </a:r>
            <a:r>
              <a:rPr lang="en-US" sz="2800" i="1" dirty="0"/>
              <a:t> min </a:t>
            </a:r>
            <a:r>
              <a:rPr lang="en-US" sz="2800" i="1" dirty="0" err="1" smtClean="0"/>
              <a:t>khalqihi</a:t>
            </a:r>
            <a:r>
              <a:rPr lang="ur-PK" sz="2800" i="1" dirty="0" smtClean="0"/>
              <a:t/>
            </a:r>
            <a:br>
              <a:rPr lang="ur-PK" sz="2800" i="1" dirty="0" smtClean="0"/>
            </a:br>
            <a:r>
              <a:rPr lang="en-US" sz="2800" dirty="0"/>
              <a:t/>
            </a:r>
            <a:br>
              <a:rPr lang="en-US" sz="2800" dirty="0"/>
            </a:br>
            <a:r>
              <a:rPr lang="en-US" sz="2800" dirty="0"/>
              <a:t>and his knowledgeable creatures testify</a:t>
            </a:r>
            <a:r>
              <a:rPr lang="en-US" sz="2800" dirty="0" smtClean="0"/>
              <a:t>.</a:t>
            </a:r>
            <a:r>
              <a:rPr lang="ur-PK" sz="2800" dirty="0" smtClean="0"/>
              <a:t/>
            </a:r>
            <a:br>
              <a:rPr lang="ur-PK" sz="2800" dirty="0" smtClean="0"/>
            </a:br>
            <a:r>
              <a:rPr lang="ur-PK" sz="2800" dirty="0"/>
              <a:t/>
            </a:r>
            <a:br>
              <a:rPr lang="ur-PK" sz="2800" dirty="0"/>
            </a:br>
            <a:r>
              <a:rPr lang="ur-PK" sz="2800" dirty="0">
                <a:latin typeface="Faiz Lahori Nastaleeq" pitchFamily="2" charset="-78"/>
                <a:cs typeface="Faiz Lahori Nastaleeq" pitchFamily="2" charset="-78"/>
              </a:rPr>
              <a:t>اور اس کی مخلوق کو جو حقیقت جانتے ہیں وہ بھی اس کی گواہی دیتے </a:t>
            </a:r>
            <a:r>
              <a:rPr lang="ur-PK" sz="2800" dirty="0" smtClean="0">
                <a:latin typeface="Faiz Lahori Nastaleeq" pitchFamily="2" charset="-78"/>
                <a:cs typeface="Faiz Lahori Nastaleeq" pitchFamily="2" charset="-78"/>
              </a:rPr>
              <a:t>ہیں</a:t>
            </a:r>
            <a:br>
              <a:rPr lang="ur-PK" sz="2800" dirty="0" smtClean="0">
                <a:latin typeface="Faiz Lahori Nastaleeq" pitchFamily="2" charset="-78"/>
                <a:cs typeface="Faiz Lahori Nastaleeq" pitchFamily="2" charset="-78"/>
              </a:rPr>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en-US" sz="2800" dirty="0" err="1">
                <a:latin typeface="Kruti Dev 016" pitchFamily="2" charset="0"/>
              </a:rPr>
              <a:t>vkSj</a:t>
            </a:r>
            <a:r>
              <a:rPr lang="en-US" sz="2800" dirty="0">
                <a:latin typeface="Kruti Dev 016" pitchFamily="2" charset="0"/>
              </a:rPr>
              <a:t> </a:t>
            </a:r>
            <a:r>
              <a:rPr lang="en-US" sz="2800" dirty="0" err="1">
                <a:latin typeface="Kruti Dev 016" pitchFamily="2" charset="0"/>
              </a:rPr>
              <a:t>mldh</a:t>
            </a:r>
            <a:r>
              <a:rPr lang="en-US" sz="2800" dirty="0">
                <a:latin typeface="Kruti Dev 016" pitchFamily="2" charset="0"/>
              </a:rPr>
              <a:t> e[</a:t>
            </a:r>
            <a:r>
              <a:rPr lang="en-US" sz="2800" dirty="0" err="1">
                <a:latin typeface="Kruti Dev 016" pitchFamily="2" charset="0"/>
              </a:rPr>
              <a:t>k+yw</a:t>
            </a:r>
            <a:r>
              <a:rPr lang="en-US" sz="2800" dirty="0">
                <a:latin typeface="Kruti Dev 016" pitchFamily="2" charset="0"/>
              </a:rPr>
              <a:t>[k+ </a:t>
            </a:r>
            <a:r>
              <a:rPr lang="en-US" sz="2800" dirty="0" err="1">
                <a:latin typeface="Kruti Dev 016" pitchFamily="2" charset="0"/>
              </a:rPr>
              <a:t>dks</a:t>
            </a:r>
            <a:r>
              <a:rPr lang="en-US" sz="2800" dirty="0">
                <a:latin typeface="Kruti Dev 016" pitchFamily="2" charset="0"/>
              </a:rPr>
              <a:t> </a:t>
            </a:r>
            <a:r>
              <a:rPr lang="en-US" sz="2800" dirty="0" err="1">
                <a:latin typeface="Kruti Dev 016" pitchFamily="2" charset="0"/>
              </a:rPr>
              <a:t>tks</a:t>
            </a:r>
            <a:r>
              <a:rPr lang="en-US" sz="2800" dirty="0">
                <a:latin typeface="Kruti Dev 016" pitchFamily="2" charset="0"/>
              </a:rPr>
              <a:t> </a:t>
            </a:r>
            <a:r>
              <a:rPr lang="en-US" sz="2800" dirty="0" err="1">
                <a:latin typeface="Kruti Dev 016" pitchFamily="2" charset="0"/>
              </a:rPr>
              <a:t>gd+hd+r</a:t>
            </a:r>
            <a:r>
              <a:rPr lang="en-US" sz="2800" dirty="0">
                <a:latin typeface="Kruti Dev 016" pitchFamily="2" charset="0"/>
              </a:rPr>
              <a:t> </a:t>
            </a:r>
            <a:r>
              <a:rPr lang="en-US" sz="2800" dirty="0" err="1">
                <a:latin typeface="Kruti Dev 016" pitchFamily="2" charset="0"/>
              </a:rPr>
              <a:t>tkurs</a:t>
            </a:r>
            <a:r>
              <a:rPr lang="en-US" sz="2800" dirty="0">
                <a:latin typeface="Kruti Dev 016" pitchFamily="2" charset="0"/>
              </a:rPr>
              <a:t> </a:t>
            </a:r>
            <a:r>
              <a:rPr lang="en-US" sz="2800" dirty="0" err="1">
                <a:latin typeface="Kruti Dev 016" pitchFamily="2" charset="0"/>
              </a:rPr>
              <a:t>gSa</a:t>
            </a:r>
            <a:r>
              <a:rPr lang="en-US" sz="2800" dirty="0">
                <a:latin typeface="Kruti Dev 016" pitchFamily="2" charset="0"/>
              </a:rPr>
              <a:t> </a:t>
            </a:r>
            <a:r>
              <a:rPr lang="en-US" sz="2800" dirty="0" err="1">
                <a:latin typeface="Kruti Dev 016" pitchFamily="2" charset="0"/>
              </a:rPr>
              <a:t>og</a:t>
            </a:r>
            <a:r>
              <a:rPr lang="en-US" sz="2800" dirty="0">
                <a:latin typeface="Kruti Dev 016" pitchFamily="2" charset="0"/>
              </a:rPr>
              <a:t> </a:t>
            </a:r>
            <a:r>
              <a:rPr lang="en-US" sz="2800" dirty="0" err="1">
                <a:latin typeface="Kruti Dev 016" pitchFamily="2" charset="0"/>
              </a:rPr>
              <a:t>Hkh</a:t>
            </a:r>
            <a:r>
              <a:rPr lang="en-US" sz="2800" dirty="0">
                <a:latin typeface="Kruti Dev 016" pitchFamily="2" charset="0"/>
              </a:rPr>
              <a:t> </a:t>
            </a:r>
            <a:r>
              <a:rPr lang="en-US" sz="2800" dirty="0" err="1">
                <a:latin typeface="Kruti Dev 016" pitchFamily="2" charset="0"/>
              </a:rPr>
              <a:t>mldh</a:t>
            </a:r>
            <a:r>
              <a:rPr lang="en-US" sz="2800" dirty="0">
                <a:latin typeface="Kruti Dev 016" pitchFamily="2" charset="0"/>
              </a:rPr>
              <a:t> </a:t>
            </a:r>
            <a:r>
              <a:rPr lang="en-US" sz="2800" dirty="0" err="1">
                <a:latin typeface="Kruti Dev 016" pitchFamily="2" charset="0"/>
              </a:rPr>
              <a:t>xokbZ</a:t>
            </a:r>
            <a:r>
              <a:rPr lang="en-US" sz="2800" dirty="0">
                <a:latin typeface="Kruti Dev 016" pitchFamily="2" charset="0"/>
              </a:rPr>
              <a:t> </a:t>
            </a:r>
            <a:r>
              <a:rPr lang="en-US" sz="2800" dirty="0" err="1">
                <a:latin typeface="Kruti Dev 016" pitchFamily="2" charset="0"/>
              </a:rPr>
              <a:t>nsrs</a:t>
            </a:r>
            <a:r>
              <a:rPr lang="en-US" sz="2800" dirty="0">
                <a:latin typeface="Kruti Dev 016" pitchFamily="2" charset="0"/>
              </a:rPr>
              <a:t> </a:t>
            </a:r>
            <a:r>
              <a:rPr lang="en-US" sz="2800" dirty="0" err="1" smtClean="0">
                <a:latin typeface="Kruti Dev 016" pitchFamily="2" charset="0"/>
              </a:rPr>
              <a:t>gS</a:t>
            </a:r>
            <a:r>
              <a:rPr lang="en-US" sz="2800" dirty="0" smtClean="0">
                <a:latin typeface="Kruti Dev 016" pitchFamily="2" charset="0"/>
              </a:rPr>
              <a:t/>
            </a:r>
            <a:br>
              <a:rPr lang="en-US" sz="2800" dirty="0" smtClean="0">
                <a:latin typeface="Kruti Dev 016" pitchFamily="2" charset="0"/>
              </a:rPr>
            </a:br>
            <a:r>
              <a:rPr lang="en-US" sz="2800" dirty="0" smtClean="0">
                <a:latin typeface="Kruti Dev 016" pitchFamily="2" charset="0"/>
              </a:rPr>
              <a:t/>
            </a:r>
            <a:br>
              <a:rPr lang="en-US" sz="2800" dirty="0" smtClean="0">
                <a:latin typeface="Kruti Dev 016" pitchFamily="2" charset="0"/>
              </a:rPr>
            </a:br>
            <a:r>
              <a:rPr lang="en-US" sz="2800" dirty="0" smtClean="0">
                <a:latin typeface="LMG-Arun" pitchFamily="2" charset="0"/>
                <a:cs typeface="Arial" charset="0"/>
              </a:rPr>
              <a:t>VG[ T[GL </a:t>
            </a:r>
            <a:r>
              <a:rPr lang="en-US" sz="2800" dirty="0" err="1" smtClean="0">
                <a:latin typeface="LMG-Arun" pitchFamily="2" charset="0"/>
                <a:cs typeface="Arial" charset="0"/>
              </a:rPr>
              <a:t>lB</a:t>
            </a:r>
            <a:r>
              <a:rPr lang="en-US" sz="2800" dirty="0" smtClean="0">
                <a:latin typeface="LMG-Arun" pitchFamily="2" charset="0"/>
                <a:cs typeface="Arial" charset="0"/>
              </a:rPr>
              <a:t>&lt;STDF\GF ;FC[A[ .&lt;D .DFDMV[ VF5L </a:t>
            </a:r>
            <a:r>
              <a:rPr lang="en-US" sz="2800" dirty="0" smtClean="0">
                <a:latin typeface="LMG-Arun" pitchFamily="2" charset="0"/>
                <a:cs typeface="Arial" charset="0"/>
              </a:rPr>
              <a:t>K[</a:t>
            </a:r>
            <a:r>
              <a:rPr lang="en-US" sz="2800" dirty="0" smtClean="0">
                <a:latin typeface="Kruti Dev 016" pitchFamily="2" charset="0"/>
              </a:rPr>
              <a:t>a</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922030355"/>
      </p:ext>
    </p:extLst>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200400"/>
            <a:ext cx="10363200" cy="1470025"/>
          </a:xfrm>
        </p:spPr>
        <p:txBody>
          <a:bodyPr/>
          <a:lstStyle/>
          <a:p>
            <a:r>
              <a:rPr lang="ur-PK" sz="5200" dirty="0">
                <a:latin typeface="1 MUHAMMADI QURANIC" pitchFamily="66" charset="-78"/>
                <a:cs typeface="1 MUHAMMADI QURANIC" pitchFamily="66" charset="-78"/>
              </a:rPr>
              <a:t>لَا إِلٰهَ </a:t>
            </a:r>
            <a:r>
              <a:rPr lang="ur-PK" sz="5200" dirty="0" smtClean="0">
                <a:latin typeface="1 MUHAMMADI QURANIC" pitchFamily="66" charset="-78"/>
                <a:cs typeface="1 MUHAMMADI QURANIC" pitchFamily="66" charset="-78"/>
              </a:rPr>
              <a:t>إِلَّاهُوَ </a:t>
            </a:r>
            <a:r>
              <a:rPr lang="ur-PK" sz="5200" dirty="0">
                <a:latin typeface="1 MUHAMMADI QURANIC" pitchFamily="66" charset="-78"/>
                <a:cs typeface="1 MUHAMMADI QURANIC" pitchFamily="66" charset="-78"/>
              </a:rPr>
              <a:t>ٱلْعَزِيزُ ٱلْحَكِيمُ</a:t>
            </a:r>
            <a:r>
              <a:rPr lang="en-US" sz="5200" dirty="0"/>
              <a:t/>
            </a:r>
            <a:br>
              <a:rPr lang="en-US" sz="5200" dirty="0"/>
            </a:br>
            <a:r>
              <a:rPr lang="ur-PK" sz="2800" dirty="0" smtClean="0"/>
              <a:t/>
            </a:r>
            <a:br>
              <a:rPr lang="ur-PK" sz="2800" dirty="0" smtClean="0"/>
            </a:br>
            <a:r>
              <a:rPr lang="en-US" sz="2800" i="1" dirty="0" smtClean="0"/>
              <a:t>la </a:t>
            </a:r>
            <a:r>
              <a:rPr lang="en-US" sz="2800" i="1" dirty="0" err="1"/>
              <a:t>ilaha</a:t>
            </a:r>
            <a:r>
              <a:rPr lang="en-US" sz="2800" i="1" dirty="0"/>
              <a:t> </a:t>
            </a:r>
            <a:r>
              <a:rPr lang="en-US" sz="2800" i="1" dirty="0" err="1"/>
              <a:t>illa</a:t>
            </a:r>
            <a:r>
              <a:rPr lang="en-US" sz="2800" i="1" dirty="0"/>
              <a:t> </a:t>
            </a:r>
            <a:r>
              <a:rPr lang="en-US" sz="2800" i="1" dirty="0" err="1"/>
              <a:t>huwa</a:t>
            </a:r>
            <a:r>
              <a:rPr lang="en-US" sz="2800" i="1" dirty="0"/>
              <a:t> </a:t>
            </a:r>
            <a:r>
              <a:rPr lang="en-US" sz="2800" i="1" dirty="0" err="1"/>
              <a:t>al`azizu</a:t>
            </a:r>
            <a:r>
              <a:rPr lang="en-US" sz="2800" i="1" dirty="0"/>
              <a:t> </a:t>
            </a:r>
            <a:r>
              <a:rPr lang="en-US" sz="2800" i="1" dirty="0" err="1"/>
              <a:t>alhakimu</a:t>
            </a:r>
            <a:r>
              <a:rPr lang="en-US" sz="2800" dirty="0"/>
              <a:t/>
            </a:r>
            <a:br>
              <a:rPr lang="en-US" sz="2800" dirty="0"/>
            </a:br>
            <a:r>
              <a:rPr lang="ur-PK" sz="2800" dirty="0" smtClean="0"/>
              <a:t/>
            </a:r>
            <a:br>
              <a:rPr lang="ur-PK" sz="2800" dirty="0" smtClean="0"/>
            </a:br>
            <a:r>
              <a:rPr lang="en-US" sz="2800" dirty="0" smtClean="0"/>
              <a:t>There </a:t>
            </a:r>
            <a:r>
              <a:rPr lang="en-US" sz="2800" dirty="0"/>
              <a:t>is no god save Him; the Almighty, the All-wise</a:t>
            </a:r>
            <a:r>
              <a:rPr lang="en-US" sz="2800" dirty="0" smtClean="0"/>
              <a:t>.</a:t>
            </a:r>
            <a:r>
              <a:rPr lang="ur-PK" sz="2800" dirty="0" smtClean="0"/>
              <a:t/>
            </a:r>
            <a:br>
              <a:rPr lang="ur-PK" sz="2800" dirty="0" smtClean="0"/>
            </a:br>
            <a:r>
              <a:rPr lang="ur-PK" sz="2800" dirty="0"/>
              <a:t/>
            </a:r>
            <a:br>
              <a:rPr lang="ur-PK" sz="2800" dirty="0"/>
            </a:br>
            <a:r>
              <a:rPr lang="ur-PK" sz="2800" dirty="0" smtClean="0">
                <a:latin typeface="Faiz Lahori Nastaleeq" pitchFamily="2" charset="-78"/>
                <a:cs typeface="Faiz Lahori Nastaleeq" pitchFamily="2" charset="-78"/>
              </a:rPr>
              <a:t>اس </a:t>
            </a:r>
            <a:r>
              <a:rPr lang="ur-PK" sz="2800" dirty="0">
                <a:latin typeface="Faiz Lahori Nastaleeq" pitchFamily="2" charset="-78"/>
                <a:cs typeface="Faiz Lahori Nastaleeq" pitchFamily="2" charset="-78"/>
              </a:rPr>
              <a:t>کے سوا کوئی معبود نہیں۔ اللہ غالب حکمت والا ہے</a:t>
            </a:r>
            <a:br>
              <a:rPr lang="ur-PK" sz="2800" dirty="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a:latin typeface="Kruti Dev 016" pitchFamily="2" charset="0"/>
              </a:rPr>
              <a:t>mlds</a:t>
            </a:r>
            <a:r>
              <a:rPr lang="en-US" sz="2800" dirty="0">
                <a:latin typeface="Kruti Dev 016" pitchFamily="2" charset="0"/>
              </a:rPr>
              <a:t> </a:t>
            </a:r>
            <a:r>
              <a:rPr lang="en-US" sz="2800" dirty="0" err="1">
                <a:latin typeface="Kruti Dev 016" pitchFamily="2" charset="0"/>
              </a:rPr>
              <a:t>flok</a:t>
            </a:r>
            <a:r>
              <a:rPr lang="en-US" sz="2800" dirty="0">
                <a:latin typeface="Kruti Dev 016" pitchFamily="2" charset="0"/>
              </a:rPr>
              <a:t> </a:t>
            </a:r>
            <a:r>
              <a:rPr lang="en-US" sz="2800" dirty="0" err="1">
                <a:latin typeface="Kruti Dev 016" pitchFamily="2" charset="0"/>
              </a:rPr>
              <a:t>dksbZ</a:t>
            </a:r>
            <a:r>
              <a:rPr lang="en-US" sz="2800" dirty="0">
                <a:latin typeface="Kruti Dev 016" pitchFamily="2" charset="0"/>
              </a:rPr>
              <a:t> </a:t>
            </a:r>
            <a:r>
              <a:rPr lang="en-US" sz="2800" dirty="0" err="1">
                <a:latin typeface="Kruti Dev 016" pitchFamily="2" charset="0"/>
              </a:rPr>
              <a:t>ekcwn</a:t>
            </a:r>
            <a:r>
              <a:rPr lang="en-US" sz="2800" dirty="0">
                <a:latin typeface="Kruti Dev 016" pitchFamily="2" charset="0"/>
              </a:rPr>
              <a:t> </a:t>
            </a:r>
            <a:r>
              <a:rPr lang="en-US" sz="2800" dirty="0" err="1">
                <a:latin typeface="Kruti Dev 016" pitchFamily="2" charset="0"/>
              </a:rPr>
              <a:t>ughaA</a:t>
            </a:r>
            <a:r>
              <a:rPr lang="en-US" sz="2800" dirty="0">
                <a:latin typeface="Kruti Dev 016" pitchFamily="2" charset="0"/>
              </a:rPr>
              <a:t> </a:t>
            </a:r>
            <a:r>
              <a:rPr lang="en-US" sz="2800" dirty="0" err="1">
                <a:latin typeface="Kruti Dev 016" pitchFamily="2" charset="0"/>
              </a:rPr>
              <a:t>vYykg</a:t>
            </a:r>
            <a:r>
              <a:rPr lang="en-US" sz="2800" dirty="0">
                <a:latin typeface="Kruti Dev 016" pitchFamily="2" charset="0"/>
              </a:rPr>
              <a:t> </a:t>
            </a:r>
            <a:r>
              <a:rPr lang="en-US" sz="2800" dirty="0" err="1">
                <a:latin typeface="Kruti Dev 016" pitchFamily="2" charset="0"/>
              </a:rPr>
              <a:t>x+kfyc</a:t>
            </a:r>
            <a:r>
              <a:rPr lang="en-US" sz="2800" dirty="0">
                <a:latin typeface="Kruti Dev 016" pitchFamily="2" charset="0"/>
              </a:rPr>
              <a:t> </a:t>
            </a:r>
            <a:r>
              <a:rPr lang="en-US" sz="2800" dirty="0" err="1">
                <a:latin typeface="Kruti Dev 016" pitchFamily="2" charset="0"/>
              </a:rPr>
              <a:t>gqdwer</a:t>
            </a:r>
            <a:r>
              <a:rPr lang="en-US" sz="2800" dirty="0">
                <a:latin typeface="Kruti Dev 016" pitchFamily="2" charset="0"/>
              </a:rPr>
              <a:t> </a:t>
            </a:r>
            <a:r>
              <a:rPr lang="en-US" sz="2800" dirty="0" err="1">
                <a:latin typeface="Kruti Dev 016" pitchFamily="2" charset="0"/>
              </a:rPr>
              <a:t>okyk</a:t>
            </a:r>
            <a:r>
              <a:rPr lang="en-US" sz="2800" dirty="0">
                <a:latin typeface="Kruti Dev 016" pitchFamily="2" charset="0"/>
              </a:rPr>
              <a:t> </a:t>
            </a:r>
            <a:r>
              <a:rPr lang="en-US" sz="2800" dirty="0" err="1" smtClean="0">
                <a:latin typeface="Kruti Dev 016" pitchFamily="2" charset="0"/>
              </a:rPr>
              <a:t>gS</a:t>
            </a:r>
            <a:r>
              <a:rPr lang="en-US" sz="2800" dirty="0" smtClean="0">
                <a:latin typeface="Kruti Dev 016" pitchFamily="2" charset="0"/>
              </a:rPr>
              <a:t/>
            </a:r>
            <a:br>
              <a:rPr lang="en-US" sz="2800" dirty="0" smtClean="0">
                <a:latin typeface="Kruti Dev 016" pitchFamily="2" charset="0"/>
              </a:rPr>
            </a:br>
            <a:r>
              <a:rPr lang="en-US" sz="2800" dirty="0" smtClean="0">
                <a:latin typeface="Kruti Dev 016" pitchFamily="2" charset="0"/>
              </a:rPr>
              <a:t/>
            </a:r>
            <a:br>
              <a:rPr lang="en-US" sz="2800" dirty="0" smtClean="0">
                <a:latin typeface="Kruti Dev 016" pitchFamily="2" charset="0"/>
              </a:rPr>
            </a:br>
            <a:r>
              <a:rPr lang="en-US" sz="2800" dirty="0" smtClean="0">
                <a:latin typeface="LMG-Arun" pitchFamily="2" charset="0"/>
                <a:cs typeface="Arial" charset="0"/>
              </a:rPr>
              <a:t>S[ SM. .AFNTG[ ,FIS GYL </a:t>
            </a:r>
            <a:r>
              <a:rPr lang="en-US" sz="2800" dirty="0" err="1" smtClean="0">
                <a:latin typeface="LMG-Arun" pitchFamily="2" charset="0"/>
                <a:cs typeface="Arial" charset="0"/>
              </a:rPr>
              <a:t>l;JFI</a:t>
            </a:r>
            <a:r>
              <a:rPr lang="en-US" sz="2800" dirty="0" smtClean="0">
                <a:latin typeface="LMG-Arun" pitchFamily="2" charset="0"/>
                <a:cs typeface="Arial" charset="0"/>
              </a:rPr>
              <a:t> T[GF </a:t>
            </a:r>
            <a:r>
              <a:rPr lang="en-US" sz="2800" dirty="0" smtClean="0">
                <a:latin typeface="LMG-Arun" pitchFamily="2" charset="0"/>
                <a:cs typeface="Arial" charset="0"/>
              </a:rPr>
              <a:t>H</a:t>
            </a:r>
            <a:r>
              <a:rPr lang="en-US" sz="2800" dirty="0" smtClean="0">
                <a:latin typeface="LMG-Arun" pitchFamily="2" charset="0"/>
                <a:cs typeface="Arial" charset="0"/>
              </a:rPr>
              <a:t>[ TFSTJZ VG[ </a:t>
            </a:r>
            <a:r>
              <a:rPr lang="en-US" sz="2800" dirty="0" err="1" smtClean="0">
                <a:latin typeface="LMG-Arun" pitchFamily="2" charset="0"/>
                <a:cs typeface="Arial" charset="0"/>
              </a:rPr>
              <a:t>lCSDTJF</a:t>
            </a:r>
            <a:r>
              <a:rPr lang="en-US" sz="2800" dirty="0" smtClean="0">
                <a:latin typeface="LMG-Arun" pitchFamily="2" charset="0"/>
                <a:cs typeface="Arial" charset="0"/>
              </a:rPr>
              <a:t>/M </a:t>
            </a:r>
            <a:r>
              <a:rPr lang="en-US" sz="2800" dirty="0" smtClean="0">
                <a:latin typeface="LMG-Arun" pitchFamily="2" charset="0"/>
                <a:cs typeface="Arial" charset="0"/>
              </a:rPr>
              <a:t>K[P</a:t>
            </a:r>
            <a:r>
              <a:rPr lang="en-US" sz="2800" dirty="0"/>
              <a:t/>
            </a:r>
            <a:br>
              <a:rPr lang="en-US" sz="2800" dirty="0"/>
            </a:br>
            <a:endParaRPr lang="en-US" sz="2800" dirty="0"/>
          </a:p>
        </p:txBody>
      </p:sp>
    </p:spTree>
    <p:extLst>
      <p:ext uri="{BB962C8B-B14F-4D97-AF65-F5344CB8AC3E}">
        <p14:creationId xmlns:p14="http://schemas.microsoft.com/office/powerpoint/2010/main" xmlns="" val="3370268718"/>
      </p:ext>
    </p:extLst>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505200"/>
            <a:ext cx="10363200" cy="1470025"/>
          </a:xfrm>
        </p:spPr>
        <p:txBody>
          <a:bodyPr/>
          <a:lstStyle/>
          <a:p>
            <a:r>
              <a:rPr lang="ur-PK" sz="5200" dirty="0">
                <a:latin typeface="1 MUHAMMADI QURANIC" pitchFamily="66" charset="-78"/>
                <a:cs typeface="1 MUHAMMADI QURANIC" pitchFamily="66" charset="-78"/>
              </a:rPr>
              <a:t>وَأَشْهَدُ أَنَّ مُحَمَّداً عَبْدُهُ ٱلْمُنْتَجَبُ</a:t>
            </a:r>
            <a:r>
              <a:rPr lang="en-US" sz="5200" dirty="0"/>
              <a:t/>
            </a:r>
            <a:br>
              <a:rPr lang="en-US" sz="5200" dirty="0"/>
            </a:br>
            <a:r>
              <a:rPr lang="ur-PK" sz="2800" dirty="0" smtClean="0"/>
              <a:t/>
            </a:r>
            <a:br>
              <a:rPr lang="ur-PK" sz="2800" dirty="0" smtClean="0"/>
            </a:br>
            <a:r>
              <a:rPr lang="en-US" sz="2800" i="1" dirty="0" err="1" smtClean="0"/>
              <a:t>wa</a:t>
            </a:r>
            <a:r>
              <a:rPr lang="en-US" sz="2800" i="1" dirty="0" smtClean="0"/>
              <a:t> </a:t>
            </a:r>
            <a:r>
              <a:rPr lang="en-US" sz="2800" i="1" dirty="0" err="1"/>
              <a:t>ashhadu</a:t>
            </a:r>
            <a:r>
              <a:rPr lang="en-US" sz="2800" i="1" dirty="0"/>
              <a:t> </a:t>
            </a:r>
            <a:r>
              <a:rPr lang="en-US" sz="2800" i="1" dirty="0" err="1"/>
              <a:t>anna</a:t>
            </a:r>
            <a:r>
              <a:rPr lang="en-US" sz="2800" i="1" dirty="0"/>
              <a:t> </a:t>
            </a:r>
            <a:r>
              <a:rPr lang="en-US" sz="2800" i="1" dirty="0" err="1"/>
              <a:t>muhammadan</a:t>
            </a:r>
            <a:r>
              <a:rPr lang="en-US" sz="2800" i="1" dirty="0"/>
              <a:t> `</a:t>
            </a:r>
            <a:r>
              <a:rPr lang="en-US" sz="2800" i="1" dirty="0" err="1"/>
              <a:t>abduhu</a:t>
            </a:r>
            <a:r>
              <a:rPr lang="en-US" sz="2800" i="1" dirty="0"/>
              <a:t> </a:t>
            </a:r>
            <a:r>
              <a:rPr lang="en-US" sz="2800" i="1" dirty="0" err="1"/>
              <a:t>almuntajabu</a:t>
            </a:r>
            <a:r>
              <a:rPr lang="en-US" sz="2800" dirty="0"/>
              <a:t/>
            </a:r>
            <a:br>
              <a:rPr lang="en-US" sz="2800" dirty="0"/>
            </a:br>
            <a:r>
              <a:rPr lang="ur-PK" sz="2800" dirty="0" smtClean="0"/>
              <a:t/>
            </a:r>
            <a:br>
              <a:rPr lang="ur-PK" sz="2800" dirty="0" smtClean="0"/>
            </a:br>
            <a:r>
              <a:rPr lang="en-US" sz="2800" dirty="0" smtClean="0"/>
              <a:t>I </a:t>
            </a:r>
            <a:r>
              <a:rPr lang="en-US" sz="2800" dirty="0"/>
              <a:t>also bear witness that Muhammad is His elect </a:t>
            </a:r>
            <a:r>
              <a:rPr lang="en-US" sz="2800" dirty="0" smtClean="0"/>
              <a:t>servant</a:t>
            </a:r>
            <a:r>
              <a:rPr lang="ur-PK" sz="2800" dirty="0" smtClean="0"/>
              <a:t/>
            </a:r>
            <a:br>
              <a:rPr lang="ur-PK" sz="2800" dirty="0" smtClean="0"/>
            </a:br>
            <a:r>
              <a:rPr lang="ur-PK" sz="2800" dirty="0"/>
              <a:t/>
            </a:r>
            <a:br>
              <a:rPr lang="ur-PK" sz="2800" dirty="0"/>
            </a:br>
            <a:r>
              <a:rPr lang="ur-PK" sz="2800" dirty="0">
                <a:latin typeface="Faiz Lahori Nastaleeq" pitchFamily="2" charset="-78"/>
                <a:cs typeface="Faiz Lahori Nastaleeq" pitchFamily="2" charset="-78"/>
              </a:rPr>
              <a:t>میں گواہی دیتا ہوں کہ محمد اس کا منتخب کردہ بندہ </a:t>
            </a:r>
            <a:r>
              <a:rPr lang="ur-PK" sz="2800" dirty="0" smtClean="0">
                <a:latin typeface="Faiz Lahori Nastaleeq" pitchFamily="2" charset="-78"/>
                <a:cs typeface="Faiz Lahori Nastaleeq" pitchFamily="2" charset="-78"/>
              </a:rPr>
              <a:t>ہے</a:t>
            </a:r>
            <a:br>
              <a:rPr lang="ur-PK" sz="2800" dirty="0" smtClean="0">
                <a:latin typeface="Faiz Lahori Nastaleeq" pitchFamily="2" charset="-78"/>
                <a:cs typeface="Faiz Lahori Nastaleeq" pitchFamily="2" charset="-78"/>
              </a:rPr>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en-US" sz="2800" dirty="0" err="1">
                <a:latin typeface="Kruti Dev 016" pitchFamily="2" charset="0"/>
              </a:rPr>
              <a:t>eSa</a:t>
            </a:r>
            <a:r>
              <a:rPr lang="en-US" sz="2800" dirty="0">
                <a:latin typeface="Kruti Dev 016" pitchFamily="2" charset="0"/>
              </a:rPr>
              <a:t> </a:t>
            </a:r>
            <a:r>
              <a:rPr lang="en-US" sz="2800" dirty="0" err="1">
                <a:latin typeface="Kruti Dev 016" pitchFamily="2" charset="0"/>
              </a:rPr>
              <a:t>xokgh</a:t>
            </a:r>
            <a:r>
              <a:rPr lang="en-US" sz="2800" dirty="0">
                <a:latin typeface="Kruti Dev 016" pitchFamily="2" charset="0"/>
              </a:rPr>
              <a:t> </a:t>
            </a:r>
            <a:r>
              <a:rPr lang="en-US" sz="2800" dirty="0" err="1">
                <a:latin typeface="Kruti Dev 016" pitchFamily="2" charset="0"/>
              </a:rPr>
              <a:t>nsrk</a:t>
            </a:r>
            <a:r>
              <a:rPr lang="en-US" sz="2800" dirty="0">
                <a:latin typeface="Kruti Dev 016" pitchFamily="2" charset="0"/>
              </a:rPr>
              <a:t> </a:t>
            </a:r>
            <a:r>
              <a:rPr lang="en-US" sz="2800" dirty="0" err="1">
                <a:latin typeface="Kruti Dev 016" pitchFamily="2" charset="0"/>
              </a:rPr>
              <a:t>gw</a:t>
            </a:r>
            <a:r>
              <a:rPr lang="en-US" sz="2800" dirty="0">
                <a:latin typeface="Kruti Dev 016" pitchFamily="2" charset="0"/>
              </a:rPr>
              <a:t>¡ </a:t>
            </a:r>
            <a:r>
              <a:rPr lang="en-US" sz="2800" dirty="0" err="1">
                <a:latin typeface="Kruti Dev 016" pitchFamily="2" charset="0"/>
              </a:rPr>
              <a:t>fd</a:t>
            </a:r>
            <a:r>
              <a:rPr lang="en-US" sz="2800" dirty="0">
                <a:latin typeface="Kruti Dev 016" pitchFamily="2" charset="0"/>
              </a:rPr>
              <a:t> </a:t>
            </a:r>
            <a:r>
              <a:rPr lang="en-US" sz="2800" dirty="0" err="1">
                <a:latin typeface="Kruti Dev 016" pitchFamily="2" charset="0"/>
              </a:rPr>
              <a:t>eksgEen</a:t>
            </a:r>
            <a:r>
              <a:rPr lang="en-US" sz="2800" dirty="0">
                <a:latin typeface="Kruti Dev 016" pitchFamily="2" charset="0"/>
              </a:rPr>
              <a:t> </a:t>
            </a:r>
            <a:r>
              <a:rPr lang="en-US" sz="2800" dirty="0" err="1">
                <a:latin typeface="Kruti Dev 016" pitchFamily="2" charset="0"/>
              </a:rPr>
              <a:t>mldk</a:t>
            </a:r>
            <a:r>
              <a:rPr lang="en-US" sz="2800" dirty="0">
                <a:latin typeface="Kruti Dev 016" pitchFamily="2" charset="0"/>
              </a:rPr>
              <a:t> </a:t>
            </a:r>
            <a:r>
              <a:rPr lang="en-US" sz="2800" dirty="0" err="1">
                <a:latin typeface="Kruti Dev 016" pitchFamily="2" charset="0"/>
              </a:rPr>
              <a:t>eqUr</a:t>
            </a:r>
            <a:r>
              <a:rPr lang="en-US" sz="2800" dirty="0">
                <a:latin typeface="Kruti Dev 016" pitchFamily="2" charset="0"/>
              </a:rPr>
              <a:t>[</a:t>
            </a:r>
            <a:r>
              <a:rPr lang="en-US" sz="2800" dirty="0" err="1">
                <a:latin typeface="Kruti Dev 016" pitchFamily="2" charset="0"/>
              </a:rPr>
              <a:t>k+c</a:t>
            </a:r>
            <a:r>
              <a:rPr lang="en-US" sz="2800" dirty="0">
                <a:latin typeface="Kruti Dev 016" pitchFamily="2" charset="0"/>
              </a:rPr>
              <a:t> </a:t>
            </a:r>
            <a:r>
              <a:rPr lang="en-US" sz="2800" dirty="0" err="1">
                <a:latin typeface="Kruti Dev 016" pitchFamily="2" charset="0"/>
              </a:rPr>
              <a:t>dnkZ</a:t>
            </a:r>
            <a:r>
              <a:rPr lang="en-US" sz="2800" dirty="0">
                <a:latin typeface="Kruti Dev 016" pitchFamily="2" charset="0"/>
              </a:rPr>
              <a:t> </a:t>
            </a:r>
            <a:r>
              <a:rPr lang="en-US" sz="2800" dirty="0" err="1">
                <a:latin typeface="Kruti Dev 016" pitchFamily="2" charset="0"/>
              </a:rPr>
              <a:t>cUnk</a:t>
            </a:r>
            <a:r>
              <a:rPr lang="en-US" sz="2800" dirty="0">
                <a:latin typeface="Kruti Dev 016" pitchFamily="2" charset="0"/>
              </a:rPr>
              <a:t> </a:t>
            </a:r>
            <a:r>
              <a:rPr lang="en-US" sz="2800" dirty="0" err="1" smtClean="0">
                <a:latin typeface="Kruti Dev 016" pitchFamily="2" charset="0"/>
              </a:rPr>
              <a:t>gS</a:t>
            </a:r>
            <a:r>
              <a:rPr lang="en-US" sz="2800" dirty="0" smtClean="0">
                <a:latin typeface="Kruti Dev 016" pitchFamily="2" charset="0"/>
              </a:rPr>
              <a:t/>
            </a:r>
            <a:br>
              <a:rPr lang="en-US" sz="2800" dirty="0" smtClean="0">
                <a:latin typeface="Kruti Dev 016" pitchFamily="2" charset="0"/>
              </a:rPr>
            </a:br>
            <a:r>
              <a:rPr lang="en-US" sz="2800" dirty="0" smtClean="0">
                <a:latin typeface="Kruti Dev 016" pitchFamily="2" charset="0"/>
              </a:rPr>
              <a:t/>
            </a:r>
            <a:br>
              <a:rPr lang="en-US" sz="2800" dirty="0" smtClean="0">
                <a:latin typeface="Kruti Dev 016" pitchFamily="2" charset="0"/>
              </a:rPr>
            </a:br>
            <a:r>
              <a:rPr lang="nl-NL" sz="2800" dirty="0" smtClean="0">
                <a:latin typeface="LMG-Arun" pitchFamily="2" charset="0"/>
                <a:cs typeface="Arial" charset="0"/>
              </a:rPr>
              <a:t>C]\ UJFCL VF5]\ K]\ S[ CP DMC\DN s;PVPJPf T[GF A\NF K[4 T[GF R}\8[,F </a:t>
            </a:r>
            <a:r>
              <a:rPr lang="nl-NL" sz="2800" dirty="0" smtClean="0">
                <a:latin typeface="LMG-Arun" pitchFamily="2" charset="0"/>
                <a:cs typeface="Arial" charset="0"/>
              </a:rPr>
              <a:t>K[4</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2027623967"/>
      </p:ext>
    </p:extLst>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406775"/>
            <a:ext cx="10363200" cy="1470025"/>
          </a:xfrm>
        </p:spPr>
        <p:txBody>
          <a:bodyPr/>
          <a:lstStyle/>
          <a:p>
            <a:r>
              <a:rPr lang="ur-PK" sz="5200" dirty="0">
                <a:latin typeface="1 MUHAMMADI QURANIC" pitchFamily="66" charset="-78"/>
                <a:cs typeface="1 MUHAMMADI QURANIC" pitchFamily="66" charset="-78"/>
              </a:rPr>
              <a:t>وَرَسُولُهُ ٱلْمُرْتَضَىٰ</a:t>
            </a:r>
            <a:r>
              <a:rPr lang="en-US" sz="5200" dirty="0"/>
              <a:t/>
            </a:r>
            <a:br>
              <a:rPr lang="en-US" sz="5200" dirty="0"/>
            </a:br>
            <a:r>
              <a:rPr lang="ur-PK" sz="2800" dirty="0" smtClean="0"/>
              <a:t/>
            </a:r>
            <a:br>
              <a:rPr lang="ur-PK" sz="2800" dirty="0" smtClean="0"/>
            </a:br>
            <a:r>
              <a:rPr lang="en-US" sz="2800" i="1" dirty="0" err="1" smtClean="0"/>
              <a:t>wa</a:t>
            </a:r>
            <a:r>
              <a:rPr lang="en-US" sz="2800" i="1" dirty="0" smtClean="0"/>
              <a:t> </a:t>
            </a:r>
            <a:r>
              <a:rPr lang="en-US" sz="2800" i="1" dirty="0" err="1"/>
              <a:t>rasuluhu</a:t>
            </a:r>
            <a:r>
              <a:rPr lang="en-US" sz="2800" i="1" dirty="0"/>
              <a:t> </a:t>
            </a:r>
            <a:r>
              <a:rPr lang="en-US" sz="2800" i="1" dirty="0" err="1"/>
              <a:t>almurtada</a:t>
            </a:r>
            <a:r>
              <a:rPr lang="en-US" sz="2800" dirty="0"/>
              <a:t/>
            </a:r>
            <a:br>
              <a:rPr lang="en-US" sz="2800" dirty="0"/>
            </a:br>
            <a:r>
              <a:rPr lang="ur-PK" sz="2800" dirty="0" smtClean="0"/>
              <a:t/>
            </a:r>
            <a:br>
              <a:rPr lang="ur-PK" sz="2800" dirty="0" smtClean="0"/>
            </a:br>
            <a:r>
              <a:rPr lang="en-US" sz="2800" dirty="0" smtClean="0"/>
              <a:t>and </a:t>
            </a:r>
            <a:r>
              <a:rPr lang="en-US" sz="2800" dirty="0"/>
              <a:t>His approved Messenger</a:t>
            </a:r>
            <a:r>
              <a:rPr lang="en-US" sz="2800" dirty="0" smtClean="0"/>
              <a:t>.</a:t>
            </a:r>
            <a:r>
              <a:rPr lang="ur-PK" sz="2800" dirty="0" smtClean="0"/>
              <a:t/>
            </a:r>
            <a:br>
              <a:rPr lang="ur-PK" sz="2800" dirty="0" smtClean="0"/>
            </a:br>
            <a:r>
              <a:rPr lang="ur-PK" sz="2800" dirty="0"/>
              <a:t/>
            </a:r>
            <a:br>
              <a:rPr lang="ur-PK" sz="2800" dirty="0"/>
            </a:br>
            <a:r>
              <a:rPr lang="ur-PK" sz="2800" dirty="0" smtClean="0">
                <a:latin typeface="Faiz Lahori Nastaleeq" pitchFamily="2" charset="-78"/>
                <a:cs typeface="Faiz Lahori Nastaleeq" pitchFamily="2" charset="-78"/>
              </a:rPr>
              <a:t>اور </a:t>
            </a:r>
            <a:r>
              <a:rPr lang="ur-PK" sz="2800" dirty="0">
                <a:latin typeface="Faiz Lahori Nastaleeq" pitchFamily="2" charset="-78"/>
                <a:cs typeface="Faiz Lahori Nastaleeq" pitchFamily="2" charset="-78"/>
              </a:rPr>
              <a:t>اس کے منظور شدہ </a:t>
            </a:r>
            <a:r>
              <a:rPr lang="ur-PK" sz="2800" dirty="0" smtClean="0">
                <a:latin typeface="Faiz Lahori Nastaleeq" pitchFamily="2" charset="-78"/>
                <a:cs typeface="Faiz Lahori Nastaleeq" pitchFamily="2" charset="-78"/>
              </a:rPr>
              <a:t>رسول</a:t>
            </a:r>
            <a:br>
              <a:rPr lang="ur-PK" sz="2800" dirty="0" smtClean="0">
                <a:latin typeface="Faiz Lahori Nastaleeq" pitchFamily="2" charset="-78"/>
                <a:cs typeface="Faiz Lahori Nastaleeq" pitchFamily="2" charset="-78"/>
              </a:rPr>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en-US" sz="2800" dirty="0" err="1">
                <a:latin typeface="Kruti Dev 016" pitchFamily="2" charset="0"/>
              </a:rPr>
              <a:t>vkSj</a:t>
            </a:r>
            <a:r>
              <a:rPr lang="en-US" sz="2800" dirty="0">
                <a:latin typeface="Kruti Dev 016" pitchFamily="2" charset="0"/>
              </a:rPr>
              <a:t> </a:t>
            </a:r>
            <a:r>
              <a:rPr lang="en-US" sz="2800" dirty="0" err="1">
                <a:latin typeface="Kruti Dev 016" pitchFamily="2" charset="0"/>
              </a:rPr>
              <a:t>mlds</a:t>
            </a:r>
            <a:r>
              <a:rPr lang="en-US" sz="2800" dirty="0">
                <a:latin typeface="Kruti Dev 016" pitchFamily="2" charset="0"/>
              </a:rPr>
              <a:t> </a:t>
            </a:r>
            <a:r>
              <a:rPr lang="en-US" sz="2800" dirty="0" err="1">
                <a:latin typeface="Kruti Dev 016" pitchFamily="2" charset="0"/>
              </a:rPr>
              <a:t>eUt+wj</a:t>
            </a:r>
            <a:r>
              <a:rPr lang="en-US" sz="2800" dirty="0">
                <a:latin typeface="Kruti Dev 016" pitchFamily="2" charset="0"/>
              </a:rPr>
              <a:t> ’</a:t>
            </a:r>
            <a:r>
              <a:rPr lang="en-US" sz="2800" dirty="0" err="1">
                <a:latin typeface="Kruti Dev 016" pitchFamily="2" charset="0"/>
              </a:rPr>
              <a:t>kqnk</a:t>
            </a:r>
            <a:r>
              <a:rPr lang="en-US" sz="2800" dirty="0">
                <a:latin typeface="Kruti Dev 016" pitchFamily="2" charset="0"/>
              </a:rPr>
              <a:t> </a:t>
            </a:r>
            <a:r>
              <a:rPr lang="en-US" sz="2800" dirty="0" err="1" smtClean="0">
                <a:latin typeface="Kruti Dev 016" pitchFamily="2" charset="0"/>
              </a:rPr>
              <a:t>jlwy</a:t>
            </a:r>
            <a:r>
              <a:rPr lang="en-US" sz="2800" dirty="0" smtClean="0">
                <a:latin typeface="Kruti Dev 016" pitchFamily="2" charset="0"/>
              </a:rPr>
              <a:t/>
            </a:r>
            <a:br>
              <a:rPr lang="en-US" sz="2800" dirty="0" smtClean="0">
                <a:latin typeface="Kruti Dev 016" pitchFamily="2" charset="0"/>
              </a:rPr>
            </a:br>
            <a:r>
              <a:rPr lang="en-US" sz="2800" dirty="0" smtClean="0">
                <a:latin typeface="Kruti Dev 016" pitchFamily="2" charset="0"/>
              </a:rPr>
              <a:t/>
            </a:r>
            <a:br>
              <a:rPr lang="en-US" sz="2800" dirty="0" smtClean="0">
                <a:latin typeface="Kruti Dev 016" pitchFamily="2" charset="0"/>
              </a:rPr>
            </a:br>
            <a:r>
              <a:rPr lang="nl-NL" sz="2800" dirty="0" smtClean="0">
                <a:latin typeface="LMG-Arun" pitchFamily="2" charset="0"/>
                <a:cs typeface="Arial" charset="0"/>
              </a:rPr>
              <a:t>VG[ T[GF 5;\N SZ[,F </a:t>
            </a:r>
            <a:r>
              <a:rPr lang="en-US" sz="2800" dirty="0" smtClean="0">
                <a:latin typeface="LMG-Arun" pitchFamily="2" charset="0"/>
                <a:cs typeface="Arial" charset="0"/>
              </a:rPr>
              <a:t>Z;], </a:t>
            </a:r>
            <a:r>
              <a:rPr lang="en-US" sz="2800" dirty="0" smtClean="0">
                <a:latin typeface="LMG-Arun" pitchFamily="2" charset="0"/>
                <a:cs typeface="Arial" charset="0"/>
              </a:rPr>
              <a:t>K[4</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2232753253"/>
      </p:ext>
    </p:extLst>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178175"/>
            <a:ext cx="10363200" cy="1470025"/>
          </a:xfrm>
        </p:spPr>
        <p:txBody>
          <a:bodyPr/>
          <a:lstStyle/>
          <a:p>
            <a:r>
              <a:rPr lang="ur-PK" sz="5200" dirty="0">
                <a:latin typeface="1 MUHAMMADI QURANIC" pitchFamily="66" charset="-78"/>
                <a:cs typeface="1 MUHAMMADI QURANIC" pitchFamily="66" charset="-78"/>
              </a:rPr>
              <a:t>أَرْسَلَهُ بِٱلْهُدَىٰ وَدِينِ ٱلْحَقِّ</a:t>
            </a:r>
            <a:r>
              <a:rPr lang="en-US" sz="5200" dirty="0"/>
              <a:t/>
            </a:r>
            <a:br>
              <a:rPr lang="en-US" sz="5200" dirty="0"/>
            </a:br>
            <a:r>
              <a:rPr lang="ur-PK" sz="2800" dirty="0" smtClean="0"/>
              <a:t/>
            </a:r>
            <a:br>
              <a:rPr lang="ur-PK" sz="2800" dirty="0" smtClean="0"/>
            </a:br>
            <a:r>
              <a:rPr lang="en-US" sz="2800" i="1" dirty="0" err="1" smtClean="0"/>
              <a:t>arsalahu</a:t>
            </a:r>
            <a:r>
              <a:rPr lang="en-US" sz="2800" i="1" dirty="0" smtClean="0"/>
              <a:t> </a:t>
            </a:r>
            <a:r>
              <a:rPr lang="en-US" sz="2800" i="1" dirty="0" err="1"/>
              <a:t>bilhuda</a:t>
            </a:r>
            <a:r>
              <a:rPr lang="en-US" sz="2800" i="1" dirty="0"/>
              <a:t> </a:t>
            </a:r>
            <a:r>
              <a:rPr lang="en-US" sz="2800" i="1" dirty="0" err="1"/>
              <a:t>wa</a:t>
            </a:r>
            <a:r>
              <a:rPr lang="en-US" sz="2800" i="1" dirty="0"/>
              <a:t> </a:t>
            </a:r>
            <a:r>
              <a:rPr lang="en-US" sz="2800" i="1" dirty="0" err="1"/>
              <a:t>dini</a:t>
            </a:r>
            <a:r>
              <a:rPr lang="en-US" sz="2800" i="1" dirty="0"/>
              <a:t> </a:t>
            </a:r>
            <a:r>
              <a:rPr lang="en-US" sz="2800" i="1" dirty="0" err="1"/>
              <a:t>alhaqqi</a:t>
            </a:r>
            <a:r>
              <a:rPr lang="en-US" sz="2800" dirty="0"/>
              <a:t/>
            </a:r>
            <a:br>
              <a:rPr lang="en-US" sz="2800" dirty="0"/>
            </a:br>
            <a:r>
              <a:rPr lang="ur-PK" sz="2800" dirty="0" smtClean="0"/>
              <a:t/>
            </a:r>
            <a:br>
              <a:rPr lang="ur-PK" sz="2800" dirty="0" smtClean="0"/>
            </a:br>
            <a:r>
              <a:rPr lang="en-US" sz="2800" dirty="0" smtClean="0"/>
              <a:t>He </a:t>
            </a:r>
            <a:r>
              <a:rPr lang="en-US" sz="2800" dirty="0"/>
              <a:t>sent him with right guidance and with the Religion of </a:t>
            </a:r>
            <a:r>
              <a:rPr lang="en-US" sz="2800" dirty="0" smtClean="0"/>
              <a:t>truth</a:t>
            </a:r>
            <a:r>
              <a:rPr lang="ur-PK" sz="2800" dirty="0" smtClean="0"/>
              <a:t/>
            </a:r>
            <a:br>
              <a:rPr lang="ur-PK" sz="2800" dirty="0" smtClean="0"/>
            </a:br>
            <a:r>
              <a:rPr lang="ur-PK" sz="2800" dirty="0"/>
              <a:t/>
            </a:r>
            <a:br>
              <a:rPr lang="ur-PK" sz="2800" dirty="0"/>
            </a:br>
            <a:r>
              <a:rPr lang="ur-PK" sz="2800" dirty="0">
                <a:latin typeface="Faiz Lahori Nastaleeq" pitchFamily="2" charset="-78"/>
                <a:cs typeface="Faiz Lahori Nastaleeq" pitchFamily="2" charset="-78"/>
              </a:rPr>
              <a:t>اس نے اسے ہدایت اور دین حق کے ساتھ بھیجا</a:t>
            </a:r>
            <a:br>
              <a:rPr lang="ur-PK" sz="2800" dirty="0">
                <a:latin typeface="Faiz Lahori Nastaleeq" pitchFamily="2" charset="-78"/>
                <a:cs typeface="Faiz Lahori Nastaleeq" pitchFamily="2" charset="-78"/>
              </a:rPr>
            </a:br>
            <a:r>
              <a:rPr lang="ur-PK" sz="2800" dirty="0" smtClean="0">
                <a:latin typeface="Faiz Lahori Nastaleeq" pitchFamily="2" charset="-78"/>
                <a:cs typeface="Faiz Lahori Nastaleeq" pitchFamily="2" charset="-78"/>
              </a:rPr>
              <a:t/>
            </a:r>
            <a:br>
              <a:rPr lang="ur-PK" sz="2800" dirty="0" smtClean="0">
                <a:latin typeface="Faiz Lahori Nastaleeq" pitchFamily="2" charset="-78"/>
                <a:cs typeface="Faiz Lahori Nastaleeq" pitchFamily="2" charset="-78"/>
              </a:rPr>
            </a:br>
            <a:r>
              <a:rPr lang="en-US" sz="2800" dirty="0" err="1">
                <a:latin typeface="Kruti Dev 016" pitchFamily="2" charset="0"/>
              </a:rPr>
              <a:t>mlus</a:t>
            </a:r>
            <a:r>
              <a:rPr lang="en-US" sz="2800" dirty="0">
                <a:latin typeface="Kruti Dev 016" pitchFamily="2" charset="0"/>
              </a:rPr>
              <a:t> </a:t>
            </a:r>
            <a:r>
              <a:rPr lang="en-US" sz="2800" dirty="0" err="1">
                <a:latin typeface="Kruti Dev 016" pitchFamily="2" charset="0"/>
              </a:rPr>
              <a:t>mls</a:t>
            </a:r>
            <a:r>
              <a:rPr lang="en-US" sz="2800" dirty="0">
                <a:latin typeface="Kruti Dev 016" pitchFamily="2" charset="0"/>
              </a:rPr>
              <a:t> </a:t>
            </a:r>
            <a:r>
              <a:rPr lang="en-US" sz="2800" dirty="0" err="1">
                <a:latin typeface="Kruti Dev 016" pitchFamily="2" charset="0"/>
              </a:rPr>
              <a:t>fgnk;r</a:t>
            </a:r>
            <a:r>
              <a:rPr lang="en-US" sz="2800" dirty="0">
                <a:latin typeface="Kruti Dev 016" pitchFamily="2" charset="0"/>
              </a:rPr>
              <a:t> </a:t>
            </a:r>
            <a:r>
              <a:rPr lang="en-US" sz="2800" dirty="0" err="1">
                <a:latin typeface="Kruti Dev 016" pitchFamily="2" charset="0"/>
              </a:rPr>
              <a:t>vkSj</a:t>
            </a:r>
            <a:r>
              <a:rPr lang="en-US" sz="2800" dirty="0">
                <a:latin typeface="Kruti Dev 016" pitchFamily="2" charset="0"/>
              </a:rPr>
              <a:t> </a:t>
            </a:r>
            <a:r>
              <a:rPr lang="en-US" sz="2800" dirty="0" err="1">
                <a:latin typeface="Kruti Dev 016" pitchFamily="2" charset="0"/>
              </a:rPr>
              <a:t>nhu</a:t>
            </a:r>
            <a:r>
              <a:rPr lang="en-US" sz="2800" dirty="0">
                <a:latin typeface="Kruti Dev 016" pitchFamily="2" charset="0"/>
              </a:rPr>
              <a:t> </a:t>
            </a:r>
            <a:r>
              <a:rPr lang="en-US" sz="2800" dirty="0" err="1">
                <a:latin typeface="Kruti Dev 016" pitchFamily="2" charset="0"/>
              </a:rPr>
              <a:t>gd</a:t>
            </a:r>
            <a:r>
              <a:rPr lang="en-US" sz="2800" dirty="0">
                <a:latin typeface="Kruti Dev 016" pitchFamily="2" charset="0"/>
              </a:rPr>
              <a:t>+ ds </a:t>
            </a:r>
            <a:r>
              <a:rPr lang="en-US" sz="2800" dirty="0" err="1">
                <a:latin typeface="Kruti Dev 016" pitchFamily="2" charset="0"/>
              </a:rPr>
              <a:t>lkFk</a:t>
            </a:r>
            <a:r>
              <a:rPr lang="en-US" sz="2800" dirty="0">
                <a:latin typeface="Kruti Dev 016" pitchFamily="2" charset="0"/>
              </a:rPr>
              <a:t> </a:t>
            </a:r>
            <a:r>
              <a:rPr lang="en-US" sz="2800" dirty="0" err="1" smtClean="0">
                <a:latin typeface="Kruti Dev 016" pitchFamily="2" charset="0"/>
              </a:rPr>
              <a:t>Hkstk</a:t>
            </a:r>
            <a:r>
              <a:rPr lang="en-US" sz="2800" dirty="0" smtClean="0">
                <a:latin typeface="Kruti Dev 016" pitchFamily="2" charset="0"/>
              </a:rPr>
              <a:t/>
            </a:r>
            <a:br>
              <a:rPr lang="en-US" sz="2800" dirty="0" smtClean="0">
                <a:latin typeface="Kruti Dev 016" pitchFamily="2" charset="0"/>
              </a:rPr>
            </a:br>
            <a:r>
              <a:rPr lang="en-US" sz="2800" dirty="0" smtClean="0">
                <a:latin typeface="Kruti Dev 016" pitchFamily="2" charset="0"/>
              </a:rPr>
              <a:t/>
            </a:r>
            <a:br>
              <a:rPr lang="en-US" sz="2800" dirty="0" smtClean="0">
                <a:latin typeface="Kruti Dev 016" pitchFamily="2" charset="0"/>
              </a:rPr>
            </a:br>
            <a:r>
              <a:rPr lang="en-US" sz="2800" dirty="0" smtClean="0">
                <a:latin typeface="LMG-Arun" pitchFamily="2" charset="0"/>
                <a:cs typeface="Arial" charset="0"/>
              </a:rPr>
              <a:t>T[6[ T[DG[ </a:t>
            </a:r>
            <a:r>
              <a:rPr lang="en-US" sz="2800" dirty="0" err="1" smtClean="0">
                <a:latin typeface="LMG-Arun" pitchFamily="2" charset="0"/>
                <a:cs typeface="Arial" charset="0"/>
              </a:rPr>
              <a:t>lCNFIT</a:t>
            </a:r>
            <a:r>
              <a:rPr lang="en-US" sz="2800" dirty="0" smtClean="0">
                <a:latin typeface="LMG-Arun" pitchFamily="2" charset="0"/>
                <a:cs typeface="Arial" charset="0"/>
              </a:rPr>
              <a:t> DF8[ VG[ ;FRF NLG ;FY[ DMS&lt;IF K</a:t>
            </a:r>
            <a:r>
              <a:rPr lang="en-US" sz="2800" dirty="0" smtClean="0">
                <a:latin typeface="LMG-Arun" pitchFamily="2" charset="0"/>
                <a:cs typeface="Arial" charset="0"/>
              </a:rPr>
              <a:t>[</a:t>
            </a:r>
            <a:r>
              <a:rPr lang="en-US" sz="2800" dirty="0"/>
              <a:t/>
            </a:r>
            <a:br>
              <a:rPr lang="en-US" sz="2800" dirty="0"/>
            </a:br>
            <a:endParaRPr lang="en-US" sz="2800" dirty="0"/>
          </a:p>
        </p:txBody>
      </p:sp>
    </p:spTree>
    <p:extLst>
      <p:ext uri="{BB962C8B-B14F-4D97-AF65-F5344CB8AC3E}">
        <p14:creationId xmlns:p14="http://schemas.microsoft.com/office/powerpoint/2010/main" xmlns="" val="989631771"/>
      </p:ext>
    </p:extLst>
  </p:cSld>
  <p:clrMapOvr>
    <a:masterClrMapping/>
  </p:clrMapOvr>
  <p:transition>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406775"/>
            <a:ext cx="10363200" cy="1470025"/>
          </a:xfrm>
        </p:spPr>
        <p:txBody>
          <a:bodyPr/>
          <a:lstStyle/>
          <a:p>
            <a:r>
              <a:rPr lang="ur-PK" sz="5200" dirty="0">
                <a:latin typeface="1 MUHAMMADI QURANIC" pitchFamily="66" charset="-78"/>
                <a:cs typeface="1 MUHAMMADI QURANIC" pitchFamily="66" charset="-78"/>
              </a:rPr>
              <a:t>لِيُظْهِرَهُ عَلَىٰ ٱلدِّينِ كُلِّهِ</a:t>
            </a:r>
            <a:r>
              <a:rPr lang="en-US" sz="5200" dirty="0"/>
              <a:t/>
            </a:r>
            <a:br>
              <a:rPr lang="en-US" sz="5200" dirty="0"/>
            </a:br>
            <a:r>
              <a:rPr lang="ur-PK" sz="2800" dirty="0" smtClean="0"/>
              <a:t/>
            </a:r>
            <a:br>
              <a:rPr lang="ur-PK" sz="2800" dirty="0" smtClean="0"/>
            </a:br>
            <a:r>
              <a:rPr lang="en-US" sz="2800" i="1" dirty="0" err="1" smtClean="0"/>
              <a:t>liyuzhirahu</a:t>
            </a:r>
            <a:r>
              <a:rPr lang="en-US" sz="2800" i="1" dirty="0" smtClean="0"/>
              <a:t> </a:t>
            </a:r>
            <a:r>
              <a:rPr lang="en-US" sz="2800" i="1" dirty="0"/>
              <a:t>`</a:t>
            </a:r>
            <a:r>
              <a:rPr lang="en-US" sz="2800" i="1" dirty="0" err="1"/>
              <a:t>ala</a:t>
            </a:r>
            <a:r>
              <a:rPr lang="en-US" sz="2800" i="1" dirty="0"/>
              <a:t> </a:t>
            </a:r>
            <a:r>
              <a:rPr lang="en-US" sz="2800" i="1" dirty="0" err="1"/>
              <a:t>alddini</a:t>
            </a:r>
            <a:r>
              <a:rPr lang="en-US" sz="2800" i="1" dirty="0"/>
              <a:t> </a:t>
            </a:r>
            <a:r>
              <a:rPr lang="en-US" sz="2800" i="1" dirty="0" err="1"/>
              <a:t>kullihi</a:t>
            </a:r>
            <a:r>
              <a:rPr lang="en-US" sz="2800" dirty="0"/>
              <a:t/>
            </a:r>
            <a:br>
              <a:rPr lang="en-US" sz="2800" dirty="0"/>
            </a:br>
            <a:r>
              <a:rPr lang="ur-PK" sz="2800" dirty="0" smtClean="0"/>
              <a:t/>
            </a:r>
            <a:br>
              <a:rPr lang="ur-PK" sz="2800" dirty="0" smtClean="0"/>
            </a:br>
            <a:r>
              <a:rPr lang="en-US" sz="2800" dirty="0" smtClean="0"/>
              <a:t>that </a:t>
            </a:r>
            <a:r>
              <a:rPr lang="en-US" sz="2800" dirty="0"/>
              <a:t>He may cause it to prevail over all </a:t>
            </a:r>
            <a:r>
              <a:rPr lang="en-US" sz="2800" dirty="0" smtClean="0"/>
              <a:t>religions</a:t>
            </a:r>
            <a:r>
              <a:rPr lang="ur-PK" sz="2800" dirty="0" smtClean="0"/>
              <a:t/>
            </a:r>
            <a:br>
              <a:rPr lang="ur-PK" sz="2800" dirty="0" smtClean="0"/>
            </a:br>
            <a:r>
              <a:rPr lang="ur-PK" sz="2800" dirty="0"/>
              <a:t/>
            </a:r>
            <a:br>
              <a:rPr lang="ur-PK" sz="2800" dirty="0"/>
            </a:br>
            <a:r>
              <a:rPr lang="ur-PK" sz="2800" dirty="0">
                <a:latin typeface="Faiz Lahori Nastaleeq" pitchFamily="2" charset="-78"/>
                <a:cs typeface="Faiz Lahori Nastaleeq" pitchFamily="2" charset="-78"/>
              </a:rPr>
              <a:t>تاکہ وہ تمام مذاہب پر غالب </a:t>
            </a:r>
            <a:r>
              <a:rPr lang="ur-PK" sz="2800" dirty="0" smtClean="0">
                <a:latin typeface="Faiz Lahori Nastaleeq" pitchFamily="2" charset="-78"/>
                <a:cs typeface="Faiz Lahori Nastaleeq" pitchFamily="2" charset="-78"/>
              </a:rPr>
              <a:t>آجائے</a:t>
            </a:r>
            <a:br>
              <a:rPr lang="ur-PK" sz="2800" dirty="0" smtClean="0">
                <a:latin typeface="Faiz Lahori Nastaleeq" pitchFamily="2" charset="-78"/>
                <a:cs typeface="Faiz Lahori Nastaleeq" pitchFamily="2" charset="-78"/>
              </a:rPr>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en-US" sz="2800" dirty="0" err="1">
                <a:latin typeface="Kruti Dev 016" pitchFamily="2" charset="0"/>
              </a:rPr>
              <a:t>Rkfd</a:t>
            </a:r>
            <a:r>
              <a:rPr lang="en-US" sz="2800" dirty="0">
                <a:latin typeface="Kruti Dev 016" pitchFamily="2" charset="0"/>
              </a:rPr>
              <a:t> </a:t>
            </a:r>
            <a:r>
              <a:rPr lang="en-US" sz="2800" dirty="0" err="1">
                <a:latin typeface="Kruti Dev 016" pitchFamily="2" charset="0"/>
              </a:rPr>
              <a:t>og</a:t>
            </a:r>
            <a:r>
              <a:rPr lang="en-US" sz="2800" dirty="0">
                <a:latin typeface="Kruti Dev 016" pitchFamily="2" charset="0"/>
              </a:rPr>
              <a:t> </a:t>
            </a:r>
            <a:r>
              <a:rPr lang="en-US" sz="2800" dirty="0" err="1">
                <a:latin typeface="Kruti Dev 016" pitchFamily="2" charset="0"/>
              </a:rPr>
              <a:t>reke</a:t>
            </a:r>
            <a:r>
              <a:rPr lang="en-US" sz="2800" dirty="0">
                <a:latin typeface="Kruti Dev 016" pitchFamily="2" charset="0"/>
              </a:rPr>
              <a:t> </a:t>
            </a:r>
            <a:r>
              <a:rPr lang="en-US" sz="2800" dirty="0" err="1">
                <a:latin typeface="Kruti Dev 016" pitchFamily="2" charset="0"/>
              </a:rPr>
              <a:t>et+kfgc</a:t>
            </a:r>
            <a:r>
              <a:rPr lang="en-US" sz="2800" dirty="0">
                <a:latin typeface="Kruti Dev 016" pitchFamily="2" charset="0"/>
              </a:rPr>
              <a:t> </a:t>
            </a:r>
            <a:r>
              <a:rPr lang="en-US" sz="2800" dirty="0" err="1">
                <a:latin typeface="Kruti Dev 016" pitchFamily="2" charset="0"/>
              </a:rPr>
              <a:t>ij</a:t>
            </a:r>
            <a:r>
              <a:rPr lang="en-US" sz="2800" dirty="0">
                <a:latin typeface="Kruti Dev 016" pitchFamily="2" charset="0"/>
              </a:rPr>
              <a:t> </a:t>
            </a:r>
            <a:r>
              <a:rPr lang="en-US" sz="2800" dirty="0" err="1">
                <a:latin typeface="Kruti Dev 016" pitchFamily="2" charset="0"/>
              </a:rPr>
              <a:t>x+kfyc</a:t>
            </a:r>
            <a:r>
              <a:rPr lang="en-US" sz="2800" dirty="0">
                <a:latin typeface="Kruti Dev 016" pitchFamily="2" charset="0"/>
              </a:rPr>
              <a:t> </a:t>
            </a:r>
            <a:r>
              <a:rPr lang="en-US" sz="2800" dirty="0" err="1">
                <a:latin typeface="Kruti Dev 016" pitchFamily="2" charset="0"/>
              </a:rPr>
              <a:t>vk</a:t>
            </a:r>
            <a:r>
              <a:rPr lang="en-US" sz="2800" dirty="0">
                <a:latin typeface="Kruti Dev 016" pitchFamily="2" charset="0"/>
              </a:rPr>
              <a:t> </a:t>
            </a:r>
            <a:r>
              <a:rPr lang="en-US" sz="2800" dirty="0" err="1">
                <a:latin typeface="Kruti Dev 016" pitchFamily="2" charset="0"/>
              </a:rPr>
              <a:t>tk</a:t>
            </a:r>
            <a:r>
              <a:rPr lang="en-US" sz="2800" dirty="0" smtClean="0">
                <a:latin typeface="Kruti Dev 016" pitchFamily="2" charset="0"/>
              </a:rPr>
              <a:t>,</a:t>
            </a:r>
            <a:br>
              <a:rPr lang="en-US" sz="2800" dirty="0" smtClean="0">
                <a:latin typeface="Kruti Dev 016" pitchFamily="2" charset="0"/>
              </a:rPr>
            </a:br>
            <a:r>
              <a:rPr lang="en-US" sz="2800" dirty="0" smtClean="0">
                <a:latin typeface="Kruti Dev 016" pitchFamily="2" charset="0"/>
              </a:rPr>
              <a:t/>
            </a:r>
            <a:br>
              <a:rPr lang="en-US" sz="2800" dirty="0" smtClean="0">
                <a:latin typeface="Kruti Dev 016" pitchFamily="2" charset="0"/>
              </a:rPr>
            </a:br>
            <a:r>
              <a:rPr lang="en-US" sz="2800" dirty="0" smtClean="0">
                <a:latin typeface="LMG-Arun" pitchFamily="2" charset="0"/>
                <a:cs typeface="Arial" charset="0"/>
              </a:rPr>
              <a:t>S[ H[YL T[VM VF NLGG[ AWF ALHF </a:t>
            </a:r>
            <a:r>
              <a:rPr lang="en-US" sz="2800" dirty="0" err="1" smtClean="0">
                <a:latin typeface="LMG-Arun" pitchFamily="2" charset="0"/>
                <a:cs typeface="Arial" charset="0"/>
              </a:rPr>
              <a:t>DhCAM</a:t>
            </a:r>
            <a:r>
              <a:rPr lang="en-US" sz="2800" dirty="0" smtClean="0">
                <a:latin typeface="LMG-Arun" pitchFamily="2" charset="0"/>
                <a:cs typeface="Arial" charset="0"/>
              </a:rPr>
              <a:t> 5Z </a:t>
            </a:r>
            <a:r>
              <a:rPr lang="en-US" sz="2800" dirty="0" smtClean="0">
                <a:latin typeface="LMG-Arun" pitchFamily="2" charset="0"/>
                <a:cs typeface="Arial" charset="0"/>
              </a:rPr>
              <a:t>;&lt;</a:t>
            </a:r>
            <a:r>
              <a:rPr lang="en-US" sz="2800" dirty="0" smtClean="0">
                <a:latin typeface="LMG-Arun" pitchFamily="2" charset="0"/>
                <a:cs typeface="Arial" charset="0"/>
              </a:rPr>
              <a:t>TGT VF5</a:t>
            </a:r>
            <a:r>
              <a:rPr lang="en-US" sz="2800" dirty="0" smtClean="0">
                <a:latin typeface="LMG-Arun" pitchFamily="2" charset="0"/>
                <a:cs typeface="Arial" charset="0"/>
              </a:rPr>
              <a:t>[</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
        <p:nvSpPr>
          <p:cNvPr id="3" name="Subtitle 2"/>
          <p:cNvSpPr>
            <a:spLocks noGrp="1"/>
          </p:cNvSpPr>
          <p:nvPr>
            <p:ph type="subTitle" idx="1"/>
          </p:nvPr>
        </p:nvSpPr>
        <p:spPr>
          <a:xfrm>
            <a:off x="1828800" y="3048000"/>
            <a:ext cx="8534400" cy="1066800"/>
          </a:xfrm>
        </p:spPr>
        <p:txBody>
          <a:bodyPr/>
          <a:lstStyle/>
          <a:p>
            <a:r>
              <a:rPr lang="ur-PK" dirty="0"/>
              <a:t/>
            </a:r>
            <a:br>
              <a:rPr lang="ur-PK" dirty="0"/>
            </a:br>
            <a:endParaRPr lang="en-US" dirty="0" smtClean="0"/>
          </a:p>
        </p:txBody>
      </p:sp>
    </p:spTree>
    <p:extLst>
      <p:ext uri="{BB962C8B-B14F-4D97-AF65-F5344CB8AC3E}">
        <p14:creationId xmlns:p14="http://schemas.microsoft.com/office/powerpoint/2010/main" xmlns="" val="2707069678"/>
      </p:ext>
    </p:extLst>
  </p:cSld>
  <p:clrMapOvr>
    <a:masterClrMapping/>
  </p:clrMapOvr>
  <p:transition>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00200"/>
            <a:ext cx="10363200" cy="1470025"/>
          </a:xfrm>
        </p:spPr>
        <p:txBody>
          <a:bodyPr/>
          <a:lstStyle/>
          <a:p>
            <a:r>
              <a:rPr lang="ur-PK" dirty="0">
                <a:latin typeface="1 MUHAMMADI QURANIC" pitchFamily="66" charset="-78"/>
                <a:cs typeface="1 MUHAMMADI QURANIC" pitchFamily="66" charset="-78"/>
              </a:rPr>
              <a:t>وَلَوْ كَرِهَ </a:t>
            </a:r>
            <a:r>
              <a:rPr lang="ur-PK" dirty="0" smtClean="0">
                <a:latin typeface="1 MUHAMMADI QURANIC" pitchFamily="66" charset="-78"/>
                <a:cs typeface="1 MUHAMMADI QURANIC" pitchFamily="66" charset="-78"/>
              </a:rPr>
              <a:t>ٱلْمُشْرِكُونَ</a:t>
            </a:r>
            <a:r>
              <a:rPr lang="en-US" dirty="0" smtClean="0">
                <a:latin typeface="1 MUHAMMADI QURANIC" pitchFamily="66" charset="-78"/>
                <a:cs typeface="1 MUHAMMADI QURANIC" pitchFamily="66" charset="-78"/>
              </a:rPr>
              <a:t/>
            </a:r>
            <a:br>
              <a:rPr lang="en-US" dirty="0" smtClean="0">
                <a:latin typeface="1 MUHAMMADI QURANIC" pitchFamily="66" charset="-78"/>
                <a:cs typeface="1 MUHAMMADI QURANIC" pitchFamily="66" charset="-78"/>
              </a:rPr>
            </a:br>
            <a:r>
              <a:rPr lang="en-US" dirty="0"/>
              <a:t/>
            </a:r>
            <a:br>
              <a:rPr lang="en-US" dirty="0"/>
            </a:br>
            <a:r>
              <a:rPr lang="en-US" sz="2800" i="1" dirty="0" err="1"/>
              <a:t>wa</a:t>
            </a:r>
            <a:r>
              <a:rPr lang="en-US" sz="2800" i="1" dirty="0"/>
              <a:t> law </a:t>
            </a:r>
            <a:r>
              <a:rPr lang="en-US" sz="2800" i="1" dirty="0" err="1"/>
              <a:t>kariha</a:t>
            </a:r>
            <a:r>
              <a:rPr lang="en-US" sz="2800" i="1" dirty="0"/>
              <a:t> </a:t>
            </a:r>
            <a:r>
              <a:rPr lang="en-US" sz="2800" i="1" dirty="0" err="1"/>
              <a:t>almushrikuna</a:t>
            </a:r>
            <a:r>
              <a:rPr lang="en-US" sz="2800" i="1" dirty="0"/>
              <a:t/>
            </a:r>
            <a:br>
              <a:rPr lang="en-US" sz="2800" i="1" dirty="0"/>
            </a:br>
            <a:r>
              <a:rPr lang="en-US" sz="2800" i="1" dirty="0"/>
              <a:t>however much the idol-worshippers may be averse.</a:t>
            </a:r>
          </a:p>
        </p:txBody>
      </p:sp>
      <p:sp>
        <p:nvSpPr>
          <p:cNvPr id="3" name="Subtitle 2"/>
          <p:cNvSpPr>
            <a:spLocks noGrp="1"/>
          </p:cNvSpPr>
          <p:nvPr>
            <p:ph type="subTitle" idx="1"/>
          </p:nvPr>
        </p:nvSpPr>
        <p:spPr>
          <a:xfrm>
            <a:off x="1828800" y="3886200"/>
            <a:ext cx="8534400" cy="1752600"/>
          </a:xfrm>
        </p:spPr>
        <p:txBody>
          <a:bodyPr/>
          <a:lstStyle/>
          <a:p>
            <a:r>
              <a:rPr lang="ur-PK" dirty="0">
                <a:latin typeface="Faiz Lahori Nastaleeq" pitchFamily="2" charset="-78"/>
                <a:cs typeface="Faiz Lahori Nastaleeq" pitchFamily="2" charset="-78"/>
              </a:rPr>
              <a:t>البتہ بُت پرستوں کے خلاف نفرت ہو سکتی ہے</a:t>
            </a:r>
          </a:p>
          <a:p>
            <a:r>
              <a:rPr lang="ur-PK" dirty="0"/>
              <a:t/>
            </a:r>
            <a:br>
              <a:rPr lang="ur-PK" dirty="0"/>
            </a:br>
            <a:endParaRPr lang="en-US" dirty="0"/>
          </a:p>
        </p:txBody>
      </p:sp>
      <p:sp>
        <p:nvSpPr>
          <p:cNvPr id="4" name="Rectangle 3"/>
          <p:cNvSpPr/>
          <p:nvPr/>
        </p:nvSpPr>
        <p:spPr>
          <a:xfrm>
            <a:off x="1981200" y="4863405"/>
            <a:ext cx="8229600" cy="1384995"/>
          </a:xfrm>
          <a:prstGeom prst="rect">
            <a:avLst/>
          </a:prstGeom>
        </p:spPr>
        <p:txBody>
          <a:bodyPr wrap="square">
            <a:spAutoFit/>
          </a:bodyPr>
          <a:lstStyle/>
          <a:p>
            <a:pPr algn="ctr"/>
            <a:r>
              <a:rPr lang="en-US" sz="2800" dirty="0" err="1" smtClean="0">
                <a:solidFill>
                  <a:srgbClr val="000066"/>
                </a:solidFill>
                <a:latin typeface="Kruti Dev 016" pitchFamily="2" charset="0"/>
              </a:rPr>
              <a:t>vyCkRrk</a:t>
            </a:r>
            <a:r>
              <a:rPr lang="en-US" sz="2800" dirty="0" smtClean="0">
                <a:solidFill>
                  <a:srgbClr val="000066"/>
                </a:solidFill>
                <a:latin typeface="Kruti Dev 016" pitchFamily="2" charset="0"/>
              </a:rPr>
              <a:t> </a:t>
            </a:r>
            <a:r>
              <a:rPr lang="en-US" sz="2800" dirty="0" err="1" smtClean="0">
                <a:solidFill>
                  <a:srgbClr val="000066"/>
                </a:solidFill>
                <a:latin typeface="Kruti Dev 016" pitchFamily="2" charset="0"/>
              </a:rPr>
              <a:t>cqrijLrksa</a:t>
            </a:r>
            <a:r>
              <a:rPr lang="en-US" sz="2800" dirty="0" smtClean="0">
                <a:solidFill>
                  <a:srgbClr val="000066"/>
                </a:solidFill>
                <a:latin typeface="Kruti Dev 016" pitchFamily="2" charset="0"/>
              </a:rPr>
              <a:t> </a:t>
            </a:r>
            <a:r>
              <a:rPr lang="en-US" sz="2800" dirty="0" err="1" smtClean="0">
                <a:solidFill>
                  <a:srgbClr val="000066"/>
                </a:solidFill>
                <a:latin typeface="Kruti Dev 016" pitchFamily="2" charset="0"/>
              </a:rPr>
              <a:t>ds</a:t>
            </a:r>
            <a:r>
              <a:rPr lang="en-US" sz="2800" dirty="0" smtClean="0">
                <a:solidFill>
                  <a:srgbClr val="000066"/>
                </a:solidFill>
                <a:latin typeface="Kruti Dev 016" pitchFamily="2" charset="0"/>
              </a:rPr>
              <a:t> f[</a:t>
            </a:r>
            <a:r>
              <a:rPr lang="en-US" sz="2800" dirty="0" err="1" smtClean="0">
                <a:solidFill>
                  <a:srgbClr val="000066"/>
                </a:solidFill>
                <a:latin typeface="Kruti Dev 016" pitchFamily="2" charset="0"/>
              </a:rPr>
              <a:t>kykQ</a:t>
            </a:r>
            <a:r>
              <a:rPr lang="en-US" sz="2800" dirty="0" smtClean="0">
                <a:solidFill>
                  <a:srgbClr val="000066"/>
                </a:solidFill>
                <a:latin typeface="Kruti Dev 016" pitchFamily="2" charset="0"/>
              </a:rPr>
              <a:t> </a:t>
            </a:r>
            <a:r>
              <a:rPr lang="en-US" sz="2800" dirty="0" err="1" smtClean="0">
                <a:solidFill>
                  <a:srgbClr val="000066"/>
                </a:solidFill>
                <a:latin typeface="Kruti Dev 016" pitchFamily="2" charset="0"/>
              </a:rPr>
              <a:t>uQjr</a:t>
            </a:r>
            <a:r>
              <a:rPr lang="en-US" sz="2800" dirty="0" smtClean="0">
                <a:solidFill>
                  <a:srgbClr val="000066"/>
                </a:solidFill>
                <a:latin typeface="Kruti Dev 016" pitchFamily="2" charset="0"/>
              </a:rPr>
              <a:t> </a:t>
            </a:r>
            <a:r>
              <a:rPr lang="en-US" sz="2800" dirty="0" err="1" smtClean="0">
                <a:solidFill>
                  <a:srgbClr val="000066"/>
                </a:solidFill>
                <a:latin typeface="Kruti Dev 016" pitchFamily="2" charset="0"/>
              </a:rPr>
              <a:t>gks</a:t>
            </a:r>
            <a:r>
              <a:rPr lang="en-US" sz="2800" dirty="0" smtClean="0">
                <a:solidFill>
                  <a:srgbClr val="000066"/>
                </a:solidFill>
                <a:latin typeface="Kruti Dev 016" pitchFamily="2" charset="0"/>
              </a:rPr>
              <a:t> </a:t>
            </a:r>
            <a:r>
              <a:rPr lang="en-US" sz="2800" dirty="0" err="1" smtClean="0">
                <a:solidFill>
                  <a:srgbClr val="000066"/>
                </a:solidFill>
                <a:latin typeface="Kruti Dev 016" pitchFamily="2" charset="0"/>
              </a:rPr>
              <a:t>ldrh</a:t>
            </a:r>
            <a:r>
              <a:rPr lang="en-US" sz="2800" dirty="0" smtClean="0">
                <a:solidFill>
                  <a:srgbClr val="000066"/>
                </a:solidFill>
                <a:latin typeface="Kruti Dev 016" pitchFamily="2" charset="0"/>
              </a:rPr>
              <a:t> </a:t>
            </a:r>
            <a:r>
              <a:rPr lang="en-US" sz="2800" dirty="0" err="1" smtClean="0">
                <a:solidFill>
                  <a:srgbClr val="000066"/>
                </a:solidFill>
                <a:latin typeface="Kruti Dev 016" pitchFamily="2" charset="0"/>
              </a:rPr>
              <a:t>gS</a:t>
            </a:r>
            <a:endParaRPr lang="en-US" sz="2800" dirty="0" smtClean="0">
              <a:solidFill>
                <a:srgbClr val="000066"/>
              </a:solidFill>
              <a:latin typeface="Kruti Dev 016" pitchFamily="2" charset="0"/>
            </a:endParaRPr>
          </a:p>
          <a:p>
            <a:pPr algn="ctr"/>
            <a:endParaRPr lang="en-US" sz="2800" dirty="0" smtClean="0">
              <a:solidFill>
                <a:srgbClr val="000066"/>
              </a:solidFill>
              <a:latin typeface="Kruti Dev 016" pitchFamily="2" charset="0"/>
            </a:endParaRPr>
          </a:p>
          <a:p>
            <a:pPr algn="ctr"/>
            <a:r>
              <a:rPr lang="en-US" sz="2800" dirty="0" smtClean="0">
                <a:solidFill>
                  <a:srgbClr val="004821"/>
                </a:solidFill>
                <a:latin typeface="LMG-Arun" pitchFamily="2" charset="0"/>
                <a:cs typeface="Arial" charset="0"/>
              </a:rPr>
              <a:t>E,[ 5KL D]</a:t>
            </a:r>
            <a:r>
              <a:rPr lang="en-US" sz="2800" dirty="0" err="1" smtClean="0">
                <a:solidFill>
                  <a:srgbClr val="004821"/>
                </a:solidFill>
                <a:latin typeface="LMG-Arun" pitchFamily="2" charset="0"/>
                <a:cs typeface="Arial" charset="0"/>
              </a:rPr>
              <a:t>lxZSMG</a:t>
            </a:r>
            <a:r>
              <a:rPr lang="en-US" sz="2800" dirty="0" smtClean="0">
                <a:solidFill>
                  <a:srgbClr val="004821"/>
                </a:solidFill>
                <a:latin typeface="LMG-Arun" pitchFamily="2" charset="0"/>
                <a:cs typeface="Arial" charset="0"/>
              </a:rPr>
              <a:t>[ T[ G UD</a:t>
            </a:r>
            <a:r>
              <a:rPr lang="en-US" sz="2400" dirty="0" smtClean="0">
                <a:solidFill>
                  <a:srgbClr val="004821"/>
                </a:solidFill>
                <a:latin typeface="LMG-Arun" pitchFamily="2" charset="0"/>
                <a:cs typeface="Arial" charset="0"/>
              </a:rPr>
              <a:t>[</a:t>
            </a:r>
            <a:endParaRPr lang="en-US" sz="2400" dirty="0" smtClean="0">
              <a:solidFill>
                <a:srgbClr val="004821"/>
              </a:solidFill>
              <a:latin typeface="Kruti Dev 016" pitchFamily="2" charset="0"/>
            </a:endParaRPr>
          </a:p>
        </p:txBody>
      </p:sp>
    </p:spTree>
    <p:extLst>
      <p:ext uri="{BB962C8B-B14F-4D97-AF65-F5344CB8AC3E}">
        <p14:creationId xmlns:p14="http://schemas.microsoft.com/office/powerpoint/2010/main" xmlns="" val="3271765749"/>
      </p:ext>
    </p:extLst>
  </p:cSld>
  <p:clrMapOvr>
    <a:masterClrMapping/>
  </p:clrMapOvr>
  <p:transition>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482975"/>
            <a:ext cx="10363200" cy="1470025"/>
          </a:xfrm>
        </p:spPr>
        <p:txBody>
          <a:bodyPr/>
          <a:lstStyle/>
          <a:p>
            <a:r>
              <a:rPr lang="ur-PK" sz="5200" dirty="0">
                <a:latin typeface="1 MUHAMMADI QURANIC" pitchFamily="66" charset="-78"/>
                <a:cs typeface="1 MUHAMMADI QURANIC" pitchFamily="66" charset="-78"/>
              </a:rPr>
              <a:t>وَأَشْهَدُ أَنَّكُمُ ٱلْأَئِمَّةُ ٱلرَّاشِدُونَ</a:t>
            </a:r>
            <a:r>
              <a:rPr lang="en-US" sz="5200" dirty="0"/>
              <a:t/>
            </a:r>
            <a:br>
              <a:rPr lang="en-US" sz="5200" dirty="0"/>
            </a:br>
            <a:r>
              <a:rPr lang="ur-PK" sz="2800" dirty="0" smtClean="0"/>
              <a:t/>
            </a:r>
            <a:br>
              <a:rPr lang="ur-PK" sz="2800" dirty="0" smtClean="0"/>
            </a:br>
            <a:r>
              <a:rPr lang="en-US" sz="2800" i="1" dirty="0" err="1" smtClean="0"/>
              <a:t>wa</a:t>
            </a:r>
            <a:r>
              <a:rPr lang="en-US" sz="2800" i="1" dirty="0" smtClean="0"/>
              <a:t> </a:t>
            </a:r>
            <a:r>
              <a:rPr lang="en-US" sz="2800" i="1" dirty="0" err="1"/>
              <a:t>ashhadu</a:t>
            </a:r>
            <a:r>
              <a:rPr lang="en-US" sz="2800" i="1" dirty="0"/>
              <a:t> </a:t>
            </a:r>
            <a:r>
              <a:rPr lang="en-US" sz="2800" i="1" dirty="0" err="1"/>
              <a:t>annakum</a:t>
            </a:r>
            <a:r>
              <a:rPr lang="en-US" sz="2800" i="1" dirty="0"/>
              <a:t> al-</a:t>
            </a:r>
            <a:r>
              <a:rPr lang="en-US" sz="2800" i="1" dirty="0" err="1"/>
              <a:t>a'immatu</a:t>
            </a:r>
            <a:r>
              <a:rPr lang="en-US" sz="2800" i="1" dirty="0"/>
              <a:t> </a:t>
            </a:r>
            <a:r>
              <a:rPr lang="en-US" sz="2800" i="1" dirty="0" err="1"/>
              <a:t>alrrashiduna</a:t>
            </a:r>
            <a:r>
              <a:rPr lang="en-US" sz="2800" dirty="0"/>
              <a:t/>
            </a:r>
            <a:br>
              <a:rPr lang="en-US" sz="2800" dirty="0"/>
            </a:br>
            <a:r>
              <a:rPr lang="ur-PK" sz="2800" dirty="0" smtClean="0"/>
              <a:t/>
            </a:r>
            <a:br>
              <a:rPr lang="ur-PK" sz="2800" dirty="0" smtClean="0"/>
            </a:br>
            <a:r>
              <a:rPr lang="en-US" sz="2800" dirty="0" smtClean="0"/>
              <a:t>I </a:t>
            </a:r>
            <a:r>
              <a:rPr lang="en-US" sz="2800" dirty="0"/>
              <a:t>also bear witness that you all are the Imams, rightly guiding</a:t>
            </a:r>
            <a:r>
              <a:rPr lang="en-US" sz="2800" dirty="0" smtClean="0"/>
              <a:t>,</a:t>
            </a:r>
            <a:r>
              <a:rPr lang="ur-PK" sz="2800" dirty="0" smtClean="0"/>
              <a:t/>
            </a:r>
            <a:br>
              <a:rPr lang="ur-PK" sz="2800" dirty="0" smtClean="0"/>
            </a:br>
            <a:r>
              <a:rPr lang="ur-PK" sz="2800" dirty="0"/>
              <a:t/>
            </a:r>
            <a:br>
              <a:rPr lang="ur-PK" sz="2800" dirty="0"/>
            </a:br>
            <a:r>
              <a:rPr lang="ur-PK" sz="2800" dirty="0" smtClean="0">
                <a:latin typeface="Faiz Lahori Nastaleeq" pitchFamily="2" charset="-78"/>
                <a:cs typeface="Faiz Lahori Nastaleeq" pitchFamily="2" charset="-78"/>
              </a:rPr>
              <a:t>میں </a:t>
            </a:r>
            <a:r>
              <a:rPr lang="ur-PK" sz="2800" dirty="0">
                <a:latin typeface="Faiz Lahori Nastaleeq" pitchFamily="2" charset="-78"/>
                <a:cs typeface="Faiz Lahori Nastaleeq" pitchFamily="2" charset="-78"/>
              </a:rPr>
              <a:t>گواہی دیتا ہوں کہ آپ سب صحیح راہنما امام </a:t>
            </a:r>
            <a:r>
              <a:rPr lang="ur-PK" sz="2800" dirty="0" smtClean="0">
                <a:latin typeface="Faiz Lahori Nastaleeq" pitchFamily="2" charset="-78"/>
                <a:cs typeface="Faiz Lahori Nastaleeq" pitchFamily="2" charset="-78"/>
              </a:rPr>
              <a:t>ہیں</a:t>
            </a:r>
            <a:br>
              <a:rPr lang="ur-PK" sz="2800" dirty="0" smtClean="0">
                <a:latin typeface="Faiz Lahori Nastaleeq" pitchFamily="2" charset="-78"/>
                <a:cs typeface="Faiz Lahori Nastaleeq" pitchFamily="2" charset="-78"/>
              </a:rPr>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en-US" sz="2800" dirty="0" err="1">
                <a:latin typeface="Kruti Dev 016" pitchFamily="2" charset="0"/>
              </a:rPr>
              <a:t>eSa</a:t>
            </a:r>
            <a:r>
              <a:rPr lang="en-US" sz="2800" dirty="0">
                <a:latin typeface="Kruti Dev 016" pitchFamily="2" charset="0"/>
              </a:rPr>
              <a:t> </a:t>
            </a:r>
            <a:r>
              <a:rPr lang="en-US" sz="2800" dirty="0" err="1">
                <a:latin typeface="Kruti Dev 016" pitchFamily="2" charset="0"/>
              </a:rPr>
              <a:t>xokgh</a:t>
            </a:r>
            <a:r>
              <a:rPr lang="en-US" sz="2800" dirty="0">
                <a:latin typeface="Kruti Dev 016" pitchFamily="2" charset="0"/>
              </a:rPr>
              <a:t> </a:t>
            </a:r>
            <a:r>
              <a:rPr lang="en-US" sz="2800" dirty="0" err="1">
                <a:latin typeface="Kruti Dev 016" pitchFamily="2" charset="0"/>
              </a:rPr>
              <a:t>nsrk</a:t>
            </a:r>
            <a:r>
              <a:rPr lang="en-US" sz="2800" dirty="0">
                <a:latin typeface="Kruti Dev 016" pitchFamily="2" charset="0"/>
              </a:rPr>
              <a:t> </a:t>
            </a:r>
            <a:r>
              <a:rPr lang="en-US" sz="2800" dirty="0" err="1">
                <a:latin typeface="Kruti Dev 016" pitchFamily="2" charset="0"/>
              </a:rPr>
              <a:t>gw</a:t>
            </a:r>
            <a:r>
              <a:rPr lang="en-US" sz="2800" dirty="0">
                <a:latin typeface="Kruti Dev 016" pitchFamily="2" charset="0"/>
              </a:rPr>
              <a:t>¡ </a:t>
            </a:r>
            <a:r>
              <a:rPr lang="en-US" sz="2800" dirty="0" err="1">
                <a:latin typeface="Kruti Dev 016" pitchFamily="2" charset="0"/>
              </a:rPr>
              <a:t>fd</a:t>
            </a:r>
            <a:r>
              <a:rPr lang="en-US" sz="2800" dirty="0">
                <a:latin typeface="Kruti Dev 016" pitchFamily="2" charset="0"/>
              </a:rPr>
              <a:t> </a:t>
            </a:r>
            <a:r>
              <a:rPr lang="en-US" sz="2800" dirty="0" err="1">
                <a:latin typeface="Kruti Dev 016" pitchFamily="2" charset="0"/>
              </a:rPr>
              <a:t>vki</a:t>
            </a:r>
            <a:r>
              <a:rPr lang="en-US" sz="2800" dirty="0">
                <a:latin typeface="Kruti Dev 016" pitchFamily="2" charset="0"/>
              </a:rPr>
              <a:t> </a:t>
            </a:r>
            <a:r>
              <a:rPr lang="en-US" sz="2800" dirty="0" err="1">
                <a:latin typeface="Kruti Dev 016" pitchFamily="2" charset="0"/>
              </a:rPr>
              <a:t>lc</a:t>
            </a:r>
            <a:r>
              <a:rPr lang="en-US" sz="2800" dirty="0">
                <a:latin typeface="Kruti Dev 016" pitchFamily="2" charset="0"/>
              </a:rPr>
              <a:t> </a:t>
            </a:r>
            <a:r>
              <a:rPr lang="en-US" sz="2800" dirty="0" err="1">
                <a:latin typeface="Kruti Dev 016" pitchFamily="2" charset="0"/>
              </a:rPr>
              <a:t>lgh</a:t>
            </a:r>
            <a:r>
              <a:rPr lang="en-US" sz="2800" dirty="0">
                <a:latin typeface="Kruti Dev 016" pitchFamily="2" charset="0"/>
              </a:rPr>
              <a:t> </a:t>
            </a:r>
            <a:r>
              <a:rPr lang="en-US" sz="2800" dirty="0" err="1">
                <a:latin typeface="Kruti Dev 016" pitchFamily="2" charset="0"/>
              </a:rPr>
              <a:t>jguqek</a:t>
            </a:r>
            <a:r>
              <a:rPr lang="en-US" sz="2800" dirty="0">
                <a:latin typeface="Kruti Dev 016" pitchFamily="2" charset="0"/>
              </a:rPr>
              <a:t> </a:t>
            </a:r>
            <a:r>
              <a:rPr lang="en-US" sz="2800" dirty="0" err="1">
                <a:latin typeface="Kruti Dev 016" pitchFamily="2" charset="0"/>
              </a:rPr>
              <a:t>beke</a:t>
            </a:r>
            <a:r>
              <a:rPr lang="en-US" sz="2800" dirty="0">
                <a:latin typeface="Kruti Dev 016" pitchFamily="2" charset="0"/>
              </a:rPr>
              <a:t> </a:t>
            </a:r>
            <a:r>
              <a:rPr lang="en-US" sz="2800" dirty="0" err="1" smtClean="0">
                <a:latin typeface="Kruti Dev 016" pitchFamily="2" charset="0"/>
              </a:rPr>
              <a:t>gS</a:t>
            </a:r>
            <a:r>
              <a:rPr lang="en-US" sz="2800" dirty="0" smtClean="0">
                <a:latin typeface="Kruti Dev 016" pitchFamily="2" charset="0"/>
              </a:rPr>
              <a:t/>
            </a:r>
            <a:br>
              <a:rPr lang="en-US" sz="2800" dirty="0" smtClean="0">
                <a:latin typeface="Kruti Dev 016" pitchFamily="2" charset="0"/>
              </a:rPr>
            </a:br>
            <a:r>
              <a:rPr lang="en-US" sz="2800" dirty="0" smtClean="0">
                <a:latin typeface="Kruti Dev 016" pitchFamily="2" charset="0"/>
              </a:rPr>
              <a:t/>
            </a:r>
            <a:br>
              <a:rPr lang="en-US" sz="2800" dirty="0" smtClean="0">
                <a:latin typeface="Kruti Dev 016" pitchFamily="2" charset="0"/>
              </a:rPr>
            </a:br>
            <a:r>
              <a:rPr lang="en-US" sz="2800" dirty="0" smtClean="0">
                <a:latin typeface="LMG-Arun" pitchFamily="2" charset="0"/>
                <a:cs typeface="Arial" charset="0"/>
              </a:rPr>
              <a:t>VG[ UJFCL VF5]\ K]\ S[ VF5 </a:t>
            </a:r>
            <a:r>
              <a:rPr lang="en-US" sz="2800" dirty="0" err="1" smtClean="0">
                <a:latin typeface="LMG-Arun" pitchFamily="2" charset="0"/>
                <a:cs typeface="Arial" charset="0"/>
              </a:rPr>
              <a:t>ChZFT</a:t>
            </a:r>
            <a:r>
              <a:rPr lang="en-US" sz="2800" dirty="0" smtClean="0">
                <a:latin typeface="LMG-Arun" pitchFamily="2" charset="0"/>
                <a:cs typeface="Arial" charset="0"/>
              </a:rPr>
              <a:t> </a:t>
            </a:r>
            <a:r>
              <a:rPr lang="en-US" sz="2800" dirty="0" err="1" smtClean="0">
                <a:latin typeface="LMG-Arun" pitchFamily="2" charset="0"/>
                <a:cs typeface="Arial" charset="0"/>
              </a:rPr>
              <a:t>s.DFDMf</a:t>
            </a:r>
            <a:r>
              <a:rPr lang="en-US" sz="2800" dirty="0" smtClean="0">
                <a:latin typeface="LMG-Arun" pitchFamily="2" charset="0"/>
                <a:cs typeface="Arial" charset="0"/>
              </a:rPr>
              <a:t> </a:t>
            </a:r>
            <a:r>
              <a:rPr lang="en-US" sz="2800" dirty="0" err="1" smtClean="0">
                <a:latin typeface="LMG-Arun" pitchFamily="2" charset="0"/>
                <a:cs typeface="Arial" charset="0"/>
              </a:rPr>
              <a:t>lJâFG</a:t>
            </a:r>
            <a:r>
              <a:rPr lang="en-US" sz="2800" dirty="0" smtClean="0">
                <a:latin typeface="LMG-Arun" pitchFamily="2" charset="0"/>
                <a:cs typeface="Arial" charset="0"/>
              </a:rPr>
              <a:t> </a:t>
            </a:r>
            <a:r>
              <a:rPr lang="en-US" sz="2800" dirty="0" smtClean="0">
                <a:latin typeface="LMG-Arun" pitchFamily="2" charset="0"/>
                <a:cs typeface="Arial" charset="0"/>
              </a:rPr>
              <a:t>.DFDM KM4 </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1842309249"/>
      </p:ext>
    </p:extLst>
  </p:cSld>
  <p:clrMapOvr>
    <a:masterClrMapping/>
  </p:clrMapOvr>
  <p:transition>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406775"/>
            <a:ext cx="10363200" cy="1470025"/>
          </a:xfrm>
        </p:spPr>
        <p:txBody>
          <a:bodyPr/>
          <a:lstStyle/>
          <a:p>
            <a:r>
              <a:rPr lang="ur-PK" sz="5200" dirty="0">
                <a:latin typeface="1 MUHAMMADI QURANIC" pitchFamily="66" charset="-78"/>
                <a:cs typeface="1 MUHAMMADI QURANIC" pitchFamily="66" charset="-78"/>
              </a:rPr>
              <a:t>ٱلْمَهْدِيُّونَ ٱلْمَعْصُومُونَ</a:t>
            </a:r>
            <a:r>
              <a:rPr lang="en-US" sz="5200" dirty="0"/>
              <a:t/>
            </a:r>
            <a:br>
              <a:rPr lang="en-US" sz="5200" dirty="0"/>
            </a:br>
            <a:r>
              <a:rPr lang="ur-PK" sz="2800" dirty="0" smtClean="0"/>
              <a:t/>
            </a:r>
            <a:br>
              <a:rPr lang="ur-PK" sz="2800" dirty="0" smtClean="0"/>
            </a:br>
            <a:r>
              <a:rPr lang="en-US" sz="2800" i="1" dirty="0" err="1" smtClean="0"/>
              <a:t>almahdiyyuna</a:t>
            </a:r>
            <a:r>
              <a:rPr lang="en-US" sz="2800" i="1" dirty="0" smtClean="0"/>
              <a:t> </a:t>
            </a:r>
            <a:r>
              <a:rPr lang="en-US" sz="2800" i="1" dirty="0" err="1"/>
              <a:t>alma`sumuna</a:t>
            </a:r>
            <a:r>
              <a:rPr lang="en-US" sz="2800" dirty="0"/>
              <a:t/>
            </a:r>
            <a:br>
              <a:rPr lang="en-US" sz="2800" dirty="0"/>
            </a:br>
            <a:r>
              <a:rPr lang="ur-PK" sz="2800" dirty="0" smtClean="0"/>
              <a:t/>
            </a:r>
            <a:br>
              <a:rPr lang="ur-PK" sz="2800" dirty="0" smtClean="0"/>
            </a:br>
            <a:r>
              <a:rPr lang="en-US" sz="2800" dirty="0" smtClean="0"/>
              <a:t>well-guided</a:t>
            </a:r>
            <a:r>
              <a:rPr lang="en-US" sz="2800" dirty="0"/>
              <a:t>, infallible</a:t>
            </a:r>
            <a:r>
              <a:rPr lang="en-US" sz="2800" dirty="0" smtClean="0"/>
              <a:t>,</a:t>
            </a:r>
            <a:r>
              <a:rPr lang="ur-PK" sz="2800" dirty="0" smtClean="0"/>
              <a:t/>
            </a:r>
            <a:br>
              <a:rPr lang="ur-PK" sz="2800" dirty="0" smtClean="0"/>
            </a:br>
            <a:r>
              <a:rPr lang="ur-PK" sz="2800" dirty="0"/>
              <a:t/>
            </a:r>
            <a:br>
              <a:rPr lang="ur-PK" sz="2800" dirty="0"/>
            </a:br>
            <a:r>
              <a:rPr lang="ur-PK" sz="2800" dirty="0" smtClean="0">
                <a:latin typeface="Faiz Lahori Nastaleeq" pitchFamily="2" charset="-78"/>
                <a:cs typeface="Faiz Lahori Nastaleeq" pitchFamily="2" charset="-78"/>
              </a:rPr>
              <a:t>واقعی </a:t>
            </a:r>
            <a:r>
              <a:rPr lang="ur-PK" sz="2800" dirty="0">
                <a:latin typeface="Faiz Lahori Nastaleeq" pitchFamily="2" charset="-78"/>
                <a:cs typeface="Faiz Lahori Nastaleeq" pitchFamily="2" charset="-78"/>
              </a:rPr>
              <a:t>ہدایت یافتہ ، بےعیب </a:t>
            </a:r>
            <a:r>
              <a:rPr lang="ur-PK" sz="2800" dirty="0" smtClean="0">
                <a:latin typeface="Faiz Lahori Nastaleeq" pitchFamily="2" charset="-78"/>
                <a:cs typeface="Faiz Lahori Nastaleeq" pitchFamily="2" charset="-78"/>
              </a:rPr>
              <a:t>دار</a:t>
            </a:r>
            <a:br>
              <a:rPr lang="ur-PK" sz="2800" dirty="0" smtClean="0">
                <a:latin typeface="Faiz Lahori Nastaleeq" pitchFamily="2" charset="-78"/>
                <a:cs typeface="Faiz Lahori Nastaleeq" pitchFamily="2" charset="-78"/>
              </a:rPr>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en-US" sz="2800" dirty="0" err="1">
                <a:latin typeface="Kruti Dev 016" pitchFamily="2" charset="0"/>
              </a:rPr>
              <a:t>Okkd+bZ</a:t>
            </a:r>
            <a:r>
              <a:rPr lang="en-US" sz="2800" dirty="0">
                <a:latin typeface="Kruti Dev 016" pitchFamily="2" charset="0"/>
              </a:rPr>
              <a:t> </a:t>
            </a:r>
            <a:r>
              <a:rPr lang="en-US" sz="2800" dirty="0" err="1">
                <a:latin typeface="Kruti Dev 016" pitchFamily="2" charset="0"/>
              </a:rPr>
              <a:t>fgnk;r</a:t>
            </a:r>
            <a:r>
              <a:rPr lang="en-US" sz="2800" dirty="0">
                <a:latin typeface="Kruti Dev 016" pitchFamily="2" charset="0"/>
              </a:rPr>
              <a:t> ;k¶+</a:t>
            </a:r>
            <a:r>
              <a:rPr lang="en-US" sz="2800" dirty="0" err="1">
                <a:latin typeface="Kruti Dev 016" pitchFamily="2" charset="0"/>
              </a:rPr>
              <a:t>rk</a:t>
            </a:r>
            <a:r>
              <a:rPr lang="en-US" sz="2800" dirty="0">
                <a:latin typeface="Kruti Dev 016" pitchFamily="2" charset="0"/>
              </a:rPr>
              <a:t>] </a:t>
            </a:r>
            <a:r>
              <a:rPr lang="en-US" sz="2800" dirty="0" err="1" smtClean="0">
                <a:latin typeface="Kruti Dev 016" pitchFamily="2" charset="0"/>
              </a:rPr>
              <a:t>cs,sCknkj</a:t>
            </a:r>
            <a:r>
              <a:rPr lang="en-US" sz="2800" dirty="0" smtClean="0">
                <a:latin typeface="Kruti Dev 016" pitchFamily="2" charset="0"/>
              </a:rPr>
              <a:t/>
            </a:r>
            <a:br>
              <a:rPr lang="en-US" sz="2800" dirty="0" smtClean="0">
                <a:latin typeface="Kruti Dev 016" pitchFamily="2" charset="0"/>
              </a:rPr>
            </a:br>
            <a:r>
              <a:rPr lang="en-US" sz="2800" dirty="0" smtClean="0">
                <a:latin typeface="Kruti Dev 016" pitchFamily="2" charset="0"/>
              </a:rPr>
              <a:t/>
            </a:r>
            <a:br>
              <a:rPr lang="en-US" sz="2800" dirty="0" smtClean="0">
                <a:latin typeface="Kruti Dev 016" pitchFamily="2" charset="0"/>
              </a:rPr>
            </a:br>
            <a:r>
              <a:rPr lang="en-US" sz="2800" dirty="0" err="1" smtClean="0">
                <a:latin typeface="LMG-Arun" pitchFamily="2" charset="0"/>
                <a:cs typeface="Arial" charset="0"/>
              </a:rPr>
              <a:t>lCNFIT</a:t>
            </a:r>
            <a:r>
              <a:rPr lang="en-US" sz="2800" dirty="0" smtClean="0">
                <a:latin typeface="LMG-Arun" pitchFamily="2" charset="0"/>
                <a:cs typeface="Arial" charset="0"/>
              </a:rPr>
              <a:t> 5FD[,F KM4 DV;}DM KM4 </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467482814"/>
      </p:ext>
    </p:extLst>
  </p:cSld>
  <p:clrMapOvr>
    <a:masterClrMapping/>
  </p:clrMapOvr>
  <p:transition>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429000"/>
            <a:ext cx="10363200" cy="1470025"/>
          </a:xfrm>
        </p:spPr>
        <p:txBody>
          <a:bodyPr/>
          <a:lstStyle/>
          <a:p>
            <a:r>
              <a:rPr lang="ur-PK" sz="5200" dirty="0">
                <a:latin typeface="1 MUHAMMADI QURANIC" pitchFamily="66" charset="-78"/>
                <a:cs typeface="1 MUHAMMADI QURANIC" pitchFamily="66" charset="-78"/>
              </a:rPr>
              <a:t>ٱلْمُكَرَّمُونَ ٱلْمُقَرَّبُونَ</a:t>
            </a:r>
            <a:r>
              <a:rPr lang="en-US" sz="5200" dirty="0"/>
              <a:t/>
            </a:r>
            <a:br>
              <a:rPr lang="en-US" sz="5200" dirty="0"/>
            </a:br>
            <a:r>
              <a:rPr lang="ur-PK" sz="2800" dirty="0" smtClean="0"/>
              <a:t/>
            </a:r>
            <a:br>
              <a:rPr lang="ur-PK" sz="2800" dirty="0" smtClean="0"/>
            </a:br>
            <a:r>
              <a:rPr lang="en-US" sz="2800" i="1" dirty="0" err="1" smtClean="0"/>
              <a:t>almukarramuna</a:t>
            </a:r>
            <a:r>
              <a:rPr lang="en-US" sz="2800" i="1" dirty="0" smtClean="0"/>
              <a:t> </a:t>
            </a:r>
            <a:r>
              <a:rPr lang="en-US" sz="2800" i="1" dirty="0" err="1" smtClean="0"/>
              <a:t>almuqarrabuna</a:t>
            </a:r>
            <a:r>
              <a:rPr lang="ur-PK" sz="2800" i="1" dirty="0" smtClean="0"/>
              <a:t/>
            </a:r>
            <a:br>
              <a:rPr lang="ur-PK" sz="2800" i="1" dirty="0" smtClean="0"/>
            </a:br>
            <a:r>
              <a:rPr lang="en-US" sz="2800" dirty="0"/>
              <a:t/>
            </a:r>
            <a:br>
              <a:rPr lang="en-US" sz="2800" dirty="0"/>
            </a:br>
            <a:r>
              <a:rPr lang="en-US" sz="2800" dirty="0"/>
              <a:t>highly revered, drawn near (to Allah</a:t>
            </a:r>
            <a:r>
              <a:rPr lang="en-US" sz="2800" dirty="0" smtClean="0"/>
              <a:t>),</a:t>
            </a:r>
            <a:r>
              <a:rPr lang="ur-PK" sz="2800" dirty="0" smtClean="0"/>
              <a:t/>
            </a:r>
            <a:br>
              <a:rPr lang="ur-PK" sz="2800" dirty="0" smtClean="0"/>
            </a:br>
            <a:r>
              <a:rPr lang="ur-PK" sz="2800" dirty="0"/>
              <a:t/>
            </a:r>
            <a:br>
              <a:rPr lang="ur-PK" sz="2800" dirty="0"/>
            </a:br>
            <a:r>
              <a:rPr lang="ur-PK" sz="2800" dirty="0">
                <a:latin typeface="Faiz Lahori Nastaleeq" pitchFamily="2" charset="-78"/>
                <a:cs typeface="Faiz Lahori Nastaleeq" pitchFamily="2" charset="-78"/>
              </a:rPr>
              <a:t>انتہائی قابل احترام ، </a:t>
            </a:r>
            <a:r>
              <a:rPr lang="ur-PK" sz="2800" dirty="0" smtClean="0">
                <a:latin typeface="Faiz Lahori Nastaleeq" pitchFamily="2" charset="-78"/>
                <a:cs typeface="Faiz Lahori Nastaleeq" pitchFamily="2" charset="-78"/>
              </a:rPr>
              <a:t>پسندیدہ</a:t>
            </a:r>
            <a:br>
              <a:rPr lang="ur-PK" sz="2800" dirty="0" smtClean="0">
                <a:latin typeface="Faiz Lahori Nastaleeq" pitchFamily="2" charset="-78"/>
                <a:cs typeface="Faiz Lahori Nastaleeq" pitchFamily="2" charset="-78"/>
              </a:rPr>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en-US" sz="2800" dirty="0" err="1">
                <a:latin typeface="Kruti Dev 016" pitchFamily="2" charset="0"/>
              </a:rPr>
              <a:t>bUrgkbZ</a:t>
            </a:r>
            <a:r>
              <a:rPr lang="en-US" sz="2800" dirty="0">
                <a:latin typeface="Kruti Dev 016" pitchFamily="2" charset="0"/>
              </a:rPr>
              <a:t> </a:t>
            </a:r>
            <a:r>
              <a:rPr lang="en-US" sz="2800" dirty="0" err="1">
                <a:latin typeface="Kruti Dev 016" pitchFamily="2" charset="0"/>
              </a:rPr>
              <a:t>d+kfcy</a:t>
            </a:r>
            <a:r>
              <a:rPr lang="en-US" sz="2800" dirty="0">
                <a:latin typeface="Kruti Dev 016" pitchFamily="2" charset="0"/>
              </a:rPr>
              <a:t> ,</a:t>
            </a:r>
            <a:r>
              <a:rPr lang="en-US" sz="2800" dirty="0" err="1">
                <a:latin typeface="Kruti Dev 016" pitchFamily="2" charset="0"/>
              </a:rPr>
              <a:t>sgrjke</a:t>
            </a:r>
            <a:r>
              <a:rPr lang="en-US" sz="2800" dirty="0">
                <a:latin typeface="Kruti Dev 016" pitchFamily="2" charset="0"/>
              </a:rPr>
              <a:t>] </a:t>
            </a:r>
            <a:r>
              <a:rPr lang="en-US" sz="2800" dirty="0" err="1" smtClean="0">
                <a:latin typeface="Kruti Dev 016" pitchFamily="2" charset="0"/>
              </a:rPr>
              <a:t>ilUnhnk</a:t>
            </a:r>
            <a:r>
              <a:rPr lang="en-US" sz="2800" dirty="0" smtClean="0">
                <a:latin typeface="Kruti Dev 016" pitchFamily="2" charset="0"/>
              </a:rPr>
              <a:t/>
            </a:r>
            <a:br>
              <a:rPr lang="en-US" sz="2800" dirty="0" smtClean="0">
                <a:latin typeface="Kruti Dev 016" pitchFamily="2" charset="0"/>
              </a:rPr>
            </a:br>
            <a:r>
              <a:rPr lang="en-US" sz="2800" dirty="0" smtClean="0">
                <a:latin typeface="Kruti Dev 016" pitchFamily="2" charset="0"/>
              </a:rPr>
              <a:t/>
            </a:r>
            <a:br>
              <a:rPr lang="en-US" sz="2800" dirty="0" smtClean="0">
                <a:latin typeface="Kruti Dev 016" pitchFamily="2" charset="0"/>
              </a:rPr>
            </a:br>
            <a:r>
              <a:rPr lang="en-US" sz="2800" dirty="0" smtClean="0">
                <a:latin typeface="LMG-Arun" pitchFamily="2" charset="0"/>
                <a:cs typeface="Arial" charset="0"/>
              </a:rPr>
              <a:t> DFGJ\TF KM4 V&lt;,FCGF D]SZ"AM KM </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75392234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178175"/>
            <a:ext cx="10363200" cy="1470025"/>
          </a:xfrm>
        </p:spPr>
        <p:txBody>
          <a:bodyPr/>
          <a:lstStyle/>
          <a:p>
            <a:r>
              <a:rPr lang="ur-PK" sz="5200" dirty="0">
                <a:latin typeface="1 MUHAMMADI QURANIC" pitchFamily="66" charset="-78"/>
                <a:cs typeface="1 MUHAMMADI QURANIC" pitchFamily="66" charset="-78"/>
              </a:rPr>
              <a:t>وَمَعْدِنَ ٱلرَّحْمَةِ</a:t>
            </a:r>
            <a:r>
              <a:rPr lang="en-US" sz="5200" dirty="0"/>
              <a:t/>
            </a:r>
            <a:br>
              <a:rPr lang="en-US" sz="5200" dirty="0"/>
            </a:br>
            <a:r>
              <a:rPr lang="en-US" sz="2800" dirty="0" smtClean="0"/>
              <a:t/>
            </a:r>
            <a:br>
              <a:rPr lang="en-US" sz="2800" dirty="0" smtClean="0"/>
            </a:br>
            <a:r>
              <a:rPr lang="it-IT" sz="2800" i="1" dirty="0" smtClean="0"/>
              <a:t>wa </a:t>
            </a:r>
            <a:r>
              <a:rPr lang="it-IT" sz="2800" i="1" dirty="0"/>
              <a:t>ma`dina alrrahmati</a:t>
            </a:r>
            <a:r>
              <a:rPr lang="it-IT" sz="2800" dirty="0"/>
              <a:t/>
            </a:r>
            <a:br>
              <a:rPr lang="it-IT" sz="2800" dirty="0"/>
            </a:br>
            <a:r>
              <a:rPr lang="it-IT" sz="2800" dirty="0" smtClean="0"/>
              <a:t/>
            </a:r>
            <a:br>
              <a:rPr lang="it-IT" sz="2800" dirty="0" smtClean="0"/>
            </a:br>
            <a:r>
              <a:rPr lang="it-IT" sz="2800" dirty="0" smtClean="0"/>
              <a:t>core </a:t>
            </a:r>
            <a:r>
              <a:rPr lang="it-IT" sz="2800" dirty="0"/>
              <a:t>of mercy</a:t>
            </a:r>
            <a:r>
              <a:rPr lang="it-IT" sz="2800" dirty="0" smtClean="0"/>
              <a:t>,</a:t>
            </a:r>
            <a:br>
              <a:rPr lang="it-IT" sz="2800" dirty="0" smtClean="0"/>
            </a:br>
            <a:r>
              <a:rPr lang="it-IT" sz="2800" dirty="0" smtClean="0"/>
              <a:t/>
            </a:r>
            <a:br>
              <a:rPr lang="it-IT" sz="2800" dirty="0" smtClean="0"/>
            </a:br>
            <a:r>
              <a:rPr lang="ur-PK" sz="2800" dirty="0">
                <a:latin typeface="Faiz Lahori Nastaleeq" pitchFamily="2" charset="-78"/>
                <a:cs typeface="Faiz Lahori Nastaleeq" pitchFamily="2" charset="-78"/>
              </a:rPr>
              <a:t>رحمت کا اصل </a:t>
            </a:r>
            <a:r>
              <a:rPr lang="ur-PK" sz="2800" dirty="0" smtClean="0">
                <a:latin typeface="Faiz Lahori Nastaleeq" pitchFamily="2" charset="-78"/>
                <a:cs typeface="Faiz Lahori Nastaleeq" pitchFamily="2" charset="-78"/>
              </a:rPr>
              <a:t>ماخذ</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a:latin typeface="Kruti Dev 016" pitchFamily="2" charset="0"/>
              </a:rPr>
              <a:t>jger</a:t>
            </a:r>
            <a:r>
              <a:rPr lang="en-US" sz="2800" dirty="0">
                <a:latin typeface="Kruti Dev 016" pitchFamily="2" charset="0"/>
              </a:rPr>
              <a:t> </a:t>
            </a:r>
            <a:r>
              <a:rPr lang="en-US" sz="2800" dirty="0" err="1">
                <a:latin typeface="Kruti Dev 016" pitchFamily="2" charset="0"/>
              </a:rPr>
              <a:t>dk</a:t>
            </a:r>
            <a:r>
              <a:rPr lang="en-US" sz="2800" dirty="0">
                <a:latin typeface="Kruti Dev 016" pitchFamily="2" charset="0"/>
              </a:rPr>
              <a:t> </a:t>
            </a:r>
            <a:r>
              <a:rPr lang="en-US" sz="2800" dirty="0" err="1">
                <a:latin typeface="Kruti Dev 016" pitchFamily="2" charset="0"/>
              </a:rPr>
              <a:t>vLy</a:t>
            </a:r>
            <a:r>
              <a:rPr lang="en-US" sz="2800" dirty="0">
                <a:latin typeface="Kruti Dev 016" pitchFamily="2" charset="0"/>
              </a:rPr>
              <a:t> </a:t>
            </a:r>
            <a:r>
              <a:rPr lang="en-US" sz="2800" dirty="0" err="1">
                <a:latin typeface="Kruti Dev 016" pitchFamily="2" charset="0"/>
              </a:rPr>
              <a:t>ek</a:t>
            </a:r>
            <a:r>
              <a:rPr lang="en-US" sz="2800" dirty="0">
                <a:latin typeface="Kruti Dev 016" pitchFamily="2" charset="0"/>
              </a:rPr>
              <a:t>[+</a:t>
            </a:r>
            <a:r>
              <a:rPr lang="en-US" sz="2800" dirty="0" err="1">
                <a:latin typeface="Kruti Dev 016" pitchFamily="2" charset="0"/>
              </a:rPr>
              <a:t>kt</a:t>
            </a:r>
            <a:r>
              <a:rPr lang="en-US" sz="2800" dirty="0" smtClean="0">
                <a:latin typeface="Kruti Dev 016" pitchFamily="2" charset="0"/>
              </a:rPr>
              <a:t>++</a:t>
            </a:r>
            <a:br>
              <a:rPr lang="en-US" sz="2800" dirty="0" smtClean="0">
                <a:latin typeface="Kruti Dev 016" pitchFamily="2" charset="0"/>
              </a:rPr>
            </a:br>
            <a:r>
              <a:rPr lang="en-US" sz="2800" dirty="0" smtClean="0">
                <a:latin typeface="Kruti Dev 016" pitchFamily="2" charset="0"/>
              </a:rPr>
              <a:t/>
            </a:r>
            <a:br>
              <a:rPr lang="en-US" sz="2800" dirty="0" smtClean="0">
                <a:latin typeface="Kruti Dev 016" pitchFamily="2" charset="0"/>
              </a:rPr>
            </a:br>
            <a:r>
              <a:rPr lang="en-US" sz="2800" dirty="0" smtClean="0">
                <a:latin typeface="LMG-Arun" pitchFamily="2" charset="0"/>
                <a:cs typeface="Arial" charset="0"/>
              </a:rPr>
              <a:t>ZC[DTGL BF6 </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344451587"/>
      </p:ext>
    </p:extLst>
  </p:cSld>
  <p:clrMapOvr>
    <a:masterClrMapping/>
  </p:clrMapOvr>
  <p:transition>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482975"/>
            <a:ext cx="10363200" cy="1470025"/>
          </a:xfrm>
        </p:spPr>
        <p:txBody>
          <a:bodyPr/>
          <a:lstStyle/>
          <a:p>
            <a:r>
              <a:rPr lang="ur-PK" sz="5200" dirty="0">
                <a:latin typeface="1 MUHAMMADI QURANIC" pitchFamily="66" charset="-78"/>
                <a:cs typeface="1 MUHAMMADI QURANIC" pitchFamily="66" charset="-78"/>
              </a:rPr>
              <a:t>ٱلْمُتَّقُونَ ٱلصَّادِقُونَ</a:t>
            </a:r>
            <a:r>
              <a:rPr lang="en-US" sz="5200" dirty="0"/>
              <a:t/>
            </a:r>
            <a:br>
              <a:rPr lang="en-US" sz="5200" dirty="0"/>
            </a:br>
            <a:r>
              <a:rPr lang="ur-PK" sz="2800" dirty="0" smtClean="0"/>
              <a:t/>
            </a:r>
            <a:br>
              <a:rPr lang="ur-PK" sz="2800" dirty="0" smtClean="0"/>
            </a:br>
            <a:r>
              <a:rPr lang="en-US" sz="2800" i="1" dirty="0" err="1" smtClean="0"/>
              <a:t>almuttaquna</a:t>
            </a:r>
            <a:r>
              <a:rPr lang="en-US" sz="2800" i="1" dirty="0" smtClean="0"/>
              <a:t> </a:t>
            </a:r>
            <a:r>
              <a:rPr lang="en-US" sz="2800" i="1" dirty="0" err="1"/>
              <a:t>alssadiquna</a:t>
            </a:r>
            <a:r>
              <a:rPr lang="en-US" sz="2800" dirty="0"/>
              <a:t/>
            </a:r>
            <a:br>
              <a:rPr lang="en-US" sz="2800" dirty="0"/>
            </a:br>
            <a:r>
              <a:rPr lang="ur-PK" sz="2800" dirty="0" smtClean="0"/>
              <a:t/>
            </a:r>
            <a:br>
              <a:rPr lang="ur-PK" sz="2800" dirty="0" smtClean="0"/>
            </a:br>
            <a:r>
              <a:rPr lang="en-US" sz="2800" dirty="0" smtClean="0"/>
              <a:t>pious</a:t>
            </a:r>
            <a:r>
              <a:rPr lang="en-US" sz="2800" dirty="0"/>
              <a:t>, veracious</a:t>
            </a:r>
            <a:r>
              <a:rPr lang="en-US" sz="2800" dirty="0" smtClean="0"/>
              <a:t>,</a:t>
            </a:r>
            <a:r>
              <a:rPr lang="ur-PK" sz="2800" dirty="0" smtClean="0"/>
              <a:t/>
            </a:r>
            <a:br>
              <a:rPr lang="ur-PK" sz="2800" dirty="0" smtClean="0"/>
            </a:br>
            <a:r>
              <a:rPr lang="ur-PK" sz="2800" dirty="0"/>
              <a:t/>
            </a:r>
            <a:br>
              <a:rPr lang="ur-PK" sz="2800" dirty="0"/>
            </a:br>
            <a:r>
              <a:rPr lang="ur-PK" sz="2800" dirty="0" smtClean="0">
                <a:latin typeface="Faiz Lahori Nastaleeq" pitchFamily="2" charset="-78"/>
                <a:cs typeface="Faiz Lahori Nastaleeq" pitchFamily="2" charset="-78"/>
              </a:rPr>
              <a:t>متقی </a:t>
            </a:r>
            <a:r>
              <a:rPr lang="ur-PK" sz="2800" dirty="0">
                <a:latin typeface="Faiz Lahori Nastaleeq" pitchFamily="2" charset="-78"/>
                <a:cs typeface="Faiz Lahori Nastaleeq" pitchFamily="2" charset="-78"/>
              </a:rPr>
              <a:t>، </a:t>
            </a:r>
            <a:r>
              <a:rPr lang="ur-PK" sz="2800" dirty="0" smtClean="0">
                <a:latin typeface="Faiz Lahori Nastaleeq" pitchFamily="2" charset="-78"/>
                <a:cs typeface="Faiz Lahori Nastaleeq" pitchFamily="2" charset="-78"/>
              </a:rPr>
              <a:t>سچے</a:t>
            </a:r>
            <a:br>
              <a:rPr lang="ur-PK" sz="2800" dirty="0" smtClean="0">
                <a:latin typeface="Faiz Lahori Nastaleeq" pitchFamily="2" charset="-78"/>
                <a:cs typeface="Faiz Lahori Nastaleeq" pitchFamily="2" charset="-78"/>
              </a:rPr>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en-US" sz="2800" dirty="0" err="1">
                <a:latin typeface="Kruti Dev 016" pitchFamily="2" charset="0"/>
              </a:rPr>
              <a:t>eqRrd+h</a:t>
            </a:r>
            <a:r>
              <a:rPr lang="en-US" sz="2800" dirty="0">
                <a:latin typeface="Kruti Dev 016" pitchFamily="2" charset="0"/>
              </a:rPr>
              <a:t>] </a:t>
            </a:r>
            <a:r>
              <a:rPr lang="en-US" sz="2800" dirty="0" err="1" smtClean="0">
                <a:latin typeface="Kruti Dev 016" pitchFamily="2" charset="0"/>
              </a:rPr>
              <a:t>lPps</a:t>
            </a:r>
            <a:r>
              <a:rPr lang="en-US" sz="2800" dirty="0" smtClean="0">
                <a:latin typeface="Kruti Dev 016" pitchFamily="2" charset="0"/>
              </a:rPr>
              <a:t/>
            </a:r>
            <a:br>
              <a:rPr lang="en-US" sz="2800" dirty="0" smtClean="0">
                <a:latin typeface="Kruti Dev 016" pitchFamily="2" charset="0"/>
              </a:rPr>
            </a:br>
            <a:r>
              <a:rPr lang="en-US" sz="2800" dirty="0" smtClean="0">
                <a:latin typeface="Kruti Dev 016" pitchFamily="2" charset="0"/>
              </a:rPr>
              <a:t/>
            </a:r>
            <a:br>
              <a:rPr lang="en-US" sz="2800" dirty="0" smtClean="0">
                <a:latin typeface="Kruti Dev 016" pitchFamily="2" charset="0"/>
              </a:rPr>
            </a:br>
            <a:r>
              <a:rPr lang="en-US" sz="2800" dirty="0" smtClean="0">
                <a:latin typeface="LMG-Arun" pitchFamily="2" charset="0"/>
                <a:cs typeface="Arial" charset="0"/>
              </a:rPr>
              <a:t>5ZC[</a:t>
            </a:r>
            <a:r>
              <a:rPr lang="en-US" sz="2800" dirty="0" err="1" smtClean="0">
                <a:latin typeface="LMG-Arun" pitchFamily="2" charset="0"/>
                <a:cs typeface="Arial" charset="0"/>
              </a:rPr>
              <a:t>hUFZM</a:t>
            </a:r>
            <a:r>
              <a:rPr lang="en-US" sz="2800" dirty="0" smtClean="0">
                <a:latin typeface="LMG-Arun" pitchFamily="2" charset="0"/>
                <a:cs typeface="Arial" charset="0"/>
              </a:rPr>
              <a:t> KM4 ;FRF KM4 </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2483346230"/>
      </p:ext>
    </p:extLst>
  </p:cSld>
  <p:clrMapOvr>
    <a:masterClrMapping/>
  </p:clrMapOvr>
  <p:transition>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482975"/>
            <a:ext cx="10363200" cy="1470025"/>
          </a:xfrm>
        </p:spPr>
        <p:txBody>
          <a:bodyPr/>
          <a:lstStyle/>
          <a:p>
            <a:r>
              <a:rPr lang="ur-PK" sz="5200" dirty="0">
                <a:latin typeface="1 MUHAMMADI QURANIC" pitchFamily="66" charset="-78"/>
                <a:cs typeface="1 MUHAMMADI QURANIC" pitchFamily="66" charset="-78"/>
              </a:rPr>
              <a:t>ٱلْمُصْطَفَوْنَ ٱلْمُطيعُونَ </a:t>
            </a:r>
            <a:r>
              <a:rPr lang="ur-PK" sz="5200" dirty="0" smtClean="0">
                <a:latin typeface="1 MUHAMMADI QURANIC" pitchFamily="66" charset="-78"/>
                <a:cs typeface="1 MUHAMMADI QURANIC" pitchFamily="66" charset="-78"/>
              </a:rPr>
              <a:t>لِلہِ</a:t>
            </a:r>
            <a:r>
              <a:rPr lang="en-US" sz="5200" dirty="0"/>
              <a:t/>
            </a:r>
            <a:br>
              <a:rPr lang="en-US" sz="5200" dirty="0"/>
            </a:br>
            <a:r>
              <a:rPr lang="ur-PK" sz="2800" dirty="0" smtClean="0"/>
              <a:t/>
            </a:r>
            <a:br>
              <a:rPr lang="ur-PK" sz="2800" dirty="0" smtClean="0"/>
            </a:br>
            <a:r>
              <a:rPr lang="en-US" sz="2800" i="1" dirty="0" err="1" smtClean="0"/>
              <a:t>almustafawna</a:t>
            </a:r>
            <a:r>
              <a:rPr lang="en-US" sz="2800" i="1" dirty="0" smtClean="0"/>
              <a:t> </a:t>
            </a:r>
            <a:r>
              <a:rPr lang="en-US" sz="2800" i="1" dirty="0" err="1"/>
              <a:t>almuti`una</a:t>
            </a:r>
            <a:r>
              <a:rPr lang="en-US" sz="2800" i="1" dirty="0"/>
              <a:t> </a:t>
            </a:r>
            <a:r>
              <a:rPr lang="en-US" sz="2800" i="1" dirty="0" err="1"/>
              <a:t>lillahi</a:t>
            </a:r>
            <a:r>
              <a:rPr lang="en-US" sz="2800" dirty="0"/>
              <a:t/>
            </a:r>
            <a:br>
              <a:rPr lang="en-US" sz="2800" dirty="0"/>
            </a:br>
            <a:r>
              <a:rPr lang="ur-PK" sz="2800" dirty="0" smtClean="0"/>
              <a:t/>
            </a:r>
            <a:br>
              <a:rPr lang="ur-PK" sz="2800" dirty="0" smtClean="0"/>
            </a:br>
            <a:r>
              <a:rPr lang="en-US" sz="2800" dirty="0" smtClean="0"/>
              <a:t>well-chosen</a:t>
            </a:r>
            <a:r>
              <a:rPr lang="en-US" sz="2800" dirty="0"/>
              <a:t>, obedient to Allah</a:t>
            </a:r>
            <a:r>
              <a:rPr lang="en-US" sz="2800" dirty="0" smtClean="0"/>
              <a:t>,</a:t>
            </a:r>
            <a:r>
              <a:rPr lang="ur-PK" sz="2800" dirty="0" smtClean="0"/>
              <a:t/>
            </a:r>
            <a:br>
              <a:rPr lang="ur-PK" sz="2800" dirty="0" smtClean="0"/>
            </a:br>
            <a:r>
              <a:rPr lang="ur-PK" sz="2800" dirty="0"/>
              <a:t/>
            </a:r>
            <a:br>
              <a:rPr lang="ur-PK" sz="2800" dirty="0"/>
            </a:br>
            <a:r>
              <a:rPr lang="ur-PK" sz="2800" dirty="0">
                <a:latin typeface="Faiz Lahori Nastaleeq" pitchFamily="2" charset="-78"/>
                <a:cs typeface="Faiz Lahori Nastaleeq" pitchFamily="2" charset="-78"/>
              </a:rPr>
              <a:t>اللہ کے منتخب ، فرمانبردار </a:t>
            </a:r>
            <a:r>
              <a:rPr lang="ur-PK" sz="2800" dirty="0" smtClean="0">
                <a:latin typeface="Faiz Lahori Nastaleeq" pitchFamily="2" charset="-78"/>
                <a:cs typeface="Faiz Lahori Nastaleeq" pitchFamily="2" charset="-78"/>
              </a:rPr>
              <a:t>بندے</a:t>
            </a:r>
            <a:br>
              <a:rPr lang="ur-PK" sz="2800" dirty="0" smtClean="0">
                <a:latin typeface="Faiz Lahori Nastaleeq" pitchFamily="2" charset="-78"/>
                <a:cs typeface="Faiz Lahori Nastaleeq" pitchFamily="2" charset="-78"/>
              </a:rPr>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r>
              <a:rPr lang="en-US" sz="2800" dirty="0" err="1">
                <a:latin typeface="Kruti Dev 016" pitchFamily="2" charset="0"/>
              </a:rPr>
              <a:t>vYykg</a:t>
            </a:r>
            <a:r>
              <a:rPr lang="en-US" sz="2800" dirty="0">
                <a:latin typeface="Kruti Dev 016" pitchFamily="2" charset="0"/>
              </a:rPr>
              <a:t> ds </a:t>
            </a:r>
            <a:r>
              <a:rPr lang="en-US" sz="2800" dirty="0" err="1">
                <a:latin typeface="Kruti Dev 016" pitchFamily="2" charset="0"/>
              </a:rPr>
              <a:t>eqUr</a:t>
            </a:r>
            <a:r>
              <a:rPr lang="en-US" sz="2800" dirty="0">
                <a:latin typeface="Kruti Dev 016" pitchFamily="2" charset="0"/>
              </a:rPr>
              <a:t>[+</a:t>
            </a:r>
            <a:r>
              <a:rPr lang="en-US" sz="2800" dirty="0" err="1">
                <a:latin typeface="Kruti Dev 016" pitchFamily="2" charset="0"/>
              </a:rPr>
              <a:t>kc</a:t>
            </a:r>
            <a:r>
              <a:rPr lang="en-US" sz="2800" dirty="0">
                <a:latin typeface="Kruti Dev 016" pitchFamily="2" charset="0"/>
              </a:rPr>
              <a:t>] </a:t>
            </a:r>
            <a:r>
              <a:rPr lang="en-US" sz="2800" dirty="0" err="1" smtClean="0">
                <a:latin typeface="Kruti Dev 016" pitchFamily="2" charset="0"/>
              </a:rPr>
              <a:t>Q+jekcjnkj</a:t>
            </a:r>
            <a:r>
              <a:rPr lang="en-US" sz="2800" dirty="0" smtClean="0">
                <a:latin typeface="Kruti Dev 016" pitchFamily="2" charset="0"/>
              </a:rPr>
              <a:t> </a:t>
            </a:r>
            <a:r>
              <a:rPr lang="en-US" sz="2800" dirty="0" err="1" smtClean="0">
                <a:latin typeface="Kruti Dev 016" pitchFamily="2" charset="0"/>
              </a:rPr>
              <a:t>cUns</a:t>
            </a:r>
            <a:r>
              <a:rPr lang="en-US" sz="2800" dirty="0" smtClean="0">
                <a:latin typeface="Kruti Dev 016" pitchFamily="2" charset="0"/>
              </a:rPr>
              <a:t/>
            </a:r>
            <a:br>
              <a:rPr lang="en-US" sz="2800" dirty="0" smtClean="0">
                <a:latin typeface="Kruti Dev 016" pitchFamily="2" charset="0"/>
              </a:rPr>
            </a:br>
            <a:r>
              <a:rPr lang="en-US" sz="2800" dirty="0" smtClean="0">
                <a:latin typeface="Kruti Dev 016" pitchFamily="2" charset="0"/>
              </a:rPr>
              <a:t/>
            </a:r>
            <a:br>
              <a:rPr lang="en-US" sz="2800" dirty="0" smtClean="0">
                <a:latin typeface="Kruti Dev 016" pitchFamily="2" charset="0"/>
              </a:rPr>
            </a:br>
            <a:r>
              <a:rPr lang="en-US" sz="2800" dirty="0" smtClean="0">
                <a:latin typeface="LMG-Arun" pitchFamily="2" charset="0"/>
                <a:cs typeface="Arial" charset="0"/>
              </a:rPr>
              <a:t>5;\N SZFI[,FVM KM V&lt;,FCGF OZDF\AZNFZM </a:t>
            </a:r>
            <a:r>
              <a:rPr lang="en-US" sz="2800" dirty="0" smtClean="0">
                <a:latin typeface="LMG-Arun" pitchFamily="2" charset="0"/>
                <a:cs typeface="Arial" charset="0"/>
              </a:rPr>
              <a:t>KM4</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2082995825"/>
      </p:ext>
    </p:extLst>
  </p:cSld>
  <p:clrMapOvr>
    <a:masterClrMapping/>
  </p:clrMapOvr>
  <p:transition>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482975"/>
            <a:ext cx="10363200" cy="1470025"/>
          </a:xfrm>
        </p:spPr>
        <p:txBody>
          <a:bodyPr/>
          <a:lstStyle/>
          <a:p>
            <a:r>
              <a:rPr lang="ur-PK" sz="5200" dirty="0">
                <a:latin typeface="1 MUHAMMADI QURANIC" pitchFamily="66" charset="-78"/>
                <a:cs typeface="1 MUHAMMADI QURANIC" pitchFamily="66" charset="-78"/>
              </a:rPr>
              <a:t>ٱلْقَوَّامُونَ بِأَمْرِهِ</a:t>
            </a:r>
            <a:r>
              <a:rPr lang="en-US" sz="5200" dirty="0"/>
              <a:t/>
            </a:r>
            <a:br>
              <a:rPr lang="en-US" sz="5200" dirty="0"/>
            </a:br>
            <a:r>
              <a:rPr lang="hi-IN" sz="2800" dirty="0" smtClean="0"/>
              <a:t/>
            </a:r>
            <a:br>
              <a:rPr lang="hi-IN" sz="2800" dirty="0" smtClean="0"/>
            </a:br>
            <a:r>
              <a:rPr lang="en-US" sz="2800" i="1" dirty="0" err="1" smtClean="0"/>
              <a:t>alqawwamuna</a:t>
            </a:r>
            <a:r>
              <a:rPr lang="en-US" sz="2800" i="1" dirty="0" smtClean="0"/>
              <a:t> </a:t>
            </a:r>
            <a:r>
              <a:rPr lang="en-US" sz="2800" i="1" dirty="0" err="1"/>
              <a:t>bi'amrihi</a:t>
            </a:r>
            <a:r>
              <a:rPr lang="en-US" sz="2800" dirty="0"/>
              <a:t/>
            </a:r>
            <a:br>
              <a:rPr lang="en-US" sz="2800" dirty="0"/>
            </a:br>
            <a:r>
              <a:rPr lang="hi-IN" sz="2800" dirty="0" smtClean="0"/>
              <a:t/>
            </a:r>
            <a:br>
              <a:rPr lang="hi-IN" sz="2800" dirty="0" smtClean="0"/>
            </a:br>
            <a:r>
              <a:rPr lang="en-US" sz="2800" dirty="0" smtClean="0"/>
              <a:t>establishing </a:t>
            </a:r>
            <a:r>
              <a:rPr lang="en-US" sz="2800" dirty="0"/>
              <a:t>His rule</a:t>
            </a:r>
            <a:r>
              <a:rPr lang="en-US" sz="2800" dirty="0" smtClean="0"/>
              <a:t>,</a:t>
            </a:r>
            <a:r>
              <a:rPr lang="hi-IN" sz="2800" dirty="0" smtClean="0"/>
              <a:t/>
            </a:r>
            <a:br>
              <a:rPr lang="hi-IN" sz="2800" dirty="0" smtClean="0"/>
            </a:br>
            <a:r>
              <a:rPr lang="hi-IN" sz="2800" dirty="0"/>
              <a:t/>
            </a:r>
            <a:br>
              <a:rPr lang="hi-IN" sz="2800" dirty="0"/>
            </a:br>
            <a:r>
              <a:rPr lang="ur-PK" sz="2800" dirty="0">
                <a:latin typeface="Faiz Lahori Nastaleeq" pitchFamily="2" charset="-78"/>
                <a:cs typeface="Faiz Lahori Nastaleeq" pitchFamily="2" charset="-78"/>
              </a:rPr>
              <a:t>جو خدا کی حکمرانی قائم کرتے </a:t>
            </a:r>
            <a:r>
              <a:rPr lang="ur-PK" sz="2800" dirty="0" smtClean="0">
                <a:latin typeface="Faiz Lahori Nastaleeq" pitchFamily="2" charset="-78"/>
                <a:cs typeface="Faiz Lahori Nastaleeq" pitchFamily="2" charset="-78"/>
              </a:rPr>
              <a:t>ہیں</a:t>
            </a:r>
            <a:r>
              <a:rPr lang="hi-IN" sz="2800" dirty="0" smtClean="0">
                <a:latin typeface="Faiz Lahori Nastaleeq" pitchFamily="2" charset="-78"/>
                <a:cs typeface="Faiz Lahori Nastaleeq" pitchFamily="2" charset="-78"/>
              </a:rPr>
              <a:t/>
            </a:r>
            <a:br>
              <a:rPr lang="hi-IN" sz="2800" dirty="0" smtClean="0">
                <a:latin typeface="Faiz Lahori Nastaleeq" pitchFamily="2" charset="-78"/>
                <a:cs typeface="Faiz Lahori Nastaleeq" pitchFamily="2" charset="-78"/>
              </a:rPr>
            </a:br>
            <a:r>
              <a:rPr lang="hi-IN" sz="2800" dirty="0">
                <a:latin typeface="Faiz Lahori Nastaleeq" pitchFamily="2" charset="-78"/>
                <a:cs typeface="Faiz Lahori Nastaleeq" pitchFamily="2" charset="-78"/>
              </a:rPr>
              <a:t/>
            </a:r>
            <a:br>
              <a:rPr lang="hi-IN" sz="2800" dirty="0">
                <a:latin typeface="Faiz Lahori Nastaleeq" pitchFamily="2" charset="-78"/>
                <a:cs typeface="Faiz Lahori Nastaleeq" pitchFamily="2" charset="-78"/>
              </a:rPr>
            </a:br>
            <a:r>
              <a:rPr lang="en-US" sz="2800" dirty="0" err="1">
                <a:latin typeface="Kruti Dev 016" pitchFamily="2" charset="0"/>
              </a:rPr>
              <a:t>Tkks</a:t>
            </a:r>
            <a:r>
              <a:rPr lang="en-US" sz="2800" dirty="0">
                <a:latin typeface="Kruti Dev 016" pitchFamily="2" charset="0"/>
              </a:rPr>
              <a:t> [</a:t>
            </a:r>
            <a:r>
              <a:rPr lang="en-US" sz="2800" dirty="0" err="1">
                <a:latin typeface="Kruti Dev 016" pitchFamily="2" charset="0"/>
              </a:rPr>
              <a:t>k+qnk</a:t>
            </a:r>
            <a:r>
              <a:rPr lang="en-US" sz="2800" dirty="0">
                <a:latin typeface="Kruti Dev 016" pitchFamily="2" charset="0"/>
              </a:rPr>
              <a:t> dh </a:t>
            </a:r>
            <a:r>
              <a:rPr lang="en-US" sz="2800" dirty="0" err="1">
                <a:latin typeface="Kruti Dev 016" pitchFamily="2" charset="0"/>
              </a:rPr>
              <a:t>gqDejkuh</a:t>
            </a:r>
            <a:r>
              <a:rPr lang="en-US" sz="2800" dirty="0">
                <a:latin typeface="Kruti Dev 016" pitchFamily="2" charset="0"/>
              </a:rPr>
              <a:t> </a:t>
            </a:r>
            <a:r>
              <a:rPr lang="en-US" sz="2800" dirty="0" err="1">
                <a:latin typeface="Kruti Dev 016" pitchFamily="2" charset="0"/>
              </a:rPr>
              <a:t>d+k,e</a:t>
            </a:r>
            <a:r>
              <a:rPr lang="en-US" sz="2800" dirty="0">
                <a:latin typeface="Kruti Dev 016" pitchFamily="2" charset="0"/>
              </a:rPr>
              <a:t> </a:t>
            </a:r>
            <a:r>
              <a:rPr lang="en-US" sz="2800" dirty="0" err="1">
                <a:latin typeface="Kruti Dev 016" pitchFamily="2" charset="0"/>
              </a:rPr>
              <a:t>djrs</a:t>
            </a:r>
            <a:r>
              <a:rPr lang="en-US" sz="2800" dirty="0">
                <a:latin typeface="Kruti Dev 016" pitchFamily="2" charset="0"/>
              </a:rPr>
              <a:t> </a:t>
            </a:r>
            <a:r>
              <a:rPr lang="en-US" sz="2800" dirty="0" err="1" smtClean="0">
                <a:latin typeface="Kruti Dev 016" pitchFamily="2" charset="0"/>
              </a:rPr>
              <a:t>gSa</a:t>
            </a:r>
            <a:r>
              <a:rPr lang="en-US" sz="2800" dirty="0" smtClean="0">
                <a:latin typeface="Kruti Dev 016" pitchFamily="2" charset="0"/>
              </a:rPr>
              <a:t/>
            </a:r>
            <a:br>
              <a:rPr lang="en-US" sz="2800" dirty="0" smtClean="0">
                <a:latin typeface="Kruti Dev 016" pitchFamily="2" charset="0"/>
              </a:rPr>
            </a:br>
            <a:r>
              <a:rPr lang="en-US" sz="2800" dirty="0" smtClean="0">
                <a:latin typeface="Kruti Dev 016" pitchFamily="2" charset="0"/>
              </a:rPr>
              <a:t/>
            </a:r>
            <a:br>
              <a:rPr lang="en-US" sz="2800" dirty="0" smtClean="0">
                <a:latin typeface="Kruti Dev 016" pitchFamily="2" charset="0"/>
              </a:rPr>
            </a:br>
            <a:r>
              <a:rPr lang="en-US" sz="2800" dirty="0" smtClean="0">
                <a:latin typeface="LMG-Arun" pitchFamily="2" charset="0"/>
                <a:cs typeface="Arial" charset="0"/>
              </a:rPr>
              <a:t>T[GF C]SDMG[ HFZL </a:t>
            </a:r>
            <a:r>
              <a:rPr lang="en-US" sz="2800" dirty="0" smtClean="0">
                <a:latin typeface="LMG-Arun" pitchFamily="2" charset="0"/>
                <a:cs typeface="Arial" charset="0"/>
              </a:rPr>
              <a:t>SZGFZKM</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3322588321"/>
      </p:ext>
    </p:extLst>
  </p:cSld>
  <p:clrMapOvr>
    <a:masterClrMapping/>
  </p:clrMapOvr>
  <p:transition>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559175"/>
            <a:ext cx="10363200" cy="1470025"/>
          </a:xfrm>
        </p:spPr>
        <p:txBody>
          <a:bodyPr/>
          <a:lstStyle/>
          <a:p>
            <a:r>
              <a:rPr lang="ur-PK" sz="5200" dirty="0">
                <a:latin typeface="1 MUHAMMADI QURANIC" pitchFamily="66" charset="-78"/>
                <a:cs typeface="1 MUHAMMADI QURANIC" pitchFamily="66" charset="-78"/>
              </a:rPr>
              <a:t>ٱلْعَامِلُونَ بِإِرَادَتِهِ</a:t>
            </a:r>
            <a:r>
              <a:rPr lang="en-US" sz="5200" dirty="0"/>
              <a:t/>
            </a:r>
            <a:br>
              <a:rPr lang="en-US" sz="5200" dirty="0"/>
            </a:br>
            <a:r>
              <a:rPr lang="hi-IN" sz="2800" dirty="0" smtClean="0"/>
              <a:t/>
            </a:r>
            <a:br>
              <a:rPr lang="hi-IN" sz="2800" dirty="0" smtClean="0"/>
            </a:br>
            <a:r>
              <a:rPr lang="en-US" sz="2800" i="1" dirty="0" err="1" smtClean="0"/>
              <a:t>al`amiluna</a:t>
            </a:r>
            <a:r>
              <a:rPr lang="en-US" sz="2800" i="1" dirty="0" smtClean="0"/>
              <a:t> </a:t>
            </a:r>
            <a:r>
              <a:rPr lang="en-US" sz="2800" i="1" dirty="0" err="1"/>
              <a:t>bi'iradatihi</a:t>
            </a:r>
            <a:r>
              <a:rPr lang="en-US" sz="2800" dirty="0"/>
              <a:t/>
            </a:r>
            <a:br>
              <a:rPr lang="en-US" sz="2800" dirty="0"/>
            </a:br>
            <a:r>
              <a:rPr lang="hi-IN" sz="2800" dirty="0" smtClean="0"/>
              <a:t/>
            </a:r>
            <a:br>
              <a:rPr lang="hi-IN" sz="2800" dirty="0" smtClean="0"/>
            </a:br>
            <a:r>
              <a:rPr lang="en-US" sz="2800" dirty="0" smtClean="0"/>
              <a:t>putting </a:t>
            </a:r>
            <a:r>
              <a:rPr lang="en-US" sz="2800" dirty="0"/>
              <a:t>into practice His will</a:t>
            </a:r>
            <a:r>
              <a:rPr lang="en-US" sz="2800" dirty="0" smtClean="0"/>
              <a:t>,</a:t>
            </a:r>
            <a:r>
              <a:rPr lang="hi-IN" sz="2800" dirty="0" smtClean="0"/>
              <a:t/>
            </a:r>
            <a:br>
              <a:rPr lang="hi-IN" sz="2800" dirty="0" smtClean="0"/>
            </a:br>
            <a:r>
              <a:rPr lang="hi-IN" sz="2800" dirty="0"/>
              <a:t/>
            </a:r>
            <a:br>
              <a:rPr lang="hi-IN" sz="2800" dirty="0"/>
            </a:br>
            <a:r>
              <a:rPr lang="ur-PK" sz="2800" dirty="0" smtClean="0">
                <a:latin typeface="Faiz Lahori Nastaleeq" pitchFamily="2" charset="-78"/>
                <a:cs typeface="Faiz Lahori Nastaleeq" pitchFamily="2" charset="-78"/>
              </a:rPr>
              <a:t>وہ </a:t>
            </a:r>
            <a:r>
              <a:rPr lang="ur-PK" sz="2800" dirty="0">
                <a:latin typeface="Faiz Lahori Nastaleeq" pitchFamily="2" charset="-78"/>
                <a:cs typeface="Faiz Lahori Nastaleeq" pitchFamily="2" charset="-78"/>
              </a:rPr>
              <a:t>جس کو چاہتا ہے عملی جامہ </a:t>
            </a:r>
            <a:r>
              <a:rPr lang="ur-PK" sz="2800" dirty="0" smtClean="0">
                <a:latin typeface="Faiz Lahori Nastaleeq" pitchFamily="2" charset="-78"/>
                <a:cs typeface="Faiz Lahori Nastaleeq" pitchFamily="2" charset="-78"/>
              </a:rPr>
              <a:t>پہناؤ</a:t>
            </a:r>
            <a:r>
              <a:rPr lang="hi-IN" sz="2800" dirty="0" smtClean="0">
                <a:latin typeface="Faiz Lahori Nastaleeq" pitchFamily="2" charset="-78"/>
                <a:cs typeface="Faiz Lahori Nastaleeq" pitchFamily="2" charset="-78"/>
              </a:rPr>
              <a:t/>
            </a:r>
            <a:br>
              <a:rPr lang="hi-IN" sz="2800" dirty="0" smtClean="0">
                <a:latin typeface="Faiz Lahori Nastaleeq" pitchFamily="2" charset="-78"/>
                <a:cs typeface="Faiz Lahori Nastaleeq" pitchFamily="2" charset="-78"/>
              </a:rPr>
            </a:br>
            <a:r>
              <a:rPr lang="hi-IN" sz="2800" dirty="0">
                <a:latin typeface="Faiz Lahori Nastaleeq" pitchFamily="2" charset="-78"/>
                <a:cs typeface="Faiz Lahori Nastaleeq" pitchFamily="2" charset="-78"/>
              </a:rPr>
              <a:t/>
            </a:r>
            <a:br>
              <a:rPr lang="hi-IN" sz="2800" dirty="0">
                <a:latin typeface="Faiz Lahori Nastaleeq" pitchFamily="2" charset="-78"/>
                <a:cs typeface="Faiz Lahori Nastaleeq" pitchFamily="2" charset="-78"/>
              </a:rPr>
            </a:br>
            <a:r>
              <a:rPr lang="en-US" sz="2800" dirty="0" err="1">
                <a:latin typeface="Kruti Dev 016" pitchFamily="2" charset="0"/>
              </a:rPr>
              <a:t>Okg</a:t>
            </a:r>
            <a:r>
              <a:rPr lang="en-US" sz="2800" dirty="0">
                <a:latin typeface="Kruti Dev 016" pitchFamily="2" charset="0"/>
              </a:rPr>
              <a:t> </a:t>
            </a:r>
            <a:r>
              <a:rPr lang="en-US" sz="2800" dirty="0" err="1">
                <a:latin typeface="Kruti Dev 016" pitchFamily="2" charset="0"/>
              </a:rPr>
              <a:t>ftldks</a:t>
            </a:r>
            <a:r>
              <a:rPr lang="en-US" sz="2800" dirty="0">
                <a:latin typeface="Kruti Dev 016" pitchFamily="2" charset="0"/>
              </a:rPr>
              <a:t> </a:t>
            </a:r>
            <a:r>
              <a:rPr lang="en-US" sz="2800" dirty="0" err="1">
                <a:latin typeface="Kruti Dev 016" pitchFamily="2" charset="0"/>
              </a:rPr>
              <a:t>pkgrk</a:t>
            </a:r>
            <a:r>
              <a:rPr lang="en-US" sz="2800" dirty="0">
                <a:latin typeface="Kruti Dev 016" pitchFamily="2" charset="0"/>
              </a:rPr>
              <a:t> </a:t>
            </a:r>
            <a:r>
              <a:rPr lang="en-US" sz="2800" dirty="0" err="1">
                <a:latin typeface="Kruti Dev 016" pitchFamily="2" charset="0"/>
              </a:rPr>
              <a:t>gS</a:t>
            </a:r>
            <a:r>
              <a:rPr lang="en-US" sz="2800" dirty="0">
                <a:latin typeface="Kruti Dev 016" pitchFamily="2" charset="0"/>
              </a:rPr>
              <a:t> </a:t>
            </a:r>
            <a:r>
              <a:rPr lang="en-US" sz="2800" dirty="0" err="1">
                <a:latin typeface="Kruti Dev 016" pitchFamily="2" charset="0"/>
              </a:rPr>
              <a:t>veyh</a:t>
            </a:r>
            <a:r>
              <a:rPr lang="en-US" sz="2800" dirty="0">
                <a:latin typeface="Kruti Dev 016" pitchFamily="2" charset="0"/>
              </a:rPr>
              <a:t> </a:t>
            </a:r>
            <a:r>
              <a:rPr lang="en-US" sz="2800" dirty="0" err="1">
                <a:latin typeface="Kruti Dev 016" pitchFamily="2" charset="0"/>
              </a:rPr>
              <a:t>tkek</a:t>
            </a:r>
            <a:r>
              <a:rPr lang="en-US" sz="2800" dirty="0">
                <a:latin typeface="Kruti Dev 016" pitchFamily="2" charset="0"/>
              </a:rPr>
              <a:t> </a:t>
            </a:r>
            <a:r>
              <a:rPr lang="en-US" sz="2800" dirty="0" err="1" smtClean="0">
                <a:latin typeface="Kruti Dev 016" pitchFamily="2" charset="0"/>
              </a:rPr>
              <a:t>iguko</a:t>
            </a:r>
            <a:r>
              <a:rPr lang="en-US" sz="2800" dirty="0" smtClean="0">
                <a:latin typeface="Kruti Dev 016" pitchFamily="2" charset="0"/>
              </a:rPr>
              <a:t/>
            </a:r>
            <a:br>
              <a:rPr lang="en-US" sz="2800" dirty="0" smtClean="0">
                <a:latin typeface="Kruti Dev 016" pitchFamily="2" charset="0"/>
              </a:rPr>
            </a:br>
            <a:r>
              <a:rPr lang="en-US" sz="2800" dirty="0" smtClean="0">
                <a:latin typeface="Kruti Dev 016" pitchFamily="2" charset="0"/>
              </a:rPr>
              <a:t/>
            </a:r>
            <a:br>
              <a:rPr lang="en-US" sz="2800" dirty="0" smtClean="0">
                <a:latin typeface="Kruti Dev 016" pitchFamily="2" charset="0"/>
              </a:rPr>
            </a:br>
            <a:r>
              <a:rPr lang="en-US" sz="2800" dirty="0" smtClean="0">
                <a:latin typeface="LMG-Arun" pitchFamily="2" charset="0"/>
                <a:cs typeface="Arial" charset="0"/>
              </a:rPr>
              <a:t>T[GL .</a:t>
            </a:r>
            <a:r>
              <a:rPr lang="en-US" sz="2800" dirty="0" err="1" smtClean="0">
                <a:latin typeface="LMG-Arun" pitchFamily="2" charset="0"/>
                <a:cs typeface="Arial" charset="0"/>
              </a:rPr>
              <a:t>rKFVM</a:t>
            </a:r>
            <a:r>
              <a:rPr lang="en-US" sz="2800" dirty="0" smtClean="0">
                <a:latin typeface="LMG-Arun" pitchFamily="2" charset="0"/>
                <a:cs typeface="Arial" charset="0"/>
              </a:rPr>
              <a:t> 5Z VD, SZGFZF KM4  </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358506872"/>
      </p:ext>
    </p:extLst>
  </p:cSld>
  <p:clrMapOvr>
    <a:masterClrMapping/>
  </p:clrMapOvr>
  <p:transition>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505200"/>
            <a:ext cx="10363200" cy="1470025"/>
          </a:xfrm>
        </p:spPr>
        <p:txBody>
          <a:bodyPr/>
          <a:lstStyle/>
          <a:p>
            <a:r>
              <a:rPr lang="ur-PK" sz="5200" dirty="0">
                <a:latin typeface="1 MUHAMMADI QURANIC" pitchFamily="66" charset="-78"/>
                <a:cs typeface="1 MUHAMMADI QURANIC" pitchFamily="66" charset="-78"/>
              </a:rPr>
              <a:t>ٱلْفَائِزُونَ بِكَرَامَتِهِ</a:t>
            </a:r>
            <a:r>
              <a:rPr lang="en-US" sz="5200" dirty="0"/>
              <a:t/>
            </a:r>
            <a:br>
              <a:rPr lang="en-US" sz="5200" dirty="0"/>
            </a:br>
            <a:r>
              <a:rPr lang="hi-IN" sz="2800" dirty="0" smtClean="0"/>
              <a:t/>
            </a:r>
            <a:br>
              <a:rPr lang="hi-IN" sz="2800" dirty="0" smtClean="0"/>
            </a:br>
            <a:r>
              <a:rPr lang="en-US" sz="2800" i="1" dirty="0" err="1" smtClean="0"/>
              <a:t>alfa'izuna</a:t>
            </a:r>
            <a:r>
              <a:rPr lang="en-US" sz="2800" i="1" dirty="0" smtClean="0"/>
              <a:t> </a:t>
            </a:r>
            <a:r>
              <a:rPr lang="en-US" sz="2800" i="1" dirty="0" err="1"/>
              <a:t>bikaramatihi</a:t>
            </a:r>
            <a:r>
              <a:rPr lang="en-US" sz="2800" dirty="0"/>
              <a:t/>
            </a:r>
            <a:br>
              <a:rPr lang="en-US" sz="2800" dirty="0"/>
            </a:br>
            <a:r>
              <a:rPr lang="hi-IN" sz="2800" dirty="0" smtClean="0"/>
              <a:t/>
            </a:r>
            <a:br>
              <a:rPr lang="hi-IN" sz="2800" dirty="0" smtClean="0"/>
            </a:br>
            <a:r>
              <a:rPr lang="en-US" sz="2800" dirty="0" smtClean="0"/>
              <a:t>and </a:t>
            </a:r>
            <a:r>
              <a:rPr lang="en-US" sz="2800" dirty="0"/>
              <a:t>winning His honoring</a:t>
            </a:r>
            <a:r>
              <a:rPr lang="en-US" sz="2800" dirty="0" smtClean="0"/>
              <a:t>.</a:t>
            </a:r>
            <a:r>
              <a:rPr lang="hi-IN" sz="2800" dirty="0" smtClean="0"/>
              <a:t/>
            </a:r>
            <a:br>
              <a:rPr lang="hi-IN" sz="2800" dirty="0" smtClean="0"/>
            </a:br>
            <a:r>
              <a:rPr lang="hi-IN" sz="2800" dirty="0"/>
              <a:t/>
            </a:r>
            <a:br>
              <a:rPr lang="hi-IN" sz="2800" dirty="0"/>
            </a:br>
            <a:r>
              <a:rPr lang="ur-PK" sz="2800" dirty="0">
                <a:latin typeface="Faiz Lahori Nastaleeq" pitchFamily="2" charset="-78"/>
                <a:cs typeface="Faiz Lahori Nastaleeq" pitchFamily="2" charset="-78"/>
              </a:rPr>
              <a:t>جیت اور اس کی اعلیت کا مالک </a:t>
            </a:r>
            <a:r>
              <a:rPr lang="ur-PK" sz="2800" dirty="0" smtClean="0">
                <a:latin typeface="Faiz Lahori Nastaleeq" pitchFamily="2" charset="-78"/>
                <a:cs typeface="Faiz Lahori Nastaleeq" pitchFamily="2" charset="-78"/>
              </a:rPr>
              <a:t>ہے</a:t>
            </a:r>
            <a:r>
              <a:rPr lang="hi-IN" sz="2800" dirty="0" smtClean="0">
                <a:latin typeface="Faiz Lahori Nastaleeq" pitchFamily="2" charset="-78"/>
                <a:cs typeface="Faiz Lahori Nastaleeq" pitchFamily="2" charset="-78"/>
              </a:rPr>
              <a:t/>
            </a:r>
            <a:br>
              <a:rPr lang="hi-IN" sz="2800" dirty="0" smtClean="0">
                <a:latin typeface="Faiz Lahori Nastaleeq" pitchFamily="2" charset="-78"/>
                <a:cs typeface="Faiz Lahori Nastaleeq" pitchFamily="2" charset="-78"/>
              </a:rPr>
            </a:br>
            <a:r>
              <a:rPr lang="hi-IN" sz="2800" dirty="0">
                <a:latin typeface="Faiz Lahori Nastaleeq" pitchFamily="2" charset="-78"/>
                <a:cs typeface="Faiz Lahori Nastaleeq" pitchFamily="2" charset="-78"/>
              </a:rPr>
              <a:t/>
            </a:r>
            <a:br>
              <a:rPr lang="hi-IN" sz="2800" dirty="0">
                <a:latin typeface="Faiz Lahori Nastaleeq" pitchFamily="2" charset="-78"/>
                <a:cs typeface="Faiz Lahori Nastaleeq" pitchFamily="2" charset="-78"/>
              </a:rPr>
            </a:br>
            <a:r>
              <a:rPr lang="en-US" sz="2800" dirty="0" err="1">
                <a:latin typeface="Kruti Dev 016" pitchFamily="2" charset="0"/>
              </a:rPr>
              <a:t>thr</a:t>
            </a:r>
            <a:r>
              <a:rPr lang="en-US" sz="2800" dirty="0">
                <a:latin typeface="Kruti Dev 016" pitchFamily="2" charset="0"/>
              </a:rPr>
              <a:t> </a:t>
            </a:r>
            <a:r>
              <a:rPr lang="en-US" sz="2800" dirty="0" err="1">
                <a:latin typeface="Kruti Dev 016" pitchFamily="2" charset="0"/>
              </a:rPr>
              <a:t>vkSj</a:t>
            </a:r>
            <a:r>
              <a:rPr lang="en-US" sz="2800" dirty="0">
                <a:latin typeface="Kruti Dev 016" pitchFamily="2" charset="0"/>
              </a:rPr>
              <a:t> </a:t>
            </a:r>
            <a:r>
              <a:rPr lang="en-US" sz="2800" dirty="0" err="1">
                <a:latin typeface="Kruti Dev 016" pitchFamily="2" charset="0"/>
              </a:rPr>
              <a:t>mldh</a:t>
            </a:r>
            <a:r>
              <a:rPr lang="en-US" sz="2800" dirty="0">
                <a:latin typeface="Kruti Dev 016" pitchFamily="2" charset="0"/>
              </a:rPr>
              <a:t> </a:t>
            </a:r>
            <a:r>
              <a:rPr lang="en-US" sz="2800" dirty="0" err="1">
                <a:latin typeface="Kruti Dev 016" pitchFamily="2" charset="0"/>
              </a:rPr>
              <a:t>bYyh;r</a:t>
            </a:r>
            <a:r>
              <a:rPr lang="en-US" sz="2800" dirty="0">
                <a:latin typeface="Kruti Dev 016" pitchFamily="2" charset="0"/>
              </a:rPr>
              <a:t> </a:t>
            </a:r>
            <a:r>
              <a:rPr lang="en-US" sz="2800" dirty="0" err="1">
                <a:latin typeface="Kruti Dev 016" pitchFamily="2" charset="0"/>
              </a:rPr>
              <a:t>dk</a:t>
            </a:r>
            <a:r>
              <a:rPr lang="en-US" sz="2800" dirty="0">
                <a:latin typeface="Kruti Dev 016" pitchFamily="2" charset="0"/>
              </a:rPr>
              <a:t> </a:t>
            </a:r>
            <a:r>
              <a:rPr lang="en-US" sz="2800" dirty="0" err="1">
                <a:latin typeface="Kruti Dev 016" pitchFamily="2" charset="0"/>
              </a:rPr>
              <a:t>ekfyd</a:t>
            </a:r>
            <a:r>
              <a:rPr lang="en-US" sz="2800" dirty="0">
                <a:latin typeface="Kruti Dev 016" pitchFamily="2" charset="0"/>
              </a:rPr>
              <a:t> </a:t>
            </a:r>
            <a:r>
              <a:rPr lang="en-US" sz="2800" dirty="0" err="1" smtClean="0">
                <a:latin typeface="Kruti Dev 016" pitchFamily="2" charset="0"/>
              </a:rPr>
              <a:t>gS</a:t>
            </a:r>
            <a:r>
              <a:rPr lang="en-US" sz="2800" dirty="0" smtClean="0">
                <a:latin typeface="Kruti Dev 016" pitchFamily="2" charset="0"/>
              </a:rPr>
              <a:t/>
            </a:r>
            <a:br>
              <a:rPr lang="en-US" sz="2800" dirty="0" smtClean="0">
                <a:latin typeface="Kruti Dev 016" pitchFamily="2" charset="0"/>
              </a:rPr>
            </a:br>
            <a:r>
              <a:rPr lang="en-US" sz="2800" dirty="0" smtClean="0">
                <a:latin typeface="Kruti Dev 016" pitchFamily="2" charset="0"/>
              </a:rPr>
              <a:t/>
            </a:r>
            <a:br>
              <a:rPr lang="en-US" sz="2800" dirty="0" smtClean="0">
                <a:latin typeface="Kruti Dev 016" pitchFamily="2" charset="0"/>
              </a:rPr>
            </a:br>
            <a:r>
              <a:rPr lang="en-US" sz="2800" dirty="0" smtClean="0">
                <a:latin typeface="LMG-Arun" pitchFamily="2" charset="0"/>
                <a:cs typeface="Arial" charset="0"/>
              </a:rPr>
              <a:t> T[GL SZFDT 5Z </a:t>
            </a:r>
            <a:r>
              <a:rPr lang="en-US" sz="2800" dirty="0" err="1" smtClean="0">
                <a:latin typeface="LMG-Arun" pitchFamily="2" charset="0"/>
                <a:cs typeface="Arial" charset="0"/>
              </a:rPr>
              <a:t>OF.h</a:t>
            </a:r>
            <a:r>
              <a:rPr lang="en-US" sz="2800" dirty="0" smtClean="0">
                <a:latin typeface="LMG-Arun" pitchFamily="2" charset="0"/>
                <a:cs typeface="Arial" charset="0"/>
              </a:rPr>
              <a:t> KM </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
        <p:nvSpPr>
          <p:cNvPr id="4" name="Rectangle 3"/>
          <p:cNvSpPr/>
          <p:nvPr/>
        </p:nvSpPr>
        <p:spPr>
          <a:xfrm>
            <a:off x="1981200" y="5715000"/>
            <a:ext cx="7162800" cy="461665"/>
          </a:xfrm>
          <a:prstGeom prst="rect">
            <a:avLst/>
          </a:prstGeom>
        </p:spPr>
        <p:txBody>
          <a:bodyPr wrap="square">
            <a:spAutoFit/>
          </a:bodyPr>
          <a:lstStyle/>
          <a:p>
            <a:pPr algn="ctr"/>
            <a:endParaRPr lang="en-US" sz="2400" dirty="0">
              <a:solidFill>
                <a:srgbClr val="000066"/>
              </a:solidFill>
            </a:endParaRPr>
          </a:p>
        </p:txBody>
      </p:sp>
    </p:spTree>
    <p:extLst>
      <p:ext uri="{BB962C8B-B14F-4D97-AF65-F5344CB8AC3E}">
        <p14:creationId xmlns:p14="http://schemas.microsoft.com/office/powerpoint/2010/main" xmlns="" val="2228635872"/>
      </p:ext>
    </p:extLst>
  </p:cSld>
  <p:clrMapOvr>
    <a:masterClrMapping/>
  </p:clrMapOvr>
  <p:transition>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178175"/>
            <a:ext cx="10363200" cy="1470025"/>
          </a:xfrm>
        </p:spPr>
        <p:txBody>
          <a:bodyPr/>
          <a:lstStyle/>
          <a:p>
            <a:r>
              <a:rPr lang="ur-PK" sz="5200" dirty="0">
                <a:latin typeface="1 MUHAMMADI QURANIC" pitchFamily="66" charset="-78"/>
                <a:cs typeface="1 MUHAMMADI QURANIC" pitchFamily="66" charset="-78"/>
              </a:rPr>
              <a:t>إِصْطَفَاكُمْ بِعِلْمِهِ</a:t>
            </a:r>
            <a:r>
              <a:rPr lang="en-US" sz="5200" dirty="0"/>
              <a:t/>
            </a:r>
            <a:br>
              <a:rPr lang="en-US" sz="5200" dirty="0"/>
            </a:br>
            <a:r>
              <a:rPr lang="hi-IN" sz="2800" dirty="0" smtClean="0"/>
              <a:t/>
            </a:r>
            <a:br>
              <a:rPr lang="hi-IN" sz="2800" dirty="0" smtClean="0"/>
            </a:br>
            <a:r>
              <a:rPr lang="en-US" sz="2800" i="1" dirty="0" err="1" smtClean="0"/>
              <a:t>istafakum</a:t>
            </a:r>
            <a:r>
              <a:rPr lang="en-US" sz="2800" i="1" dirty="0" smtClean="0"/>
              <a:t> </a:t>
            </a:r>
            <a:r>
              <a:rPr lang="en-US" sz="2800" i="1" dirty="0" err="1"/>
              <a:t>bi`ilmihi</a:t>
            </a:r>
            <a:r>
              <a:rPr lang="en-US" sz="2800" dirty="0"/>
              <a:t/>
            </a:r>
            <a:br>
              <a:rPr lang="en-US" sz="2800" dirty="0"/>
            </a:br>
            <a:r>
              <a:rPr lang="hi-IN" sz="2800" dirty="0" smtClean="0"/>
              <a:t/>
            </a:r>
            <a:br>
              <a:rPr lang="hi-IN" sz="2800" dirty="0" smtClean="0"/>
            </a:br>
            <a:r>
              <a:rPr lang="en-US" sz="2800" dirty="0" smtClean="0"/>
              <a:t>He </a:t>
            </a:r>
            <a:r>
              <a:rPr lang="en-US" sz="2800" dirty="0"/>
              <a:t>chose you on account of His (eternal) knowledge</a:t>
            </a:r>
            <a:r>
              <a:rPr lang="en-US" sz="2800" dirty="0" smtClean="0"/>
              <a:t>,</a:t>
            </a:r>
            <a:r>
              <a:rPr lang="hi-IN" sz="2800" dirty="0" smtClean="0"/>
              <a:t/>
            </a:r>
            <a:br>
              <a:rPr lang="hi-IN" sz="2800" dirty="0" smtClean="0"/>
            </a:br>
            <a:r>
              <a:rPr lang="hi-IN" sz="2800" dirty="0" smtClean="0"/>
              <a:t/>
            </a:r>
            <a:br>
              <a:rPr lang="hi-IN" sz="2800" dirty="0" smtClean="0"/>
            </a:br>
            <a:r>
              <a:rPr lang="ur-PK" sz="2800" dirty="0" smtClean="0">
                <a:latin typeface="Faiz Lahori Nastaleeq" pitchFamily="2" charset="-78"/>
                <a:cs typeface="Faiz Lahori Nastaleeq" pitchFamily="2" charset="-78"/>
              </a:rPr>
              <a:t>اس </a:t>
            </a:r>
            <a:r>
              <a:rPr lang="ur-PK" sz="2800" dirty="0">
                <a:latin typeface="Faiz Lahori Nastaleeq" pitchFamily="2" charset="-78"/>
                <a:cs typeface="Faiz Lahori Nastaleeq" pitchFamily="2" charset="-78"/>
              </a:rPr>
              <a:t>نے آپ کو اپنا علم رکھنے کے لئے منتخب کیا</a:t>
            </a:r>
            <a:br>
              <a:rPr lang="ur-PK" sz="2800" dirty="0">
                <a:latin typeface="Faiz Lahori Nastaleeq" pitchFamily="2" charset="-78"/>
                <a:cs typeface="Faiz Lahori Nastaleeq" pitchFamily="2" charset="-78"/>
              </a:rPr>
            </a:br>
            <a:r>
              <a:rPr lang="hi-IN" sz="2800" dirty="0" smtClean="0">
                <a:latin typeface="Faiz Lahori Nastaleeq" pitchFamily="2" charset="-78"/>
                <a:cs typeface="Faiz Lahori Nastaleeq" pitchFamily="2" charset="-78"/>
              </a:rPr>
              <a:t/>
            </a:r>
            <a:br>
              <a:rPr lang="hi-IN" sz="2800" dirty="0" smtClean="0">
                <a:latin typeface="Faiz Lahori Nastaleeq" pitchFamily="2" charset="-78"/>
                <a:cs typeface="Faiz Lahori Nastaleeq" pitchFamily="2" charset="-78"/>
              </a:rPr>
            </a:br>
            <a:r>
              <a:rPr lang="en-US" sz="2800" dirty="0" err="1">
                <a:latin typeface="Kruti Dev 016" pitchFamily="2" charset="0"/>
              </a:rPr>
              <a:t>mlus</a:t>
            </a:r>
            <a:r>
              <a:rPr lang="en-US" sz="2800" dirty="0">
                <a:latin typeface="Kruti Dev 016" pitchFamily="2" charset="0"/>
              </a:rPr>
              <a:t> </a:t>
            </a:r>
            <a:r>
              <a:rPr lang="en-US" sz="2800" dirty="0" err="1">
                <a:latin typeface="Kruti Dev 016" pitchFamily="2" charset="0"/>
              </a:rPr>
              <a:t>vkidks</a:t>
            </a:r>
            <a:r>
              <a:rPr lang="en-US" sz="2800" dirty="0">
                <a:latin typeface="Kruti Dev 016" pitchFamily="2" charset="0"/>
              </a:rPr>
              <a:t> </a:t>
            </a:r>
            <a:r>
              <a:rPr lang="en-US" sz="2800" dirty="0" err="1">
                <a:latin typeface="Kruti Dev 016" pitchFamily="2" charset="0"/>
              </a:rPr>
              <a:t>viuk</a:t>
            </a:r>
            <a:r>
              <a:rPr lang="en-US" sz="2800" dirty="0">
                <a:latin typeface="Kruti Dev 016" pitchFamily="2" charset="0"/>
              </a:rPr>
              <a:t> </a:t>
            </a:r>
            <a:r>
              <a:rPr lang="en-US" sz="2800" dirty="0" err="1">
                <a:latin typeface="Kruti Dev 016" pitchFamily="2" charset="0"/>
              </a:rPr>
              <a:t>bYe</a:t>
            </a:r>
            <a:r>
              <a:rPr lang="en-US" sz="2800" dirty="0">
                <a:latin typeface="Kruti Dev 016" pitchFamily="2" charset="0"/>
              </a:rPr>
              <a:t> j[</a:t>
            </a:r>
            <a:r>
              <a:rPr lang="en-US" sz="2800" dirty="0" err="1">
                <a:latin typeface="Kruti Dev 016" pitchFamily="2" charset="0"/>
              </a:rPr>
              <a:t>kus</a:t>
            </a:r>
            <a:r>
              <a:rPr lang="en-US" sz="2800" dirty="0">
                <a:latin typeface="Kruti Dev 016" pitchFamily="2" charset="0"/>
              </a:rPr>
              <a:t> ds </a:t>
            </a:r>
            <a:r>
              <a:rPr lang="en-US" sz="2800" dirty="0" err="1">
                <a:latin typeface="Kruti Dev 016" pitchFamily="2" charset="0"/>
              </a:rPr>
              <a:t>fy</a:t>
            </a:r>
            <a:r>
              <a:rPr lang="en-US" sz="2800" dirty="0">
                <a:latin typeface="Kruti Dev 016" pitchFamily="2" charset="0"/>
              </a:rPr>
              <a:t>, </a:t>
            </a:r>
            <a:r>
              <a:rPr lang="en-US" sz="2800" dirty="0" err="1">
                <a:latin typeface="Kruti Dev 016" pitchFamily="2" charset="0"/>
              </a:rPr>
              <a:t>eqUr</a:t>
            </a:r>
            <a:r>
              <a:rPr lang="en-US" sz="2800" dirty="0">
                <a:latin typeface="Kruti Dev 016" pitchFamily="2" charset="0"/>
              </a:rPr>
              <a:t>[</a:t>
            </a:r>
            <a:r>
              <a:rPr lang="en-US" sz="2800" dirty="0" err="1">
                <a:latin typeface="Kruti Dev 016" pitchFamily="2" charset="0"/>
              </a:rPr>
              <a:t>k+c</a:t>
            </a:r>
            <a:r>
              <a:rPr lang="en-US" sz="2800" dirty="0">
                <a:latin typeface="Kruti Dev 016" pitchFamily="2" charset="0"/>
              </a:rPr>
              <a:t> </a:t>
            </a:r>
            <a:r>
              <a:rPr lang="en-US" sz="2800" dirty="0" err="1" smtClean="0">
                <a:latin typeface="Kruti Dev 016" pitchFamily="2" charset="0"/>
              </a:rPr>
              <a:t>fd;k</a:t>
            </a:r>
            <a:r>
              <a:rPr lang="en-US" sz="2800" dirty="0" smtClean="0">
                <a:latin typeface="Kruti Dev 016" pitchFamily="2" charset="0"/>
              </a:rPr>
              <a:t/>
            </a:r>
            <a:br>
              <a:rPr lang="en-US" sz="2800" dirty="0" smtClean="0">
                <a:latin typeface="Kruti Dev 016" pitchFamily="2" charset="0"/>
              </a:rPr>
            </a:br>
            <a:r>
              <a:rPr lang="en-US" sz="2800" dirty="0" smtClean="0">
                <a:latin typeface="Kruti Dev 016" pitchFamily="2" charset="0"/>
              </a:rPr>
              <a:t/>
            </a:r>
            <a:br>
              <a:rPr lang="en-US" sz="2800" dirty="0" smtClean="0">
                <a:latin typeface="Kruti Dev 016" pitchFamily="2" charset="0"/>
              </a:rPr>
            </a:br>
            <a:r>
              <a:rPr lang="en-US" sz="2800" dirty="0" smtClean="0">
                <a:latin typeface="LMG-Arun" pitchFamily="2" charset="0"/>
                <a:cs typeface="Arial" charset="0"/>
              </a:rPr>
              <a:t>T[6[ 5MTFGF .&lt;DYL VF5G[ R}\8IF4 </a:t>
            </a:r>
            <a:r>
              <a:rPr lang="en-US" sz="2800" dirty="0"/>
              <a:t/>
            </a:r>
            <a:br>
              <a:rPr lang="en-US" sz="2800" dirty="0"/>
            </a:br>
            <a:endParaRPr lang="en-US" sz="2800" dirty="0"/>
          </a:p>
        </p:txBody>
      </p:sp>
      <p:sp>
        <p:nvSpPr>
          <p:cNvPr id="3" name="Subtitle 2"/>
          <p:cNvSpPr>
            <a:spLocks noGrp="1"/>
          </p:cNvSpPr>
          <p:nvPr>
            <p:ph type="subTitle" idx="1"/>
          </p:nvPr>
        </p:nvSpPr>
        <p:spPr>
          <a:xfrm>
            <a:off x="1828800" y="3505200"/>
            <a:ext cx="8534400" cy="1219200"/>
          </a:xfrm>
        </p:spPr>
        <p:txBody>
          <a:bodyPr/>
          <a:lstStyle/>
          <a:p>
            <a:r>
              <a:rPr lang="ur-PK" dirty="0"/>
              <a:t/>
            </a:r>
            <a:br>
              <a:rPr lang="ur-PK" dirty="0"/>
            </a:br>
            <a:endParaRPr lang="en-US" dirty="0" smtClean="0"/>
          </a:p>
          <a:p>
            <a:endParaRPr lang="en-US" b="1" dirty="0"/>
          </a:p>
        </p:txBody>
      </p:sp>
    </p:spTree>
    <p:extLst>
      <p:ext uri="{BB962C8B-B14F-4D97-AF65-F5344CB8AC3E}">
        <p14:creationId xmlns:p14="http://schemas.microsoft.com/office/powerpoint/2010/main" xmlns="" val="3978903064"/>
      </p:ext>
    </p:extLst>
  </p:cSld>
  <p:clrMapOvr>
    <a:masterClrMapping/>
  </p:clrMapOvr>
  <p:transition>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276600"/>
            <a:ext cx="10363200" cy="1470025"/>
          </a:xfrm>
        </p:spPr>
        <p:txBody>
          <a:bodyPr/>
          <a:lstStyle/>
          <a:p>
            <a:r>
              <a:rPr lang="ur-PK" sz="5200" dirty="0">
                <a:latin typeface="1 MUHAMMADI QURANIC" pitchFamily="66" charset="-78"/>
                <a:cs typeface="1 MUHAMMADI QURANIC" pitchFamily="66" charset="-78"/>
              </a:rPr>
              <a:t>وَٱرْتَضَاكُمْ لِغَيْبِهِ</a:t>
            </a:r>
            <a:r>
              <a:rPr lang="en-US" sz="5200" dirty="0">
                <a:latin typeface="1 MUHAMMADI QURANIC" pitchFamily="66" charset="-78"/>
                <a:cs typeface="1 MUHAMMADI QURANIC" pitchFamily="66" charset="-78"/>
              </a:rPr>
              <a:t/>
            </a:r>
            <a:br>
              <a:rPr lang="en-US" sz="5200" dirty="0">
                <a:latin typeface="1 MUHAMMADI QURANIC" pitchFamily="66" charset="-78"/>
                <a:cs typeface="1 MUHAMMADI QURANIC" pitchFamily="66" charset="-78"/>
              </a:rPr>
            </a:br>
            <a:r>
              <a:rPr lang="hi-IN" sz="2800" dirty="0" smtClean="0">
                <a:latin typeface="1 MUHAMMADI QURANIC" pitchFamily="66" charset="-78"/>
                <a:cs typeface="1 MUHAMMADI QURANIC" pitchFamily="66" charset="-78"/>
              </a:rPr>
              <a:t/>
            </a:r>
            <a:br>
              <a:rPr lang="hi-IN" sz="2800" dirty="0" smtClean="0">
                <a:latin typeface="1 MUHAMMADI QURANIC" pitchFamily="66" charset="-78"/>
                <a:cs typeface="1 MUHAMMADI QURANIC" pitchFamily="66" charset="-78"/>
              </a:rPr>
            </a:br>
            <a:r>
              <a:rPr lang="en-US" sz="2800" i="1" dirty="0" err="1" smtClean="0"/>
              <a:t>wartadakum</a:t>
            </a:r>
            <a:r>
              <a:rPr lang="en-US" sz="2800" i="1" dirty="0" smtClean="0"/>
              <a:t> </a:t>
            </a:r>
            <a:r>
              <a:rPr lang="en-US" sz="2800" i="1" dirty="0" err="1" smtClean="0"/>
              <a:t>lighaybihi</a:t>
            </a:r>
            <a:r>
              <a:rPr lang="hi-IN" sz="2800" i="1" dirty="0" smtClean="0"/>
              <a:t/>
            </a:r>
            <a:br>
              <a:rPr lang="hi-IN" sz="2800" i="1" dirty="0" smtClean="0"/>
            </a:br>
            <a:r>
              <a:rPr lang="en-US" sz="2800" dirty="0"/>
              <a:t/>
            </a:r>
            <a:br>
              <a:rPr lang="en-US" sz="2800" dirty="0"/>
            </a:br>
            <a:r>
              <a:rPr lang="en-US" sz="2800" dirty="0"/>
              <a:t>approved of you to maintain His unseen knowledge</a:t>
            </a:r>
            <a:r>
              <a:rPr lang="en-US" sz="2800" dirty="0" smtClean="0"/>
              <a:t>,</a:t>
            </a:r>
            <a:r>
              <a:rPr lang="hi-IN" sz="2800" dirty="0" smtClean="0"/>
              <a:t/>
            </a:r>
            <a:br>
              <a:rPr lang="hi-IN" sz="2800" dirty="0" smtClean="0"/>
            </a:br>
            <a:r>
              <a:rPr lang="hi-IN" sz="2800" dirty="0"/>
              <a:t/>
            </a:r>
            <a:br>
              <a:rPr lang="hi-IN" sz="2800" dirty="0"/>
            </a:br>
            <a:r>
              <a:rPr lang="ur-PK" sz="2800" dirty="0">
                <a:latin typeface="Faiz Lahori Nastaleeq" pitchFamily="2" charset="-78"/>
                <a:cs typeface="Faiz Lahori Nastaleeq" pitchFamily="2" charset="-78"/>
              </a:rPr>
              <a:t>اس نے آپ کو اس بات سے آگاہ کرنے کے لئے منتخب کیا کہ آگے کیا معاملات </a:t>
            </a:r>
            <a:r>
              <a:rPr lang="ur-PK" sz="2800" dirty="0" smtClean="0">
                <a:latin typeface="Faiz Lahori Nastaleeq" pitchFamily="2" charset="-78"/>
                <a:cs typeface="Faiz Lahori Nastaleeq" pitchFamily="2" charset="-78"/>
              </a:rPr>
              <a:t>ہیں </a:t>
            </a:r>
            <a:r>
              <a:rPr lang="ur-PK" sz="2800" dirty="0">
                <a:latin typeface="Faiz Lahori Nastaleeq" pitchFamily="2" charset="-78"/>
                <a:cs typeface="Faiz Lahori Nastaleeq" pitchFamily="2" charset="-78"/>
              </a:rPr>
              <a:t>یا کیا گزرتا </a:t>
            </a:r>
            <a:r>
              <a:rPr lang="ur-PK" sz="2800" dirty="0" smtClean="0">
                <a:latin typeface="Faiz Lahori Nastaleeq" pitchFamily="2" charset="-78"/>
                <a:cs typeface="Faiz Lahori Nastaleeq" pitchFamily="2" charset="-78"/>
              </a:rPr>
              <a:t>ہے</a:t>
            </a:r>
            <a:r>
              <a:rPr lang="hi-IN" sz="2800" dirty="0" smtClean="0">
                <a:latin typeface="Faiz Lahori Nastaleeq" pitchFamily="2" charset="-78"/>
                <a:cs typeface="Faiz Lahori Nastaleeq" pitchFamily="2" charset="-78"/>
              </a:rPr>
              <a:t/>
            </a:r>
            <a:br>
              <a:rPr lang="hi-IN" sz="2800" dirty="0" smtClean="0">
                <a:latin typeface="Faiz Lahori Nastaleeq" pitchFamily="2" charset="-78"/>
                <a:cs typeface="Faiz Lahori Nastaleeq" pitchFamily="2" charset="-78"/>
              </a:rPr>
            </a:br>
            <a:r>
              <a:rPr lang="hi-IN" sz="2800" dirty="0">
                <a:latin typeface="Faiz Lahori Nastaleeq" pitchFamily="2" charset="-78"/>
                <a:cs typeface="Faiz Lahori Nastaleeq" pitchFamily="2" charset="-78"/>
              </a:rPr>
              <a:t/>
            </a:r>
            <a:br>
              <a:rPr lang="hi-IN" sz="2800" dirty="0">
                <a:latin typeface="Faiz Lahori Nastaleeq" pitchFamily="2" charset="-78"/>
                <a:cs typeface="Faiz Lahori Nastaleeq" pitchFamily="2" charset="-78"/>
              </a:rPr>
            </a:br>
            <a:r>
              <a:rPr lang="en-US" sz="2700" dirty="0" err="1">
                <a:latin typeface="Kruti Dev 016" pitchFamily="2" charset="0"/>
              </a:rPr>
              <a:t>mlus</a:t>
            </a:r>
            <a:r>
              <a:rPr lang="en-US" sz="2700" dirty="0">
                <a:latin typeface="Kruti Dev 016" pitchFamily="2" charset="0"/>
              </a:rPr>
              <a:t> </a:t>
            </a:r>
            <a:r>
              <a:rPr lang="en-US" sz="2700" dirty="0" err="1">
                <a:latin typeface="Kruti Dev 016" pitchFamily="2" charset="0"/>
              </a:rPr>
              <a:t>vkidks</a:t>
            </a:r>
            <a:r>
              <a:rPr lang="en-US" sz="2700" dirty="0">
                <a:latin typeface="Kruti Dev 016" pitchFamily="2" charset="0"/>
              </a:rPr>
              <a:t> </a:t>
            </a:r>
            <a:r>
              <a:rPr lang="en-US" sz="2700" dirty="0" err="1">
                <a:latin typeface="Kruti Dev 016" pitchFamily="2" charset="0"/>
              </a:rPr>
              <a:t>bl</a:t>
            </a:r>
            <a:r>
              <a:rPr lang="en-US" sz="2700" dirty="0">
                <a:latin typeface="Kruti Dev 016" pitchFamily="2" charset="0"/>
              </a:rPr>
              <a:t> </a:t>
            </a:r>
            <a:r>
              <a:rPr lang="en-US" sz="2700" dirty="0" err="1">
                <a:latin typeface="Kruti Dev 016" pitchFamily="2" charset="0"/>
              </a:rPr>
              <a:t>ckr</a:t>
            </a:r>
            <a:r>
              <a:rPr lang="en-US" sz="2700" dirty="0">
                <a:latin typeface="Kruti Dev 016" pitchFamily="2" charset="0"/>
              </a:rPr>
              <a:t> </a:t>
            </a:r>
            <a:r>
              <a:rPr lang="en-US" sz="2700" dirty="0" err="1">
                <a:latin typeface="Kruti Dev 016" pitchFamily="2" charset="0"/>
              </a:rPr>
              <a:t>ls</a:t>
            </a:r>
            <a:r>
              <a:rPr lang="en-US" sz="2700" dirty="0">
                <a:latin typeface="Kruti Dev 016" pitchFamily="2" charset="0"/>
              </a:rPr>
              <a:t> </a:t>
            </a:r>
            <a:r>
              <a:rPr lang="en-US" sz="2700" dirty="0" err="1">
                <a:latin typeface="Kruti Dev 016" pitchFamily="2" charset="0"/>
              </a:rPr>
              <a:t>vkxkg</a:t>
            </a:r>
            <a:r>
              <a:rPr lang="en-US" sz="2700" dirty="0">
                <a:latin typeface="Kruti Dev 016" pitchFamily="2" charset="0"/>
              </a:rPr>
              <a:t> </a:t>
            </a:r>
            <a:r>
              <a:rPr lang="en-US" sz="2700" dirty="0" err="1">
                <a:latin typeface="Kruti Dev 016" pitchFamily="2" charset="0"/>
              </a:rPr>
              <a:t>djus</a:t>
            </a:r>
            <a:r>
              <a:rPr lang="en-US" sz="2700" dirty="0">
                <a:latin typeface="Kruti Dev 016" pitchFamily="2" charset="0"/>
              </a:rPr>
              <a:t> ds </a:t>
            </a:r>
            <a:r>
              <a:rPr lang="en-US" sz="2700" dirty="0" err="1">
                <a:latin typeface="Kruti Dev 016" pitchFamily="2" charset="0"/>
              </a:rPr>
              <a:t>fy</a:t>
            </a:r>
            <a:r>
              <a:rPr lang="en-US" sz="2700" dirty="0">
                <a:latin typeface="Kruti Dev 016" pitchFamily="2" charset="0"/>
              </a:rPr>
              <a:t>, </a:t>
            </a:r>
            <a:r>
              <a:rPr lang="en-US" sz="2700" dirty="0" err="1">
                <a:latin typeface="Kruti Dev 016" pitchFamily="2" charset="0"/>
              </a:rPr>
              <a:t>eqUr</a:t>
            </a:r>
            <a:r>
              <a:rPr lang="en-US" sz="2700" dirty="0">
                <a:latin typeface="Kruti Dev 016" pitchFamily="2" charset="0"/>
              </a:rPr>
              <a:t>[</a:t>
            </a:r>
            <a:r>
              <a:rPr lang="en-US" sz="2700" dirty="0" err="1">
                <a:latin typeface="Kruti Dev 016" pitchFamily="2" charset="0"/>
              </a:rPr>
              <a:t>k+c</a:t>
            </a:r>
            <a:r>
              <a:rPr lang="en-US" sz="2700" dirty="0">
                <a:latin typeface="Kruti Dev 016" pitchFamily="2" charset="0"/>
              </a:rPr>
              <a:t> </a:t>
            </a:r>
            <a:r>
              <a:rPr lang="en-US" sz="2700" dirty="0" err="1">
                <a:latin typeface="Kruti Dev 016" pitchFamily="2" charset="0"/>
              </a:rPr>
              <a:t>fd;k</a:t>
            </a:r>
            <a:r>
              <a:rPr lang="en-US" sz="2700" dirty="0">
                <a:latin typeface="Kruti Dev 016" pitchFamily="2" charset="0"/>
              </a:rPr>
              <a:t> </a:t>
            </a:r>
            <a:r>
              <a:rPr lang="en-US" sz="2700" dirty="0" err="1">
                <a:latin typeface="Kruti Dev 016" pitchFamily="2" charset="0"/>
              </a:rPr>
              <a:t>fd</a:t>
            </a:r>
            <a:r>
              <a:rPr lang="en-US" sz="2700" dirty="0">
                <a:latin typeface="Kruti Dev 016" pitchFamily="2" charset="0"/>
              </a:rPr>
              <a:t> </a:t>
            </a:r>
            <a:r>
              <a:rPr lang="en-US" sz="2700" dirty="0" err="1">
                <a:latin typeface="Kruti Dev 016" pitchFamily="2" charset="0"/>
              </a:rPr>
              <a:t>vkxs</a:t>
            </a:r>
            <a:r>
              <a:rPr lang="en-US" sz="2700" dirty="0">
                <a:latin typeface="Kruti Dev 016" pitchFamily="2" charset="0"/>
              </a:rPr>
              <a:t> </a:t>
            </a:r>
            <a:r>
              <a:rPr lang="en-US" sz="2700" dirty="0" err="1">
                <a:latin typeface="Kruti Dev 016" pitchFamily="2" charset="0"/>
              </a:rPr>
              <a:t>D</a:t>
            </a:r>
            <a:r>
              <a:rPr lang="en-US" sz="2700" dirty="0" err="1" smtClean="0">
                <a:latin typeface="Kruti Dev 016" pitchFamily="2" charset="0"/>
              </a:rPr>
              <a:t>;k</a:t>
            </a:r>
            <a:r>
              <a:rPr lang="en-US" sz="2700" dirty="0" smtClean="0">
                <a:latin typeface="Kruti Dev 016" pitchFamily="2" charset="0"/>
              </a:rPr>
              <a:t> </a:t>
            </a:r>
            <a:r>
              <a:rPr lang="en-US" sz="2700" dirty="0" err="1">
                <a:latin typeface="Kruti Dev 016" pitchFamily="2" charset="0"/>
              </a:rPr>
              <a:t>ekeykr</a:t>
            </a:r>
            <a:r>
              <a:rPr lang="en-US" sz="2700" dirty="0">
                <a:latin typeface="Kruti Dev 016" pitchFamily="2" charset="0"/>
              </a:rPr>
              <a:t> </a:t>
            </a:r>
            <a:r>
              <a:rPr lang="en-US" sz="2700" dirty="0" err="1">
                <a:latin typeface="Kruti Dev 016" pitchFamily="2" charset="0"/>
              </a:rPr>
              <a:t>gSa</a:t>
            </a:r>
            <a:r>
              <a:rPr lang="en-US" sz="2700" dirty="0">
                <a:latin typeface="Kruti Dev 016" pitchFamily="2" charset="0"/>
              </a:rPr>
              <a:t> ;k </a:t>
            </a:r>
            <a:r>
              <a:rPr lang="en-US" sz="2700" dirty="0" err="1">
                <a:latin typeface="Kruti Dev 016" pitchFamily="2" charset="0"/>
              </a:rPr>
              <a:t>D;k</a:t>
            </a:r>
            <a:r>
              <a:rPr lang="en-US" sz="2700" dirty="0">
                <a:latin typeface="Kruti Dev 016" pitchFamily="2" charset="0"/>
              </a:rPr>
              <a:t> </a:t>
            </a:r>
            <a:r>
              <a:rPr lang="en-US" sz="2700" dirty="0" err="1">
                <a:latin typeface="Kruti Dev 016" pitchFamily="2" charset="0"/>
              </a:rPr>
              <a:t>xqt+jrk</a:t>
            </a:r>
            <a:r>
              <a:rPr lang="en-US" sz="2700" dirty="0">
                <a:latin typeface="Kruti Dev 016" pitchFamily="2" charset="0"/>
              </a:rPr>
              <a:t> </a:t>
            </a:r>
            <a:r>
              <a:rPr lang="en-US" sz="2700" dirty="0" err="1" smtClean="0">
                <a:latin typeface="Kruti Dev 016" pitchFamily="2" charset="0"/>
              </a:rPr>
              <a:t>gS</a:t>
            </a:r>
            <a:r>
              <a:rPr lang="en-US" sz="2700" dirty="0" smtClean="0">
                <a:latin typeface="Kruti Dev 016" pitchFamily="2" charset="0"/>
              </a:rPr>
              <a:t/>
            </a:r>
            <a:br>
              <a:rPr lang="en-US" sz="2700" dirty="0" smtClean="0">
                <a:latin typeface="Kruti Dev 016" pitchFamily="2" charset="0"/>
              </a:rPr>
            </a:br>
            <a:r>
              <a:rPr lang="en-US" sz="2700" dirty="0" smtClean="0">
                <a:latin typeface="Kruti Dev 016" pitchFamily="2" charset="0"/>
              </a:rPr>
              <a:t/>
            </a:r>
            <a:br>
              <a:rPr lang="en-US" sz="2700" dirty="0" smtClean="0">
                <a:latin typeface="Kruti Dev 016" pitchFamily="2" charset="0"/>
              </a:rPr>
            </a:br>
            <a:r>
              <a:rPr lang="en-US" sz="2800" dirty="0" smtClean="0">
                <a:latin typeface="LMG-Arun" pitchFamily="2" charset="0"/>
                <a:ea typeface="MS Mincho" pitchFamily="49" charset="-128"/>
                <a:cs typeface="Arial" charset="0"/>
              </a:rPr>
              <a:t> 5MTFGF U{A DF8[ VF5G[ 5;\N SIF" </a:t>
            </a:r>
            <a:r>
              <a:rPr lang="en-US" sz="2800" dirty="0"/>
              <a:t/>
            </a:r>
            <a:br>
              <a:rPr lang="en-US" sz="2800" dirty="0"/>
            </a:br>
            <a:endParaRPr lang="en-US" sz="2800" dirty="0"/>
          </a:p>
        </p:txBody>
      </p:sp>
    </p:spTree>
    <p:extLst>
      <p:ext uri="{BB962C8B-B14F-4D97-AF65-F5344CB8AC3E}">
        <p14:creationId xmlns:p14="http://schemas.microsoft.com/office/powerpoint/2010/main" xmlns="" val="4268558412"/>
      </p:ext>
    </p:extLst>
  </p:cSld>
  <p:clrMapOvr>
    <a:masterClrMapping/>
  </p:clrMapOvr>
  <p:transition>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429000"/>
            <a:ext cx="10363200" cy="1470025"/>
          </a:xfrm>
        </p:spPr>
        <p:txBody>
          <a:bodyPr/>
          <a:lstStyle/>
          <a:p>
            <a:r>
              <a:rPr lang="ur-PK" sz="5200" dirty="0">
                <a:latin typeface="1 MUHAMMADI QURANIC" pitchFamily="66" charset="-78"/>
                <a:cs typeface="1 MUHAMMADI QURANIC" pitchFamily="66" charset="-78"/>
              </a:rPr>
              <a:t>وَٱخْتَارَكُمْ لِسِرِّهِ</a:t>
            </a:r>
            <a:r>
              <a:rPr lang="en-US" sz="5200" dirty="0"/>
              <a:t/>
            </a:r>
            <a:br>
              <a:rPr lang="en-US" sz="5200" dirty="0"/>
            </a:br>
            <a:r>
              <a:rPr lang="en-US" sz="2800" dirty="0" smtClean="0"/>
              <a:t/>
            </a:r>
            <a:br>
              <a:rPr lang="en-US" sz="2800" dirty="0" smtClean="0"/>
            </a:br>
            <a:r>
              <a:rPr lang="en-US" sz="2800" i="1" dirty="0" err="1" smtClean="0"/>
              <a:t>wakhtarakum</a:t>
            </a:r>
            <a:r>
              <a:rPr lang="en-US" sz="2800" i="1" dirty="0" smtClean="0"/>
              <a:t> </a:t>
            </a:r>
            <a:r>
              <a:rPr lang="en-US" sz="2800" i="1" dirty="0" err="1"/>
              <a:t>lisirrihi</a:t>
            </a:r>
            <a:r>
              <a:rPr lang="en-US" sz="2800" dirty="0"/>
              <a:t/>
            </a:r>
            <a:br>
              <a:rPr lang="en-US" sz="2800" dirty="0"/>
            </a:br>
            <a:r>
              <a:rPr lang="en-US" sz="2800" dirty="0" smtClean="0"/>
              <a:t/>
            </a:r>
            <a:br>
              <a:rPr lang="en-US" sz="2800" dirty="0" smtClean="0"/>
            </a:br>
            <a:r>
              <a:rPr lang="en-US" sz="2800" dirty="0" smtClean="0"/>
              <a:t>selected </a:t>
            </a:r>
            <a:r>
              <a:rPr lang="en-US" sz="2800" dirty="0"/>
              <a:t>you to keep His secret</a:t>
            </a:r>
            <a:r>
              <a:rPr lang="en-US" sz="2800" dirty="0" smtClean="0"/>
              <a:t>,</a:t>
            </a:r>
            <a:br>
              <a:rPr lang="en-US" sz="2800" dirty="0" smtClean="0"/>
            </a:br>
            <a:r>
              <a:rPr lang="en-US" sz="2800" dirty="0"/>
              <a:t/>
            </a:r>
            <a:br>
              <a:rPr lang="en-US" sz="2800" dirty="0"/>
            </a:br>
            <a:r>
              <a:rPr lang="ur-PK" sz="2800" dirty="0">
                <a:latin typeface="Faiz Lahori Nastaleeq" pitchFamily="2" charset="-78"/>
                <a:cs typeface="Faiz Lahori Nastaleeq" pitchFamily="2" charset="-78"/>
              </a:rPr>
              <a:t>اس پر بھروسہ کیا کہ آپ کو اس کے رازوں کے اندر اور باہر سے آگاہ </a:t>
            </a:r>
            <a:r>
              <a:rPr lang="ur-PK" sz="2800" dirty="0" smtClean="0">
                <a:latin typeface="Faiz Lahori Nastaleeq" pitchFamily="2" charset="-78"/>
                <a:cs typeface="Faiz Lahori Nastaleeq" pitchFamily="2" charset="-78"/>
              </a:rPr>
              <a:t>کریں</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a:latin typeface="Faiz Lahori Nastaleeq" pitchFamily="2" charset="-78"/>
                <a:cs typeface="Faiz Lahori Nastaleeq" pitchFamily="2" charset="-78"/>
              </a:rPr>
              <a:t/>
            </a:r>
            <a:br>
              <a:rPr lang="en-US" sz="2800" dirty="0">
                <a:latin typeface="Faiz Lahori Nastaleeq" pitchFamily="2" charset="-78"/>
                <a:cs typeface="Faiz Lahori Nastaleeq" pitchFamily="2" charset="-78"/>
              </a:rPr>
            </a:br>
            <a:r>
              <a:rPr lang="en-US" sz="2800" dirty="0">
                <a:latin typeface="Kruti Dev 016" pitchFamily="2" charset="0"/>
              </a:rPr>
              <a:t>ml </a:t>
            </a:r>
            <a:r>
              <a:rPr lang="en-US" sz="2800" dirty="0" err="1">
                <a:latin typeface="Kruti Dev 016" pitchFamily="2" charset="0"/>
              </a:rPr>
              <a:t>ij</a:t>
            </a:r>
            <a:r>
              <a:rPr lang="en-US" sz="2800" dirty="0">
                <a:latin typeface="Kruti Dev 016" pitchFamily="2" charset="0"/>
              </a:rPr>
              <a:t> </a:t>
            </a:r>
            <a:r>
              <a:rPr lang="en-US" sz="2800" dirty="0" err="1">
                <a:latin typeface="Kruti Dev 016" pitchFamily="2" charset="0"/>
              </a:rPr>
              <a:t>Hkjkslk</a:t>
            </a:r>
            <a:r>
              <a:rPr lang="en-US" sz="2800" dirty="0">
                <a:latin typeface="Kruti Dev 016" pitchFamily="2" charset="0"/>
              </a:rPr>
              <a:t> </a:t>
            </a:r>
            <a:r>
              <a:rPr lang="en-US" sz="2800" dirty="0" err="1">
                <a:latin typeface="Kruti Dev 016" pitchFamily="2" charset="0"/>
              </a:rPr>
              <a:t>fd;k</a:t>
            </a:r>
            <a:r>
              <a:rPr lang="en-US" sz="2800" dirty="0">
                <a:latin typeface="Kruti Dev 016" pitchFamily="2" charset="0"/>
              </a:rPr>
              <a:t> </a:t>
            </a:r>
            <a:r>
              <a:rPr lang="en-US" sz="2800" dirty="0" err="1">
                <a:latin typeface="Kruti Dev 016" pitchFamily="2" charset="0"/>
              </a:rPr>
              <a:t>fd</a:t>
            </a:r>
            <a:r>
              <a:rPr lang="en-US" sz="2800" dirty="0">
                <a:latin typeface="Kruti Dev 016" pitchFamily="2" charset="0"/>
              </a:rPr>
              <a:t> </a:t>
            </a:r>
            <a:r>
              <a:rPr lang="en-US" sz="2800" dirty="0" err="1">
                <a:latin typeface="Kruti Dev 016" pitchFamily="2" charset="0"/>
              </a:rPr>
              <a:t>vkidks</a:t>
            </a:r>
            <a:r>
              <a:rPr lang="en-US" sz="2800" dirty="0">
                <a:latin typeface="Kruti Dev 016" pitchFamily="2" charset="0"/>
              </a:rPr>
              <a:t> </a:t>
            </a:r>
            <a:r>
              <a:rPr lang="en-US" sz="2800" dirty="0" err="1">
                <a:latin typeface="Kruti Dev 016" pitchFamily="2" charset="0"/>
              </a:rPr>
              <a:t>mlds</a:t>
            </a:r>
            <a:r>
              <a:rPr lang="en-US" sz="2800" dirty="0">
                <a:latin typeface="Kruti Dev 016" pitchFamily="2" charset="0"/>
              </a:rPr>
              <a:t> </a:t>
            </a:r>
            <a:r>
              <a:rPr lang="en-US" sz="2800" dirty="0" err="1">
                <a:latin typeface="Kruti Dev 016" pitchFamily="2" charset="0"/>
              </a:rPr>
              <a:t>jkt</a:t>
            </a:r>
            <a:r>
              <a:rPr lang="en-US" sz="2800" dirty="0">
                <a:latin typeface="Kruti Dev 016" pitchFamily="2" charset="0"/>
              </a:rPr>
              <a:t>++</a:t>
            </a:r>
            <a:r>
              <a:rPr lang="en-US" sz="2800" dirty="0" err="1">
                <a:latin typeface="Kruti Dev 016" pitchFamily="2" charset="0"/>
              </a:rPr>
              <a:t>ksa</a:t>
            </a:r>
            <a:r>
              <a:rPr lang="en-US" sz="2800" dirty="0">
                <a:latin typeface="Kruti Dev 016" pitchFamily="2" charset="0"/>
              </a:rPr>
              <a:t> ds </a:t>
            </a:r>
            <a:r>
              <a:rPr lang="en-US" sz="2800" dirty="0" err="1">
                <a:latin typeface="Kruti Dev 016" pitchFamily="2" charset="0"/>
              </a:rPr>
              <a:t>vUnj</a:t>
            </a:r>
            <a:r>
              <a:rPr lang="en-US" sz="2800" dirty="0">
                <a:latin typeface="Kruti Dev 016" pitchFamily="2" charset="0"/>
              </a:rPr>
              <a:t> </a:t>
            </a:r>
            <a:r>
              <a:rPr lang="en-US" sz="2800" dirty="0" err="1">
                <a:latin typeface="Kruti Dev 016" pitchFamily="2" charset="0"/>
              </a:rPr>
              <a:t>vkSj</a:t>
            </a:r>
            <a:r>
              <a:rPr lang="en-US" sz="2800" dirty="0">
                <a:latin typeface="Kruti Dev 016" pitchFamily="2" charset="0"/>
              </a:rPr>
              <a:t> </a:t>
            </a:r>
            <a:r>
              <a:rPr lang="en-US" sz="2800" dirty="0" err="1">
                <a:latin typeface="Kruti Dev 016" pitchFamily="2" charset="0"/>
              </a:rPr>
              <a:t>ckgj</a:t>
            </a:r>
            <a:r>
              <a:rPr lang="en-US" sz="2800" dirty="0">
                <a:latin typeface="Kruti Dev 016" pitchFamily="2" charset="0"/>
              </a:rPr>
              <a:t> </a:t>
            </a:r>
            <a:r>
              <a:rPr lang="en-US" sz="2800" dirty="0" err="1">
                <a:latin typeface="Kruti Dev 016" pitchFamily="2" charset="0"/>
              </a:rPr>
              <a:t>ls</a:t>
            </a:r>
            <a:r>
              <a:rPr lang="en-US" sz="2800" dirty="0">
                <a:latin typeface="Kruti Dev 016" pitchFamily="2" charset="0"/>
              </a:rPr>
              <a:t> </a:t>
            </a:r>
            <a:r>
              <a:rPr lang="en-US" sz="2800" dirty="0" err="1">
                <a:latin typeface="Kruti Dev 016" pitchFamily="2" charset="0"/>
              </a:rPr>
              <a:t>vkxkg</a:t>
            </a:r>
            <a:r>
              <a:rPr lang="en-US" sz="2800" dirty="0">
                <a:latin typeface="Kruti Dev 016" pitchFamily="2" charset="0"/>
              </a:rPr>
              <a:t> </a:t>
            </a:r>
            <a:r>
              <a:rPr lang="en-US" sz="2800" dirty="0" err="1" smtClean="0">
                <a:latin typeface="Kruti Dev 016" pitchFamily="2" charset="0"/>
              </a:rPr>
              <a:t>dj</a:t>
            </a:r>
            <a:r>
              <a:rPr lang="en-US" sz="2800" dirty="0" smtClean="0">
                <a:latin typeface="Kruti Dev 016" pitchFamily="2" charset="0"/>
              </a:rPr>
              <a:t/>
            </a:r>
            <a:br>
              <a:rPr lang="en-US" sz="2800" dirty="0" smtClean="0">
                <a:latin typeface="Kruti Dev 016" pitchFamily="2" charset="0"/>
              </a:rPr>
            </a:br>
            <a:r>
              <a:rPr lang="en-US" sz="2800" dirty="0" err="1" smtClean="0">
                <a:latin typeface="Kruti Dev 016" pitchFamily="2" charset="0"/>
              </a:rPr>
              <a:t>sa</a:t>
            </a:r>
            <a:r>
              <a:rPr lang="en-US" sz="2800" dirty="0" smtClean="0">
                <a:latin typeface="Kruti Dev 016" pitchFamily="2" charset="0"/>
              </a:rPr>
              <a:t/>
            </a:r>
            <a:br>
              <a:rPr lang="en-US" sz="2800" dirty="0" smtClean="0">
                <a:latin typeface="Kruti Dev 016" pitchFamily="2" charset="0"/>
              </a:rPr>
            </a:br>
            <a:r>
              <a:rPr lang="en-US" sz="2800" dirty="0" smtClean="0">
                <a:latin typeface="LMG-Arun" pitchFamily="2" charset="0"/>
                <a:cs typeface="Arial" charset="0"/>
              </a:rPr>
              <a:t>5MTFGF ZC:IM 5Z VF5G[ </a:t>
            </a:r>
            <a:r>
              <a:rPr lang="en-US" sz="2800" dirty="0" err="1" smtClean="0">
                <a:latin typeface="LMG-Arun" pitchFamily="2" charset="0"/>
                <a:cs typeface="Arial" charset="0"/>
              </a:rPr>
              <a:t>VlWSFZ</a:t>
            </a:r>
            <a:r>
              <a:rPr lang="en-US" sz="2800" dirty="0" smtClean="0">
                <a:latin typeface="LMG-Arun" pitchFamily="2" charset="0"/>
                <a:cs typeface="Arial" charset="0"/>
              </a:rPr>
              <a:t> VF%IM4 </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3258278554"/>
      </p:ext>
    </p:extLst>
  </p:cSld>
  <p:clrMapOvr>
    <a:masterClrMapping/>
  </p:clrMapOvr>
  <p:transition>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2322" y="3482975"/>
            <a:ext cx="10363200" cy="1470025"/>
          </a:xfrm>
        </p:spPr>
        <p:txBody>
          <a:bodyPr/>
          <a:lstStyle/>
          <a:p>
            <a:r>
              <a:rPr lang="ur-PK" sz="5200" dirty="0">
                <a:latin typeface="1 MUHAMMADI QURANIC" pitchFamily="66" charset="-78"/>
                <a:cs typeface="1 MUHAMMADI QURANIC" pitchFamily="66" charset="-78"/>
              </a:rPr>
              <a:t>وَٱجْتَبَاكُمْ بِقُدْرَتِهِ</a:t>
            </a:r>
            <a:r>
              <a:rPr lang="en-US" sz="5200" dirty="0"/>
              <a:t/>
            </a:r>
            <a:br>
              <a:rPr lang="en-US" sz="5200" dirty="0"/>
            </a:br>
            <a:r>
              <a:rPr lang="en-US" sz="2800" dirty="0" smtClean="0"/>
              <a:t/>
            </a:r>
            <a:br>
              <a:rPr lang="en-US" sz="2800" dirty="0" smtClean="0"/>
            </a:br>
            <a:r>
              <a:rPr lang="en-US" sz="2800" i="1" dirty="0" err="1" smtClean="0"/>
              <a:t>wajtabakum</a:t>
            </a:r>
            <a:r>
              <a:rPr lang="en-US" sz="2800" i="1" dirty="0" smtClean="0"/>
              <a:t> </a:t>
            </a:r>
            <a:r>
              <a:rPr lang="en-US" sz="2800" i="1" dirty="0" err="1"/>
              <a:t>biqudratihi</a:t>
            </a:r>
            <a:r>
              <a:rPr lang="en-US" sz="2800" dirty="0"/>
              <a:t/>
            </a:r>
            <a:br>
              <a:rPr lang="en-US" sz="2800" dirty="0"/>
            </a:br>
            <a:r>
              <a:rPr lang="en-US" sz="2800" dirty="0" smtClean="0"/>
              <a:t/>
            </a:r>
            <a:br>
              <a:rPr lang="en-US" sz="2800" dirty="0" smtClean="0"/>
            </a:br>
            <a:r>
              <a:rPr lang="en-US" sz="2800" dirty="0" smtClean="0"/>
              <a:t>decided </a:t>
            </a:r>
            <a:r>
              <a:rPr lang="en-US" sz="2800" dirty="0"/>
              <a:t>on you by means of His omnipotence</a:t>
            </a:r>
            <a:r>
              <a:rPr lang="en-US" sz="2800" dirty="0" smtClean="0"/>
              <a:t>,</a:t>
            </a:r>
            <a:br>
              <a:rPr lang="en-US" sz="2800" dirty="0" smtClean="0"/>
            </a:br>
            <a:r>
              <a:rPr lang="en-US" sz="2800" dirty="0"/>
              <a:t/>
            </a:r>
            <a:br>
              <a:rPr lang="en-US" sz="2800" dirty="0"/>
            </a:br>
            <a:r>
              <a:rPr lang="ur-PK" sz="2800" dirty="0" smtClean="0">
                <a:latin typeface="Faiz Lahori Nastaleeq" pitchFamily="2" charset="-78"/>
                <a:cs typeface="Faiz Lahori Nastaleeq" pitchFamily="2" charset="-78"/>
              </a:rPr>
              <a:t>آپ </a:t>
            </a:r>
            <a:r>
              <a:rPr lang="ur-PK" sz="2800" dirty="0">
                <a:latin typeface="Faiz Lahori Nastaleeq" pitchFamily="2" charset="-78"/>
                <a:cs typeface="Faiz Lahori Nastaleeq" pitchFamily="2" charset="-78"/>
              </a:rPr>
              <a:t>کو اپنی قادر مطلق کی طاقت سے آپ کو تقویت </a:t>
            </a:r>
            <a:r>
              <a:rPr lang="ur-PK" sz="2800" dirty="0" smtClean="0">
                <a:latin typeface="Faiz Lahori Nastaleeq" pitchFamily="2" charset="-78"/>
                <a:cs typeface="Faiz Lahori Nastaleeq" pitchFamily="2" charset="-78"/>
              </a:rPr>
              <a:t>ملی</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a:latin typeface="Faiz Lahori Nastaleeq" pitchFamily="2" charset="-78"/>
                <a:cs typeface="Faiz Lahori Nastaleeq" pitchFamily="2" charset="-78"/>
              </a:rPr>
              <a:t/>
            </a:r>
            <a:br>
              <a:rPr lang="en-US" sz="2800" dirty="0">
                <a:latin typeface="Faiz Lahori Nastaleeq" pitchFamily="2" charset="-78"/>
                <a:cs typeface="Faiz Lahori Nastaleeq" pitchFamily="2" charset="-78"/>
              </a:rPr>
            </a:br>
            <a:r>
              <a:rPr lang="en-US" sz="2800" dirty="0" err="1">
                <a:latin typeface="Kruti Dev 016" pitchFamily="2" charset="0"/>
              </a:rPr>
              <a:t>vkidks</a:t>
            </a:r>
            <a:r>
              <a:rPr lang="en-US" sz="2800" dirty="0">
                <a:latin typeface="Kruti Dev 016" pitchFamily="2" charset="0"/>
              </a:rPr>
              <a:t> </a:t>
            </a:r>
            <a:r>
              <a:rPr lang="en-US" sz="2800" dirty="0" err="1">
                <a:latin typeface="Kruti Dev 016" pitchFamily="2" charset="0"/>
              </a:rPr>
              <a:t>viuh</a:t>
            </a:r>
            <a:r>
              <a:rPr lang="en-US" sz="2800" dirty="0">
                <a:latin typeface="Kruti Dev 016" pitchFamily="2" charset="0"/>
              </a:rPr>
              <a:t> d++</a:t>
            </a:r>
            <a:r>
              <a:rPr lang="en-US" sz="2800" dirty="0" err="1">
                <a:latin typeface="Kruti Dev 016" pitchFamily="2" charset="0"/>
              </a:rPr>
              <a:t>kfnjs</a:t>
            </a:r>
            <a:r>
              <a:rPr lang="en-US" sz="2800" dirty="0">
                <a:latin typeface="Kruti Dev 016" pitchFamily="2" charset="0"/>
              </a:rPr>
              <a:t> </a:t>
            </a:r>
            <a:r>
              <a:rPr lang="en-US" sz="2800" dirty="0" err="1">
                <a:latin typeface="Kruti Dev 016" pitchFamily="2" charset="0"/>
              </a:rPr>
              <a:t>eqryd</a:t>
            </a:r>
            <a:r>
              <a:rPr lang="en-US" sz="2800" dirty="0">
                <a:latin typeface="Kruti Dev 016" pitchFamily="2" charset="0"/>
              </a:rPr>
              <a:t>++ dh </a:t>
            </a:r>
            <a:r>
              <a:rPr lang="en-US" sz="2800" dirty="0" err="1">
                <a:latin typeface="Kruti Dev 016" pitchFamily="2" charset="0"/>
              </a:rPr>
              <a:t>rkd+r</a:t>
            </a:r>
            <a:r>
              <a:rPr lang="en-US" sz="2800" dirty="0">
                <a:latin typeface="Kruti Dev 016" pitchFamily="2" charset="0"/>
              </a:rPr>
              <a:t> </a:t>
            </a:r>
            <a:r>
              <a:rPr lang="en-US" sz="2800" dirty="0" err="1">
                <a:latin typeface="Kruti Dev 016" pitchFamily="2" charset="0"/>
              </a:rPr>
              <a:t>gS</a:t>
            </a:r>
            <a:r>
              <a:rPr lang="en-US" sz="2800" dirty="0">
                <a:latin typeface="Kruti Dev 016" pitchFamily="2" charset="0"/>
              </a:rPr>
              <a:t> </a:t>
            </a:r>
            <a:r>
              <a:rPr lang="en-US" sz="2800" dirty="0" err="1">
                <a:latin typeface="Kruti Dev 016" pitchFamily="2" charset="0"/>
              </a:rPr>
              <a:t>vkidks</a:t>
            </a:r>
            <a:r>
              <a:rPr lang="en-US" sz="2800" dirty="0">
                <a:latin typeface="Kruti Dev 016" pitchFamily="2" charset="0"/>
              </a:rPr>
              <a:t> rd++</a:t>
            </a:r>
            <a:r>
              <a:rPr lang="en-US" sz="2800" dirty="0" err="1">
                <a:latin typeface="Kruti Dev 016" pitchFamily="2" charset="0"/>
              </a:rPr>
              <a:t>oh;r</a:t>
            </a:r>
            <a:r>
              <a:rPr lang="en-US" sz="2800" dirty="0">
                <a:latin typeface="Kruti Dev 016" pitchFamily="2" charset="0"/>
              </a:rPr>
              <a:t> </a:t>
            </a:r>
            <a:r>
              <a:rPr lang="en-US" sz="2800" dirty="0" err="1" smtClean="0">
                <a:latin typeface="Kruti Dev 016" pitchFamily="2" charset="0"/>
              </a:rPr>
              <a:t>feyh</a:t>
            </a:r>
            <a:r>
              <a:rPr lang="en-US" sz="2800" dirty="0" smtClean="0">
                <a:latin typeface="Kruti Dev 016" pitchFamily="2" charset="0"/>
              </a:rPr>
              <a:t/>
            </a:r>
            <a:br>
              <a:rPr lang="en-US" sz="2800" dirty="0" smtClean="0">
                <a:latin typeface="Kruti Dev 016" pitchFamily="2" charset="0"/>
              </a:rPr>
            </a:br>
            <a:r>
              <a:rPr lang="en-US" sz="2800" dirty="0" smtClean="0">
                <a:latin typeface="Kruti Dev 016" pitchFamily="2" charset="0"/>
              </a:rPr>
              <a:t/>
            </a:r>
            <a:br>
              <a:rPr lang="en-US" sz="2800" dirty="0" smtClean="0">
                <a:latin typeface="Kruti Dev 016" pitchFamily="2" charset="0"/>
              </a:rPr>
            </a:br>
            <a:r>
              <a:rPr lang="en-US" sz="2800" dirty="0" smtClean="0">
                <a:latin typeface="LMG-Arun" pitchFamily="2" charset="0"/>
                <a:cs typeface="Arial" charset="0"/>
              </a:rPr>
              <a:t> 5MTFGL S]NZTYL VF5GL JZ6L SZL </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
        <p:nvSpPr>
          <p:cNvPr id="3" name="Subtitle 2"/>
          <p:cNvSpPr>
            <a:spLocks noGrp="1"/>
          </p:cNvSpPr>
          <p:nvPr>
            <p:ph type="subTitle" idx="1"/>
          </p:nvPr>
        </p:nvSpPr>
        <p:spPr>
          <a:xfrm>
            <a:off x="1752600" y="3886200"/>
            <a:ext cx="8534400" cy="1295400"/>
          </a:xfrm>
        </p:spPr>
        <p:txBody>
          <a:bodyPr/>
          <a:lstStyle/>
          <a:p>
            <a:r>
              <a:rPr lang="ur-PK" dirty="0"/>
              <a:t/>
            </a:r>
            <a:br>
              <a:rPr lang="ur-PK" dirty="0"/>
            </a:br>
            <a:endParaRPr lang="en-US" dirty="0"/>
          </a:p>
        </p:txBody>
      </p:sp>
    </p:spTree>
    <p:extLst>
      <p:ext uri="{BB962C8B-B14F-4D97-AF65-F5344CB8AC3E}">
        <p14:creationId xmlns:p14="http://schemas.microsoft.com/office/powerpoint/2010/main" xmlns="" val="140450945"/>
      </p:ext>
    </p:extLst>
  </p:cSld>
  <p:clrMapOvr>
    <a:masterClrMapping/>
  </p:clrMapOvr>
  <p:transition>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657600"/>
            <a:ext cx="10363200" cy="1470025"/>
          </a:xfrm>
        </p:spPr>
        <p:txBody>
          <a:bodyPr/>
          <a:lstStyle/>
          <a:p>
            <a:r>
              <a:rPr lang="ur-PK" sz="5200" dirty="0">
                <a:latin typeface="1 MUHAMMADI QURANIC" pitchFamily="66" charset="-78"/>
                <a:cs typeface="1 MUHAMMADI QURANIC" pitchFamily="66" charset="-78"/>
              </a:rPr>
              <a:t>وَأَعَزَّكُمْ بِهُدَاهُ</a:t>
            </a:r>
            <a:r>
              <a:rPr lang="en-US" sz="5200" dirty="0">
                <a:latin typeface="1 MUHAMMADI QURANIC" pitchFamily="66" charset="-78"/>
                <a:cs typeface="1 MUHAMMADI QURANIC" pitchFamily="66" charset="-78"/>
              </a:rPr>
              <a:t/>
            </a:r>
            <a:br>
              <a:rPr lang="en-US" sz="5200" dirty="0">
                <a:latin typeface="1 MUHAMMADI QURANIC" pitchFamily="66" charset="-78"/>
                <a:cs typeface="1 MUHAMMADI QURANIC" pitchFamily="66" charset="-78"/>
              </a:rPr>
            </a:br>
            <a:r>
              <a:rPr lang="en-US" sz="2800" dirty="0" smtClean="0">
                <a:latin typeface="1 MUHAMMADI QURANIC" pitchFamily="66" charset="-78"/>
                <a:cs typeface="1 MUHAMMADI QURANIC" pitchFamily="66" charset="-78"/>
              </a:rPr>
              <a:t/>
            </a:r>
            <a:br>
              <a:rPr lang="en-US" sz="2800" dirty="0" smtClean="0">
                <a:latin typeface="1 MUHAMMADI QURANIC" pitchFamily="66" charset="-78"/>
                <a:cs typeface="1 MUHAMMADI QURANIC" pitchFamily="66" charset="-78"/>
              </a:rPr>
            </a:br>
            <a:r>
              <a:rPr lang="en-US" sz="2800" i="1" dirty="0" err="1" smtClean="0"/>
              <a:t>wa</a:t>
            </a:r>
            <a:r>
              <a:rPr lang="en-US" sz="2800" i="1" dirty="0" smtClean="0"/>
              <a:t> </a:t>
            </a:r>
            <a:r>
              <a:rPr lang="en-US" sz="2800" i="1" dirty="0" err="1"/>
              <a:t>a`azzakum</a:t>
            </a:r>
            <a:r>
              <a:rPr lang="en-US" sz="2800" i="1" dirty="0"/>
              <a:t> </a:t>
            </a:r>
            <a:r>
              <a:rPr lang="en-US" sz="2800" i="1" dirty="0" err="1"/>
              <a:t>bihudahu</a:t>
            </a:r>
            <a:r>
              <a:rPr lang="en-US" sz="2800" dirty="0"/>
              <a:t/>
            </a:r>
            <a:br>
              <a:rPr lang="en-US" sz="2800" dirty="0"/>
            </a:br>
            <a:r>
              <a:rPr lang="en-US" sz="2800" dirty="0" smtClean="0"/>
              <a:t/>
            </a:r>
            <a:br>
              <a:rPr lang="en-US" sz="2800" dirty="0" smtClean="0"/>
            </a:br>
            <a:r>
              <a:rPr lang="en-US" sz="2800" dirty="0" smtClean="0"/>
              <a:t>equipped </a:t>
            </a:r>
            <a:r>
              <a:rPr lang="en-US" sz="2800" dirty="0"/>
              <a:t>you with His guidance</a:t>
            </a:r>
            <a:r>
              <a:rPr lang="en-US" sz="2800" dirty="0" smtClean="0"/>
              <a:t>,</a:t>
            </a:r>
            <a:br>
              <a:rPr lang="en-US" sz="2800" dirty="0" smtClean="0"/>
            </a:br>
            <a:r>
              <a:rPr lang="en-US" sz="2800" dirty="0"/>
              <a:t/>
            </a:r>
            <a:br>
              <a:rPr lang="en-US" sz="2800" dirty="0"/>
            </a:br>
            <a:r>
              <a:rPr lang="ur-PK" sz="2800" dirty="0">
                <a:latin typeface="Faiz Lahori Nastaleeq" pitchFamily="2" charset="-78"/>
                <a:cs typeface="Faiz Lahori Nastaleeq" pitchFamily="2" charset="-78"/>
              </a:rPr>
              <a:t>آپ کو اس کی رہنمائی سے آراستہ </a:t>
            </a:r>
            <a:r>
              <a:rPr lang="ur-PK" sz="2800" dirty="0" smtClean="0">
                <a:latin typeface="Faiz Lahori Nastaleeq" pitchFamily="2" charset="-78"/>
                <a:cs typeface="Faiz Lahori Nastaleeq" pitchFamily="2" charset="-78"/>
              </a:rPr>
              <a:t>کیا</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a:t/>
            </a:r>
            <a:br>
              <a:rPr lang="en-US" sz="2800" dirty="0"/>
            </a:br>
            <a:r>
              <a:rPr lang="en-US" sz="2800" dirty="0" err="1">
                <a:latin typeface="Kruti Dev 016" pitchFamily="2" charset="0"/>
              </a:rPr>
              <a:t>vkidks</a:t>
            </a:r>
            <a:r>
              <a:rPr lang="en-US" sz="2800" dirty="0">
                <a:latin typeface="Kruti Dev 016" pitchFamily="2" charset="0"/>
              </a:rPr>
              <a:t> </a:t>
            </a:r>
            <a:r>
              <a:rPr lang="en-US" sz="2800" dirty="0" err="1">
                <a:latin typeface="Kruti Dev 016" pitchFamily="2" charset="0"/>
              </a:rPr>
              <a:t>mldh</a:t>
            </a:r>
            <a:r>
              <a:rPr lang="en-US" sz="2800" dirty="0">
                <a:latin typeface="Kruti Dev 016" pitchFamily="2" charset="0"/>
              </a:rPr>
              <a:t> </a:t>
            </a:r>
            <a:r>
              <a:rPr lang="en-US" sz="2800" dirty="0" err="1">
                <a:latin typeface="Kruti Dev 016" pitchFamily="2" charset="0"/>
              </a:rPr>
              <a:t>jguqekbZ</a:t>
            </a:r>
            <a:r>
              <a:rPr lang="en-US" sz="2800" dirty="0">
                <a:latin typeface="Kruti Dev 016" pitchFamily="2" charset="0"/>
              </a:rPr>
              <a:t> </a:t>
            </a:r>
            <a:r>
              <a:rPr lang="en-US" sz="2800" dirty="0" err="1">
                <a:latin typeface="Kruti Dev 016" pitchFamily="2" charset="0"/>
              </a:rPr>
              <a:t>ls</a:t>
            </a:r>
            <a:r>
              <a:rPr lang="en-US" sz="2800" dirty="0">
                <a:latin typeface="Kruti Dev 016" pitchFamily="2" charset="0"/>
              </a:rPr>
              <a:t> </a:t>
            </a:r>
            <a:r>
              <a:rPr lang="en-US" sz="2800" dirty="0" err="1">
                <a:latin typeface="Kruti Dev 016" pitchFamily="2" charset="0"/>
              </a:rPr>
              <a:t>vkjkLrk</a:t>
            </a:r>
            <a:r>
              <a:rPr lang="en-US" sz="2800" dirty="0">
                <a:latin typeface="Kruti Dev 016" pitchFamily="2" charset="0"/>
              </a:rPr>
              <a:t> </a:t>
            </a:r>
            <a:r>
              <a:rPr lang="en-US" sz="2800" dirty="0" err="1" smtClean="0">
                <a:latin typeface="Kruti Dev 016" pitchFamily="2" charset="0"/>
              </a:rPr>
              <a:t>fd;k</a:t>
            </a:r>
            <a:r>
              <a:rPr lang="en-US" sz="2800" dirty="0" smtClean="0">
                <a:latin typeface="Kruti Dev 016" pitchFamily="2" charset="0"/>
              </a:rPr>
              <a:t/>
            </a:r>
            <a:br>
              <a:rPr lang="en-US" sz="2800" dirty="0" smtClean="0">
                <a:latin typeface="Kruti Dev 016" pitchFamily="2" charset="0"/>
              </a:rPr>
            </a:br>
            <a:r>
              <a:rPr lang="en-US" sz="2800" dirty="0" smtClean="0">
                <a:latin typeface="Kruti Dev 016" pitchFamily="2" charset="0"/>
              </a:rPr>
              <a:t/>
            </a:r>
            <a:br>
              <a:rPr lang="en-US" sz="2800" dirty="0" smtClean="0">
                <a:latin typeface="Kruti Dev 016" pitchFamily="2" charset="0"/>
              </a:rPr>
            </a:br>
            <a:r>
              <a:rPr lang="en-US" sz="2800" dirty="0" smtClean="0">
                <a:latin typeface="LMG-Arun" pitchFamily="2" charset="0"/>
                <a:cs typeface="Arial" charset="0"/>
              </a:rPr>
              <a:t>5MTFGL </a:t>
            </a:r>
            <a:r>
              <a:rPr lang="en-US" sz="2800" dirty="0" err="1" smtClean="0">
                <a:latin typeface="LMG-Arun" pitchFamily="2" charset="0"/>
                <a:cs typeface="Arial" charset="0"/>
              </a:rPr>
              <a:t>lCNFITYL</a:t>
            </a:r>
            <a:r>
              <a:rPr lang="en-US" sz="2800" dirty="0" smtClean="0">
                <a:latin typeface="LMG-Arun" pitchFamily="2" charset="0"/>
                <a:cs typeface="Arial" charset="0"/>
              </a:rPr>
              <a:t> VF5G[ GJFhIF4 </a:t>
            </a:r>
            <a:r>
              <a:rPr lang="en-US" sz="2800" dirty="0"/>
              <a:t/>
            </a:r>
            <a:br>
              <a:rPr lang="en-US" sz="2800" dirty="0"/>
            </a:b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315463327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276600"/>
            <a:ext cx="10363200" cy="1470025"/>
          </a:xfrm>
        </p:spPr>
        <p:txBody>
          <a:bodyPr/>
          <a:lstStyle/>
          <a:p>
            <a:r>
              <a:rPr lang="ur-PK" sz="5200" dirty="0">
                <a:latin typeface="1 MUHAMMADI QURANIC" pitchFamily="66" charset="-78"/>
                <a:cs typeface="1 MUHAMMADI QURANIC" pitchFamily="66" charset="-78"/>
              </a:rPr>
              <a:t>وَخُزَّانَ ٱلْعِلْمِ</a:t>
            </a:r>
            <a:r>
              <a:rPr lang="en-US" sz="2800" dirty="0">
                <a:latin typeface="1 MUHAMMADI QURANIC" pitchFamily="66" charset="-78"/>
                <a:cs typeface="1 MUHAMMADI QURANIC" pitchFamily="66" charset="-78"/>
              </a:rPr>
              <a:t/>
            </a:r>
            <a:br>
              <a:rPr lang="en-US" sz="2800" dirty="0">
                <a:latin typeface="1 MUHAMMADI QURANIC" pitchFamily="66" charset="-78"/>
                <a:cs typeface="1 MUHAMMADI QURANIC" pitchFamily="66" charset="-78"/>
              </a:rPr>
            </a:br>
            <a:r>
              <a:rPr lang="en-US" sz="2800" dirty="0" smtClean="0">
                <a:latin typeface="1 MUHAMMADI QURANIC" pitchFamily="66" charset="-78"/>
                <a:cs typeface="1 MUHAMMADI QURANIC" pitchFamily="66" charset="-78"/>
              </a:rPr>
              <a:t/>
            </a:r>
            <a:br>
              <a:rPr lang="en-US" sz="2800" dirty="0" smtClean="0">
                <a:latin typeface="1 MUHAMMADI QURANIC" pitchFamily="66" charset="-78"/>
                <a:cs typeface="1 MUHAMMADI QURANIC" pitchFamily="66" charset="-78"/>
              </a:rPr>
            </a:br>
            <a:r>
              <a:rPr lang="en-US" sz="2800" i="1" dirty="0" err="1" smtClean="0"/>
              <a:t>wa</a:t>
            </a:r>
            <a:r>
              <a:rPr lang="en-US" sz="2800" i="1" dirty="0" smtClean="0"/>
              <a:t> </a:t>
            </a:r>
            <a:r>
              <a:rPr lang="en-US" sz="2800" i="1" dirty="0" err="1"/>
              <a:t>khuzzana</a:t>
            </a:r>
            <a:r>
              <a:rPr lang="en-US" sz="2800" i="1" dirty="0"/>
              <a:t> </a:t>
            </a:r>
            <a:r>
              <a:rPr lang="en-US" sz="2800" i="1" dirty="0" err="1"/>
              <a:t>al`ilmi</a:t>
            </a:r>
            <a:r>
              <a:rPr lang="en-US" sz="2800" dirty="0"/>
              <a:t/>
            </a:r>
            <a:br>
              <a:rPr lang="en-US" sz="2800" dirty="0"/>
            </a:br>
            <a:r>
              <a:rPr lang="en-US" sz="2800" dirty="0" smtClean="0"/>
              <a:t/>
            </a:r>
            <a:br>
              <a:rPr lang="en-US" sz="2800" dirty="0" smtClean="0"/>
            </a:br>
            <a:r>
              <a:rPr lang="en-US" sz="2800" dirty="0" smtClean="0"/>
              <a:t>hoarders </a:t>
            </a:r>
            <a:r>
              <a:rPr lang="en-US" sz="2800" dirty="0"/>
              <a:t>of knowledge</a:t>
            </a:r>
            <a:r>
              <a:rPr lang="en-US" sz="2800" dirty="0" smtClean="0"/>
              <a:t>,</a:t>
            </a:r>
            <a:br>
              <a:rPr lang="en-US" sz="2800" dirty="0" smtClean="0"/>
            </a:br>
            <a:r>
              <a:rPr lang="en-US" sz="2800" dirty="0" smtClean="0"/>
              <a:t/>
            </a:r>
            <a:br>
              <a:rPr lang="en-US" sz="2800" dirty="0" smtClean="0"/>
            </a:br>
            <a:r>
              <a:rPr lang="ur-PK" sz="2800" dirty="0">
                <a:latin typeface="Faiz Lahori Nastaleeq" pitchFamily="2" charset="-78"/>
                <a:cs typeface="Faiz Lahori Nastaleeq" pitchFamily="2" charset="-78"/>
              </a:rPr>
              <a:t>علم کے </a:t>
            </a:r>
            <a:r>
              <a:rPr lang="ur-PK" sz="2800" dirty="0" smtClean="0">
                <a:latin typeface="Faiz Lahori Nastaleeq" pitchFamily="2" charset="-78"/>
                <a:cs typeface="Faiz Lahori Nastaleeq" pitchFamily="2" charset="-78"/>
              </a:rPr>
              <a:t>خزانے</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a:latin typeface="Kruti Dev 016" pitchFamily="2" charset="0"/>
              </a:rPr>
              <a:t>bYe</a:t>
            </a:r>
            <a:r>
              <a:rPr lang="en-US" sz="2800" dirty="0">
                <a:latin typeface="Kruti Dev 016" pitchFamily="2" charset="0"/>
              </a:rPr>
              <a:t> ds [</a:t>
            </a:r>
            <a:r>
              <a:rPr lang="en-US" sz="2800" dirty="0" err="1" smtClean="0">
                <a:latin typeface="Kruti Dev 016" pitchFamily="2" charset="0"/>
              </a:rPr>
              <a:t>k+t+kus</a:t>
            </a:r>
            <a:r>
              <a:rPr lang="en-US" sz="2800" dirty="0" smtClean="0">
                <a:latin typeface="Kruti Dev 016" pitchFamily="2" charset="0"/>
              </a:rPr>
              <a:t/>
            </a:r>
            <a:br>
              <a:rPr lang="en-US" sz="2800" dirty="0" smtClean="0">
                <a:latin typeface="Kruti Dev 016" pitchFamily="2" charset="0"/>
              </a:rPr>
            </a:br>
            <a:r>
              <a:rPr lang="en-US" sz="2800" dirty="0" smtClean="0">
                <a:latin typeface="Kruti Dev 016" pitchFamily="2" charset="0"/>
              </a:rPr>
              <a:t/>
            </a:r>
            <a:br>
              <a:rPr lang="en-US" sz="2800" dirty="0" smtClean="0">
                <a:latin typeface="Kruti Dev 016" pitchFamily="2" charset="0"/>
              </a:rPr>
            </a:br>
            <a:r>
              <a:rPr lang="en-US" sz="2800" dirty="0" smtClean="0">
                <a:latin typeface="LMG-Arun" pitchFamily="2" charset="0"/>
                <a:cs typeface="Arial" charset="0"/>
              </a:rPr>
              <a:t> VG[ .&lt;DGF </a:t>
            </a:r>
            <a:r>
              <a:rPr lang="en-US" sz="2800" dirty="0" err="1" smtClean="0">
                <a:latin typeface="LMG-Arun" pitchFamily="2" charset="0"/>
                <a:cs typeface="Arial" charset="0"/>
              </a:rPr>
              <a:t>BhFGF</a:t>
            </a:r>
            <a:r>
              <a:rPr lang="en-US" sz="2800" dirty="0" smtClean="0">
                <a:latin typeface="LMG-Arun" pitchFamily="2" charset="0"/>
                <a:cs typeface="Arial" charset="0"/>
              </a:rPr>
              <a:t> </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2181668538"/>
      </p:ext>
    </p:extLst>
  </p:cSld>
  <p:clrMapOvr>
    <a:masterClrMapping/>
  </p:clrMapOvr>
  <p:transition>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657600"/>
            <a:ext cx="10363200" cy="1470025"/>
          </a:xfrm>
        </p:spPr>
        <p:txBody>
          <a:bodyPr/>
          <a:lstStyle/>
          <a:p>
            <a:r>
              <a:rPr lang="ur-PK" sz="5200" dirty="0">
                <a:latin typeface="1 MUHAMMADI QURANIC" pitchFamily="66" charset="-78"/>
                <a:cs typeface="1 MUHAMMADI QURANIC" pitchFamily="66" charset="-78"/>
              </a:rPr>
              <a:t>وَخَصَّكُمْ بِبُرْهَانِهِ</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err="1"/>
              <a:t>khassakum</a:t>
            </a:r>
            <a:r>
              <a:rPr lang="en-US" sz="2800" i="1" dirty="0"/>
              <a:t> </a:t>
            </a:r>
            <a:r>
              <a:rPr lang="en-US" sz="2800" i="1" dirty="0" err="1"/>
              <a:t>biburhanihi</a:t>
            </a:r>
            <a:r>
              <a:rPr lang="en-US" sz="2800" dirty="0"/>
              <a:t/>
            </a:r>
            <a:br>
              <a:rPr lang="en-US" sz="2800" dirty="0"/>
            </a:br>
            <a:r>
              <a:rPr lang="en-US" sz="2800" dirty="0" smtClean="0"/>
              <a:t/>
            </a:r>
            <a:br>
              <a:rPr lang="en-US" sz="2800" dirty="0" smtClean="0"/>
            </a:br>
            <a:r>
              <a:rPr lang="en-US" sz="2800" dirty="0" smtClean="0"/>
              <a:t>distinguished </a:t>
            </a:r>
            <a:r>
              <a:rPr lang="en-US" sz="2800" dirty="0"/>
              <a:t>you with His clear proofs</a:t>
            </a:r>
            <a:r>
              <a:rPr lang="en-US" sz="2800" dirty="0" smtClean="0"/>
              <a:t>,</a:t>
            </a:r>
            <a:br>
              <a:rPr lang="en-US" sz="2800" dirty="0" smtClean="0"/>
            </a:br>
            <a:r>
              <a:rPr lang="en-US" sz="2800" dirty="0"/>
              <a:t/>
            </a:r>
            <a:br>
              <a:rPr lang="en-US" sz="2800" dirty="0"/>
            </a:br>
            <a:r>
              <a:rPr lang="ur-PK" sz="2800" dirty="0">
                <a:latin typeface="Faiz Lahori Nastaleeq" pitchFamily="2" charset="-78"/>
                <a:cs typeface="Faiz Lahori Nastaleeq" pitchFamily="2" charset="-78"/>
              </a:rPr>
              <a:t>آپ کو اس کے واضح دلائل سے </a:t>
            </a:r>
            <a:r>
              <a:rPr lang="ur-PK" sz="2800" dirty="0" smtClean="0">
                <a:latin typeface="Faiz Lahori Nastaleeq" pitchFamily="2" charset="-78"/>
                <a:cs typeface="Faiz Lahori Nastaleeq" pitchFamily="2" charset="-78"/>
              </a:rPr>
              <a:t>پہچانا</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a:latin typeface="Faiz Lahori Nastaleeq" pitchFamily="2" charset="-78"/>
                <a:cs typeface="Faiz Lahori Nastaleeq" pitchFamily="2" charset="-78"/>
              </a:rPr>
              <a:t/>
            </a:r>
            <a:br>
              <a:rPr lang="en-US" sz="2800" dirty="0">
                <a:latin typeface="Faiz Lahori Nastaleeq" pitchFamily="2" charset="-78"/>
                <a:cs typeface="Faiz Lahori Nastaleeq" pitchFamily="2" charset="-78"/>
              </a:rPr>
            </a:br>
            <a:r>
              <a:rPr lang="en-US" sz="2800" dirty="0" err="1" smtClean="0">
                <a:latin typeface="Kruti Dev 016" pitchFamily="2" charset="0"/>
              </a:rPr>
              <a:t>vkidks</a:t>
            </a:r>
            <a:r>
              <a:rPr lang="en-US" sz="2800" dirty="0" smtClean="0">
                <a:latin typeface="Kruti Dev 016" pitchFamily="2" charset="0"/>
              </a:rPr>
              <a:t> </a:t>
            </a:r>
            <a:r>
              <a:rPr lang="en-US" sz="2800" dirty="0" err="1">
                <a:latin typeface="Kruti Dev 016" pitchFamily="2" charset="0"/>
              </a:rPr>
              <a:t>mlds</a:t>
            </a:r>
            <a:r>
              <a:rPr lang="en-US" sz="2800" dirty="0">
                <a:latin typeface="Kruti Dev 016" pitchFamily="2" charset="0"/>
              </a:rPr>
              <a:t> </a:t>
            </a:r>
            <a:r>
              <a:rPr lang="en-US" sz="2800" dirty="0" err="1">
                <a:latin typeface="Kruti Dev 016" pitchFamily="2" charset="0"/>
              </a:rPr>
              <a:t>okt+s+g</a:t>
            </a:r>
            <a:r>
              <a:rPr lang="en-US" sz="2800" dirty="0">
                <a:latin typeface="Kruti Dev 016" pitchFamily="2" charset="0"/>
              </a:rPr>
              <a:t> </a:t>
            </a:r>
            <a:r>
              <a:rPr lang="en-US" sz="2800" dirty="0" err="1">
                <a:latin typeface="Kruti Dev 016" pitchFamily="2" charset="0"/>
              </a:rPr>
              <a:t>nyk,y</a:t>
            </a:r>
            <a:r>
              <a:rPr lang="en-US" sz="2800" dirty="0">
                <a:latin typeface="Kruti Dev 016" pitchFamily="2" charset="0"/>
              </a:rPr>
              <a:t> </a:t>
            </a:r>
            <a:r>
              <a:rPr lang="en-US" sz="2800" dirty="0" err="1">
                <a:latin typeface="Kruti Dev 016" pitchFamily="2" charset="0"/>
              </a:rPr>
              <a:t>ls</a:t>
            </a:r>
            <a:r>
              <a:rPr lang="en-US" sz="2800" dirty="0">
                <a:latin typeface="Kruti Dev 016" pitchFamily="2" charset="0"/>
              </a:rPr>
              <a:t> </a:t>
            </a:r>
            <a:r>
              <a:rPr lang="en-US" sz="2800" dirty="0" err="1" smtClean="0">
                <a:latin typeface="Kruti Dev 016" pitchFamily="2" charset="0"/>
              </a:rPr>
              <a:t>igpkuk</a:t>
            </a:r>
            <a:r>
              <a:rPr lang="en-US" sz="2800" dirty="0" smtClean="0">
                <a:latin typeface="Kruti Dev 016" pitchFamily="2" charset="0"/>
              </a:rPr>
              <a:t/>
            </a:r>
            <a:br>
              <a:rPr lang="en-US" sz="2800" dirty="0" smtClean="0">
                <a:latin typeface="Kruti Dev 016" pitchFamily="2" charset="0"/>
              </a:rPr>
            </a:br>
            <a:r>
              <a:rPr lang="en-US" sz="2800" dirty="0" smtClean="0">
                <a:latin typeface="Kruti Dev 016" pitchFamily="2" charset="0"/>
              </a:rPr>
              <a:t/>
            </a:r>
            <a:br>
              <a:rPr lang="en-US" sz="2800" dirty="0" smtClean="0">
                <a:latin typeface="Kruti Dev 016" pitchFamily="2" charset="0"/>
              </a:rPr>
            </a:br>
            <a:r>
              <a:rPr lang="en-US" sz="2800" dirty="0" smtClean="0">
                <a:latin typeface="LMG-Arun" pitchFamily="2" charset="0"/>
                <a:cs typeface="Arial" charset="0"/>
              </a:rPr>
              <a:t> 5MTFGL N,L,M DF8[ VF5G[ BF; </a:t>
            </a:r>
            <a:r>
              <a:rPr lang="en-US" sz="2800" dirty="0" err="1" smtClean="0">
                <a:latin typeface="LMG-Arun" pitchFamily="2" charset="0"/>
                <a:cs typeface="Arial" charset="0"/>
              </a:rPr>
              <a:t>lGdIF</a:t>
            </a:r>
            <a:r>
              <a:rPr lang="en-US" sz="2800" dirty="0" smtClean="0">
                <a:latin typeface="LMG-Arun" pitchFamily="2" charset="0"/>
                <a:cs typeface="Arial" charset="0"/>
              </a:rPr>
              <a:t> </a:t>
            </a:r>
            <a:r>
              <a:rPr lang="en-US" sz="2800" dirty="0"/>
              <a:t/>
            </a:r>
            <a:br>
              <a:rPr lang="en-US" sz="2800" dirty="0"/>
            </a:b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3059472251"/>
      </p:ext>
    </p:extLst>
  </p:cSld>
  <p:clrMapOvr>
    <a:masterClrMapping/>
  </p:clrMapOvr>
  <p:transition>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559175"/>
            <a:ext cx="10363200" cy="1470025"/>
          </a:xfrm>
        </p:spPr>
        <p:txBody>
          <a:bodyPr/>
          <a:lstStyle/>
          <a:p>
            <a:r>
              <a:rPr lang="ur-PK" sz="5200" dirty="0">
                <a:latin typeface="1 MUHAMMADI QURANIC" pitchFamily="66" charset="-78"/>
                <a:cs typeface="1 MUHAMMADI QURANIC" pitchFamily="66" charset="-78"/>
              </a:rPr>
              <a:t>وَٱنْتَجَبَكُمْ لِنُورِهِ</a:t>
            </a:r>
            <a:r>
              <a:rPr lang="en-US" sz="5200" dirty="0"/>
              <a:t/>
            </a:r>
            <a:br>
              <a:rPr lang="en-US" sz="5200" dirty="0"/>
            </a:br>
            <a:r>
              <a:rPr lang="en-US" sz="2800" dirty="0" smtClean="0"/>
              <a:t/>
            </a:r>
            <a:br>
              <a:rPr lang="en-US" sz="2800" dirty="0" smtClean="0"/>
            </a:br>
            <a:r>
              <a:rPr lang="en-US" sz="2800" i="1" dirty="0" err="1" smtClean="0"/>
              <a:t>wantajabakum</a:t>
            </a:r>
            <a:r>
              <a:rPr lang="en-US" sz="2800" i="1" dirty="0" smtClean="0"/>
              <a:t> </a:t>
            </a:r>
            <a:r>
              <a:rPr lang="en-US" sz="2800" i="1" dirty="0" err="1"/>
              <a:t>linurihi</a:t>
            </a:r>
            <a:r>
              <a:rPr lang="en-US" sz="2800" dirty="0"/>
              <a:t/>
            </a:r>
            <a:br>
              <a:rPr lang="en-US" sz="2800" dirty="0"/>
            </a:br>
            <a:r>
              <a:rPr lang="en-US" sz="2800" dirty="0" smtClean="0"/>
              <a:t/>
            </a:r>
            <a:br>
              <a:rPr lang="en-US" sz="2800" dirty="0" smtClean="0"/>
            </a:br>
            <a:r>
              <a:rPr lang="en-US" sz="2800" dirty="0" smtClean="0"/>
              <a:t>chose </a:t>
            </a:r>
            <a:r>
              <a:rPr lang="en-US" sz="2800" dirty="0"/>
              <a:t>you to hold His Light</a:t>
            </a:r>
            <a:r>
              <a:rPr lang="en-US" sz="2800" dirty="0" smtClean="0"/>
              <a:t>,</a:t>
            </a:r>
            <a:br>
              <a:rPr lang="en-US" sz="2800" dirty="0" smtClean="0"/>
            </a:br>
            <a:r>
              <a:rPr lang="en-US" sz="2800" dirty="0"/>
              <a:t/>
            </a:r>
            <a:br>
              <a:rPr lang="en-US" sz="2800" dirty="0"/>
            </a:br>
            <a:r>
              <a:rPr lang="ur-PK" sz="2800" dirty="0">
                <a:latin typeface="Faiz Lahori Nastaleeq" pitchFamily="2" charset="-78"/>
                <a:cs typeface="Faiz Lahori Nastaleeq" pitchFamily="2" charset="-78"/>
              </a:rPr>
              <a:t>اپنی روشنی سے آپ کی عظمت </a:t>
            </a:r>
            <a:r>
              <a:rPr lang="ur-PK" sz="2800" dirty="0" smtClean="0">
                <a:latin typeface="Faiz Lahori Nastaleeq" pitchFamily="2" charset="-78"/>
                <a:cs typeface="Faiz Lahori Nastaleeq" pitchFamily="2" charset="-78"/>
              </a:rPr>
              <a:t>بخشی</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a:latin typeface="Faiz Lahori Nastaleeq" pitchFamily="2" charset="-78"/>
                <a:cs typeface="Faiz Lahori Nastaleeq" pitchFamily="2" charset="-78"/>
              </a:rPr>
              <a:t/>
            </a:r>
            <a:br>
              <a:rPr lang="en-US" sz="2800" dirty="0">
                <a:latin typeface="Faiz Lahori Nastaleeq" pitchFamily="2" charset="-78"/>
                <a:cs typeface="Faiz Lahori Nastaleeq" pitchFamily="2" charset="-78"/>
              </a:rPr>
            </a:br>
            <a:r>
              <a:rPr lang="en-US" sz="2800" dirty="0" err="1">
                <a:latin typeface="Kruti Dev 016" pitchFamily="2" charset="0"/>
              </a:rPr>
              <a:t>viuh</a:t>
            </a:r>
            <a:r>
              <a:rPr lang="en-US" sz="2800" dirty="0">
                <a:latin typeface="Kruti Dev 016" pitchFamily="2" charset="0"/>
              </a:rPr>
              <a:t> </a:t>
            </a:r>
            <a:r>
              <a:rPr lang="en-US" sz="2800" dirty="0" err="1">
                <a:latin typeface="Kruti Dev 016" pitchFamily="2" charset="0"/>
              </a:rPr>
              <a:t>jkS’kuh</a:t>
            </a:r>
            <a:r>
              <a:rPr lang="en-US" sz="2800" dirty="0">
                <a:latin typeface="Kruti Dev 016" pitchFamily="2" charset="0"/>
              </a:rPr>
              <a:t> </a:t>
            </a:r>
            <a:r>
              <a:rPr lang="en-US" sz="2800" dirty="0" err="1">
                <a:latin typeface="Kruti Dev 016" pitchFamily="2" charset="0"/>
              </a:rPr>
              <a:t>ls</a:t>
            </a:r>
            <a:r>
              <a:rPr lang="en-US" sz="2800" dirty="0">
                <a:latin typeface="Kruti Dev 016" pitchFamily="2" charset="0"/>
              </a:rPr>
              <a:t> </a:t>
            </a:r>
            <a:r>
              <a:rPr lang="en-US" sz="2800" dirty="0" err="1">
                <a:latin typeface="Kruti Dev 016" pitchFamily="2" charset="0"/>
              </a:rPr>
              <a:t>vkidh</a:t>
            </a:r>
            <a:r>
              <a:rPr lang="en-US" sz="2800" dirty="0">
                <a:latin typeface="Kruti Dev 016" pitchFamily="2" charset="0"/>
              </a:rPr>
              <a:t> </a:t>
            </a:r>
            <a:r>
              <a:rPr lang="en-US" sz="2800" dirty="0" err="1">
                <a:latin typeface="Kruti Dev 016" pitchFamily="2" charset="0"/>
              </a:rPr>
              <a:t>vt+er</a:t>
            </a:r>
            <a:r>
              <a:rPr lang="en-US" sz="2800" dirty="0">
                <a:latin typeface="Kruti Dev 016" pitchFamily="2" charset="0"/>
              </a:rPr>
              <a:t> c[+</a:t>
            </a:r>
            <a:r>
              <a:rPr lang="en-US" sz="2800" dirty="0" smtClean="0">
                <a:latin typeface="Kruti Dev 016" pitchFamily="2" charset="0"/>
              </a:rPr>
              <a:t>’</a:t>
            </a:r>
            <a:r>
              <a:rPr lang="en-US" sz="2800" dirty="0" err="1" smtClean="0">
                <a:latin typeface="Kruti Dev 016" pitchFamily="2" charset="0"/>
              </a:rPr>
              <a:t>kh</a:t>
            </a:r>
            <a:r>
              <a:rPr lang="en-US" sz="2800" dirty="0" smtClean="0">
                <a:latin typeface="Kruti Dev 016" pitchFamily="2" charset="0"/>
              </a:rPr>
              <a:t/>
            </a:r>
            <a:br>
              <a:rPr lang="en-US" sz="2800" dirty="0" smtClean="0">
                <a:latin typeface="Kruti Dev 016" pitchFamily="2" charset="0"/>
              </a:rPr>
            </a:br>
            <a:r>
              <a:rPr lang="en-US" sz="2800" dirty="0" smtClean="0">
                <a:latin typeface="Kruti Dev 016" pitchFamily="2" charset="0"/>
              </a:rPr>
              <a:t/>
            </a:r>
            <a:br>
              <a:rPr lang="en-US" sz="2800" dirty="0" smtClean="0">
                <a:latin typeface="Kruti Dev 016" pitchFamily="2" charset="0"/>
              </a:rPr>
            </a:br>
            <a:r>
              <a:rPr lang="en-US" sz="2800" dirty="0" smtClean="0">
                <a:latin typeface="LMG-Arun" pitchFamily="2" charset="0"/>
                <a:cs typeface="Arial" charset="0"/>
              </a:rPr>
              <a:t>5MTFGF G}ZYL VF5G[ R}\8IF4 </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3158312094"/>
      </p:ext>
    </p:extLst>
  </p:cSld>
  <p:clrMapOvr>
    <a:masterClrMapping/>
  </p:clrMapOvr>
  <p:transition>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482975"/>
            <a:ext cx="10363200" cy="1470025"/>
          </a:xfrm>
        </p:spPr>
        <p:txBody>
          <a:bodyPr/>
          <a:lstStyle/>
          <a:p>
            <a:r>
              <a:rPr lang="ur-PK" sz="5200" dirty="0" smtClean="0">
                <a:latin typeface="1 MUHAMMADI QURANIC" pitchFamily="66" charset="-78"/>
                <a:cs typeface="1 MUHAMMADI QURANIC" pitchFamily="66" charset="-78"/>
              </a:rPr>
              <a:t>وَأَيَّدَكُمْ بِرُوحِهِ</a:t>
            </a:r>
            <a:r>
              <a:rPr lang="en-US" sz="5200" dirty="0" smtClean="0"/>
              <a:t/>
            </a:r>
            <a:br>
              <a:rPr lang="en-US" sz="5200" dirty="0" smtClean="0"/>
            </a:br>
            <a:r>
              <a:rPr lang="en-US" sz="2800" dirty="0" smtClean="0"/>
              <a:t/>
            </a:r>
            <a:br>
              <a:rPr lang="en-US" sz="2800" dirty="0" smtClean="0"/>
            </a:br>
            <a:r>
              <a:rPr lang="en-US" sz="2800" i="1" dirty="0" err="1" smtClean="0"/>
              <a:t>wa</a:t>
            </a:r>
            <a:r>
              <a:rPr lang="en-US" sz="2800" i="1" dirty="0" smtClean="0"/>
              <a:t> </a:t>
            </a:r>
            <a:r>
              <a:rPr lang="en-US" sz="2800" i="1" dirty="0" err="1"/>
              <a:t>ayyadakum</a:t>
            </a:r>
            <a:r>
              <a:rPr lang="en-US" sz="2800" i="1" dirty="0"/>
              <a:t> </a:t>
            </a:r>
            <a:r>
              <a:rPr lang="en-US" sz="2800" i="1" dirty="0" err="1" smtClean="0"/>
              <a:t>biruhihi</a:t>
            </a:r>
            <a:r>
              <a:rPr lang="en-US" sz="2800" i="1" dirty="0" smtClean="0"/>
              <a:t/>
            </a:r>
            <a:br>
              <a:rPr lang="en-US" sz="2800" i="1" dirty="0" smtClean="0"/>
            </a:br>
            <a:r>
              <a:rPr lang="en-US" sz="2800" dirty="0"/>
              <a:t/>
            </a:r>
            <a:br>
              <a:rPr lang="en-US" sz="2800" dirty="0"/>
            </a:br>
            <a:r>
              <a:rPr lang="en-US" sz="2800" dirty="0"/>
              <a:t>supported you with His Holy spirit</a:t>
            </a:r>
            <a:r>
              <a:rPr lang="en-US" sz="2800" dirty="0" smtClean="0"/>
              <a:t>,</a:t>
            </a:r>
            <a:br>
              <a:rPr lang="en-US" sz="2800" dirty="0" smtClean="0"/>
            </a:br>
            <a:r>
              <a:rPr lang="en-US" sz="2800" dirty="0"/>
              <a:t/>
            </a:r>
            <a:br>
              <a:rPr lang="en-US" sz="2800" dirty="0"/>
            </a:br>
            <a:r>
              <a:rPr lang="ur-PK" sz="2800" dirty="0">
                <a:latin typeface="Faiz Lahori Nastaleeq" pitchFamily="2" charset="-78"/>
                <a:cs typeface="Faiz Lahori Nastaleeq" pitchFamily="2" charset="-78"/>
              </a:rPr>
              <a:t>آپ کی روح القدس سے آپ کی </a:t>
            </a:r>
            <a:r>
              <a:rPr lang="ur-PK" sz="2800" dirty="0" smtClean="0">
                <a:latin typeface="Faiz Lahori Nastaleeq" pitchFamily="2" charset="-78"/>
                <a:cs typeface="Faiz Lahori Nastaleeq" pitchFamily="2" charset="-78"/>
              </a:rPr>
              <a:t>تصدیق</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a:latin typeface="Faiz Lahori Nastaleeq" pitchFamily="2" charset="-78"/>
                <a:cs typeface="Faiz Lahori Nastaleeq" pitchFamily="2" charset="-78"/>
              </a:rPr>
              <a:t/>
            </a:r>
            <a:br>
              <a:rPr lang="en-US" sz="2800" dirty="0">
                <a:latin typeface="Faiz Lahori Nastaleeq" pitchFamily="2" charset="-78"/>
                <a:cs typeface="Faiz Lahori Nastaleeq" pitchFamily="2" charset="-78"/>
              </a:rPr>
            </a:br>
            <a:r>
              <a:rPr lang="en-US" sz="2800" dirty="0" err="1">
                <a:latin typeface="Kruti Dev 016" pitchFamily="2" charset="0"/>
              </a:rPr>
              <a:t>vkidh</a:t>
            </a:r>
            <a:r>
              <a:rPr lang="en-US" sz="2800" dirty="0">
                <a:latin typeface="Kruti Dev 016" pitchFamily="2" charset="0"/>
              </a:rPr>
              <a:t> #</a:t>
            </a:r>
            <a:r>
              <a:rPr lang="en-US" sz="2800" dirty="0" err="1">
                <a:latin typeface="Kruti Dev 016" pitchFamily="2" charset="0"/>
              </a:rPr>
              <a:t>gwy</a:t>
            </a:r>
            <a:r>
              <a:rPr lang="en-US" sz="2800" dirty="0">
                <a:latin typeface="Kruti Dev 016" pitchFamily="2" charset="0"/>
              </a:rPr>
              <a:t> </a:t>
            </a:r>
            <a:r>
              <a:rPr lang="en-US" sz="2800" dirty="0" err="1">
                <a:latin typeface="Kruti Dev 016" pitchFamily="2" charset="0"/>
              </a:rPr>
              <a:t>dqn~l</a:t>
            </a:r>
            <a:r>
              <a:rPr lang="en-US" sz="2800" dirty="0">
                <a:latin typeface="Kruti Dev 016" pitchFamily="2" charset="0"/>
              </a:rPr>
              <a:t> </a:t>
            </a:r>
            <a:r>
              <a:rPr lang="en-US" sz="2800" dirty="0" err="1">
                <a:latin typeface="Kruti Dev 016" pitchFamily="2" charset="0"/>
              </a:rPr>
              <a:t>ls</a:t>
            </a:r>
            <a:r>
              <a:rPr lang="en-US" sz="2800" dirty="0">
                <a:latin typeface="Kruti Dev 016" pitchFamily="2" charset="0"/>
              </a:rPr>
              <a:t> </a:t>
            </a:r>
            <a:r>
              <a:rPr lang="en-US" sz="2800" dirty="0" err="1">
                <a:latin typeface="Kruti Dev 016" pitchFamily="2" charset="0"/>
              </a:rPr>
              <a:t>vkidh</a:t>
            </a:r>
            <a:r>
              <a:rPr lang="en-US" sz="2800" dirty="0">
                <a:latin typeface="Kruti Dev 016" pitchFamily="2" charset="0"/>
              </a:rPr>
              <a:t> </a:t>
            </a:r>
            <a:r>
              <a:rPr lang="en-US" sz="2800" dirty="0" err="1" smtClean="0">
                <a:latin typeface="Kruti Dev 016" pitchFamily="2" charset="0"/>
              </a:rPr>
              <a:t>rlnhd</a:t>
            </a:r>
            <a:r>
              <a:rPr lang="en-US" sz="2800" dirty="0" smtClean="0">
                <a:latin typeface="Kruti Dev 016" pitchFamily="2" charset="0"/>
              </a:rPr>
              <a:t/>
            </a:r>
            <a:br>
              <a:rPr lang="en-US" sz="2800" dirty="0" smtClean="0">
                <a:latin typeface="Kruti Dev 016" pitchFamily="2" charset="0"/>
              </a:rPr>
            </a:br>
            <a:r>
              <a:rPr lang="en-US" sz="2800" dirty="0" smtClean="0">
                <a:latin typeface="Kruti Dev 016" pitchFamily="2" charset="0"/>
              </a:rPr>
              <a:t>+</a:t>
            </a:r>
            <a:br>
              <a:rPr lang="en-US" sz="2800" dirty="0" smtClean="0">
                <a:latin typeface="Kruti Dev 016" pitchFamily="2" charset="0"/>
              </a:rPr>
            </a:br>
            <a:r>
              <a:rPr lang="en-US" sz="2800" dirty="0" smtClean="0">
                <a:latin typeface="LMG-Arun" pitchFamily="2" charset="0"/>
                <a:cs typeface="Arial" charset="0"/>
              </a:rPr>
              <a:t> 5MTFGL ~CYL VF5G[ 8[SM VF%IM </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1010486465"/>
      </p:ext>
    </p:extLst>
  </p:cSld>
  <p:clrMapOvr>
    <a:masterClrMapping/>
  </p:clrMapOvr>
  <p:transition>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482975"/>
            <a:ext cx="10363200" cy="1470025"/>
          </a:xfrm>
        </p:spPr>
        <p:txBody>
          <a:bodyPr/>
          <a:lstStyle/>
          <a:p>
            <a:r>
              <a:rPr lang="ur-PK" sz="5200" dirty="0">
                <a:latin typeface="1 MUHAMMADI QURANIC" pitchFamily="66" charset="-78"/>
                <a:cs typeface="1 MUHAMMADI QURANIC" pitchFamily="66" charset="-78"/>
              </a:rPr>
              <a:t>وَرَضِيَكُمْ خُلَفَاءَ فِي أَرْضِهِ</a:t>
            </a:r>
            <a:r>
              <a:rPr lang="en-US" sz="5200" dirty="0">
                <a:latin typeface="1 MUHAMMADI QURANIC" pitchFamily="66" charset="-78"/>
                <a:cs typeface="1 MUHAMMADI QURANIC" pitchFamily="66" charset="-78"/>
              </a:rPr>
              <a:t/>
            </a:r>
            <a:br>
              <a:rPr lang="en-US" sz="5200" dirty="0">
                <a:latin typeface="1 MUHAMMADI QURANIC" pitchFamily="66" charset="-78"/>
                <a:cs typeface="1 MUHAMMADI QURANIC" pitchFamily="66" charset="-78"/>
              </a:rPr>
            </a:br>
            <a:r>
              <a:rPr lang="en-US" sz="2800" dirty="0" smtClean="0">
                <a:latin typeface="1 MUHAMMADI QURANIC" pitchFamily="66" charset="-78"/>
                <a:cs typeface="1 MUHAMMADI QURANIC" pitchFamily="66" charset="-78"/>
              </a:rPr>
              <a:t/>
            </a:r>
            <a:br>
              <a:rPr lang="en-US" sz="2800" dirty="0" smtClean="0">
                <a:latin typeface="1 MUHAMMADI QURANIC" pitchFamily="66" charset="-78"/>
                <a:cs typeface="1 MUHAMMADI QURANIC" pitchFamily="66" charset="-78"/>
              </a:rPr>
            </a:br>
            <a:r>
              <a:rPr lang="en-US" sz="2800" i="1" dirty="0" err="1" smtClean="0"/>
              <a:t>wa</a:t>
            </a:r>
            <a:r>
              <a:rPr lang="en-US" sz="2800" i="1" dirty="0" smtClean="0"/>
              <a:t> </a:t>
            </a:r>
            <a:r>
              <a:rPr lang="en-US" sz="2800" i="1" dirty="0" err="1"/>
              <a:t>radiyakum</a:t>
            </a:r>
            <a:r>
              <a:rPr lang="en-US" sz="2800" i="1" dirty="0"/>
              <a:t> </a:t>
            </a:r>
            <a:r>
              <a:rPr lang="en-US" sz="2800" i="1" dirty="0" err="1"/>
              <a:t>khulafa'a</a:t>
            </a:r>
            <a:r>
              <a:rPr lang="en-US" sz="2800" i="1" dirty="0"/>
              <a:t> fi </a:t>
            </a:r>
            <a:r>
              <a:rPr lang="en-US" sz="2800" i="1" dirty="0" err="1"/>
              <a:t>ardihi</a:t>
            </a:r>
            <a:r>
              <a:rPr lang="en-US" sz="2800" dirty="0"/>
              <a:t/>
            </a:r>
            <a:br>
              <a:rPr lang="en-US" sz="2800" dirty="0"/>
            </a:br>
            <a:r>
              <a:rPr lang="en-US" sz="2800" dirty="0" smtClean="0"/>
              <a:t/>
            </a:r>
            <a:br>
              <a:rPr lang="en-US" sz="2800" dirty="0" smtClean="0"/>
            </a:br>
            <a:r>
              <a:rPr lang="en-US" sz="2800" dirty="0" smtClean="0"/>
              <a:t>and </a:t>
            </a:r>
            <a:r>
              <a:rPr lang="en-US" sz="2800" dirty="0"/>
              <a:t>accepted you as vicegerents in His lands</a:t>
            </a:r>
            <a:r>
              <a:rPr lang="en-US" sz="2800" dirty="0" smtClean="0"/>
              <a:t>,</a:t>
            </a:r>
            <a:br>
              <a:rPr lang="en-US" sz="2800" dirty="0" smtClean="0"/>
            </a:br>
            <a:r>
              <a:rPr lang="en-US" sz="2800" dirty="0"/>
              <a:t/>
            </a:r>
            <a:br>
              <a:rPr lang="en-US" sz="2800" dirty="0"/>
            </a:br>
            <a:r>
              <a:rPr lang="ur-PK" sz="2800" dirty="0">
                <a:latin typeface="Faiz Lahori Nastaleeq" pitchFamily="2" charset="-78"/>
                <a:cs typeface="Faiz Lahori Nastaleeq" pitchFamily="2" charset="-78"/>
              </a:rPr>
              <a:t>اس کی زمین میں اس کی نمائندگی کرنے کے لئے آپ کا انتخاب کیا</a:t>
            </a:r>
            <a:br>
              <a:rPr lang="ur-PK" sz="2800" dirty="0">
                <a:latin typeface="Faiz Lahori Nastaleeq" pitchFamily="2" charset="-78"/>
                <a:cs typeface="Faiz Lahori Nastaleeq" pitchFamily="2" charset="-78"/>
              </a:rPr>
            </a:b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err="1">
                <a:latin typeface="Kruti Dev 016" pitchFamily="2" charset="0"/>
              </a:rPr>
              <a:t>mlh</a:t>
            </a:r>
            <a:r>
              <a:rPr lang="en-US" sz="2800" dirty="0">
                <a:latin typeface="Kruti Dev 016" pitchFamily="2" charset="0"/>
              </a:rPr>
              <a:t> dh </a:t>
            </a:r>
            <a:r>
              <a:rPr lang="en-US" sz="2800" dirty="0" err="1">
                <a:latin typeface="Kruti Dev 016" pitchFamily="2" charset="0"/>
              </a:rPr>
              <a:t>t+ehu</a:t>
            </a:r>
            <a:r>
              <a:rPr lang="en-US" sz="2800" dirty="0">
                <a:latin typeface="Kruti Dev 016" pitchFamily="2" charset="0"/>
              </a:rPr>
              <a:t> </a:t>
            </a:r>
            <a:r>
              <a:rPr lang="en-US" sz="2800" dirty="0" err="1">
                <a:latin typeface="Kruti Dev 016" pitchFamily="2" charset="0"/>
              </a:rPr>
              <a:t>esa</a:t>
            </a:r>
            <a:r>
              <a:rPr lang="en-US" sz="2800" dirty="0">
                <a:latin typeface="Kruti Dev 016" pitchFamily="2" charset="0"/>
              </a:rPr>
              <a:t> </a:t>
            </a:r>
            <a:r>
              <a:rPr lang="en-US" sz="2800" dirty="0" err="1">
                <a:latin typeface="Kruti Dev 016" pitchFamily="2" charset="0"/>
              </a:rPr>
              <a:t>mldh</a:t>
            </a:r>
            <a:r>
              <a:rPr lang="en-US" sz="2800" dirty="0">
                <a:latin typeface="Kruti Dev 016" pitchFamily="2" charset="0"/>
              </a:rPr>
              <a:t> </a:t>
            </a:r>
            <a:r>
              <a:rPr lang="en-US" sz="2800" dirty="0" err="1">
                <a:latin typeface="Kruti Dev 016" pitchFamily="2" charset="0"/>
              </a:rPr>
              <a:t>uqekbZUnxh</a:t>
            </a:r>
            <a:r>
              <a:rPr lang="en-US" sz="2800" dirty="0">
                <a:latin typeface="Kruti Dev 016" pitchFamily="2" charset="0"/>
              </a:rPr>
              <a:t> </a:t>
            </a:r>
            <a:r>
              <a:rPr lang="en-US" sz="2800" dirty="0" err="1">
                <a:latin typeface="Kruti Dev 016" pitchFamily="2" charset="0"/>
              </a:rPr>
              <a:t>djus</a:t>
            </a:r>
            <a:r>
              <a:rPr lang="en-US" sz="2800" dirty="0">
                <a:latin typeface="Kruti Dev 016" pitchFamily="2" charset="0"/>
              </a:rPr>
              <a:t> ds </a:t>
            </a:r>
            <a:r>
              <a:rPr lang="en-US" sz="2800" dirty="0" err="1">
                <a:latin typeface="Kruti Dev 016" pitchFamily="2" charset="0"/>
              </a:rPr>
              <a:t>fy</a:t>
            </a:r>
            <a:r>
              <a:rPr lang="en-US" sz="2800" dirty="0">
                <a:latin typeface="Kruti Dev 016" pitchFamily="2" charset="0"/>
              </a:rPr>
              <a:t>, </a:t>
            </a:r>
            <a:r>
              <a:rPr lang="en-US" sz="2800" dirty="0" err="1">
                <a:latin typeface="Kruti Dev 016" pitchFamily="2" charset="0"/>
              </a:rPr>
              <a:t>vkidk</a:t>
            </a:r>
            <a:r>
              <a:rPr lang="en-US" sz="2800" dirty="0">
                <a:latin typeface="Kruti Dev 016" pitchFamily="2" charset="0"/>
              </a:rPr>
              <a:t> </a:t>
            </a:r>
            <a:r>
              <a:rPr lang="en-US" sz="2800" dirty="0" err="1">
                <a:latin typeface="Kruti Dev 016" pitchFamily="2" charset="0"/>
              </a:rPr>
              <a:t>bUrs</a:t>
            </a:r>
            <a:r>
              <a:rPr lang="en-US" sz="2800" dirty="0">
                <a:latin typeface="Kruti Dev 016" pitchFamily="2" charset="0"/>
              </a:rPr>
              <a:t>[+</a:t>
            </a:r>
            <a:r>
              <a:rPr lang="en-US" sz="2800" dirty="0" err="1">
                <a:latin typeface="Kruti Dev 016" pitchFamily="2" charset="0"/>
              </a:rPr>
              <a:t>k+kc</a:t>
            </a:r>
            <a:r>
              <a:rPr lang="en-US" sz="2800" dirty="0">
                <a:latin typeface="Kruti Dev 016" pitchFamily="2" charset="0"/>
              </a:rPr>
              <a:t> </a:t>
            </a:r>
            <a:r>
              <a:rPr lang="en-US" sz="2800" dirty="0" err="1" smtClean="0">
                <a:latin typeface="Kruti Dev 016" pitchFamily="2" charset="0"/>
              </a:rPr>
              <a:t>fd;k</a:t>
            </a:r>
            <a:r>
              <a:rPr lang="en-US" sz="2800" dirty="0" smtClean="0">
                <a:latin typeface="Kruti Dev 016" pitchFamily="2" charset="0"/>
              </a:rPr>
              <a:t/>
            </a:r>
            <a:br>
              <a:rPr lang="en-US" sz="2800" dirty="0" smtClean="0">
                <a:latin typeface="Kruti Dev 016" pitchFamily="2" charset="0"/>
              </a:rPr>
            </a:br>
            <a:r>
              <a:rPr lang="en-US" sz="2800" dirty="0" smtClean="0">
                <a:latin typeface="Kruti Dev 016" pitchFamily="2" charset="0"/>
              </a:rPr>
              <a:t/>
            </a:r>
            <a:br>
              <a:rPr lang="en-US" sz="2800" dirty="0" smtClean="0">
                <a:latin typeface="Kruti Dev 016" pitchFamily="2" charset="0"/>
              </a:rPr>
            </a:br>
            <a:r>
              <a:rPr lang="en-US" sz="2800" dirty="0" smtClean="0">
                <a:latin typeface="LMG-Arun" pitchFamily="2" charset="0"/>
                <a:cs typeface="Arial" charset="0"/>
              </a:rPr>
              <a:t>5MTFGL </a:t>
            </a:r>
            <a:r>
              <a:rPr lang="en-US" sz="2800" dirty="0" err="1" smtClean="0">
                <a:latin typeface="LMG-Arun" pitchFamily="2" charset="0"/>
                <a:cs typeface="Arial" charset="0"/>
              </a:rPr>
              <a:t>hDLG</a:t>
            </a:r>
            <a:r>
              <a:rPr lang="en-US" sz="2800" dirty="0" smtClean="0">
                <a:latin typeface="LMG-Arun" pitchFamily="2" charset="0"/>
                <a:cs typeface="Arial" charset="0"/>
              </a:rPr>
              <a:t> 5Z VF5G[ T[GF B,LOF AGFjIF4 </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2537027142"/>
      </p:ext>
    </p:extLst>
  </p:cSld>
  <p:clrMapOvr>
    <a:masterClrMapping/>
  </p:clrMapOvr>
  <p:transition>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482975"/>
            <a:ext cx="10363200" cy="1470025"/>
          </a:xfrm>
        </p:spPr>
        <p:txBody>
          <a:bodyPr/>
          <a:lstStyle/>
          <a:p>
            <a:r>
              <a:rPr lang="ur-PK" sz="5200" dirty="0">
                <a:latin typeface="1 MUHAMMADI QURANIC" pitchFamily="66" charset="-78"/>
                <a:cs typeface="1 MUHAMMADI QURANIC" pitchFamily="66" charset="-78"/>
              </a:rPr>
              <a:t>وَحُجَجاً عَلَىٰ بَرِيَّتِهِ</a:t>
            </a:r>
            <a:r>
              <a:rPr lang="en-US" sz="5200" dirty="0">
                <a:latin typeface="1 MUHAMMADI QURANIC" pitchFamily="66" charset="-78"/>
                <a:cs typeface="1 MUHAMMADI QURANIC" pitchFamily="66" charset="-78"/>
              </a:rPr>
              <a:t/>
            </a:r>
            <a:br>
              <a:rPr lang="en-US" sz="5200" dirty="0">
                <a:latin typeface="1 MUHAMMADI QURANIC" pitchFamily="66" charset="-78"/>
                <a:cs typeface="1 MUHAMMADI QURANIC" pitchFamily="66" charset="-78"/>
              </a:rPr>
            </a:br>
            <a:r>
              <a:rPr lang="en-US" sz="2800" dirty="0" smtClean="0">
                <a:latin typeface="1 MUHAMMADI QURANIC" pitchFamily="66" charset="-78"/>
                <a:cs typeface="1 MUHAMMADI QURANIC" pitchFamily="66" charset="-78"/>
              </a:rPr>
              <a:t/>
            </a:r>
            <a:br>
              <a:rPr lang="en-US" sz="2800" dirty="0" smtClean="0">
                <a:latin typeface="1 MUHAMMADI QURANIC" pitchFamily="66" charset="-78"/>
                <a:cs typeface="1 MUHAMMADI QURANIC" pitchFamily="66" charset="-78"/>
              </a:rPr>
            </a:br>
            <a:r>
              <a:rPr lang="en-US" sz="2800" i="1" dirty="0" err="1" smtClean="0"/>
              <a:t>wa</a:t>
            </a:r>
            <a:r>
              <a:rPr lang="en-US" sz="2800" i="1" dirty="0" smtClean="0"/>
              <a:t> </a:t>
            </a:r>
            <a:r>
              <a:rPr lang="en-US" sz="2800" i="1" dirty="0" err="1"/>
              <a:t>hujajan</a:t>
            </a:r>
            <a:r>
              <a:rPr lang="en-US" sz="2800" i="1" dirty="0"/>
              <a:t> `</a:t>
            </a:r>
            <a:r>
              <a:rPr lang="en-US" sz="2800" i="1" dirty="0" err="1"/>
              <a:t>ala</a:t>
            </a:r>
            <a:r>
              <a:rPr lang="en-US" sz="2800" i="1" dirty="0"/>
              <a:t> </a:t>
            </a:r>
            <a:r>
              <a:rPr lang="en-US" sz="2800" i="1" dirty="0" err="1"/>
              <a:t>bariyyatihi</a:t>
            </a:r>
            <a:r>
              <a:rPr lang="en-US" sz="2800" dirty="0"/>
              <a:t/>
            </a:r>
            <a:br>
              <a:rPr lang="en-US" sz="2800" dirty="0"/>
            </a:br>
            <a:r>
              <a:rPr lang="en-US" sz="2800" dirty="0" smtClean="0"/>
              <a:t/>
            </a:r>
            <a:br>
              <a:rPr lang="en-US" sz="2800" dirty="0" smtClean="0"/>
            </a:br>
            <a:r>
              <a:rPr lang="en-US" sz="2800" dirty="0" smtClean="0"/>
              <a:t>arguments </a:t>
            </a:r>
            <a:r>
              <a:rPr lang="en-US" sz="2800" dirty="0"/>
              <a:t>against His beings</a:t>
            </a:r>
            <a:r>
              <a:rPr lang="en-US" sz="2800" dirty="0" smtClean="0"/>
              <a:t>,</a:t>
            </a:r>
            <a:br>
              <a:rPr lang="en-US" sz="2800" dirty="0" smtClean="0"/>
            </a:br>
            <a:r>
              <a:rPr lang="en-US" sz="2800" dirty="0"/>
              <a:t/>
            </a:r>
            <a:br>
              <a:rPr lang="en-US" sz="2800" dirty="0"/>
            </a:br>
            <a:r>
              <a:rPr lang="ur-PK" sz="2800" dirty="0">
                <a:latin typeface="Faiz Lahori Nastaleeq" pitchFamily="2" charset="-78"/>
                <a:cs typeface="Faiz Lahori Nastaleeq" pitchFamily="2" charset="-78"/>
              </a:rPr>
              <a:t>تاکہ آپ صراحت کریں اور اس کی سچائی کو قائم </a:t>
            </a:r>
            <a:r>
              <a:rPr lang="ur-PK" sz="2800" dirty="0" smtClean="0">
                <a:latin typeface="Faiz Lahori Nastaleeq" pitchFamily="2" charset="-78"/>
                <a:cs typeface="Faiz Lahori Nastaleeq" pitchFamily="2" charset="-78"/>
              </a:rPr>
              <a:t>کریں</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a:latin typeface="Faiz Lahori Nastaleeq" pitchFamily="2" charset="-78"/>
                <a:cs typeface="Faiz Lahori Nastaleeq" pitchFamily="2" charset="-78"/>
              </a:rPr>
              <a:t/>
            </a:r>
            <a:br>
              <a:rPr lang="en-US" sz="2800" dirty="0">
                <a:latin typeface="Faiz Lahori Nastaleeq" pitchFamily="2" charset="-78"/>
                <a:cs typeface="Faiz Lahori Nastaleeq" pitchFamily="2" charset="-78"/>
              </a:rPr>
            </a:br>
            <a:r>
              <a:rPr lang="en-US" sz="2800" dirty="0" err="1">
                <a:latin typeface="Kruti Dev 016" pitchFamily="2" charset="0"/>
              </a:rPr>
              <a:t>Rkfd</a:t>
            </a:r>
            <a:r>
              <a:rPr lang="en-US" sz="2800" dirty="0">
                <a:latin typeface="Kruti Dev 016" pitchFamily="2" charset="0"/>
              </a:rPr>
              <a:t> </a:t>
            </a:r>
            <a:r>
              <a:rPr lang="en-US" sz="2800" dirty="0" err="1">
                <a:latin typeface="Kruti Dev 016" pitchFamily="2" charset="0"/>
              </a:rPr>
              <a:t>vki</a:t>
            </a:r>
            <a:r>
              <a:rPr lang="en-US" sz="2800" dirty="0">
                <a:latin typeface="Kruti Dev 016" pitchFamily="2" charset="0"/>
              </a:rPr>
              <a:t> </a:t>
            </a:r>
            <a:r>
              <a:rPr lang="en-US" sz="2800" dirty="0" err="1">
                <a:latin typeface="Kruti Dev 016" pitchFamily="2" charset="0"/>
              </a:rPr>
              <a:t>ljkgr</a:t>
            </a:r>
            <a:r>
              <a:rPr lang="en-US" sz="2800" dirty="0">
                <a:latin typeface="Kruti Dev 016" pitchFamily="2" charset="0"/>
              </a:rPr>
              <a:t> </a:t>
            </a:r>
            <a:r>
              <a:rPr lang="en-US" sz="2800" dirty="0" err="1">
                <a:latin typeface="Kruti Dev 016" pitchFamily="2" charset="0"/>
              </a:rPr>
              <a:t>djsa</a:t>
            </a:r>
            <a:r>
              <a:rPr lang="en-US" sz="2800" dirty="0">
                <a:latin typeface="Kruti Dev 016" pitchFamily="2" charset="0"/>
              </a:rPr>
              <a:t> </a:t>
            </a:r>
            <a:r>
              <a:rPr lang="en-US" sz="2800" dirty="0" err="1">
                <a:latin typeface="Kruti Dev 016" pitchFamily="2" charset="0"/>
              </a:rPr>
              <a:t>vkSj</a:t>
            </a:r>
            <a:r>
              <a:rPr lang="en-US" sz="2800" dirty="0">
                <a:latin typeface="Kruti Dev 016" pitchFamily="2" charset="0"/>
              </a:rPr>
              <a:t> </a:t>
            </a:r>
            <a:r>
              <a:rPr lang="en-US" sz="2800" dirty="0" err="1">
                <a:latin typeface="Kruti Dev 016" pitchFamily="2" charset="0"/>
              </a:rPr>
              <a:t>mldh</a:t>
            </a:r>
            <a:r>
              <a:rPr lang="en-US" sz="2800" dirty="0">
                <a:latin typeface="Kruti Dev 016" pitchFamily="2" charset="0"/>
              </a:rPr>
              <a:t> </a:t>
            </a:r>
            <a:r>
              <a:rPr lang="en-US" sz="2800" dirty="0" err="1">
                <a:latin typeface="Kruti Dev 016" pitchFamily="2" charset="0"/>
              </a:rPr>
              <a:t>lPpkbZ</a:t>
            </a:r>
            <a:r>
              <a:rPr lang="en-US" sz="2800" dirty="0">
                <a:latin typeface="Kruti Dev 016" pitchFamily="2" charset="0"/>
              </a:rPr>
              <a:t> </a:t>
            </a:r>
            <a:r>
              <a:rPr lang="en-US" sz="2800" dirty="0" err="1">
                <a:latin typeface="Kruti Dev 016" pitchFamily="2" charset="0"/>
              </a:rPr>
              <a:t>dks</a:t>
            </a:r>
            <a:r>
              <a:rPr lang="en-US" sz="2800" dirty="0">
                <a:latin typeface="Kruti Dev 016" pitchFamily="2" charset="0"/>
              </a:rPr>
              <a:t> </a:t>
            </a:r>
            <a:r>
              <a:rPr lang="en-US" sz="2800" dirty="0" err="1">
                <a:latin typeface="Kruti Dev 016" pitchFamily="2" charset="0"/>
              </a:rPr>
              <a:t>d+k,e</a:t>
            </a:r>
            <a:r>
              <a:rPr lang="en-US" sz="2800" dirty="0">
                <a:latin typeface="Kruti Dev 016" pitchFamily="2" charset="0"/>
              </a:rPr>
              <a:t> </a:t>
            </a:r>
            <a:r>
              <a:rPr lang="en-US" sz="2800" dirty="0" err="1" smtClean="0">
                <a:latin typeface="Kruti Dev 016" pitchFamily="2" charset="0"/>
              </a:rPr>
              <a:t>djs</a:t>
            </a:r>
            <a:r>
              <a:rPr lang="en-US" sz="2800" dirty="0" smtClean="0">
                <a:latin typeface="Kruti Dev 016" pitchFamily="2" charset="0"/>
              </a:rPr>
              <a:t/>
            </a:r>
            <a:br>
              <a:rPr lang="en-US" sz="2800" dirty="0" smtClean="0">
                <a:latin typeface="Kruti Dev 016" pitchFamily="2" charset="0"/>
              </a:rPr>
            </a:br>
            <a:r>
              <a:rPr lang="en-US" sz="2800" dirty="0" smtClean="0">
                <a:latin typeface="Kruti Dev 016" pitchFamily="2" charset="0"/>
              </a:rPr>
              <a:t/>
            </a:r>
            <a:br>
              <a:rPr lang="en-US" sz="2800" dirty="0" smtClean="0">
                <a:latin typeface="Kruti Dev 016" pitchFamily="2" charset="0"/>
              </a:rPr>
            </a:br>
            <a:r>
              <a:rPr lang="en-US" sz="2800" dirty="0" smtClean="0">
                <a:latin typeface="LMG-Arun" pitchFamily="2" charset="0"/>
                <a:cs typeface="Arial" charset="0"/>
              </a:rPr>
              <a:t> 5MTFGF A\NFVM 5Z T[GL C]HHT </a:t>
            </a:r>
            <a:r>
              <a:rPr lang="en-US" sz="2800" dirty="0" err="1" smtClean="0">
                <a:latin typeface="LMG-Arun" pitchFamily="2" charset="0"/>
                <a:cs typeface="Arial" charset="0"/>
              </a:rPr>
              <a:t>AGFjIF</a:t>
            </a:r>
            <a:r>
              <a:rPr lang="en-US" sz="2800" dirty="0" smtClean="0">
                <a:latin typeface="LMG-Arun" pitchFamily="2" charset="0"/>
                <a:cs typeface="Arial" charset="0"/>
              </a:rPr>
              <a:t> </a:t>
            </a:r>
            <a:r>
              <a:rPr lang="en-US" sz="2800" dirty="0" smtClean="0">
                <a:latin typeface="Kruti Dev 016" pitchFamily="2" charset="0"/>
              </a:rPr>
              <a:t>a</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
        <p:nvSpPr>
          <p:cNvPr id="3" name="Subtitle 2"/>
          <p:cNvSpPr>
            <a:spLocks noGrp="1"/>
          </p:cNvSpPr>
          <p:nvPr>
            <p:ph type="subTitle" idx="1"/>
          </p:nvPr>
        </p:nvSpPr>
        <p:spPr>
          <a:xfrm>
            <a:off x="1371600" y="3276600"/>
            <a:ext cx="8534400" cy="1752600"/>
          </a:xfrm>
        </p:spPr>
        <p:txBody>
          <a:bodyPr/>
          <a:lstStyle/>
          <a:p>
            <a:r>
              <a:rPr lang="ur-PK" dirty="0"/>
              <a:t/>
            </a:r>
            <a:br>
              <a:rPr lang="ur-PK" dirty="0"/>
            </a:br>
            <a:endParaRPr lang="en-US" dirty="0"/>
          </a:p>
        </p:txBody>
      </p:sp>
    </p:spTree>
    <p:extLst>
      <p:ext uri="{BB962C8B-B14F-4D97-AF65-F5344CB8AC3E}">
        <p14:creationId xmlns:p14="http://schemas.microsoft.com/office/powerpoint/2010/main" xmlns="" val="1347214906"/>
      </p:ext>
    </p:extLst>
  </p:cSld>
  <p:clrMapOvr>
    <a:masterClrMapping/>
  </p:clrMapOvr>
  <p:transition>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482975"/>
            <a:ext cx="10363200" cy="1470025"/>
          </a:xfrm>
        </p:spPr>
        <p:txBody>
          <a:bodyPr/>
          <a:lstStyle/>
          <a:p>
            <a:r>
              <a:rPr lang="ur-PK" sz="5200" dirty="0">
                <a:latin typeface="1 MUHAMMADI QURANIC" pitchFamily="66" charset="-78"/>
                <a:cs typeface="1 MUHAMMADI QURANIC" pitchFamily="66" charset="-78"/>
              </a:rPr>
              <a:t>وَأَنْصَاراً لِدِينِهِ</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err="1"/>
              <a:t>ansaran</a:t>
            </a:r>
            <a:r>
              <a:rPr lang="en-US" sz="2800" i="1" dirty="0"/>
              <a:t> </a:t>
            </a:r>
            <a:r>
              <a:rPr lang="en-US" sz="2800" i="1" dirty="0" err="1"/>
              <a:t>lidinihi</a:t>
            </a:r>
            <a:r>
              <a:rPr lang="en-US" sz="2800" dirty="0"/>
              <a:t/>
            </a:r>
            <a:br>
              <a:rPr lang="en-US" sz="2800" dirty="0"/>
            </a:br>
            <a:r>
              <a:rPr lang="en-US" sz="2800" dirty="0" smtClean="0"/>
              <a:t/>
            </a:r>
            <a:br>
              <a:rPr lang="en-US" sz="2800" dirty="0" smtClean="0"/>
            </a:br>
            <a:r>
              <a:rPr lang="en-US" sz="2800" dirty="0" smtClean="0"/>
              <a:t>supporters </a:t>
            </a:r>
            <a:r>
              <a:rPr lang="en-US" sz="2800" dirty="0"/>
              <a:t>of His religion</a:t>
            </a:r>
            <a:r>
              <a:rPr lang="en-US" sz="2800" dirty="0" smtClean="0"/>
              <a:t>,</a:t>
            </a:r>
            <a:br>
              <a:rPr lang="en-US" sz="2800" dirty="0" smtClean="0"/>
            </a:br>
            <a:r>
              <a:rPr lang="en-US" sz="2800" dirty="0"/>
              <a:t/>
            </a:r>
            <a:br>
              <a:rPr lang="en-US" sz="2800" dirty="0"/>
            </a:br>
            <a:r>
              <a:rPr lang="ur-PK" sz="2800" dirty="0">
                <a:latin typeface="Faiz Lahori Nastaleeq" pitchFamily="2" charset="-78"/>
                <a:cs typeface="Faiz Lahori Nastaleeq" pitchFamily="2" charset="-78"/>
              </a:rPr>
              <a:t>تاکہ آپ صراحت کریں اور اس کی سچائی کو قائم </a:t>
            </a:r>
            <a:r>
              <a:rPr lang="ur-PK" sz="2800" dirty="0" smtClean="0">
                <a:latin typeface="Faiz Lahori Nastaleeq" pitchFamily="2" charset="-78"/>
                <a:cs typeface="Faiz Lahori Nastaleeq" pitchFamily="2" charset="-78"/>
              </a:rPr>
              <a:t>کریں</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a:latin typeface="Faiz Lahori Nastaleeq" pitchFamily="2" charset="-78"/>
                <a:cs typeface="Faiz Lahori Nastaleeq" pitchFamily="2" charset="-78"/>
              </a:rPr>
              <a:t/>
            </a:r>
            <a:br>
              <a:rPr lang="en-US" sz="2800" dirty="0">
                <a:latin typeface="Faiz Lahori Nastaleeq" pitchFamily="2" charset="-78"/>
                <a:cs typeface="Faiz Lahori Nastaleeq" pitchFamily="2" charset="-78"/>
              </a:rPr>
            </a:br>
            <a:r>
              <a:rPr lang="en-US" sz="2800" dirty="0" err="1">
                <a:latin typeface="Kruti Dev 016" pitchFamily="2" charset="0"/>
              </a:rPr>
              <a:t>mlds</a:t>
            </a:r>
            <a:r>
              <a:rPr lang="en-US" sz="2800" dirty="0">
                <a:latin typeface="Kruti Dev 016" pitchFamily="2" charset="0"/>
              </a:rPr>
              <a:t> et++</a:t>
            </a:r>
            <a:r>
              <a:rPr lang="en-US" sz="2800" dirty="0" err="1">
                <a:latin typeface="Kruti Dev 016" pitchFamily="2" charset="0"/>
              </a:rPr>
              <a:t>gc</a:t>
            </a:r>
            <a:r>
              <a:rPr lang="en-US" sz="2800" dirty="0">
                <a:latin typeface="Kruti Dev 016" pitchFamily="2" charset="0"/>
              </a:rPr>
              <a:t> </a:t>
            </a:r>
            <a:r>
              <a:rPr lang="en-US" sz="2800" dirty="0" err="1">
                <a:latin typeface="Kruti Dev 016" pitchFamily="2" charset="0"/>
              </a:rPr>
              <a:t>ds</a:t>
            </a:r>
            <a:r>
              <a:rPr lang="en-US" sz="2800" dirty="0">
                <a:latin typeface="Kruti Dev 016" pitchFamily="2" charset="0"/>
              </a:rPr>
              <a:t> </a:t>
            </a:r>
            <a:r>
              <a:rPr lang="en-US" sz="2800" dirty="0" err="1" smtClean="0">
                <a:latin typeface="Kruti Dev 016" pitchFamily="2" charset="0"/>
              </a:rPr>
              <a:t>iSjksdkj</a:t>
            </a:r>
            <a:r>
              <a:rPr lang="en-US" sz="2800" dirty="0" smtClean="0">
                <a:latin typeface="Kruti Dev 016" pitchFamily="2" charset="0"/>
              </a:rPr>
              <a:t/>
            </a:r>
            <a:br>
              <a:rPr lang="en-US" sz="2800" dirty="0" smtClean="0">
                <a:latin typeface="Kruti Dev 016" pitchFamily="2" charset="0"/>
              </a:rPr>
            </a:br>
            <a:r>
              <a:rPr lang="en-US" sz="2800" dirty="0" smtClean="0">
                <a:latin typeface="Kruti Dev 016" pitchFamily="2" charset="0"/>
              </a:rPr>
              <a:t/>
            </a:r>
            <a:br>
              <a:rPr lang="en-US" sz="2800" dirty="0" smtClean="0">
                <a:latin typeface="Kruti Dev 016" pitchFamily="2" charset="0"/>
              </a:rPr>
            </a:br>
            <a:r>
              <a:rPr lang="en-US" sz="2800" dirty="0" smtClean="0">
                <a:latin typeface="LMG-Arun" pitchFamily="2" charset="0"/>
                <a:cs typeface="Arial" charset="0"/>
              </a:rPr>
              <a:t>T[GF NLGGF VF5G[ </a:t>
            </a:r>
            <a:r>
              <a:rPr lang="en-US" sz="2800" dirty="0" err="1" smtClean="0">
                <a:latin typeface="LMG-Arun" pitchFamily="2" charset="0"/>
                <a:cs typeface="Arial" charset="0"/>
              </a:rPr>
              <a:t>Vg;FZ</a:t>
            </a:r>
            <a:r>
              <a:rPr lang="en-US" sz="2800" dirty="0" smtClean="0">
                <a:latin typeface="LMG-Arun" pitchFamily="2" charset="0"/>
                <a:cs typeface="Arial" charset="0"/>
              </a:rPr>
              <a:t> AGFjIF4 </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3653635178"/>
      </p:ext>
    </p:extLst>
  </p:cSld>
  <p:clrMapOvr>
    <a:masterClrMapping/>
  </p:clrMapOvr>
  <p:transition>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505200"/>
            <a:ext cx="10363200" cy="1470025"/>
          </a:xfrm>
        </p:spPr>
        <p:txBody>
          <a:bodyPr/>
          <a:lstStyle/>
          <a:p>
            <a:r>
              <a:rPr lang="ur-PK" sz="5200" dirty="0">
                <a:latin typeface="1 MUHAMMADI QURANIC" pitchFamily="66" charset="-78"/>
                <a:cs typeface="1 MUHAMMADI QURANIC" pitchFamily="66" charset="-78"/>
              </a:rPr>
              <a:t>وَحَفَظَةً لِسِرِّهِ</a:t>
            </a:r>
            <a:r>
              <a:rPr lang="en-US" sz="5200" dirty="0">
                <a:latin typeface="1 MUHAMMADI QURANIC" pitchFamily="66" charset="-78"/>
                <a:cs typeface="1 MUHAMMADI QURANIC" pitchFamily="66" charset="-78"/>
              </a:rPr>
              <a:t/>
            </a:r>
            <a:br>
              <a:rPr lang="en-US" sz="5200" dirty="0">
                <a:latin typeface="1 MUHAMMADI QURANIC" pitchFamily="66" charset="-78"/>
                <a:cs typeface="1 MUHAMMADI QURANIC" pitchFamily="66" charset="-78"/>
              </a:rPr>
            </a:br>
            <a:r>
              <a:rPr lang="en-US" sz="2800" dirty="0" smtClean="0">
                <a:latin typeface="1 MUHAMMADI QURANIC" pitchFamily="66" charset="-78"/>
                <a:cs typeface="1 MUHAMMADI QURANIC" pitchFamily="66" charset="-78"/>
              </a:rPr>
              <a:t/>
            </a:r>
            <a:br>
              <a:rPr lang="en-US" sz="2800" dirty="0" smtClean="0">
                <a:latin typeface="1 MUHAMMADI QURANIC" pitchFamily="66" charset="-78"/>
                <a:cs typeface="1 MUHAMMADI QURANIC" pitchFamily="66" charset="-78"/>
              </a:rPr>
            </a:br>
            <a:r>
              <a:rPr lang="en-US" sz="2800" i="1" dirty="0" err="1" smtClean="0"/>
              <a:t>wa</a:t>
            </a:r>
            <a:r>
              <a:rPr lang="en-US" sz="2800" i="1" dirty="0" smtClean="0"/>
              <a:t> </a:t>
            </a:r>
            <a:r>
              <a:rPr lang="en-US" sz="2800" i="1" dirty="0" err="1"/>
              <a:t>hafazatan</a:t>
            </a:r>
            <a:r>
              <a:rPr lang="en-US" sz="2800" i="1" dirty="0"/>
              <a:t> </a:t>
            </a:r>
            <a:r>
              <a:rPr lang="en-US" sz="2800" i="1" dirty="0" err="1"/>
              <a:t>lisirrihi</a:t>
            </a:r>
            <a:r>
              <a:rPr lang="en-US" sz="2800" dirty="0"/>
              <a:t/>
            </a:r>
            <a:br>
              <a:rPr lang="en-US" sz="2800" dirty="0"/>
            </a:br>
            <a:r>
              <a:rPr lang="en-US" sz="2800" dirty="0" smtClean="0"/>
              <a:t/>
            </a:r>
            <a:br>
              <a:rPr lang="en-US" sz="2800" dirty="0" smtClean="0"/>
            </a:br>
            <a:r>
              <a:rPr lang="en-US" sz="2800" dirty="0" smtClean="0"/>
              <a:t>keepers </a:t>
            </a:r>
            <a:r>
              <a:rPr lang="en-US" sz="2800" dirty="0"/>
              <a:t>of His secret</a:t>
            </a:r>
            <a:r>
              <a:rPr lang="en-US" sz="2800" dirty="0" smtClean="0"/>
              <a:t>,</a:t>
            </a:r>
            <a:br>
              <a:rPr lang="en-US" sz="2800" dirty="0" smtClean="0"/>
            </a:br>
            <a:r>
              <a:rPr lang="en-US" sz="2800" dirty="0"/>
              <a:t/>
            </a:r>
            <a:br>
              <a:rPr lang="en-US" sz="2800" dirty="0"/>
            </a:br>
            <a:r>
              <a:rPr lang="ur-PK" sz="2800" dirty="0">
                <a:latin typeface="Faiz Lahori Nastaleeq" pitchFamily="2" charset="-78"/>
                <a:cs typeface="Faiz Lahori Nastaleeq" pitchFamily="2" charset="-78"/>
              </a:rPr>
              <a:t>اس کے اعتماد کی حفاظت </a:t>
            </a:r>
            <a:r>
              <a:rPr lang="ur-PK" sz="2800" dirty="0" smtClean="0">
                <a:latin typeface="Faiz Lahori Nastaleeq" pitchFamily="2" charset="-78"/>
                <a:cs typeface="Faiz Lahori Nastaleeq" pitchFamily="2" charset="-78"/>
              </a:rPr>
              <a:t>کرو</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a:latin typeface="Faiz Lahori Nastaleeq" pitchFamily="2" charset="-78"/>
                <a:cs typeface="Faiz Lahori Nastaleeq" pitchFamily="2" charset="-78"/>
              </a:rPr>
              <a:t/>
            </a:r>
            <a:br>
              <a:rPr lang="en-US" sz="2800" dirty="0">
                <a:latin typeface="Faiz Lahori Nastaleeq" pitchFamily="2" charset="-78"/>
                <a:cs typeface="Faiz Lahori Nastaleeq" pitchFamily="2" charset="-78"/>
              </a:rPr>
            </a:br>
            <a:r>
              <a:rPr lang="en-US" sz="2800" dirty="0" err="1">
                <a:latin typeface="Kruti Dev 016" pitchFamily="2" charset="0"/>
              </a:rPr>
              <a:t>mlds</a:t>
            </a:r>
            <a:r>
              <a:rPr lang="en-US" sz="2800" dirty="0">
                <a:latin typeface="Kruti Dev 016" pitchFamily="2" charset="0"/>
              </a:rPr>
              <a:t> ,</a:t>
            </a:r>
            <a:r>
              <a:rPr lang="en-US" sz="2800" dirty="0" err="1">
                <a:latin typeface="Kruti Dev 016" pitchFamily="2" charset="0"/>
              </a:rPr>
              <a:t>srekn</a:t>
            </a:r>
            <a:r>
              <a:rPr lang="en-US" sz="2800" dirty="0">
                <a:latin typeface="Kruti Dev 016" pitchFamily="2" charset="0"/>
              </a:rPr>
              <a:t> dh </a:t>
            </a:r>
            <a:r>
              <a:rPr lang="en-US" sz="2800" dirty="0" err="1">
                <a:latin typeface="Kruti Dev 016" pitchFamily="2" charset="0"/>
              </a:rPr>
              <a:t>fgQkt+r</a:t>
            </a:r>
            <a:r>
              <a:rPr lang="en-US" sz="2800" dirty="0">
                <a:latin typeface="Kruti Dev 016" pitchFamily="2" charset="0"/>
              </a:rPr>
              <a:t> </a:t>
            </a:r>
            <a:r>
              <a:rPr lang="en-US" sz="2800" dirty="0" err="1" smtClean="0">
                <a:latin typeface="Kruti Dev 016" pitchFamily="2" charset="0"/>
              </a:rPr>
              <a:t>djks</a:t>
            </a:r>
            <a:r>
              <a:rPr lang="en-US" sz="2800" dirty="0" smtClean="0">
                <a:latin typeface="Kruti Dev 016" pitchFamily="2" charset="0"/>
              </a:rPr>
              <a:t/>
            </a:r>
            <a:br>
              <a:rPr lang="en-US" sz="2800" dirty="0" smtClean="0">
                <a:latin typeface="Kruti Dev 016" pitchFamily="2" charset="0"/>
              </a:rPr>
            </a:br>
            <a:r>
              <a:rPr lang="en-US" sz="2800" dirty="0" smtClean="0">
                <a:latin typeface="Kruti Dev 016" pitchFamily="2" charset="0"/>
              </a:rPr>
              <a:t/>
            </a:r>
            <a:br>
              <a:rPr lang="en-US" sz="2800" dirty="0" smtClean="0">
                <a:latin typeface="Kruti Dev 016" pitchFamily="2" charset="0"/>
              </a:rPr>
            </a:br>
            <a:r>
              <a:rPr lang="en-US" sz="2800" dirty="0" smtClean="0">
                <a:latin typeface="LMG-Arun" pitchFamily="2" charset="0"/>
                <a:cs typeface="Arial" charset="0"/>
              </a:rPr>
              <a:t> T[GF E[NMGF VF5G[ ZB[JF/ </a:t>
            </a:r>
            <a:r>
              <a:rPr lang="en-US" sz="2800" dirty="0" err="1" smtClean="0">
                <a:latin typeface="LMG-Arun" pitchFamily="2" charset="0"/>
                <a:cs typeface="Arial" charset="0"/>
              </a:rPr>
              <a:t>AGFjIF</a:t>
            </a:r>
            <a:r>
              <a:rPr lang="en-US" sz="2800" dirty="0" smtClean="0">
                <a:latin typeface="LMG-Arun" pitchFamily="2" charset="0"/>
                <a:cs typeface="Arial" charset="0"/>
              </a:rPr>
              <a:t> </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3777352890"/>
      </p:ext>
    </p:extLst>
  </p:cSld>
  <p:clrMapOvr>
    <a:masterClrMapping/>
  </p:clrMapOvr>
  <p:transition>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352800"/>
            <a:ext cx="10363200" cy="1470025"/>
          </a:xfrm>
        </p:spPr>
        <p:txBody>
          <a:bodyPr/>
          <a:lstStyle/>
          <a:p>
            <a:r>
              <a:rPr lang="ur-PK" sz="5200" dirty="0">
                <a:latin typeface="1 MUHAMMADI QURANIC" pitchFamily="66" charset="-78"/>
                <a:cs typeface="1 MUHAMMADI QURANIC" pitchFamily="66" charset="-78"/>
              </a:rPr>
              <a:t>وَخَزَنَةً لِعِلْمِهِ</a:t>
            </a:r>
            <a:r>
              <a:rPr lang="en-US" sz="5200" dirty="0">
                <a:latin typeface="1 MUHAMMADI QURANIC" pitchFamily="66" charset="-78"/>
                <a:cs typeface="1 MUHAMMADI QURANIC" pitchFamily="66" charset="-78"/>
              </a:rPr>
              <a:t/>
            </a:r>
            <a:br>
              <a:rPr lang="en-US" sz="5200" dirty="0">
                <a:latin typeface="1 MUHAMMADI QURANIC" pitchFamily="66" charset="-78"/>
                <a:cs typeface="1 MUHAMMADI QURANIC" pitchFamily="66" charset="-78"/>
              </a:rPr>
            </a:br>
            <a:r>
              <a:rPr lang="en-US" sz="2800" dirty="0" smtClean="0">
                <a:latin typeface="1 MUHAMMADI QURANIC" pitchFamily="66" charset="-78"/>
                <a:cs typeface="1 MUHAMMADI QURANIC" pitchFamily="66" charset="-78"/>
              </a:rPr>
              <a:t/>
            </a:r>
            <a:br>
              <a:rPr lang="en-US" sz="2800" dirty="0" smtClean="0">
                <a:latin typeface="1 MUHAMMADI QURANIC" pitchFamily="66" charset="-78"/>
                <a:cs typeface="1 MUHAMMADI QURANIC" pitchFamily="66" charset="-78"/>
              </a:rPr>
            </a:br>
            <a:r>
              <a:rPr lang="en-US" sz="2800" i="1" dirty="0" err="1" smtClean="0"/>
              <a:t>wa</a:t>
            </a:r>
            <a:r>
              <a:rPr lang="en-US" sz="2800" i="1" dirty="0" smtClean="0"/>
              <a:t> </a:t>
            </a:r>
            <a:r>
              <a:rPr lang="en-US" sz="2800" i="1" dirty="0" err="1"/>
              <a:t>khazanatan</a:t>
            </a:r>
            <a:r>
              <a:rPr lang="en-US" sz="2800" i="1" dirty="0"/>
              <a:t> </a:t>
            </a:r>
            <a:r>
              <a:rPr lang="en-US" sz="2800" i="1" dirty="0" err="1"/>
              <a:t>li`ilmihi</a:t>
            </a:r>
            <a:r>
              <a:rPr lang="en-US" sz="2800" dirty="0"/>
              <a:t/>
            </a:r>
            <a:br>
              <a:rPr lang="en-US" sz="2800" dirty="0"/>
            </a:br>
            <a:r>
              <a:rPr lang="en-US" sz="2800" dirty="0" smtClean="0"/>
              <a:t/>
            </a:r>
            <a:br>
              <a:rPr lang="en-US" sz="2800" dirty="0" smtClean="0"/>
            </a:br>
            <a:r>
              <a:rPr lang="en-US" sz="2800" dirty="0" smtClean="0"/>
              <a:t>hoarders </a:t>
            </a:r>
            <a:r>
              <a:rPr lang="en-US" sz="2800" dirty="0"/>
              <a:t>of His knowledge</a:t>
            </a:r>
            <a:r>
              <a:rPr lang="en-US" sz="2800" dirty="0" smtClean="0"/>
              <a:t>,</a:t>
            </a:r>
            <a:br>
              <a:rPr lang="en-US" sz="2800" dirty="0" smtClean="0"/>
            </a:br>
            <a:r>
              <a:rPr lang="en-US" sz="2800" dirty="0"/>
              <a:t/>
            </a:r>
            <a:br>
              <a:rPr lang="en-US" sz="2800" dirty="0"/>
            </a:br>
            <a:r>
              <a:rPr lang="ur-PK" sz="2800" dirty="0">
                <a:latin typeface="Faiz Lahori Nastaleeq" pitchFamily="2" charset="-78"/>
                <a:cs typeface="Faiz Lahori Nastaleeq" pitchFamily="2" charset="-78"/>
              </a:rPr>
              <a:t>اس </a:t>
            </a:r>
            <a:r>
              <a:rPr lang="ur-PK" sz="2800" dirty="0" smtClean="0">
                <a:latin typeface="Faiz Lahori Nastaleeq" pitchFamily="2" charset="-78"/>
                <a:cs typeface="Faiz Lahori Nastaleeq" pitchFamily="2" charset="-78"/>
              </a:rPr>
              <a:t>کے </a:t>
            </a:r>
            <a:r>
              <a:rPr lang="ur-PK" sz="2800" dirty="0">
                <a:latin typeface="Faiz Lahori Nastaleeq" pitchFamily="2" charset="-78"/>
                <a:cs typeface="Faiz Lahori Nastaleeq" pitchFamily="2" charset="-78"/>
              </a:rPr>
              <a:t>علم </a:t>
            </a:r>
            <a:r>
              <a:rPr lang="ur-PK" sz="2800" dirty="0" smtClean="0">
                <a:latin typeface="Faiz Lahori Nastaleeq" pitchFamily="2" charset="-78"/>
                <a:cs typeface="Faiz Lahori Nastaleeq" pitchFamily="2" charset="-78"/>
              </a:rPr>
              <a:t>خزانہ</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a:latin typeface="Faiz Lahori Nastaleeq" pitchFamily="2" charset="-78"/>
                <a:cs typeface="Faiz Lahori Nastaleeq" pitchFamily="2" charset="-78"/>
              </a:rPr>
              <a:t/>
            </a:r>
            <a:br>
              <a:rPr lang="en-US" sz="2800" dirty="0">
                <a:latin typeface="Faiz Lahori Nastaleeq" pitchFamily="2" charset="-78"/>
                <a:cs typeface="Faiz Lahori Nastaleeq" pitchFamily="2" charset="-78"/>
              </a:rPr>
            </a:br>
            <a:r>
              <a:rPr lang="en-US" sz="2800" dirty="0" err="1" smtClean="0">
                <a:latin typeface="Kruti Dev 016" pitchFamily="2" charset="0"/>
              </a:rPr>
              <a:t>mlds</a:t>
            </a:r>
            <a:r>
              <a:rPr lang="en-US" sz="2800" dirty="0" smtClean="0">
                <a:latin typeface="Kruti Dev 016" pitchFamily="2" charset="0"/>
              </a:rPr>
              <a:t> </a:t>
            </a:r>
            <a:r>
              <a:rPr lang="en-US" sz="2800" dirty="0" err="1">
                <a:latin typeface="Kruti Dev 016" pitchFamily="2" charset="0"/>
              </a:rPr>
              <a:t>bYe</a:t>
            </a:r>
            <a:r>
              <a:rPr lang="en-US" sz="2800" dirty="0">
                <a:latin typeface="Kruti Dev 016" pitchFamily="2" charset="0"/>
              </a:rPr>
              <a:t> [</a:t>
            </a:r>
            <a:r>
              <a:rPr lang="en-US" sz="2800" dirty="0" err="1" smtClean="0">
                <a:latin typeface="Kruti Dev 016" pitchFamily="2" charset="0"/>
              </a:rPr>
              <a:t>k+t+kuk</a:t>
            </a:r>
            <a:r>
              <a:rPr lang="en-US" sz="2800" dirty="0" smtClean="0">
                <a:latin typeface="Kruti Dev 016" pitchFamily="2" charset="0"/>
              </a:rPr>
              <a:t/>
            </a:r>
            <a:br>
              <a:rPr lang="en-US" sz="2800" dirty="0" smtClean="0">
                <a:latin typeface="Kruti Dev 016" pitchFamily="2" charset="0"/>
              </a:rPr>
            </a:br>
            <a:r>
              <a:rPr lang="en-US" sz="2800" dirty="0" smtClean="0">
                <a:latin typeface="Kruti Dev 016" pitchFamily="2" charset="0"/>
              </a:rPr>
              <a:t/>
            </a:r>
            <a:br>
              <a:rPr lang="en-US" sz="2800" dirty="0" smtClean="0">
                <a:latin typeface="Kruti Dev 016" pitchFamily="2" charset="0"/>
              </a:rPr>
            </a:br>
            <a:r>
              <a:rPr lang="en-US" sz="2800" dirty="0" smtClean="0">
                <a:latin typeface="LMG-Arun" pitchFamily="2" charset="0"/>
                <a:cs typeface="Arial" charset="0"/>
              </a:rPr>
              <a:t>5MTFGF .&lt;DGF </a:t>
            </a:r>
            <a:r>
              <a:rPr lang="en-US" sz="2800" dirty="0" err="1" smtClean="0">
                <a:latin typeface="LMG-Arun" pitchFamily="2" charset="0"/>
                <a:cs typeface="Arial" charset="0"/>
              </a:rPr>
              <a:t>BhFGF</a:t>
            </a:r>
            <a:r>
              <a:rPr lang="en-US" sz="2800" dirty="0" smtClean="0">
                <a:latin typeface="LMG-Arun" pitchFamily="2" charset="0"/>
                <a:cs typeface="Arial" charset="0"/>
              </a:rPr>
              <a:t> AGFjIF4 </a:t>
            </a: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547169077"/>
      </p:ext>
    </p:extLst>
  </p:cSld>
  <p:clrMapOvr>
    <a:masterClrMapping/>
  </p:clrMapOvr>
  <p:transition>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406775"/>
            <a:ext cx="10363200" cy="1470025"/>
          </a:xfrm>
        </p:spPr>
        <p:txBody>
          <a:bodyPr/>
          <a:lstStyle/>
          <a:p>
            <a:r>
              <a:rPr lang="ur-PK" sz="5200" dirty="0">
                <a:latin typeface="1 MUHAMMADI QURANIC" pitchFamily="66" charset="-78"/>
                <a:cs typeface="1 MUHAMMADI QURANIC" pitchFamily="66" charset="-78"/>
              </a:rPr>
              <a:t>وَمُسْتَوْدَعاً لِحِكْمَتِهِ</a:t>
            </a:r>
            <a:r>
              <a:rPr lang="en-US" sz="5200" dirty="0">
                <a:latin typeface="1 MUHAMMADI QURANIC" pitchFamily="66" charset="-78"/>
                <a:cs typeface="1 MUHAMMADI QURANIC" pitchFamily="66" charset="-78"/>
              </a:rPr>
              <a:t/>
            </a:r>
            <a:br>
              <a:rPr lang="en-US" sz="5200" dirty="0">
                <a:latin typeface="1 MUHAMMADI QURANIC" pitchFamily="66" charset="-78"/>
                <a:cs typeface="1 MUHAMMADI QURANIC" pitchFamily="66" charset="-78"/>
              </a:rPr>
            </a:br>
            <a:r>
              <a:rPr lang="en-US" sz="2800" dirty="0" smtClean="0">
                <a:latin typeface="1 MUHAMMADI QURANIC" pitchFamily="66" charset="-78"/>
                <a:cs typeface="1 MUHAMMADI QURANIC" pitchFamily="66" charset="-78"/>
              </a:rPr>
              <a:t/>
            </a:r>
            <a:br>
              <a:rPr lang="en-US" sz="2800" dirty="0" smtClean="0">
                <a:latin typeface="1 MUHAMMADI QURANIC" pitchFamily="66" charset="-78"/>
                <a:cs typeface="1 MUHAMMADI QURANIC" pitchFamily="66" charset="-78"/>
              </a:rPr>
            </a:br>
            <a:r>
              <a:rPr lang="en-US" sz="2800" i="1" dirty="0" err="1" smtClean="0"/>
              <a:t>wa</a:t>
            </a:r>
            <a:r>
              <a:rPr lang="en-US" sz="2800" i="1" dirty="0" smtClean="0"/>
              <a:t> </a:t>
            </a:r>
            <a:r>
              <a:rPr lang="en-US" sz="2800" i="1" dirty="0" err="1"/>
              <a:t>mustawda`an</a:t>
            </a:r>
            <a:r>
              <a:rPr lang="en-US" sz="2800" i="1" dirty="0"/>
              <a:t> </a:t>
            </a:r>
            <a:r>
              <a:rPr lang="en-US" sz="2800" i="1" dirty="0" err="1" smtClean="0"/>
              <a:t>lihikmatihi</a:t>
            </a:r>
            <a:r>
              <a:rPr lang="en-US" sz="2800" i="1" dirty="0" smtClean="0"/>
              <a:t/>
            </a:r>
            <a:br>
              <a:rPr lang="en-US" sz="2800" i="1" dirty="0" smtClean="0"/>
            </a:br>
            <a:r>
              <a:rPr lang="en-US" sz="2800" dirty="0"/>
              <a:t/>
            </a:r>
            <a:br>
              <a:rPr lang="en-US" sz="2800" dirty="0"/>
            </a:br>
            <a:r>
              <a:rPr lang="en-US" sz="2800" dirty="0"/>
              <a:t>stores of His wisdom</a:t>
            </a:r>
            <a:r>
              <a:rPr lang="en-US" sz="2800" dirty="0" smtClean="0"/>
              <a:t>,</a:t>
            </a:r>
            <a:br>
              <a:rPr lang="en-US" sz="2800" dirty="0" smtClean="0"/>
            </a:br>
            <a:r>
              <a:rPr lang="en-US" sz="2800" dirty="0"/>
              <a:t/>
            </a:r>
            <a:br>
              <a:rPr lang="en-US" sz="2800" dirty="0"/>
            </a:br>
            <a:r>
              <a:rPr lang="ur-PK" sz="2800" dirty="0" smtClean="0">
                <a:latin typeface="Faiz Lahori Nastaleeq" pitchFamily="2" charset="-78"/>
                <a:cs typeface="Faiz Lahori Nastaleeq" pitchFamily="2" charset="-78"/>
              </a:rPr>
              <a:t>اور </a:t>
            </a:r>
            <a:r>
              <a:rPr lang="ur-PK" sz="2800" dirty="0">
                <a:latin typeface="Faiz Lahori Nastaleeq" pitchFamily="2" charset="-78"/>
                <a:cs typeface="Faiz Lahori Nastaleeq" pitchFamily="2" charset="-78"/>
              </a:rPr>
              <a:t>اس کی حکمت کا </a:t>
            </a:r>
            <a:r>
              <a:rPr lang="ur-PK" sz="2800" dirty="0" smtClean="0">
                <a:latin typeface="Faiz Lahori Nastaleeq" pitchFamily="2" charset="-78"/>
                <a:cs typeface="Faiz Lahori Nastaleeq" pitchFamily="2" charset="-78"/>
              </a:rPr>
              <a:t>ذخیرہ</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a:latin typeface="Faiz Lahori Nastaleeq" pitchFamily="2" charset="-78"/>
                <a:cs typeface="Faiz Lahori Nastaleeq" pitchFamily="2" charset="-78"/>
              </a:rPr>
              <a:t/>
            </a:r>
            <a:br>
              <a:rPr lang="en-US" sz="2800" dirty="0">
                <a:latin typeface="Faiz Lahori Nastaleeq" pitchFamily="2" charset="-78"/>
                <a:cs typeface="Faiz Lahori Nastaleeq" pitchFamily="2" charset="-78"/>
              </a:rPr>
            </a:br>
            <a:r>
              <a:rPr lang="en-US" sz="2800" dirty="0" err="1">
                <a:latin typeface="Kruti Dev 016" pitchFamily="2" charset="0"/>
              </a:rPr>
              <a:t>vkSj</a:t>
            </a:r>
            <a:r>
              <a:rPr lang="en-US" sz="2800" dirty="0">
                <a:latin typeface="Kruti Dev 016" pitchFamily="2" charset="0"/>
              </a:rPr>
              <a:t> </a:t>
            </a:r>
            <a:r>
              <a:rPr lang="en-US" sz="2800" dirty="0" err="1">
                <a:latin typeface="Kruti Dev 016" pitchFamily="2" charset="0"/>
              </a:rPr>
              <a:t>mldh</a:t>
            </a:r>
            <a:r>
              <a:rPr lang="en-US" sz="2800" dirty="0">
                <a:latin typeface="Kruti Dev 016" pitchFamily="2" charset="0"/>
              </a:rPr>
              <a:t> </a:t>
            </a:r>
            <a:r>
              <a:rPr lang="en-US" sz="2800" dirty="0" err="1">
                <a:latin typeface="Kruti Dev 016" pitchFamily="2" charset="0"/>
              </a:rPr>
              <a:t>fgder</a:t>
            </a:r>
            <a:r>
              <a:rPr lang="en-US" sz="2800" dirty="0">
                <a:latin typeface="Kruti Dev 016" pitchFamily="2" charset="0"/>
              </a:rPr>
              <a:t> </a:t>
            </a:r>
            <a:r>
              <a:rPr lang="en-US" sz="2800" dirty="0" err="1">
                <a:latin typeface="Kruti Dev 016" pitchFamily="2" charset="0"/>
              </a:rPr>
              <a:t>dk</a:t>
            </a:r>
            <a:r>
              <a:rPr lang="en-US" sz="2800" dirty="0">
                <a:latin typeface="Kruti Dev 016" pitchFamily="2" charset="0"/>
              </a:rPr>
              <a:t> t+[</a:t>
            </a:r>
            <a:r>
              <a:rPr lang="en-US" sz="2800" dirty="0" err="1" smtClean="0">
                <a:latin typeface="Kruti Dev 016" pitchFamily="2" charset="0"/>
              </a:rPr>
              <a:t>k+hjk</a:t>
            </a:r>
            <a:r>
              <a:rPr lang="en-US" sz="2800" dirty="0" smtClean="0">
                <a:latin typeface="Kruti Dev 016" pitchFamily="2" charset="0"/>
              </a:rPr>
              <a:t/>
            </a:r>
            <a:br>
              <a:rPr lang="en-US" sz="2800" dirty="0" smtClean="0">
                <a:latin typeface="Kruti Dev 016" pitchFamily="2" charset="0"/>
              </a:rPr>
            </a:br>
            <a:r>
              <a:rPr lang="en-US" sz="2800" dirty="0" smtClean="0">
                <a:latin typeface="Kruti Dev 016" pitchFamily="2" charset="0"/>
              </a:rPr>
              <a:t/>
            </a:r>
            <a:br>
              <a:rPr lang="en-US" sz="2800" dirty="0" smtClean="0">
                <a:latin typeface="Kruti Dev 016" pitchFamily="2" charset="0"/>
              </a:rPr>
            </a:br>
            <a:r>
              <a:rPr lang="en-US" sz="2800" dirty="0" smtClean="0">
                <a:latin typeface="LMG-Arun" pitchFamily="2" charset="0"/>
                <a:cs typeface="Arial" charset="0"/>
              </a:rPr>
              <a:t>T[GL </a:t>
            </a:r>
            <a:r>
              <a:rPr lang="en-US" sz="2800" dirty="0" err="1" smtClean="0">
                <a:latin typeface="LMG-Arun" pitchFamily="2" charset="0"/>
                <a:cs typeface="Arial" charset="0"/>
              </a:rPr>
              <a:t>lCSDTG</a:t>
            </a:r>
            <a:r>
              <a:rPr lang="en-US" sz="2800" dirty="0" smtClean="0">
                <a:latin typeface="LMG-Arun" pitchFamily="2" charset="0"/>
                <a:cs typeface="Arial" charset="0"/>
              </a:rPr>
              <a:t>[ VDFGT ZFBJFGF  :Y/M </a:t>
            </a:r>
            <a:r>
              <a:rPr lang="en-US" sz="2800" dirty="0" err="1" smtClean="0">
                <a:latin typeface="LMG-Arun" pitchFamily="2" charset="0"/>
                <a:cs typeface="Arial" charset="0"/>
              </a:rPr>
              <a:t>AGFjIF</a:t>
            </a:r>
            <a:r>
              <a:rPr lang="en-US" sz="2800" dirty="0"/>
              <a:t/>
            </a:r>
            <a:br>
              <a:rPr lang="en-US" sz="2800" dirty="0"/>
            </a:br>
            <a:r>
              <a:rPr lang="en-US" sz="2800" dirty="0">
                <a:latin typeface="Faiz Lahori Nastaleeq" pitchFamily="2" charset="-78"/>
                <a:cs typeface="Faiz Lahori Nastaleeq" pitchFamily="2" charset="-78"/>
              </a:rPr>
              <a:t/>
            </a:r>
            <a:br>
              <a:rPr lang="en-US"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407352511"/>
      </p:ext>
    </p:extLst>
  </p:cSld>
  <p:clrMapOvr>
    <a:masterClrMapping/>
  </p:clrMapOvr>
  <p:transition>
    <p:fad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482975"/>
            <a:ext cx="10363200" cy="1470025"/>
          </a:xfrm>
        </p:spPr>
        <p:txBody>
          <a:bodyPr/>
          <a:lstStyle/>
          <a:p>
            <a:r>
              <a:rPr lang="ur-PK" sz="5200" dirty="0">
                <a:latin typeface="1 MUHAMMADI QURANIC" pitchFamily="66" charset="-78"/>
                <a:cs typeface="1 MUHAMMADI QURANIC" pitchFamily="66" charset="-78"/>
              </a:rPr>
              <a:t>وَتَرَاجِمَةً لِوَحْيِهِ</a:t>
            </a:r>
            <a:r>
              <a:rPr lang="en-US" sz="5200" dirty="0"/>
              <a:t/>
            </a:r>
            <a:br>
              <a:rPr lang="en-US" sz="5200" dirty="0"/>
            </a:br>
            <a:r>
              <a:rPr lang="en-US" sz="2800" dirty="0" smtClean="0"/>
              <a:t/>
            </a:r>
            <a:br>
              <a:rPr lang="en-US" sz="2800" dirty="0" smtClean="0"/>
            </a:br>
            <a:r>
              <a:rPr lang="en-US" sz="2800" i="1" dirty="0" err="1" smtClean="0"/>
              <a:t>wa</a:t>
            </a:r>
            <a:r>
              <a:rPr lang="en-US" sz="2800" i="1" dirty="0" smtClean="0"/>
              <a:t> </a:t>
            </a:r>
            <a:r>
              <a:rPr lang="en-US" sz="2800" i="1" dirty="0" err="1"/>
              <a:t>tarajimatan</a:t>
            </a:r>
            <a:r>
              <a:rPr lang="en-US" sz="2800" i="1" dirty="0"/>
              <a:t> </a:t>
            </a:r>
            <a:r>
              <a:rPr lang="en-US" sz="2800" i="1" dirty="0" err="1"/>
              <a:t>liwahyihi</a:t>
            </a:r>
            <a:r>
              <a:rPr lang="en-US" sz="2800" dirty="0"/>
              <a:t/>
            </a:r>
            <a:br>
              <a:rPr lang="en-US" sz="2800" dirty="0"/>
            </a:br>
            <a:r>
              <a:rPr lang="en-US" sz="2800" dirty="0" smtClean="0"/>
              <a:t/>
            </a:r>
            <a:br>
              <a:rPr lang="en-US" sz="2800" dirty="0" smtClean="0"/>
            </a:br>
            <a:r>
              <a:rPr lang="en-US" sz="2800" dirty="0" smtClean="0"/>
              <a:t>interpreters </a:t>
            </a:r>
            <a:r>
              <a:rPr lang="en-US" sz="2800" dirty="0"/>
              <a:t>of His revelation</a:t>
            </a:r>
            <a:r>
              <a:rPr lang="en-US" sz="2800" dirty="0" smtClean="0"/>
              <a:t>,</a:t>
            </a:r>
            <a:br>
              <a:rPr lang="en-US" sz="2800" dirty="0" smtClean="0"/>
            </a:br>
            <a:r>
              <a:rPr lang="en-US" sz="2800" dirty="0"/>
              <a:t/>
            </a:r>
            <a:br>
              <a:rPr lang="en-US" sz="2800" dirty="0"/>
            </a:br>
            <a:r>
              <a:rPr lang="ur-PK" sz="2800" dirty="0" smtClean="0">
                <a:latin typeface="Faiz Lahori Nastaleeq" pitchFamily="2" charset="-78"/>
                <a:cs typeface="Faiz Lahori Nastaleeq" pitchFamily="2" charset="-78"/>
              </a:rPr>
              <a:t>اس </a:t>
            </a:r>
            <a:r>
              <a:rPr lang="ur-PK" sz="2800" dirty="0">
                <a:latin typeface="Faiz Lahori Nastaleeq" pitchFamily="2" charset="-78"/>
                <a:cs typeface="Faiz Lahori Nastaleeq" pitchFamily="2" charset="-78"/>
              </a:rPr>
              <a:t>کے انکشاف کی ترجمانی </a:t>
            </a:r>
            <a:r>
              <a:rPr lang="ur-PK" sz="2800" dirty="0" smtClean="0">
                <a:latin typeface="Faiz Lahori Nastaleeq" pitchFamily="2" charset="-78"/>
                <a:cs typeface="Faiz Lahori Nastaleeq" pitchFamily="2" charset="-78"/>
              </a:rPr>
              <a:t>کریں</a:t>
            </a:r>
            <a:r>
              <a:rPr lang="en-US" sz="2800" dirty="0" smtClean="0">
                <a:latin typeface="Faiz Lahori Nastaleeq" pitchFamily="2" charset="-78"/>
                <a:cs typeface="Faiz Lahori Nastaleeq" pitchFamily="2" charset="-78"/>
              </a:rPr>
              <a:t/>
            </a:r>
            <a:br>
              <a:rPr lang="en-US" sz="2800" dirty="0" smtClean="0">
                <a:latin typeface="Faiz Lahori Nastaleeq" pitchFamily="2" charset="-78"/>
                <a:cs typeface="Faiz Lahori Nastaleeq" pitchFamily="2" charset="-78"/>
              </a:rPr>
            </a:br>
            <a:r>
              <a:rPr lang="en-US" sz="2800" dirty="0">
                <a:latin typeface="Faiz Lahori Nastaleeq" pitchFamily="2" charset="-78"/>
                <a:cs typeface="Faiz Lahori Nastaleeq" pitchFamily="2" charset="-78"/>
              </a:rPr>
              <a:t/>
            </a:r>
            <a:br>
              <a:rPr lang="en-US" sz="2800" dirty="0">
                <a:latin typeface="Faiz Lahori Nastaleeq" pitchFamily="2" charset="-78"/>
                <a:cs typeface="Faiz Lahori Nastaleeq" pitchFamily="2" charset="-78"/>
              </a:rPr>
            </a:br>
            <a:r>
              <a:rPr lang="en-US" sz="2800" dirty="0" err="1">
                <a:latin typeface="Kruti Dev 016" pitchFamily="2" charset="0"/>
              </a:rPr>
              <a:t>mlds</a:t>
            </a:r>
            <a:r>
              <a:rPr lang="en-US" sz="2800" dirty="0">
                <a:latin typeface="Kruti Dev 016" pitchFamily="2" charset="0"/>
              </a:rPr>
              <a:t> </a:t>
            </a:r>
            <a:r>
              <a:rPr lang="en-US" sz="2800" dirty="0" err="1" smtClean="0">
                <a:latin typeface="Kruti Dev 016" pitchFamily="2" charset="0"/>
              </a:rPr>
              <a:t>bUds’kkQ</a:t>
            </a:r>
            <a:r>
              <a:rPr lang="en-US" sz="2800" dirty="0" smtClean="0">
                <a:latin typeface="Kruti Dev 016" pitchFamily="2" charset="0"/>
              </a:rPr>
              <a:t>+ </a:t>
            </a:r>
            <a:r>
              <a:rPr lang="en-US" sz="2800" dirty="0">
                <a:latin typeface="Kruti Dev 016" pitchFamily="2" charset="0"/>
              </a:rPr>
              <a:t>dh </a:t>
            </a:r>
            <a:r>
              <a:rPr lang="en-US" sz="2800" dirty="0" err="1">
                <a:latin typeface="Kruti Dev 016" pitchFamily="2" charset="0"/>
              </a:rPr>
              <a:t>rjtqekuh</a:t>
            </a:r>
            <a:r>
              <a:rPr lang="en-US" sz="2800" dirty="0">
                <a:latin typeface="Kruti Dev 016" pitchFamily="2" charset="0"/>
              </a:rPr>
              <a:t> </a:t>
            </a:r>
            <a:r>
              <a:rPr lang="en-US" sz="2800" dirty="0" err="1" smtClean="0">
                <a:latin typeface="Kruti Dev 016" pitchFamily="2" charset="0"/>
              </a:rPr>
              <a:t>djsa</a:t>
            </a:r>
            <a:r>
              <a:rPr lang="en-US" sz="2800" dirty="0" smtClean="0">
                <a:latin typeface="Kruti Dev 016" pitchFamily="2" charset="0"/>
              </a:rPr>
              <a:t/>
            </a:r>
            <a:br>
              <a:rPr lang="en-US" sz="2800" dirty="0" smtClean="0">
                <a:latin typeface="Kruti Dev 016" pitchFamily="2" charset="0"/>
              </a:rPr>
            </a:br>
            <a:r>
              <a:rPr lang="en-US" sz="2800" dirty="0" smtClean="0">
                <a:latin typeface="Kruti Dev 016" pitchFamily="2" charset="0"/>
              </a:rPr>
              <a:t/>
            </a:r>
            <a:br>
              <a:rPr lang="en-US" sz="2800" dirty="0" smtClean="0">
                <a:latin typeface="Kruti Dev 016" pitchFamily="2" charset="0"/>
              </a:rPr>
            </a:br>
            <a:r>
              <a:rPr lang="en-US" sz="2800" dirty="0" smtClean="0">
                <a:latin typeface="LMG-Arun" pitchFamily="2" charset="0"/>
                <a:cs typeface="Arial" charset="0"/>
              </a:rPr>
              <a:t>T[GL JCLGF VF5G[ TZH]DFG AGFjIF4 </a:t>
            </a:r>
            <a:r>
              <a:rPr lang="en-US" sz="2800" dirty="0"/>
              <a:t/>
            </a:r>
            <a:br>
              <a:rPr lang="en-US" sz="2800" dirty="0"/>
            </a:br>
            <a:r>
              <a:rPr lang="ur-PK" sz="2800" dirty="0">
                <a:latin typeface="Faiz Lahori Nastaleeq" pitchFamily="2" charset="-78"/>
                <a:cs typeface="Faiz Lahori Nastaleeq" pitchFamily="2" charset="-78"/>
              </a:rPr>
              <a:t/>
            </a:r>
            <a:br>
              <a:rPr lang="ur-PK" sz="2800" dirty="0">
                <a:latin typeface="Faiz Lahori Nastaleeq" pitchFamily="2" charset="-78"/>
                <a:cs typeface="Faiz Lahori Nastaleeq" pitchFamily="2" charset="-78"/>
              </a:rPr>
            </a:br>
            <a:endParaRPr lang="en-US" sz="2800" dirty="0"/>
          </a:p>
        </p:txBody>
      </p:sp>
    </p:spTree>
    <p:extLst>
      <p:ext uri="{BB962C8B-B14F-4D97-AF65-F5344CB8AC3E}">
        <p14:creationId xmlns:p14="http://schemas.microsoft.com/office/powerpoint/2010/main" xmlns="" val="468125304"/>
      </p:ext>
    </p:extLst>
  </p:cSld>
  <p:clrMapOvr>
    <a:masterClrMapping/>
  </p:clrMapOvr>
  <p:transition>
    <p:fade/>
  </p:transition>
</p:sld>
</file>

<file path=ppt/theme/theme1.xml><?xml version="1.0" encoding="utf-8"?>
<a:theme xmlns:a="http://schemas.openxmlformats.org/drawingml/2006/main" name="Default Desig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27942</TotalTime>
  <Words>1571</Words>
  <Application>Microsoft Office PowerPoint</Application>
  <PresentationFormat>Custom</PresentationFormat>
  <Paragraphs>537</Paragraphs>
  <Slides>415</Slides>
  <Notes>2</Notes>
  <HiddenSlides>0</HiddenSlides>
  <MMClips>0</MMClips>
  <ScaleCrop>false</ScaleCrop>
  <HeadingPairs>
    <vt:vector size="4" baseType="variant">
      <vt:variant>
        <vt:lpstr>Theme</vt:lpstr>
      </vt:variant>
      <vt:variant>
        <vt:i4>1</vt:i4>
      </vt:variant>
      <vt:variant>
        <vt:lpstr>Slide Titles</vt:lpstr>
      </vt:variant>
      <vt:variant>
        <vt:i4>415</vt:i4>
      </vt:variant>
    </vt:vector>
  </HeadingPairs>
  <TitlesOfParts>
    <vt:vector size="416" baseType="lpstr">
      <vt:lpstr>Default Design</vt:lpstr>
      <vt:lpstr>Slide 1</vt:lpstr>
      <vt:lpstr>Slide 2</vt:lpstr>
      <vt:lpstr>Slide 3</vt:lpstr>
      <vt:lpstr> اَلسَّلَامُ عَلَيْكُمْ يَا أَهْلَ بَيْتِ النُّبُوَّةِ  alssalamu `alaykum ya ahla bayti alnnubuwwati  Peace be upon you, O Household of Prophethood,  اے نبی کے اہل بیت آپ پر سلام ہو  ,s uch ds vgyscSr vki ij lyke gks  ;,FD CM VF5 5Z VI GALGL V[C,[A{T    </vt:lpstr>
      <vt:lpstr>وَمَوْضِعَ ٱلرِّسَالَةِ  wa mawdi`a alrrisalati  location of the Divine mission,  آپ الٰہی مشن کی نشست ہیں  vki bykgh fe’ku dh uf’kLr gS  VG[ lZ;F,TGF :Y/    </vt:lpstr>
      <vt:lpstr>وَمُخْتَلَفَ ٱلْمَلَآئِكَةِ  wa mukhtalafa almala'ikati  frequently visited by the angels,  فرشتے آپ کی طرف رجوع کرتے ہیں  Qfj’rs vkidh rjQ #tw djrs gSa  </vt:lpstr>
      <vt:lpstr>وَمَهْبِطَ ٱلْوَحْيِ  wa mahbita alwahyi  destination of the Divine revelation,  آپ الٰہی الہام کی منزل ہیں  vki bykgh bYgke dh efUt++y gSa    VG[ JCL pTZJFGL HuIF  </vt:lpstr>
      <vt:lpstr>وَمَعْدِنَ ٱلرَّحْمَةِ  wa ma`dina alrrahmati  core of mercy,  رحمت کا اصل ماخذ  jger dk vLy ek[+kt++  ZC[DTGL BF6   </vt:lpstr>
      <vt:lpstr>وَخُزَّانَ ٱلْعِلْمِ  wa khuzzana al`ilmi  hoarders of knowledge,  علم کے خزانے  bYe ds [k+t+kus   VG[ .&lt;DGF BhFGF   </vt:lpstr>
      <vt:lpstr>وَمُنْتَهَىٰ ٱلْحِلْمِ  wa muntaha alhilmi  ultimate degree of forbearance,  برداشت میں حتمی  CknkZ’r esa greh  ;CGXL,TFGL 8MR4   </vt:lpstr>
      <vt:lpstr>وَأُصُوْلَ ٱلْكَرَمِ  wa usula alkarami  origins of generosity,  سخاوت کی بنیاد  l[+k+kor dh cqfu;kn   SZD sNIFfG]\ D}/   </vt:lpstr>
      <vt:lpstr>وَقَادَةَ ٱلْأُمَمِ  wa qadata al-umami  leaders of all nations,  تمام اقوام کے قائدین  Rkeke vd++oke ds d++k,nhua  pdDTGF 5[`JF4   </vt:lpstr>
      <vt:lpstr>وَأَوْلِيَاءَ ٱلنِّعَمِ  wa awliya'a alnni`ami  sustainers of bounties,  آپ انعامات تقسیم کرتے ہیں  vki bukekr rd++lhe djrs gSa   </vt:lpstr>
      <vt:lpstr>وَعَنَاصِرَ ٱلْأَبْرَارِ  wa `anasira al-abrari  foundations of the dutiful,  تم خوبیوں کے عنصر ہو  rqe [k+wfc;ksa ds mUlqj gks  G[S ,MSMGL H0M   </vt:lpstr>
      <vt:lpstr>وَدَعَائِمَ ٱلْأَخْيَارِ  wa da`a'ima al-akhyari  pillars of the upright,  سیدھے راستے کے ستون  Lkh/ks jkLrs ds lqrwu   VG[ G[SLVMGM VFWFZ4    </vt:lpstr>
      <vt:lpstr>وَسَاسَةَ ٱلْعِبَادِ  wa sasata al`ibadi  maintainers of the servants (of Allah)  آپ انسانیت کو ہدایت اور رہنمائی کرتے ہیں  vki bUlkfu;r dks fgnk;r vkSj jguqekbZ djrs gSa  A\NFVMGF ZC[AZM4      </vt:lpstr>
      <vt:lpstr>وَأَرْكَانَ ٱلْبِلاَدِ  wa arkana albiladi  props of the lands,  آپ زمینوں کی حفاظت اور مدد کرتے ہیں  vki t++ehuksa dh fgQk+t+r vkSj enn djrs gSa   XC[ZMGF VDLZM   </vt:lpstr>
      <vt:lpstr>وَأَبْوَابَ ٱلْإِيْـمَانِ  wa abwaba al-imani  doors to true faith,  ایمان کے دروازے  bZeku ds njokt+s+  .DFDGF NZJFHFVM4   </vt:lpstr>
      <vt:lpstr>وَأُمَنَاءَ ٱلرَّحْمٰنِ  wa umana'a alrrahmani  trustees of the All-beneficent (Allah),  اللہ سبحانہ وتعالی کے امانتوں پر  vYykg lqCgkugq o rvkyk ds vekurksa ij   ZC[DFGGF VDFGNFZM  </vt:lpstr>
      <vt:lpstr>وَسُلاَلَةَ ٱلنَّبِيِّينَ  wa sulalata alnnabiyyina  descendants of the Prophets,  انبیاء کی معزز اولاد  vfEc;k vŒlŒ dh eksvfT+t+t+ vkSykn  GALVMGF J\XHM4   </vt:lpstr>
      <vt:lpstr>وَصَفْوَةَ ٱلْمُرْسَلِينَ  wa safwata almursalina  choice of the Messengers,  پیغمبروں کی منتخب اولاد  iSx+Ecjksa dh eqUr[k+c vkSykn </vt:lpstr>
      <vt:lpstr>وَعِتْرَةَ خِيَرَةِ رَبِّ ٱلْعَالَمِينَ  wa `itrata khiyarati rabbi al`alamina  and offspring of the select of the Lord of the worlds.  رب العالمین کے اندازہ میں بہترین فرد کا گھریلو  jCcqy vkyehu ds vUnkt++s esa csgrjhu Q+nZ dk ?kjsyw  V&lt;,FCGL z[Q9 Db,]SGL VF{,FN4    </vt:lpstr>
      <vt:lpstr>وَرَحْمَةُ ٱللہِ  وَبَرَكَاتُهُ  wa rahmatu allahi wa barakatuhu  Allah’s mercy and blessings, too, be upon you (all).  اور آپ پر اللہ کی رحمت اور برکت ہوگی  vkSj vki ij vYykg dh jger vkSj cjdr gksxh  </vt:lpstr>
      <vt:lpstr>اَلسَّلَامُ عَلَىٰ أَئِمَّةِ ٱلْهُدَىٰ  alssalamu `ala a'immati alhuda  Peace be upon the directors of right guidance,  سلامت ہدایت کے ہدایت کاروں پر  Lkyker fgnk;r ds fgnk;r dkjksa ij  </vt:lpstr>
      <vt:lpstr>وَمَصَابِيحِ ٱلدُّجَىٰ  wa masabihi aldduja  the lanterns in darkness,  اور کالی روشنی  vkSj dkyh jkS’kuh   V\WFZFGF ZMXG lRZFUM 5Z4   </vt:lpstr>
      <vt:lpstr>وَأَعْلاَمِ ٱلتُّقَىٰ  wa a`lami alttuqa  the patterns of piety,  تقویٰ کے نمونے  Rkd+os ds uewus  </vt:lpstr>
      <vt:lpstr>وَذَوِي ٱلنُّهَىٰ  wa dhawi alnnuha  the owners of understanding,  اصل والے سمجھ بوجھ کے ساتھ ختم ہوئے  vLy okys le&gt;cw&gt; ds lkFk [+k+Re gq,  VSS,JF/FVM 5Z4     </vt:lpstr>
      <vt:lpstr>وَأُوْلِي ٱلْحِجَىٰ  wa uli alhija  the endued with thought,  سوچنے والے  Lkkspus okys   A]âLXF/VM 5Z   </vt:lpstr>
      <vt:lpstr>وَكَهْفِ ٱلْوَرَىٰ  wa kahfi alwara  the havens for the peoples,  لوگوں کے لئے پناہ گاہیں  Ykksxksa ds fy, iukgxkg gSa  ,MSMGF VFXZF 5Z4  </vt:lpstr>
      <vt:lpstr>وَوَرَثَةِ ٱلْأَنْبِيَاءِ  wa warathati al-anbiya'i  the inheritors of the Prophets,  انبیاء کے وارث  vfEc;k vŒlŒ ds okfjl   GALIMGF JFlZ;M 5Z   </vt:lpstr>
      <vt:lpstr>وَٱلْمَثَلِ ٱلْأَعْلَىٰ  walmathali al-a`la  the perfect specimen,  کامل نمونہ  dkfey uewuk  p\RL lD;F,M 5Z4   </vt:lpstr>
      <vt:lpstr>وَٱلدَّعْوَةِ ٱلْحُسْنَىٰ  waldda`wati alhusna  the most excellent call,  بھلائی کا سب سے عمدہ بھلا  HkykbZ dk lcls mEnk Hkyk  z[Q9 NFJTM sVF5GFZf 5Z    </vt:lpstr>
      <vt:lpstr>وَحُجَجِ ٱللہِ  عَلَىٰ أَهْلِ ٱلدُّنْيَا  wa hujaji allahi `ala ahli alddunya  and the arguments of Allah against the inhabitants of the world,  دنیا کے رہائشیوں ، آخرت اور سابقہ ​لوگوں کے خلاف اللہ کے فیصلہ کن دلائل  nqfu;k ds fjgkbZ’kksa] vkf[k+jr vkSj lkfcd+k yksxksa ds f[k+ykQ vYykg ds QSlykdqu nyk,y  N]lGIF VG[ VFB[ZTJF/FVM 5Z4  </vt:lpstr>
      <vt:lpstr>وَٱلْآخِرَةِ وَٱلْأُولَىٰ  wal-akhirati wal-ula  the Hereafter, and the former world.  اور آخری اور پہلا  vkSj vkf[k+jh vkSj igyk   V&lt;,FCGL C]HHTM</vt:lpstr>
      <vt:lpstr>وَرَحْمَةُ ٱللہ  وَبَرَكَاتُهُ  wa rahmatu allahi wa barakatuhu  Allah’s mercy and blessings, too, be upon you (all).  اور آپ پر اللہ کی رحمت اور برکت ہوگی  vkSj vki ij vYykg dh jger vkSj cjdr gksxh  VF5 5Z V&lt;,FCGL ZCDTM VG[ AZSTM pTZ[P </vt:lpstr>
      <vt:lpstr>اَلسَّلاَمُ عَلَىٰ مَحَالِّ مَعْرِفَةِ ٱللہ ِ  alssalamu `ala mahalli ma`rifati allahi  Peace be upon the exponents of the recognition of Allah,   ان آراء اور عقائد کے بیان کرنے والوں پر سلامتی ہو جو اللہ کی آگاہی سے واقف ہیں  mu vkjk vkSj vd++k,n ds c;ku djus okyksa ij lykerh gks tks vYykg dh vkxgh ls okfd+Q+ gS  </vt:lpstr>
      <vt:lpstr>وَمَسَاكِنِ بَرَكَةِ ٱللہ ِ  wa masakini barakati allahi  the centers of Allah’s blessing,  آپ جہاں بھی ہوں اللہ کی رحمتیں ہیں  vki tgk¡ Hkh gks vYykg dh jgersa gSa  V&lt;,FCGL AZSTMGF :Y/M4</vt:lpstr>
      <vt:lpstr>وَمَعَادِنِ حِكْمَةِ ٱللہ ِ  wa ma`adini hikmati allahi  the essence of Allah’s wisdom,  اللہ کی حکمت تمہارے پاس جمع ہے  vYykg dh fgder rqEgkjs ikl tek Gs  V&lt;,FCGL lCSDTGL BF6M </vt:lpstr>
      <vt:lpstr>وَحَفَظَةِ سِرِّ ٱللہ ِ  wa hafazati sirri allahi  the keepers of Allah’s secrets,  اللہ کے راز تمہاری حفاظت میں ڈال دیئے گئے ہیں  vYykg ds jkt+ rqEgkjh fgQ+kt+r esa Mky fn, x, gSa  V&lt;,FCGF ZC:IMGF Z1FSM4    </vt:lpstr>
      <vt:lpstr>وَحَمَلَةِ كِتَابِ ٱللہ ِ  wa hamalati kitabi allahi  the bearers of Allah’s Book,  آپ اللہ کی کتاب کو دل سے جانتے ہو  vki vYykg dh fdrkc dks fny ls tkurs gk   V&lt;,FCGL lSTFAGF ;F\RJGFZFVM s  </vt:lpstr>
      <vt:lpstr>وَأَوْصِيَاءِ نَبِيِّ ٱللہ ِ  wa awsiya'i nabiyyi allahi  the successors of Allah’s Prophet,  آپ اللہ کے نبیؐ کے جانشین ہیں  vki vYykg ds uch lŒvŒ ds tku’khu gSa  V&lt;,FCGF GALVMGF J;LVM  </vt:lpstr>
      <vt:lpstr>وَذُرِّيَّةِ رَسُولِ ٱللہ ِ  wa dhurriyyati rasuli allahi  and the progeny of Allah’s Messenger  اور خدا کے رسول کی اولاد  vkSj [k+qnk ds jlwy dh vkSykn  VG[ V&lt;,FCGF Z;}, s;PVPJPf GL VF{,FN  </vt:lpstr>
      <vt:lpstr>صَلَّىٰ ٱللہِ  عَلَيْهِ وَآلِهِ  salla allahu `alayhi wa alihi  may Allah send blessings upon him and his Household,  اللہ ان پر اور ان کے گھر والوں پر درود و سلام بھیجے  vkSj vYykg mu ij vkSj muds ?kj okyksa ij nq:n vkSj lyke Hkstsa  VF5 5Z V&lt;,FC VF5 VG[ VF5GF 3Z JF/F VM p5Z N]Z]N DMS,[   </vt:lpstr>
      <vt:lpstr>وَرَحْمَةُ ٱللہِ  وَبَرَكَاتُهُ  wa rahmatu allahi wa barakatuhu  Allah’s mercy and blessings, too, be upon them.  اور آپ پر اللہ کی رحمت اور برکت ہوگی  vkSj vki ij vYykg dh jger vkSj cjdr gksxh  </vt:lpstr>
      <vt:lpstr>اَلسَّلاَمُ عَلَىٰ ٱلدُّعَاةِ إِلَىٰ ٱللہ ِ  alssalamu `ala alddu`ati ila allahi  Peace be upon the callers to Allah,  سلام ہو تم پر جو لوگوں کو اللہ کی طرف دعوت دیتے ہیں  lyke gks rqe ij tks yksxksa dks vYykg dh rjQ+ nkor nsrs Gs  ;,FD CM V&lt;,FCGL TZO AM,FJGFZFVM 5Za  </vt:lpstr>
      <vt:lpstr>وَٱلْأَدِلاَّءِ عَلَىٰ مَرْضَاتِ ٱللہ ِ  wal-adilla'i `ala mardati allahi  the leaders to Allah’s pleasure,  اللہ کی رضا حاصل کرنے والوں کے لئے واضح دلیلوں کے ساتھ رہنمائی کرو  vYykg dh jt++k gkfly djus okyksa ds fy, okt++s+g nyhyksa ds lkFk jguqekbZ djks  </vt:lpstr>
      <vt:lpstr>وَٱلْمُسْتَقِرِّينَ فِي أَمْرِ ٱللہ ِ  walmustaqirrina fi amri allahi  the abiders by Allah’s decree,  اللہ کے قوانین کی پابندی کرو  vYykg ds d++okuhu dh ikcUnh djks  V&lt;,FCGF C]SDM 5Z V0U ZC[GFZFVM   </vt:lpstr>
      <vt:lpstr>وَٱلتَّامِّينَ فِي مَحَبَّةِ ٱللہ ِ  walttammina fi mahabbati allahi  the perfect in love for Allah,  اللہ کے دل کے نیچے سے محبت  vYykg ds fny ds uhps ls eksgCcr  V&lt;,FCGL DMCaATDF\ ;]\5}6"4    </vt:lpstr>
      <vt:lpstr>وَٱلْمُخْلِصِينَ فِي تَوْحِيْدِ ٱللہ ِ  walmukhlisina fi tawhidi allahi  the sincere in professing Allah’s Oneness,  خلوص کے ساتھ ایک ہی اور واحد اللہ پر ایمان لاؤ  [k+qyql ds lkFk ,d gh vkSj okfgn vYykg ij bZeku ykvks  </vt:lpstr>
      <vt:lpstr>وَٱلْمُظْهِرِينَ لِأَمْرِ ٱللہ  ِوَنَهْيِهِ  walmuzhirina li'amri allahi wa nahyihi  the manifesters of Allah’s orders and prohibitions,  اللہ کے ذریعہ جو حلال اور حرام ہے اس کو واضح کردیں  vYykg ds t++fj, tks gyky vkSj gjke gS mldks okt+s+g dj nsa  </vt:lpstr>
      <vt:lpstr>وَعِبَادِهِ ٱلْمُكْرَمِينَ  wa `ibadihi almukramina  and Allah’s honored bondmen  تم معزز بندے ہو  Rkqe eksvfT+t+t++ cUns gks  VG[ V&lt;,FCGF V[JF A\NFVM   </vt:lpstr>
      <vt:lpstr>ٱلَّذِينَ لَا يَسْبِقُونَهُ بِٱلْقَوْلِ  alladhina la yasbiqunahu bilqawli  who speak not until He has spoken  جو اس وقت تک نہیں کہتے جب تک کہ وہ بات نہ کرے  Tkks ml oD++r rd ugha dgrs tc rd fd og ckr u djs a  H[VM AM,JFDF\ V&lt;,FCGF SF{,YL VFU/ JWTF GYL   </vt:lpstr>
      <vt:lpstr>وَهُمْ بِأَمْرِهِ يَعْمَلُونَ  wa hum bi'amrihi ya`maluna  and act by His command.   اور اپنے حکم سے عمل نہ کرے  vkSj vius gqDe ls vey u djsa  VG[ T[GF C]SDMG]\ 5F,G SZ[ K[P   </vt:lpstr>
      <vt:lpstr>وَرَحْمَةُ ٱللہِ  وَبَرَكَاتُهُ  wa rahmatu allahi wa barakatuhu  Allah’s mercy and blessings, too, be upon them.  اور آپ پر اللہ کی رحمت اور برکت ہوگی  vkSj vki ij vYykg dh jger vkSj cjdr gksxh   VF5 5Z V&lt;,FCGL ZCDTM VG[ AZSTM   </vt:lpstr>
      <vt:lpstr>اَلسَّلاَمُ عَلَىٰ ٱلْأَئِمَّةِ ٱلدُّعَاةِ  alssalamu `ala al-a'immati alddu`ati  Peace be upon the Imams, the heralds,  سلام ہو اماموں ، مبلغین کو  lyke gks bekeksa] eqcfYysx+hu dks  ;,FD CM NFJT VF5GFZF .DFDM 5Z4   </vt:lpstr>
      <vt:lpstr>وَٱلْقَادَةِ ٱلْهُدَاةِ  walqadati alhudati  the leaders, the guides,  اور ہدایت کی طرف رہنمائی کریں  vkSj fgnk;r dh rjQ+ jguqekbZ djsa   lCNFITGF VFU[JFGM 5Z  </vt:lpstr>
      <vt:lpstr>وَٱلسَّادَةِ ٱلْوُلاَةِ  walssadati alwulati  the chiefs, the authorities,  آپ محبت کرنے والے ہیں  vki eksgCcr djus okys gSa  J,LVMGF ;ZNFZM 5Z4  </vt:lpstr>
      <vt:lpstr>وَٱلذَّادَةِ ٱلْحُمَاةِ  waldhdhadati alhumati  the defenders, the protectors,  حفاظت کرنے والوں  fgQ+kt+r djus okyksa  Z1F6 SZGFZFVM 5Z     </vt:lpstr>
      <vt:lpstr>وَأَهْلِ ٱلذِّكْرِ  wa ahli aldhdhikri  the people of the Reminder (i.e. the Qur'an),  قرآن مجید کے پیروکار لوگ  d+qvkZu ethn ds iSjksdkj yksx  VC,[ lhS| 5Z4 sS]ZVFG SF hLS|f</vt:lpstr>
      <vt:lpstr>وَأُوْلِي ٱلْأَمْرِ  wa uli al-amri  the men in authority,  جو اختیار میں ہیں  Tkks b[+rs;kj esa gSa  sNLGGFf CFlSDM 5Z4   </vt:lpstr>
      <vt:lpstr>وَبَقِيَّةِ ٱللہِ  وَخِيَرَتِهِ  wa baqiyyati allahi wa khiyaratihi  the left ones by Allah, His select,  یہ بھلائی ہے جسے اللہ نے لوگوں کے ساتھ چھوڑا ہے  ;g HkykbZ gS ftls vYykg us yksxksa ds lkFk NksM+k gS  V&lt;,FCGL AFSL ZC[,L VFIT 5Z4 T[GF R}\8[,FVM 5Z4  </vt:lpstr>
      <vt:lpstr>وَحِزْبِهِ وَعَيْبَةِ عِلْمِهِ  wa hizbihi wa `aybati `ilmihi  His party, the case of His knowledge  اس کی جماعت اور اس کے علم کی شرمندگی  mldh tekvr vkSj mlds bYe dh ‘kfeZUnxh  T[GF ,xSZ 5Z4 T[GF .&lt;DGF 5F+M 5Z4 </vt:lpstr>
      <vt:lpstr>وَحُجَّتِهِ وَصِرَاطِهِ  wa hujjatihi wa siratihi  His argument, His path,  اس کی دلیل ، اس کا راستہ  mldh nyhy] mldk jkLrk   T[GL C]HHTM 5Z4 T[GF Z:TF 5Z4   </vt:lpstr>
      <vt:lpstr>وَنُورِهِ وَبُرْهَانِهِ  wa nurihi wa burhanihi  His light, and His proof.  اس کا نور ، اس کا ثبوت  mldk uwj] mldk lcwr   T[GF G}Z 5Z4 T[GL A]ZCFG sN,L,f 5Z4   </vt:lpstr>
      <vt:lpstr>وَرَحْمَةُ ٱللہ ِ وَبَرَكَاتُهُ  wa rahmatu allahi wa barakatuhu  Allah’s mercy and blessings, too, be upon them.  اور آپ پر اللہ کی رحمت اور برکت ہوگی  vkSj vki ij vYykg dh jger vkSj cjdr gksxh   VG[ VF5 5Z V&lt;,FCGL ZC[DTM VG[ AZSTM GFlh, YFI   </vt:lpstr>
      <vt:lpstr>أَشْهَدُ أَنْ لَا إِلٰهَ إِلَّا ٱللہُ  ashhadu an la ilaha illa allahu  I bear witness that there is no god save Allah;  میں گواہی دیتا ہوں کہ اللہ کے سوا کوئی معبود نہیں ہے  eSa xokgh nsrk gw¡ fd vYykg ds flok dksbZ ekcwn ugha Gs  C]\ UJFCL VF5]\ K]\ S[ SM. .AFNT G[ ,FIS GYL l;JFI V&lt;,FC H[[ V[S K[   </vt:lpstr>
      <vt:lpstr>وَحْدَهُ لَا شَرِيْكَ لَهُ  wahdahu la sharika lahu  One and Only and having no partner with Him  ایک اور اس کا کوئی شریک نہیں  ,d vkSj mldk dksbZ ‘kjhd ugha   VG[ T[GM SM. EFULNFZ GYLP   </vt:lpstr>
      <vt:lpstr>كَمَا شَهِدَ ٱللہُ  لِنَفْسِهِ  kama shahida allahu linafsihi  just as Allah has testified to His Oneness  جس طرح اللہ خود اپنی وحدانیت کی گواہی دیتا ہے  ftl rjg vYykg [k+qn viuh ognkfu;r dh xokgh nsrk gS  V[JL UJFCL H[6[ 5MTF DF8[ VF5L K[   </vt:lpstr>
      <vt:lpstr>وَشَهِدَتْ لَهُ مَلَآئِكَتُهُ  wa shahidat lahu mala'ikatuhu  to which His angels  اور اس کے فرشتے بھی اس کی وحدانیت کی گواہی دیتے ہیں  vkSj mlds Qfj’rs Hkh mldh ognkfu;r dh xokgh nsrs gSa   T[GF OlZxTFVMV[ VF5L K[</vt:lpstr>
      <vt:lpstr>وَأُوْلُو ٱلْعِلْمِ مِنْ خَلْقِهِ  wa ulu al`ilmi min khalqihi  and his knowledgeable creatures testify.  اور اس کی مخلوق کو جو حقیقت جانتے ہیں وہ بھی اس کی گواہی دیتے ہیں  vkSj mldh e[k+yw[k+ dks tks gd+hd+r tkurs gSa og Hkh mldh xokbZ nsrs gS  VG[ T[GL lB&lt;STDF\GF ;FC[A[ .&lt;D .DFDMV[ VF5L K[a  </vt:lpstr>
      <vt:lpstr>لَا إِلٰهَ إِلَّاهُوَ ٱلْعَزِيزُ ٱلْحَكِيمُ  la ilaha illa huwa al`azizu alhakimu  There is no god save Him; the Almighty, the All-wise.  اس کے سوا کوئی معبود نہیں۔ اللہ غالب حکمت والا ہے  mlds flok dksbZ ekcwn ughaA vYykg x+kfyc gqdwer okyk gS  S[ SM. .AFNTG[ ,FIS GYL l;JFI T[GF H[ TFSTJZ VG[ lCSDTJF/M K[P </vt:lpstr>
      <vt:lpstr>وَأَشْهَدُ أَنَّ مُحَمَّداً عَبْدُهُ ٱلْمُنْتَجَبُ  wa ashhadu anna muhammadan `abduhu almuntajabu  I also bear witness that Muhammad is His elect servant  میں گواہی دیتا ہوں کہ محمد اس کا منتخب کردہ بندہ ہے  eSa xokgh nsrk gw¡ fd eksgEen mldk eqUr[k+c dnkZ cUnk gS  C]\ UJFCL VF5]\ K]\ S[ CP DMC\DN s;PVPJPf T[GF A\NF K[4 T[GF R}\8[,F K[4  </vt:lpstr>
      <vt:lpstr>وَرَسُولُهُ ٱلْمُرْتَضَىٰ  wa rasuluhu almurtada  and His approved Messenger.  اور اس کے منظور شدہ رسول  vkSj mlds eUt+wj ’kqnk jlwy  VG[ T[GF 5;\N SZ[,F Z;], K[4  </vt:lpstr>
      <vt:lpstr>أَرْسَلَهُ بِٱلْهُدَىٰ وَدِينِ ٱلْحَقِّ  arsalahu bilhuda wa dini alhaqqi  He sent him with right guidance and with the Religion of truth  اس نے اسے ہدایت اور دین حق کے ساتھ بھیجا  mlus mls fgnk;r vkSj nhu gd+ ds lkFk Hkstk  T[6[ T[DG[ lCNFIT DF8[ VG[ ;FRF NLG ;FY[ DMS&lt;IF K[ </vt:lpstr>
      <vt:lpstr>لِيُظْهِرَهُ عَلَىٰ ٱلدِّينِ كُلِّهِ  liyuzhirahu `ala alddini kullihi  that He may cause it to prevail over all religions  تاکہ وہ تمام مذاہب پر غالب آجائے  Rkfd og reke et+kfgc ij x+kfyc vk tk,  S[ H[YL T[VM VF NLGG[ AWF ALHF DhCAM 5Z ;&lt;TGT VF5[  </vt:lpstr>
      <vt:lpstr>وَلَوْ كَرِهَ ٱلْمُشْرِكُونَ  wa law kariha almushrikuna however much the idol-worshippers may be averse.</vt:lpstr>
      <vt:lpstr>وَأَشْهَدُ أَنَّكُمُ ٱلْأَئِمَّةُ ٱلرَّاشِدُونَ  wa ashhadu annakum al-a'immatu alrrashiduna  I also bear witness that you all are the Imams, rightly guiding,  میں گواہی دیتا ہوں کہ آپ سب صحیح راہنما امام ہیں  eSa xokgh nsrk gw¡ fd vki lc lgh jguqek beke gS  VG[ UJFCL VF5]\ K]\ S[ VF5 ChZFT s.DFDMf lJâFG .DFDM KM4   </vt:lpstr>
      <vt:lpstr>ٱلْمَهْدِيُّونَ ٱلْمَعْصُومُونَ  almahdiyyuna alma`sumuna  well-guided, infallible,  واقعی ہدایت یافتہ ، بےعیب دار  Okkd+bZ fgnk;r ;k¶+rk] cs,sCknkj  lCNFIT 5FD[,F KM4 DV;}DM KM4   </vt:lpstr>
      <vt:lpstr>ٱلْمُكَرَّمُونَ ٱلْمُقَرَّبُونَ  almukarramuna almuqarrabuna  highly revered, drawn near (to Allah),  انتہائی قابل احترام ، پسندیدہ  bUrgkbZ d+kfcy ,sgrjke] ilUnhnk   DFGJ\TF KM4 V&lt;,FCGF D]SZ"AM KM   </vt:lpstr>
      <vt:lpstr>ٱلْمُتَّقُونَ ٱلصَّادِقُونَ  almuttaquna alssadiquna  pious, veracious,  متقی ، سچے  eqRrd+h] lPps  5ZC[hUFZM KM4 ;FRF KM4   </vt:lpstr>
      <vt:lpstr>ٱلْمُصْطَفَوْنَ ٱلْمُطيعُونَ لِلہِ  almustafawna almuti`una lillahi  well-chosen, obedient to Allah,  اللہ کے منتخب ، فرمانبردار بندے  vYykg ds eqUr[+kc] Q+jekcjnkj cUns  5;\N SZFI[,FVM KM V&lt;,FCGF OZDF\AZNFZM KM4  </vt:lpstr>
      <vt:lpstr>ٱلْقَوَّامُونَ بِأَمْرِهِ  alqawwamuna bi'amrihi  establishing His rule,  جو خدا کی حکمرانی قائم کرتے ہیں  Tkks [k+qnk dh gqDejkuh d+k,e djrs gSa  T[GF C]SDMG[ HFZL SZGFZKM  </vt:lpstr>
      <vt:lpstr>ٱلْعَامِلُونَ بِإِرَادَتِهِ  al`amiluna bi'iradatihi  putting into practice His will,  وہ جس کو چاہتا ہے عملی جامہ پہناؤ  Okg ftldks pkgrk gS veyh tkek iguko  T[GL .rKFVM 5Z VD, SZGFZF KM4    </vt:lpstr>
      <vt:lpstr>ٱلْفَائِزُونَ بِكَرَامَتِهِ  alfa'izuna bikaramatihi  and winning His honoring.  جیت اور اس کی اعلیت کا مالک ہے  thr vkSj mldh bYyh;r dk ekfyd gS   T[GL SZFDT 5Z OF.h KM   </vt:lpstr>
      <vt:lpstr>إِصْطَفَاكُمْ بِعِلْمِهِ  istafakum bi`ilmihi  He chose you on account of His (eternal) knowledge,  اس نے آپ کو اپنا علم رکھنے کے لئے منتخب کیا  mlus vkidks viuk bYe j[kus ds fy, eqUr[k+c fd;k  T[6[ 5MTFGF .&lt;DYL VF5G[ R}\8IF4  </vt:lpstr>
      <vt:lpstr>وَٱرْتَضَاكُمْ لِغَيْبِهِ  wartadakum lighaybihi  approved of you to maintain His unseen knowledge,  اس نے آپ کو اس بات سے آگاہ کرنے کے لئے منتخب کیا کہ آگے کیا معاملات ہیں یا کیا گزرتا ہے  mlus vkidks bl ckr ls vkxkg djus ds fy, eqUr[k+c fd;k fd vkxs D;k ekeykr gSa ;k D;k xqt+jrk gS   5MTFGF U{A DF8[ VF5G[ 5;\N SIF"  </vt:lpstr>
      <vt:lpstr>وَٱخْتَارَكُمْ لِسِرِّهِ  wakhtarakum lisirrihi  selected you to keep His secret,  اس پر بھروسہ کیا کہ آپ کو اس کے رازوں کے اندر اور باہر سے آگاہ کریں  ml ij Hkjkslk fd;k fd vkidks mlds jkt++ksa ds vUnj vkSj ckgj ls vkxkg dj sa 5MTFGF ZC:IM 5Z VF5G[ VlWSFZ VF%IM4   </vt:lpstr>
      <vt:lpstr>وَٱجْتَبَاكُمْ بِقُدْرَتِهِ  wajtabakum biqudratihi  decided on you by means of His omnipotence,  آپ کو اپنی قادر مطلق کی طاقت سے آپ کو تقویت ملی  vkidks viuh d++kfnjs eqryd++ dh rkd+r gS vkidks rd++oh;r feyh   5MTFGL S]NZTYL VF5GL JZ6L SZL   </vt:lpstr>
      <vt:lpstr>وَأَعَزَّكُمْ بِهُدَاهُ  wa a`azzakum bihudahu  equipped you with His guidance,  آپ کو اس کی رہنمائی سے آراستہ کیا  vkidks mldh jguqekbZ ls vkjkLrk fd;k  5MTFGL lCNFITYL VF5G[ GJFhIF4    </vt:lpstr>
      <vt:lpstr>وَخَصَّكُمْ بِبُرْهَانِهِ  wa khassakum biburhanihi  distinguished you with His clear proofs,  آپ کو اس کے واضح دلائل سے پہچانا  vkidks mlds okt+s+g nyk,y ls igpkuk   5MTFGL N,L,M DF8[ VF5G[ BF; lGdIF    </vt:lpstr>
      <vt:lpstr>وَٱنْتَجَبَكُمْ لِنُورِهِ  wantajabakum linurihi  chose you to hold His Light,  اپنی روشنی سے آپ کی عظمت بخشی  viuh jkS’kuh ls vkidh vt+er c[+’kh  5MTFGF G}ZYL VF5G[ R}\8IF4   </vt:lpstr>
      <vt:lpstr>وَأَيَّدَكُمْ بِرُوحِهِ  wa ayyadakum biruhihi  supported you with His Holy spirit,  آپ کی روح القدس سے آپ کی تصدیق  vkidh #gwy dqn~l ls vkidh rlnhd +  5MTFGL ~CYL VF5G[ 8[SM VF%IM   </vt:lpstr>
      <vt:lpstr>وَرَضِيَكُمْ خُلَفَاءَ فِي أَرْضِهِ  wa radiyakum khulafa'a fi ardihi  and accepted you as vicegerents in His lands,  اس کی زمین میں اس کی نمائندگی کرنے کے لئے آپ کا انتخاب کیا  mlh dh t+ehu esa mldh uqekbZUnxh djus ds fy, vkidk bUrs[+k+kc fd;k  5MTFGL hDLG 5Z VF5G[ T[GF B,LOF AGFjIF4   </vt:lpstr>
      <vt:lpstr>وَحُجَجاً عَلَىٰ بَرِيَّتِهِ  wa hujajan `ala bariyyatihi  arguments against His beings,  تاکہ آپ صراحت کریں اور اس کی سچائی کو قائم کریں  Rkfd vki ljkgr djsa vkSj mldh lPpkbZ dks d+k,e djs   5MTFGF A\NFVM 5Z T[GL C]HHT AGFjIF a  </vt:lpstr>
      <vt:lpstr>وَأَنْصَاراً لِدِينِهِ  wa ansaran lidinihi  supporters of His religion,  تاکہ آپ صراحت کریں اور اس کی سچائی کو قائم کریں  mlds et++gc ds iSjksdkj  T[GF NLGGF VF5G[ Vg;FZ AGFjIF4   </vt:lpstr>
      <vt:lpstr>وَحَفَظَةً لِسِرِّهِ  wa hafazatan lisirrihi  keepers of His secret,  اس کے اعتماد کی حفاظت کرو  mlds ,srekn dh fgQkt+r djks   T[GF E[NMGF VF5G[ ZB[JF/ AGFjIF   </vt:lpstr>
      <vt:lpstr>وَخَزَنَةً لِعِلْمِهِ  wa khazanatan li`ilmihi  hoarders of His knowledge,  اس کے علم خزانہ  mlds bYe [k+t+kuk  5MTFGF .&lt;DGF BhFGF AGFjIF4  </vt:lpstr>
      <vt:lpstr>وَمُسْتَوْدَعاً لِحِكْمَتِهِ  wa mustawda`an lihikmatihi  stores of His wisdom,  اور اس کی حکمت کا ذخیرہ  vkSj mldh fgder dk t+[k+hjk  T[GL lCSDTG[ VDFGT ZFBJFGF  :Y/M AGFjIF  </vt:lpstr>
      <vt:lpstr>وَتَرَاجِمَةً لِوَحْيِهِ  wa tarajimatan liwahyihi  interpreters of His revelation,  اس کے انکشاف کی ترجمانی کریں  mlds bUds’kkQ+ dh rjtqekuh djsa  T[GL JCLGF VF5G[ TZH]DFG AGFjIF4   </vt:lpstr>
      <vt:lpstr>وَأَرْكَاناً لِتَوْحِيدِهِ  wa arkanan litawhidihi  pillars of the profession of His Oneness,  ان کی یکجہتی کو مستحکم اور محفوظ کریں  mudh ;tgdrh dks eqLrgde vkSj egQwt+ djsa   T[GL TF{CLNGF VZSFGM AGFjIF   </vt:lpstr>
      <vt:lpstr>وَشُهَدَاءَ عَلَىٰ خَلْقِهِ  wa shuhada'a `ala khalqihi  witnesses on His creatures,  تخلیق کے عمل کی گواہی دو ، آپ نے اللہ کی تخلیق کردہ سبھی چیزوں کا مشاہدہ کیا  Rk[+yhd+ ds vey dh xokgh nks] vkius vYykg dh r[+yhd+ dnkZ lHkh pht+ksa dk eq’kkfgnk fd;k  T[GL lB&lt;ST 5Z VF5G[ UJFC AGFjIF4  </vt:lpstr>
      <vt:lpstr>وَأَعْلاَماً لِعِبَادِهِ  wa a`laman li`ibadihi  signs for His servants,  تم اللہ نے اپنے بندوں کے لئے نشانیاں قائم کی ہیں  Rkqe vYykg us vius cUnksa ds fy, fu’kkfu;k¡ d++k,e dh gS   T[GF A\NFVM DF8[ lGXFG AGFjIF a  </vt:lpstr>
      <vt:lpstr>وَمَنَاراً فِي بِلاَدِهِ  wa manaran fi biladihi  torches in His lands,  اللہ ہی نے اپنی سرزمینوں میں روشنی کی ہے  vYykg gh us viuh lj t++ehuksa esa jkS’kuh dh gS  </vt:lpstr>
      <vt:lpstr>وَأَدِلاَّءَ عَلَىٰ صِرَاطِهِ  wa adilla'a `ala siratihi  and directors to His path.  آپ اس کے راستے کی سمت دکھاتے ہیں  vki mlds jkLrs dh flEr fn[kkrs gSa  </vt:lpstr>
      <vt:lpstr>عَصَمَكُمُ ٱللہ  مِنَ ٱلزَّلَلِ  `asamakum allahu min alzzalali  Allah has preserved you against slips,  اللہ نے آپ کو بے قصور اور گمراہی سے بچایا  vYykg us vkidks csd+lwj vkSj xqejkgh ls cpk;k </vt:lpstr>
      <vt:lpstr>وَآمَنَكُمْ مِنَ ٱلْفِتَنِ  wa amanakum min alfitani  secured you against seditious matters,  آپ کو محفوظ اضطرابی رکھا  vkidks egQ+wt+ bT+rsjkch j[kk  </vt:lpstr>
      <vt:lpstr>وَطَهَّرَكُمْ مِنَ ٱلدَّنَسِ  wa tahharakum min alddanasi  purified you from dirt,  آپ کو گندگی سے آزاد کیا  vkidks xUnxh ls vkt++kn fd;k  </vt:lpstr>
      <vt:lpstr>وَأَذْهَبَ عَنْكُمُ ٱلرِّجْسَ  wa adhhaba `ankum alrrijsa  removed away from you uncleanness,  آپ سے بے لگام ہٹا دیا گیا ناپاکی سے  vkils csyxke gVk fn;k x;k ukikdh ls  </vt:lpstr>
      <vt:lpstr>وَطَهَّرَكُمْ تَطْهِيراً  wa tahharakum tathiran  and purified you with a thorough purifying.  اور پوری صفائی سے آپ کو پاک کردیا  vkSj iwjh lQkbZ ls vkidks ikd dj fn;k  </vt:lpstr>
      <vt:lpstr>فَعَظَّمْتُمْ جَلَالَهُ  fa`azzamtum jalalahu  So, you have glorified His majesty,  آپ نے اس کی عظمت کی تسبیح کی ہے  vkius mldh vt+er dh rLchg dh gS   </vt:lpstr>
      <vt:lpstr>وَأَكْبَرْتُمْ شَأْنَهُ  wa akbartum sha'nahu  declared great His magnificence,  اس کی عظمت کا اعلان کیا ہے  mldh vt++er dk ,syku fd;k gS    </vt:lpstr>
      <vt:lpstr>وَمَجَّدْتُمْ كَرَمَهُ  wa majjadtum karamahu  glorified His nobility,  اس کی عظمت کی پوجا کرتے ہیں  mldh vt++er dh iwtk djrs gSa  </vt:lpstr>
      <vt:lpstr>وَأَدَمْتُمْ ذِكْرَهُ  wa adamtum dhikrahu  perpetuated mentioning Him,  ہمیشہ اس کا ذکر کرتے رہنا  ges’kk mldk ft++Ø djrs jguk  </vt:lpstr>
      <vt:lpstr>وَوَكَّدْتُمْ مِيثَاقَهُ  wa wakkadtum mithaqahu  consolidated His covenant,  اس کے پیمان کو پورا کیا  mlds iSeku dks iwjk fd;k</vt:lpstr>
      <vt:lpstr>وَأَحْكَمْتُمْ عَقْدَ طَاعَتِهِ  wa ahkamtum `aqda ta`atihi  made firm your pledge of obedience to Him,  اس کی اطاعت کے عہد کو  مضبوط کیا ہے  mldh brkvr ds vgn dks et+cwr fd;k gS  </vt:lpstr>
      <vt:lpstr>وَنَصَحْتُمْ لَهُ فِي ٱلسِّرِّ وَٱلْعَلاَنِيَةِ  wa nasahtum lahu fi alssirri wal`alaniyati  acted sincerely to Him privately and publicly,  لوگوں کو نجی اور عوامی سطح پر اس کی خاطر مشورہ دیا ہے  yksxksa dks futh vkSj vokeh lrg ij mldh [k+kfrj e’kfojk fn;k gS       </vt:lpstr>
      <vt:lpstr>وَدَعَوْتُمْ إِلَىٰ سَبِيلِهِ  wa da`awtum ila sabilihi  called unto His way   اس کے راستہ کا مطالبہ کیا ہے  mlds jkLrs dk eqrkfyck fd;k gS </vt:lpstr>
      <vt:lpstr>بِٱلْحِكْمَةِ وَٱلْمَوْعِظَةِ ٱلْحَسَنَةِ  bilhikmati walmaw`izati alhasanati  with wisdom and fair admonition,  حکمت اور صاف نصیحت کے الفاظ کے ذریعہ  fgder vkSj lkQ ulhgr ds vYQ+kt++ ds t++fj;s  </vt:lpstr>
      <vt:lpstr>وَبَذَلْتُمْ أَنْفُسَكُمْ فِي مَرْضَاتِهِ  wa badhaltum anfusakum fi mardatihi  sacrificed yourselves for the sake of attaining His pleasure,  اپنی جانوں کو نہ بخشا جانے پر درد اٹھا اور اپنی مرضی کے مطابق کرنے کی کوششیں کیں  viuh tkuksa dks u c[++’kk tkus ij nnZ mBk vkSj viuh et++hZ ds eqrkfcd+ djus dh dksf’k’ksa dha  </vt:lpstr>
      <vt:lpstr>وَصَبَرْتُمْ عَلَىٰ مَا أَصَابَكُمْ فِي جَنْبِهِ  wa sabartum `ala ma asabakum fi janbihi  acted patiently towards what has befallen you for His sake,  خود پر قابو پالیا اور اس کی وجہ سے بے یقینی مشکلات کا سامنا کرنا پڑا  [k+qn ij d+kcw ik fy;k vkSj mldh otg ls cs&amp;;d++huh eqf’dykr dk lkeuk djuk iM++k    </vt:lpstr>
      <vt:lpstr>وَأَقَمْتُمُ ٱلصَّلاَةَ  wa aqamtum alssalata  performed the prayers,  نماز قائم کی  Ukekt+ d+k,e dh  </vt:lpstr>
      <vt:lpstr>وَآتَيْتُمُ ٱلزَّكَاةَ  wa ataytum alzzakata  defrayed the poor-rate,  مقررہ صدقہ  eqd+jZjk lnd++k  </vt:lpstr>
      <vt:lpstr>وَأَمَرْتُمْ بِٱلْمَعْرُوفِ  wa amartum bilma`rufi  enjoined the right,  جو جائز ہے اسے کرنے کا مشورہ دیا  Tkks tk,t+ gS mls djus dk e’kfojk fn;k  </vt:lpstr>
      <vt:lpstr>وَنَهَيْتُمْ عَنِ ٱلْمُنْكَرِ  wa nahaytum `an almunkari  forbade the wrong,  جو غیر قانونی ہے اسے نہ کرنے کی تنبیہ کی  Tkks x++Sj d+kuwuh gS mls u djus dh rEchg dh  </vt:lpstr>
      <vt:lpstr>وَجَاهَدْتُمْ فِي ٱللہ ِ حَقَّ جِهَادِهِ  wa jahadtum fi allahi haqqa jihadihi  and strived in the way of Allah as exactly as striving should be  خط اور روح کے ساتھ اللہ کی راہ میں جدوجہد کی  [k+r vkSj :g ds lkFk vYykg dh jkg esa ftn~ o tksgn dh  </vt:lpstr>
      <vt:lpstr>حَتَّىٰ أَعْلَنْتُمْ دَعْوَتَهُ  hatta a`lantum da`watahu  until you made known His call,  یہاں تک کہ آپ اس کے سچے پیغام کے ہر پہلو کو آگاہ کردیں  ;gk¡ rd fd vki mlds lPpss iSx+k+e ds gj igyw dks vkxkg dj nsa  </vt:lpstr>
      <vt:lpstr>وَبَيَّنْتُمْ فَرَائِضَهُ  wa bayyantum fara'idahu  rendered clear His obligations,  ذمہ داریوں کو صاف کیا  ft++Eesnkfj;ksa dks lkQ+ fd;k </vt:lpstr>
      <vt:lpstr>وَأَقَمْتُمْ حُدُودَهُ  wa aqamtum hududahu  executed His provisions,  اور اس کی مقرر کردہ حدود کی تعریف کی  vkSj mldh eqd+jZj dnkZ gqnwn dh rkjhQ+ dh  </vt:lpstr>
      <vt:lpstr>وَنَشَرْتُمْ شَرَائِعَ أَحْكَامِهِ  wa nashartum shara'i`a ahkamihi  propagated for the enacted laws of Him,  اس کے آئین کو بتایا اور اس کی تشہیر کی  mlds vkbZu dks crk;k vkSj mldh r’kghj dh    </vt:lpstr>
      <vt:lpstr>وَسَنَنْتُمْ سُنَّتَهُ  wa sanantum sunnatahu  acted out His rules,  اس کے منظور شدہ طرز عمل کی روش کا مظاہرہ کیا  mlds eUt+wj ’kqnk rtZ++s vey dh jfo’k dk eqt++kfgjk fd;k  </vt:lpstr>
      <vt:lpstr>وَصِرْتُمْ فِي ذٰلِكَ مِنْهُ إِلَىٰ ٱلرِّضَا  wa sirtum fi dhalika minhu ila alrrida  attained His pleasure through carrying out all these matters,  اور اس کام کو پورا کرنے کے لئے عزم کے ساتھ آگے بڑھا جو اسے عزیز ہے  vkSj ml dke dks iwjk djus ds fy, bY+e ds lkFk vkxs c&lt;+k tks mls vt++ht+ gS  </vt:lpstr>
      <vt:lpstr>وَسَلَّمْتُمْ لَهُ ٱلْقَضَاءَ  wa sallamtum lahu alqada'a  surrendered to His will  اس کی مرضی کے مطابق ہتھیار ڈال دیئے  mldh et++hZ ds eqrkfcd+ gfFk;kj Mky fn,  </vt:lpstr>
      <vt:lpstr>وَصَدَّقْتُمْ مِنْ رُسُلِهِ مَنْ مَضَىٰ  wa saddaqtum min rusulihi man mada  and confirmed the truth of the past Messengers of Him.  تم سے پہلے اس کے بھیجے ہوئے رسولوں کو سچ ثابت کردیا  Rqkels igys mlds Hksts gq, jlwyksa dks lp lkfcr dj fn;k  </vt:lpstr>
      <vt:lpstr>فَٱلرَّاغِبُ عَنْكُمْ مَارِقٌ  falrraghibu `ankum mariqun  Therefore, whoever forsakes you is apostate,  لہذا جو آپ سے باز آجاتا ہے وہ مقصد کو کھو دیتا ہے (اور راہ راست سے ہٹ جاتا ہے)  fygkt+k tks vkils ckt+ vk tkrk gS og ed++ln dks [kks nsrk gS ¼vkSj jkgs jkLr ls gV tkrk gS½   </vt:lpstr>
      <vt:lpstr>وَٱللَّازِمُ لَكُمْ لَاحِقٌ  wallazimu lakum lahiqun  whoever adheres to you will attain the destination,  جو آپ کے قریب سے چلتا ہے وہ منزل تک پہنچ جاتا ہے  Tkks vkidks d++jhc ls pkgrk gS og efUt+y rd igq¡p tkrk gS  </vt:lpstr>
      <vt:lpstr>وَٱلْمُقَصِّرُ فِي حَقِّكُمْ زَاهِقٌ  walmuqassiru fi haqqikum zahiqun  and whoever fails to carry out the duties towards you will perish.  جو اس معاملے میں کم سے کم ناکام ہو جاتا ہے جیسا کہ آپ کے معاملے میں ہونا چاہئے  Tkks bl ekeys esa de ls de ukdke gks tkrk gS tSlk fd vkids ekeys esa gksuk pkfg,  </vt:lpstr>
      <vt:lpstr>وَٱلْحَقُّ مَعَكُمْ وَفيكُمْ  walhaqqu ma`akum wa fikum  Verily, the truth is always with you, amid you,  بے شک سچائی آپ کے ساتھ ہے آپ کے درمیان   Cks’kd lPpkbZ vkids lkFk gS vkids njfe;ku  </vt:lpstr>
      <vt:lpstr>وَمِنْكُمْ وَإِلَيْكُمْ  wa minkum wa ilaykum  from you, and to you.   اور یہ ہمیشہ آپ کی طرف ہدایت کرتا ہے  vkSj ;g ges’kk vkidh rjg fgnk;r djrk gS  </vt:lpstr>
      <vt:lpstr>وَأَنْتُمْ أَهْلُهُ وَمَعْدِنُهُ  wa antum ahluhu wa ma`dinuhu  You are the people and the core of it (i.e. the truth).  آپ مستحق ہیں کیوں کہ یہ مستقل طور پر آپ کے ساتھ ہی رہتا ہے  vki eqLrgd+ gSa D;ksafd ;g eqLrfd+y rkSj ij vkids lkFk gh jgrk gS  </vt:lpstr>
      <vt:lpstr>وَمِيرَاثُ ٱلنُّبُوَّةِ عِنْدَكُمْ  wa mirathu alnnubuwwati `indakum  The inheritance of Prophethood is with you.  ختم نبوت کی وراثت آپ کے ساتھ ہے  [+kRes ucwOor dh fojklr vkids lkFk gS  </vt:lpstr>
      <vt:lpstr>وَإِيَابُ ٱلْخَلْقِ إِلَيْكُمْ  wa iyabu alkhalqi ilaykum  The ultimate destination of the creatures is to you.  آپ آخری منزل ہیں جہاں عوام کو واپس آنا پڑے گا  vki vkf[k+jh efUt+y gSa tgk¡ voke dks okil vkuk iM+sxk  </vt:lpstr>
      <vt:lpstr>وَحِسَابُهُمْ عَلَيْكُمْ  wa hisabuhum `alaykum  Calling them to account is your mission.  آپ کے سامنے اپنا محاسبہ کرنا  vkids lkeus viuk eqgkflck djuk </vt:lpstr>
      <vt:lpstr>وَفَصْلُ ٱلْخِطَابِ عِنْدَكُمْ  wa faslu alkhitabi `indakum  Decisive speech is with you.  صاف الفاظ میں برائی کو اچھائی سے الگ کرنا آپ کا استحقاق ہے  lkQ+ vYQ+kt+ esa cqjkbZ dks vPNkbZ ls vyx djuk vkidk bLrsgkd+ gS  </vt:lpstr>
      <vt:lpstr>وَآيَاتُ ٱللہِ  لَدَيْكُمْ  wa ayatu allahi ladaykum  The verses of Allah is in your possession.  اللہ کی نشانیوں کی روشنی میں آپ کو پوری طرح واقف ہے  vYykg fu’kkfu;ksa dh jkS’kuh esa vkils iwjh rjg okfd++Q+ gS  </vt:lpstr>
      <vt:lpstr>وَعَزَائِمُهُ فِيكُمْ  wa `aza'imuhu fikum  His unavoidable decrees rely upon you.  کیونکہ اس کے ناگزیر فرمانوں اور منصوبے کے لئے وہ آپ پر بھروسہ کرتا ہے  D;ksafd mlds ukxqt+hj Qjekuksa vkSj eUlwcs ds fy, og vki ij Hkjkslk djrk gS  </vt:lpstr>
      <vt:lpstr>وَنُورُهُ وَبُرْهَانُهُ عِنْدَكُمْ  wa nuruhu wa burhanuhu `indakum  His light and proof are with you.  آپ اس کے نور اور آثار کی حقیقی عکاسی ہیں  vki mlds uwj vkSj vklkj dh gd+hd+h vDdklh gS  </vt:lpstr>
      <vt:lpstr>وَأَمْرُهُ إِلَيْكُمْ  wa amruhu ilaykum  His authority is to you.  رہنمائی کا اختیار آپ کو دیا گیا ہے  jguqekbZ dk b[+rs;kj vkidks fn;k x;k gS  </vt:lpstr>
      <vt:lpstr>مَنْ وَالَاكُمْ فَقَدْ وَالَىٰ ٱللہَ  man walakum faqad wala allaha  Whoever declares loyalty to you has in fact declared loyalty to Allah,  جو تم سے دوستی کرتا ہے وہ اللہ کا دوست ہے  Tkks rqels nksLrh djrk gS og vYykg dk nksLr gS  </vt:lpstr>
      <vt:lpstr>وَمَنْ عَادَاكُمْ فَقَدْ عَادَىٰ ٱللہَ   wa man `adakum faqad `ada allaha  whoever shows enmity towards you has in fact shown enmity towards Allah,  جو آپ سے باز آجائے وہ اللہ کے مقابلہ میں ہے  Tkks vkils ckt++ vk tk, og vYykg ds eqd+kcys esa gS  </vt:lpstr>
      <vt:lpstr>وَمَنْ أَحَبَّكُمْ فَقَدْ أَحَبَّ ٱللہَ  wa man ahabbakum faqad ahabba allaha  whoever loves you has in fact loved Allah,  جو تم سے پیار کرتا ہے وہ اللہ کا محبوب ہے  Tkks rqels I;kj djrk gS og vYykg dk egcwc gS  </vt:lpstr>
      <vt:lpstr>وَمَنْ أَبْغَضَكُمْ فَقَدْ أَبْغَضَ ٱللہَ  wa man abghadakum faqad abghada allaha  whoever hates you has in fact hated Allah,  جو تمہارے خلاف بغض اٹھائے گا وہ اللہ کو حقیر سمجھتا ہے  Tkks rqEgkjs f[k+ykQ+ cqX++t+ mBk,xk og vYykg dks gd++hj le&gt;rk gS  </vt:lpstr>
      <vt:lpstr>وَمَنِ ٱعْتَصَمَ بِكُمْ فَقَدِ ٱعْتَصَمَ بِٱللہ ِ  wa man i`tasama bikum faqad i`tasama billahi  and whoever holds fast to you has in fact held fast to Allah.  جو آپ سے پناہ لے گا وہ اللہ کے ساتھ پناہ لے گا  tks vkils iukg ysxk og vYykg ds lkFk iukg ysxk  </vt:lpstr>
      <vt:lpstr>أَنْتُمُ ٱلصِّرَاطُ ٱلْأَقْوَمُ  antumu alssiratu al-aqwamu  You are the most straight path,  آپ صحیح طریقے سے رجوع کرنے کا بنیادی ذریعہ ہیں  vki lgh rjhd+s ls #tw djus dk cqfu;knh t++fj;k gS  </vt:lpstr>
      <vt:lpstr>وَشُهَدَاءُ دَارِ ٱلْفَنَاءِ  wa shuhada'u dari alfana'i  the witnesses of this abode of extinction,  آپ گواہی دیتے ہیں کہ اس فانی دنیا میں کیا ہوتا ہے  vki xokgh nsrs gSa fd bl Q++kuh nqfu;k esa D;k gksrk gS   </vt:lpstr>
      <vt:lpstr>وَشُفَعَاءُ دَارِ ٱلْبَقَاءِ  wa shufa`a'u dari albaqa'i  the intercessors in the abode of permanence,  اور آپ قیامت کے دن شفاعت کرنے والے (مومنین) ہیں  vkSj vki d+;ker ds fnu f‘kQ+kvr djus okys ¼eksfeuhu½ gS  </vt:lpstr>
      <vt:lpstr>وَٱلرَّحْمَةُ ٱلْمَوْصُولَةُ  walrrahmatu almawsulatu  the connected mercy,  آپ رحمت ہمیشہ اور ترقی پسند ہیں  vki jger ges’kk vkSj rjD++d++h ilUn gS  </vt:lpstr>
      <vt:lpstr>وَٱلآيَةُ ٱلْمَخْزُونَةُ  wal-ayatu almakhzunatu  the stored sign,  نشانیاں انتہائی قابل قدر اور قیمتی ہیں  fu’kkfu;k¡ bUrsgkbZ d++kfcys d+nz vkSj d++herh gS  </vt:lpstr>
      <vt:lpstr>وَٱلْأَمَانَةُ ٱلْمَحْفُوظَةُ  wal-amanatu almahfuzatu  the safeguarded deposit,  اچھی طرح سے حفاظت کی  vPNh rjg ls fgQ+kt+r dh  </vt:lpstr>
      <vt:lpstr>وَٱلْبَابُ ٱلْمُبْتَلَىٰ بِهِ ٱلنَّاسُ  walbabu almubtala bihi alnnasu  and the door with which people are put to test.  انصاف کا فورم جس میں لوگوں کو آزمائش کا سامنا کرنا پڑتا ہے  bUlkQ+ dk Q++ksje ftlesa yksxksa dks vkt++ekbZ’k dk lkeuk djuk iM+rk gS  </vt:lpstr>
      <vt:lpstr>مَنْ أَتَاكُمْ نَجیٰ  man atakum naja  Whoever comes to will have been saved  جو آپ کے نزدیک آئے گا ، وہ خوشگوار آخرت کی زندگی کا یقین دلا سکتا ہے  Tkks vkids ut++nhd vk,xk og [k+q’kxokj vkf[k+jr dh ft+Unxh dk ;d+hu fnyk ldrk gS  </vt:lpstr>
      <vt:lpstr>وَمَنْ لَمْ يَأْتِكُمْ هَلَكَ  wa man lam ya'tikum halaka  but whoever refrains from joining you will have perished.  جو آپ کے قریب نہیں آتا ہے وہ ہمیشہ کی تکلیف میں برباد ہو جاتا ہے  Tkks vkids d+jhc ugha vkrk gS og ges’kk dh rdyhQ+ esa cckZn gks tkrk gS  </vt:lpstr>
      <vt:lpstr>إِلَىٰ ٱللہ  تَدْعُونَ  ila allahi tad`una  To Allah do you invite people,  تم لوگوں کو اللہ کی طرف دعوت دیتے ہو  Rkqe yksxksa dks vYykg dh rjQ nkor nsrs gks  </vt:lpstr>
      <vt:lpstr>وَعَلَيْهِ تَدُلُّونَ  wa `alayhi tadulluna  towards him do you show the way,  اس کی طرف جانے کا صحیح راستہ دکھائیں  mldh rjQ tkus dk lgh jkLrk fn[kk,a  </vt:lpstr>
      <vt:lpstr>وَبِهِ تُؤْمِنُونَ  wa bihi tu'minuna  in Him do you believe,  اس پر بھروسہ کریں  ml ij Hkjkslk djsa  </vt:lpstr>
      <vt:lpstr>وَلَهُ تُسَلِّمُونَ  wa lahu tusallimuna  to Him do you submit,  خوشی سے اس کے حوالے کردیں  [k+q’kh ls mlds gokys dj nsa  </vt:lpstr>
      <vt:lpstr>وَبِأَمْرِهِ تَعْمَلُونَ  wa bi'amrihi ta`maluna  upon His command do you act,  اس کے قانون اور حکم پر عمل کریں  mlds d+kuwu vkSj gqDe ij vey djsa  </vt:lpstr>
      <vt:lpstr>وَإِلَىٰ سَبِيلِهِ تُرْشِدُونَ  wa ila sabilihi turshiduna  to His path do you direct,  اس کے راستے کی رہنمائی کریں  mlds jkLrs dh jguqekbZ djsa  </vt:lpstr>
      <vt:lpstr>وَبِقَوْلِهِ تَحْكُمُونَ  wa biqawlihi tahkumuna  and according to His saying do you judge.  اس کے کلام کے نام پر اختیار استعمال کرو  mlds dyke ds uke ij b[+rs;kj bLrseky djsa  </vt:lpstr>
      <vt:lpstr>سَعَدَ مَنْ وَالاَكُمْ  sa`ada man walakum  Happy is he who is loyal to you,  مبارک اور کامیاب وہ ہے جو آپ کے ساتھ کھڑا ہے  Ekqckjd vkSj dke;kc og gS tks vkids lkFk [kM+k gS  </vt:lpstr>
      <vt:lpstr>وَهَلَكَ مَنْ عَادَاكُمْ  wa halaka man `adakum  desolate is he who forsakes you,  کھویا اور ویران ہے وہی جو آپ کو ترک کرتا ہے  [kks;k vkSj ohjku gS ogh tks vkidks rdZ djrk gS  </vt:lpstr>
      <vt:lpstr>وَخَابَ مَنْ جَحَدَكُمْ  wa khaba man jahadakum  disappointed is he who denies you,  واضح اور کم جانتا ہے وہ جو بہتر جانتا ہے لیکن آپ سے انکار کرتا ہے  Okkt+s+g vkSj de tkurk gS og tks csgrj tkurk gS ysfdu vkils bUdkj djrk gS  </vt:lpstr>
      <vt:lpstr>وَضَلَّ مَنْ فَارَقَكُمْ  wa dalla man faraqakum  straying off is he who separates himself from you,  جو تم سے خود کو الگ کرتا ہے وہ گمراہ ہوجاتا ہے  tks rqels [k+qn dks vyx djrk gS og xqejkg gks tkrk gS  </vt:lpstr>
      <vt:lpstr>وَفَازَ مَنْ تَمَسَّكَ بِكُمْ  wa faza man tamassaka bikum  winner is he who adheres to you,  جو تم سے چمٹ جاتا ہے وہ اپنے مقصد کو حاصل کرتا ہے  Tkks rqels fpeV tkrk gS og vius ed++ln dks gkfly djrk gS    </vt:lpstr>
      <vt:lpstr>وَأَمِنَ مَنْ لَجَأَ إِلَيْكُمْ  wa amina man laja' ilaykum  secured is he who resorts to you,  جو آپ سے پناہ لیتا ہے وہ اپنے آپ کو بچاتا ہے  Tkks vkils iukg ysrk gS og vius vkidks cpkrk gS  </vt:lpstr>
      <vt:lpstr>وَسَلِمَ مَنْ صَدَّقَكُمْ  wa salima man saddaqakum  saved is he who gives credence to you,  مبارک ہے وہ جو آپ کی سچائی سے واقف ہو  Ekqckjd gS og tks vkidh lPpkbZ ls okfd++Q++ gks  </vt:lpstr>
      <vt:lpstr>وَهُدِيَ مَنِ ٱعْتَصَمَ بِكُمْ  wa hudiya man i`tasama bikum  and rightly guided is he who takes shelter in you.  وہ جسے تم پر نگاہ ہے وہ سیدھے راستے کو تلاش کرتا ہے  Okg ftls rqe ij fuxkg gS og lh/ks jkLrs dks ryk’k djrk gS  </vt:lpstr>
      <vt:lpstr>مَنِ ٱتَّبَعَكُمْ فَٱلْجَنَّةُ مَأْوَاهُ  man ittaba`akum faljannatu ma'wahu  As to whoever follows you, Paradise will be his abode.  جو تمہاری پیروی کرے گا وہ جنت میں رہے گا  Tkks rqEgkjh iSjoh djsxk og tUur esa jgsxk  </vt:lpstr>
      <vt:lpstr>وَمَنْ خَالَفَكُمْ فَٱلنَّارُ مَثْوَاهُ  wa man khalafakum falnnaru mathwahu  As to whoever dissents you, Hellfire will be his dwelling.  اور جو تیری مخالفت کرے گا وہ جہنم میں سڑ جائے گا  vkSj tks rsjh eq[k+kfyQr djsxk og tgUue esa lM++ tk,xk  </vt:lpstr>
      <vt:lpstr>وَمَنْ جَحَدَكُمْ كَافِرٌ  wa man jahadakum kafirun  He who denies you is unbeliever,  جو آپ کو حقیقت میں نہیں کہتا ہے وہ ایمان سے دستبردار ہوجاتا ہے  Tkks vkidks gd+hd+r esa ugha dgrk gS og bZeku ls nLrcjnkj gks tk,xk   </vt:lpstr>
      <vt:lpstr>وَمَنْ حَارَبَكُمْ مُشْرِكٌ  wa man harabakum mushrikun  he who makes war against you is polytheist,  وہ جو آپ کے خلاف جنگ کرتا ہے اتنا ہی مشرک کی طرح برا ہے  Tkks vkids f[k+ykQ tax djrk gS mruk gh eq’kfjd dh rjg cqjk gS   </vt:lpstr>
      <vt:lpstr>وَمَنْ رَدَّ عَلَيْكُمْ فِي أَسْفَلِ دَرْكٍ مِنَ ٱلْجَحِيمِ  wa man radda `alaykum fi asfali darakin min aljahimi  and he who objects to you will be in the lowest tier of the burning fire.  جو آپ کو ترک کرے گا وہ اپنے آپ کو جلتی ہوئی آگ کے نچلے درجے میں پائے گا  Tkks vkidks rdZ djsxk og vius vkidks tyrh gqbZ vkx ds uhps ntsZ esa ik,xk  </vt:lpstr>
      <vt:lpstr>أَشْهَدُ أَنَّ هٰذَا سَابِقٌ لَكُمْ فِيمَا مَضَىٰ  ashhadu anna hadha sabiqun lakum fima mada  I bear witness that all the previous was pre-decided for you  میں گواہی دیتا ہوں کہ پچھلا سب آپ کے لئے پہلے سے طے شدہ تھا  eSa xokgh nsrk gw¡ fiNyk lc vkids fy, igys ls r;’kqnk Fkk  </vt:lpstr>
      <vt:lpstr>وَجَارٍ لَكُمْ فِيمَا بَقِيَ  wa jarin lakum fima baqiya  and it will continue in the future;  اور آئندہ بھی یہی ہوتا رہے گا  vkSj vkbZUnk Hkh ;gh gksrk jgsxk   </vt:lpstr>
      <vt:lpstr>وَأَنَّ أَرْوَاحَكُمْ وَنُورَكُمْ  wa anna arwahakum wa nurakum  and that your souls, your light,  آپ کی روحیں ، نور  vkidh :gsa] uwj </vt:lpstr>
      <vt:lpstr>وَطِيْنَتَكُمْ وَاحِدَةٌ  wa tinatakum wahidatun  and your form are the same;  اور شکل ایک ہی مٹی سے بنی ہیں  vkSj ‘kDy ,d gh feV~Vh ls cus gSa   </vt:lpstr>
      <vt:lpstr>طَابَتْ وَطَهُرَتْ  tabat wa tahurat  blessed and purified,  وہ مکمل طور پر خالص   Okg eqdEey rkSj ij [k++kfyl   </vt:lpstr>
      <vt:lpstr>بَعْضُهَا مِنْ بَعْضٍ  ba`duha min ba`din  and one of the other.   اور ناقابل فہم ہیں  vkSj ukd++kfcys Q+ge gSa  </vt:lpstr>
      <vt:lpstr>خَلَقَكُمُ ٱللہَ  أَنْوَارًا  khalaqakum allahu anwaran  Allah created you as lights;  اللہ نے آپ کو نور کی شکل میں پیدا کیا  vYykg us vkidks uwj dh ‘kDy esa iSnk fd;k  </vt:lpstr>
      <vt:lpstr>فَجَعَلَكُمْ بِعَرْشِهِ مُحْدِقِينَ  faja`alakum bi`arshihi muhdiqina  He then made you observe from His Throne  پھر آپ کو اپنے عرش کے ساتھ قربت رکھے  fQj vkidks vius v’kZ ds lkFk d++qjcr j[ks  </vt:lpstr>
      <vt:lpstr>حَتَّىٰ مَنَّ عَلَيْنَا بِكُمْ  hatta manna `alayna bikum  until He endued us with the favor of your existence (among us)  یہاں تک کہ آپ کو ہمارے لئے احسان کے طور پر اس دنیا میں اتارا گیا  ;gk¡ rd fd vkidk gekjs fy, ,glku ds rkSj ij bl nqfu;k esa mrkjk x;k  </vt:lpstr>
      <vt:lpstr>فَجَعَلَكُمْ فِي بُيُوتٍ  faja`alakum fi buyutin  and then placed you in houses  اللہ کے گھروں میں آپ کو  vYykg ds ?kjksa esa vkidks  </vt:lpstr>
      <vt:lpstr>أَذِنَ ٱللہُ  أَنْ تُرْفَعَ  adhina allahu an turfa`a  that He allowed to be raised   آپ کو بلند آواز میں اس کے نام کی تلفظ   vkidks cqyUn vkokt+ esa mlds uke dk ry¶+Q+qt+   </vt:lpstr>
      <vt:lpstr>وَيُذْكَرَ فِيهَا ٱسْمُهُ  wa yudhkara fiha ismuhu  and to have His Name mentioned therein.   تعریف کرنے کی اجازت دی  rkjhQ+ djus dh btkt++r nh  </vt:lpstr>
      <vt:lpstr>وَجَعَلَ صَلَوَاتِنَا عَلَيْكُمْ  wa ja`ala salatana `alaykum  He also decided our invocation of blessings upon you  انہوں نے یہ بھی فیصلہ کیا کہ ہم آپ پر درود بھیجیں  mUgksaus ;g Hkh QSlyk fd;k fd vki ij nw:n Hkstsa  </vt:lpstr>
      <vt:lpstr>وَمَا خَصَّنَا بِهِ مِنْ وِلَايَتِكُمْ  wa ma khassana bihi min wilayatikum  and our loyalty to you  اور آپ کے ساتھ ہماری وفاداری  vkSj vkids lkFk gekjh oQ+knkjh  </vt:lpstr>
      <vt:lpstr>طِيْبًا لِخَلْقِنَا  tiban likhalqina  to be immaculacy of our creation,  ہماری تخلیق کا مطلق ہونا ،  gekjh r[+yhd+ dk eqrkfyd+ gksuk]  </vt:lpstr>
      <vt:lpstr>وَطَهَارَةً لأَنْفُسِنَا  wa taharatan li'anfusina  purity of our souls,  ہماری روحوں کی پاکیزگی  gekjh :gksa dh ikdht++xh  </vt:lpstr>
      <vt:lpstr>وَتَزْكِيَةً لَنَا  wa tazkiyatan lana  refinement of our manners,  ہمارے آداب کی تطہیر ،  gekjs vknkc dh rrghj  </vt:lpstr>
      <vt:lpstr>وَكَفَّارَةً لِذُنُوبِنَا  wa kaffaratan lidhunubina  and forgiveness of our sins.  اور ہمارے گناہوں کی معافی  vkSj gekjs xqukgksa dh ekQ+++h  </vt:lpstr>
      <vt:lpstr>فَكُنَّا عِنْدَهُ مُسَلِّمِينَ بِفَضْلِكُمْ  fakunna `indahu musallimina bifadlikum  We have thus become, with Him, of those believing in your precedence  اس طرح ہم اس کے ساتھ ان لوگوں کے بن گئے جو آپ کی ترجیح پر یقین رکھتے ہیں  bl rjg ge mlds lkFk mu yksxksa ds cu x, tks vkidh rjD++d++h ij ;d+hu j[krs gS  </vt:lpstr>
      <vt:lpstr>وَمَعْرُوفِينَ بِتَصْدِيقِنَا إِيَّاكُمْ  wa ma`rufina bitasdiqina iyyakum  and of those known for their giving credence to you.  اور ان لوگوں میں سے جو آپ کو اعتبار دلاتے ہیں۔  vkSj mu yksxksa esa ls tks vkidks ,srckj fnykrs gS  </vt:lpstr>
      <vt:lpstr>فَبَلَغَ ٱللہُ  بِكُمْ أَشْرَفَ مَحَلِّ ٱلْمُكَرَّمِينَ  fabalagha allahu bikum ashrafa mahalli almukarramina  Thus, Allah has raised you to the most principled place of the honored ones,  اس طرح ، اللہ نے آپ کو اعزاز والے مقام کے لئے سب سے اہم مقام پر پہنچایا ،  ml rjg] vYykg us vkidks ,st+kt+ okys eqd+ke ds fy, lcls vge ed+ke ij igq¡pk;k  </vt:lpstr>
      <vt:lpstr>وَأَعْلَىٰ مَنَازِلِ ٱلْمُقَرَّبِينَ  wa a`la manazili almuqarrabina  the highest station of those drawn near to Him,  اس کے قریب آنے والوں کا اعلی مقام  mlds d++jhc vkus okyksa dk vkyh ed+ke  </vt:lpstr>
      <vt:lpstr>وَأَرْفَعَ دَرَجَاتِ ٱلْمُرْسَلِينَ  wa arfa`a darajati almursalina  and the loftiest ranks of the Messengers  اور پیغمبروں کی بلند و بالا صفیں  vkSj iSx++Ecjksa dh cqyUn ckyk lQ+++sa  </vt:lpstr>
      <vt:lpstr>حَيْثُ لَا يَلْحَقُهُ لَاحِقٌ  haythu la yalhaquhu lahiqun  where none can ever reach you,  جہاں کبھی کوئی آپ تک نہیں پہنچ سکتا ،  tgk¡ dHkh dksbZ vki rd ugha igq¡p ldk]    </vt:lpstr>
      <vt:lpstr>وَلَايَفُوقُهُ فَائِقٌ  wa la yafuquhu fa'iqun  nor can anyone ever surpass you,  نہ ہی کوئی آپ کو پیچھے چھوڑ سکتا ہے  u gh dksbZ vkidks ihNs NksM+ ldrk gS  </vt:lpstr>
      <vt:lpstr>وَلَا يَسْبِقُهُ سَابِقٌ  wa la yasbiquhu sabiqun  nor can anyone ever precede you,  نہ ہی کوئی آپ سے پہلے ہوسکتا ہے  u gh dksbZ vkils igys gks ldrk gS    </vt:lpstr>
      <vt:lpstr>وَلَا يَطْمَعُ فِي إِدْرَاكِهِ طَامِعٌ  wa la yatma`u fi idrakihi tami`un  no can anyone ever look forward to reaching your positions;  کوئی بھی آپ کے عہدوں تک پہنچنے کے منتظر نہیں ہے  dksbZ Hkh vkids vksgns rd igq¡pus ds eqUrt+j ugha gS    </vt:lpstr>
      <vt:lpstr>حَتَّىٰ لَا يَبْقَىٰ مَلَكٌ مُقَرَّبٌ  hatta la yabqa malakun muqarrabun  therefore, no archangel,  یہاں تک کہ پسندیدہ فرشتہ بھی اس کے لئے گئے تھے  ;gk¡ rd fd ilUnhnk Q+fj’rs Hkh mlds fy, x, Fks    </vt:lpstr>
      <vt:lpstr>وَلَا نَبِيٌّ مُرْسَلٌ  wa la nabiyyun mursalun  commissioned Prophet,  نہ ہی ختم نبوت  u gh [+k+Res ucwOor </vt:lpstr>
      <vt:lpstr>وَلَا صِدِّيقٌ وَلَا شَهِيدٌ  wa la siddiqun wa la shahidun  a veracious one, a martyr,  نہ ہی کوئی دوست اور نہ ہی کوئی شہید  u gh dksbZ nksLr vkSj u gh dksbZ ‘kghn    </vt:lpstr>
      <vt:lpstr>وَلَاعَالِمٌ وَلَا جَاهِلٌ  wa la `alimun wa la jahilun  a knowledgeable one, an ignorant one,  نہ عالم اور نہ ہی جاہل  u vkfye vkSj u tkfgy    </vt:lpstr>
      <vt:lpstr>وَلَا دَنِيٌّ وَلَا فَاضِلٌ  wa la daniyyun wa la fadilun  an inferior, a superior,  نہ ہی کمتر اور نہ ہی کوئی برتر  u gh derj vkSj u gh dksbZ cjrj    </vt:lpstr>
      <vt:lpstr>وَلَامُؤْمِنٌ صَالِحٌ  wa la mu'minun salihun  a righteous believer,  نہ ہی متقی وفادار  u gh eqRrd++h oQ++knkj </vt:lpstr>
      <vt:lpstr>وَلَا فَاجِرٌ طَالِحٌ  wa la fajirun talihun  a wicked sinner,  اور نہ ہی بدکار گنہگار  vkSj u gh cndkj xqukgxkj </vt:lpstr>
      <vt:lpstr>وَلَاجَبَّارٌ عَنِيدٌ  wa la jabbarun `anidun  an obstinate tyrant,  اور نہ ہی ایک جابر ظالم  vkSj u gh ,d tkfcj t+kfye    </vt:lpstr>
      <vt:lpstr>وَلَا شَيْطَانٌ مَرِيدٌ  wa la shaytanun maridun  a devilish rebel,  نہ ہی شیطان باغی  u gh ‘kSrku ckx++h    </vt:lpstr>
      <vt:lpstr>وَلَا خَلْقٌ فِيمَا بَيْنَ ذٰلِكَ شَهِيدٌ  wa la khalqun fima bayna dhalika shahidun  or any other witnessing being among these classes—all of those  نہ ہی کوئی دوسرا وجود پہلے کبھی رہا تھا  u gh dksbZ nwljk otwn igys dHkh jgk Fkk</vt:lpstr>
      <vt:lpstr>إِلَّاعَرَّفَهُمْ جَلَالَةَ أَمْرِكُمْ  illa `arrafahum jalalata amrikum  were informed by Allah about the majesty of your issue,  سوائے اس کے کہ اللہ انہیں آپ کے فیصلہ کن اختیار کی عظمت سے آگاہ کرے گا  flok, mlds fd vYykg ugha vkids QSlys fdu b[+rs;kj dh vt+++er ls vkxkg djsxk    </vt:lpstr>
      <vt:lpstr>وَعِظَمَ خَطَرِكُمْ  wa `izama khatarikum  the importance of your standing,  آپ کے سوچا خیالات کی اہمیت  vkids lkspk [+;kykr dh vgfe;r    </vt:lpstr>
      <vt:lpstr>وَكِبَرَ شَأْنِكُمْ  wa kibara sha'nikum  the greatness of your prestige,  آپ کی معنی خیز ذہانت کی طاقت  vkidh ekuh [+k+st+ ft++gkur dh rkd+r </vt:lpstr>
      <vt:lpstr>وَتَمَامَ نُورِكُمْ  wa tamama nurikum  the thoroughness of your illumination,  آپ کی روشن خیالی کی پوری  vkidh jkS’ku [+;kyh dh iwjh </vt:lpstr>
      <vt:lpstr>وَصِدْقَ مَقَاعِدِكُمْ  wa sidqa maqa`idikum  the honesty of your position,  طاقت اور اپنے جوہر کی نیکی  rkd+r vkSj vius tkSgj dh usdh</vt:lpstr>
      <vt:lpstr>وَثَبَاتَ مَقَامِكُمْ  wa thabata maqamikum  the firmness of your stance,  اور اپنے موقف کی تصدیق کریں  vkSj vius eksofd++Q+ dh rLnhd+ djsa</vt:lpstr>
      <vt:lpstr>وَشَرَفَ مَحَلِّكُمْ وَمَنْزِلَتِكُمْ عِنْدَهُ  wa sharafa mahallikum wa manzilatikum `indahu  the honor of your station and position with Him,   اور اس کے تخمینے میں آپ کے درجے اور وقار کی شان آپ کی جگہ کا اعزاز ہے  vkSj mlds r[++ehus esa vkids njts vkSj od+kj dh ‘kku vkidh txg dk ,stkt+ gS </vt:lpstr>
      <vt:lpstr>وَكَرَامَتَكُمْ عَلَيْهِ  wa karamatakum `alayhi  your upstanding reputation with Him,   اس کے تصور میں آپ کا قابل احترام فضل  mlds rlOoqj esa vkidk d++kfct+ ,sgrjke Q+t++y</vt:lpstr>
      <vt:lpstr>وَخَاصَّتَكُمْ لَدَيْهِ  wa khassatakum ladayhi  your special position with Him,   اس کے ساتھ آپ کی خصوصی دوستی  mlds lkFk vkidh [k+qlwlh nksLrh</vt:lpstr>
      <vt:lpstr>وَقُرْبَ مَنْزِلَتِكُمْ مِنْهُ  wa qurba manzilatikum minhu  and your close location to Him.  اور آپ کے قریب ترین قریب ہے  vkSj vkids d++jhc rjhu d++jhc gS </vt:lpstr>
      <vt:lpstr>بِأَبِي أَنْتُمْ وَأُمَّي  bi'abi antum wa ummi  May my father, my mother,  میرے والد ، والدہ ،  esjs okfyn] okfynk  </vt:lpstr>
      <vt:lpstr>وَأَهْلِي وَمَالِي وَأُسْرَتِي  wa ahli wa mali wa usrati  my kin, my property, and my family be ransoms for you.  کنبہ ، اور املاک آپ کے اختیار میں ہیں  dqUck vkSj beykd vkids b[+rs;kj esa gS </vt:lpstr>
      <vt:lpstr>أُشْهِدُ ٱللہَ  وَأُشْهِدُكُمْ  ushhidu allaha wa ushhidukum  I beseech Allah and I beseech you all to witness for me  میں اللہ سے التجا کرتا ہوں کہ آپ گواہ رہیں کہ میں آپ پر  eSa vYykg ls bYrstk djrk gw¡ fd vki xokg jgsa fd eSa vki ij  </vt:lpstr>
      <vt:lpstr>أَنِّي مُؤْمِنٌ بِكُمْ وَبِمَا آمَنْتُمْ بِهِ  anni mu'minun bikum wa bima amantum bihi  that I believe in you all and in that in which you believe,  اور اس میں بھی یقین کرتا ہوں جس پر آپ ایمان لاتے ہیں  vkSj mlesa Hkh ;d+hu djrk gw¡ ftl ij vki bZeku ykrs gSa </vt:lpstr>
      <vt:lpstr>كَافِرٌ بَعَدُوِّكُمْ وَبِمَا كَفَرْتُمْ بِهِ  kafirun bi`aduwwikum wa bima kafartum bihi  I renounce your enemies and whatever you renounce,  میں تمہارے دشمنوں اور جو بھی تم چھوڑ دو ترک کر دو  eSa rqEgkjs nq’euksa vkSj tks Hkh rqe NksM+ nks rdZ dj nks    </vt:lpstr>
      <vt:lpstr>مُسْتَبْصِرٌ بِشَأْنِكُمْ  mustabsirun bisha'nikum  I am fully aware of your matter  میں آپ کے شاندار مقصد سے پوری طرح واقف ہوں  eSa vkids ‘kkunkj ed++ln ls iwjh rjg okfd++Q++ gw¡    </vt:lpstr>
      <vt:lpstr>وَبِضَلَالَةِ مَنْ خَالَفَكُمْ  wa bidalalati man khalafakum  and of the deviation of those who oppose you,  اور اس کے انحراف سے جو آپ کی مخالفت کرتا ہے  vkSj mlds bUgsjkQ+ ls tks vkidh eq[k+kfyQ+r djrk gS    </vt:lpstr>
      <vt:lpstr>مُوَالٍ لَكُمْ وَلِأَوْلِيَائِكُمْ  muwalin lakum wa li'awliya'ikum  I am loyalist to you and to your loyalists,  میں آپ کا دوست اور آپ کے دوستوں کا دوست ہوں  eSa vkidk nksLr vkSj vkids nksLrksa dk nksLr gw¡  </vt:lpstr>
      <vt:lpstr>مُبْغِضٌ لِأَعْدَائِكُمْ وَمُعَادٍ لَهُمْ  mubghidun li'a`da'ikum wa mu`adin lahum  I hate your enemies and I show enmity towards them,  اپنے دشمنوں سے نفرت اور ان سے دشمنی  vius nq’euksa ls uQ++jr vkSj muls nq’euh    </vt:lpstr>
      <vt:lpstr>سِلْمٌ لِمَنْ سَالَمَكُمْ  silmun liman salamakum  I am at peace with those who make peace with you,  میں آپ کے ساتھ صلح کرنے والوں کے ساتھ سکون میں ہوں  eSa vkids lkFk lqyg djus okyksa ds lkFk lqdqu esa gw¡    </vt:lpstr>
      <vt:lpstr>وَحَرْبٌ لِمَنْ حَارَبَكُمْ  wa harbun liman harabakum  I take the field against those who march against you,  میں آپ کے خلاف مارچ کرنے والوں کے خلاف میدان مارتا ہوں  eSa vkids f[kykQ+ ekpZ djus okyksa ds f[k+ykQ++ eSnku ekjrk gw¡    </vt:lpstr>
      <vt:lpstr>مُحَقِّقٌ لِمَا حَقَّقْتُمْ  muhaqqiqun lima haqqaqtum  I accept as true that which you have decided as true,  میں سچ کے طور پر قبول کرتا ہوں جو آپ کی سچائی کو تسلیم کرتا ہے  eSa lp ds rkSj ij d+qcwy djrk gw¡ tks vkidh lPpkbZ dks rLyhe djrk gS    </vt:lpstr>
      <vt:lpstr>مُبْطِلٌ لِمَا أَبْطَلْتُمْ  mubtilun lima abtaltum  I prove false that which you have decided as false,  میں اس کو غلط ثابت کرتا ہوں جو آپ کے خلاف کھڑا ہے  eSa mldks x++yr lkfcr djrk gw¡ tks vkids f[k++ykQ++ [kM+k gS    </vt:lpstr>
      <vt:lpstr>مُطِيعٌ لَكُمْ  muti`un lakum  I am obedient to you,  میں آپ کے نقش قدم پر چلتا ہوں  eSa vkids uD++’ks d+ne ij pyrk gw¡    </vt:lpstr>
      <vt:lpstr>عَارِفٌ بِحَقِّكُمْ  `arifun bihaqqikum  I recognize your right,  میں آپ کے حقوق اور مراعات سے پوری طرح واقف ہوں  eSa vkids gqd+wd+ vkSj eqjkvkr ls iwjh rjg okfd++Q+ gw¡</vt:lpstr>
      <vt:lpstr>مُقِرٌّ بِفَضْلِكُمْ  muqirrun bifadlikum  I confess of your superiority,  میں دوسروں پر آپ کی برتری کو پہچانتا ہوں  eSa nwljksa ij vkidh cjrjh dks igpkurk gw¡    </vt:lpstr>
      <vt:lpstr>مُحْتَمِلٌ لِعِلْمِكُمْ  muhtamilun li`ilmikum  I preserve your knowledge,  میں آپ کے علم کو لے کر چلتا ہوں  eSa vkids bYe dks ysdj pyrk gw¡  </vt:lpstr>
      <vt:lpstr>مُحْتَجِبٌ بِذِمَّتِكُمْ  muhtajibun bidhimmatikum  I take refuge under your protective shelter,  میں آپ کی حفاظت کی پناہ میں پناہ لیتا ہوں  eSa vkidh fgQ+kt+r dh iukg esa iukg ysrk gw¡    </vt:lpstr>
      <vt:lpstr>مُعْتَرِفٌ بِكُمْ  mu`tarifun bikum  I profess you,  میں آپ کو جواب دیتا ہوں  eS vkidks tokc nsrk gw¡    </vt:lpstr>
      <vt:lpstr>مُؤْمِنٌ بِإِيَابِكُمْ  mu'minun bi'iyabikum  I believe in your coming back (to this world),  مجھے یقین ہے کہ آپ واپس آئیں گے  eq&gt;s ;d+hu gS fd vki okil vk,axs    </vt:lpstr>
      <vt:lpstr>مُصَدِّقٌ بِرَجْعَتِكُمْ  musaddiqun biraj`atikum  I give credence to your return,  میں توقع کرتا ہوں اور آپ کے منصفانہ آرڈر کی تلاش کرتا ہوں  eSa roD++d++ks djrk gw¡ vkSj vkids eqfUlQ++kuk vkMZj dh ryk’k djrk gw¡ </vt:lpstr>
      <vt:lpstr>مُنْتَظِرٌ لِأَمْرِكُمْ  muntazirun li'amrikum  I am awaiting your issue,  مجھے آپ کی وعدہ واپسی پر یقین ہے  eq&gt;s vkidh oknk okilh ij ;d+hu+ gS    </vt:lpstr>
      <vt:lpstr>مُرْتَقِبٌ لِدَوْلَتِكُمْ  murtaqibun lidawlatikum  I am expecting your rule,  میں آپ کی ریاست کی آمد کی توقع کرتا ہوں  eSa vkidh fj;klr dh vken dh roD++d++ks djrk gw¡    </vt:lpstr>
      <vt:lpstr>آخِذٌ بِقَوْلِكُمْ  akhidhun biqawlikum  I take in your sayings,  میں آپ کی بات پر قائم ہے  eSa vkidh ckr ij d+k,e gw¡    </vt:lpstr>
      <vt:lpstr>عَامِلٌ بِأَمْرِكُمْ  `amilun bi'amrikum  I carry out your orders  میں آپ کے احکامات پر عمل کرتا ہوں  eSa vkids vgdkekr ij vey djrk gw¡    </vt:lpstr>
      <vt:lpstr>مُسْتَجِيرٌ بِكُمْ  mustajirun bikum  I take shelter in you,  میں آپ کے پڑوس میں پناہ لیتا ہوں  eSa vkids iM+ksl esa iukg ysrk gw¡    </vt:lpstr>
      <vt:lpstr>زَائِرٌ لَكُمْ  za'irun lakum  I make visits to you  میں آپ کو خراج عقیدت پیش کرنے اور آپ کی تعریف کرنے کیلئے حاضر ہوں  eSa vkidks f[k+jkts vd++hnr is’k djus vkSj vkidh rkjhQ+ djus ds fy, gkft+j gw¡    </vt:lpstr>
      <vt:lpstr>لَائِذٌ عَائِذٌ بِقُبُورِكُمْ  la'idhun `a'idhun biquburikum  I resort to and seek protection in your graves,  میرے لئے آپ کے آرام گاہ ٹھکانے ہیں  eSa vkids ‘kkunkj ed++ln ls iwjh rjg okfd+Q+ gw¡  </vt:lpstr>
      <vt:lpstr>مُسْتَشْفِعٌ  إِلَىٰ ٱللہِ  عَزَّ وَجَلَّ بِكُمْ  mustashfi`un ila allahi `azza wa jalla bikum  I seek your intercession for me with Allah the Almighty and All-majestic,  اللہ کے دربار میں آپ میرے وکیل ہیں  vYykg ds njckj esa vki esjs odhy gSa    </vt:lpstr>
      <vt:lpstr>وَمُتَقَرِّبٌ بِكُمْ إِلَيْهِ  wa mutaqarribun bikum ilayhi  I seek nearness to Him in your names,  میں آپ کے وسیلے سے اس کی قربت ڈھونڈتا ہوں  eSa vkids olhys ls mldh d+qjcr &lt;w¡&lt;rk gw¡</vt:lpstr>
      <vt:lpstr>وَمُقَدِّمُكُمْ أَمَامَ طَلِبَتِي  wa muqaddimukum amama talibati  I provide you as my means for seeking fulfillment of my desires,  میری خواہش اور خواہش کی تکمیل کے لئے  esjh [+okfg’k vkSj [+okfg’k dh rdehy ds fy,  </vt:lpstr>
      <vt:lpstr>وَحَوَائِجِي وَإِرَادَتِي  wa hawa'iji wa iradati  needs, and wishes,  ضروریات ، اور خواہشات  t+:jh;kr] vkSj [+okfg’kkr    </vt:lpstr>
      <vt:lpstr>فِي كُلِّ أَحْوَالِي وَأُمُورِي  fi kulli ahwali wa umuri  in all of my manners and affairs,  میرے سارے ماحول اور معاملات میں  eSa vkids ‘kkunkj ed++ln ls iwjh rjg okfd++Q++ gw¡    </vt:lpstr>
      <vt:lpstr>مُؤْمِنٌ بِسِرِّكُمْ وَعَلَانِيَتِكُمْ  mu'minun bisirrikum wa `alaniyatikum  I believe in your invisibility, visibility,  میں آپ کی پوشیدہ نمائش پر یقین رکھتا ہوں  eSa vkidh iks’khnk uqekbZ’k ij ;d+hu j[krk gw¡    </vt:lpstr>
      <vt:lpstr>وَشَاهِدِكُمْ وَغَائِبِكُمْ  wa shahidikum wa gha'ibikum  presence, absence,  موجودگی ، عدم موجودگی  ekStwnxh] vne ekStwnxh    </vt:lpstr>
      <vt:lpstr>وَأَوَّلِكُمْ وَآخِرِكُمْ  wa awwalikum wa akhirikum  first, and last of you;  اور آپ میں سے پہلی میں اور آپ میں سے آخری میں  vkSj vki esa ls igyh esa vkSj vki esa ls vkf[k+jh esa    </vt:lpstr>
      <vt:lpstr>وَمُفَوِّضٌ فِي ذٰلِكَ كُلِّهِ إِلَيْكُمْ  wa mufawwidun fi dhalika kullihi ilaykum  and I confide all that to you  میرے متعلق ہر چیز کا کُل چارج میں آپ کے سپرد کرتا ہوں  esjs eqrvfYyd+ gj pht+ dk dqy pktZ esa vkids lqiwnZ djrk gw¡    </vt:lpstr>
      <vt:lpstr>وَمُسَلِّمٌ فِيهِ مَعَكُمْ  wa musallimun fihi ma`akum  and submit to all of it with you.  میں خوشی سے اس بات سے رضامند ہوں جو آپ سمجھتے ہیں کہ وہ میرے لئے اچھا ہے  eSa [k+q’kh ls bl ckr ls jt+keUn gw¡ tks vki le&gt;rs gSa fd og esjs fy, vPNk gS  </vt:lpstr>
      <vt:lpstr>وَقَلْبِي لَكُمْ مُسَلِّمٌ  wa qalbi lakum musallimun  My heart is subservient to you,  میں اپنے دل کے نیچے سے آپ کے سپرد کرتا ہوں  eSa vius fny ds uhps ls vkids lqiwnZ djrk gw¡    </vt:lpstr>
      <vt:lpstr>وَرَأْيِي لَكُمْ تَبَعٌ  wa ra'yi lakum taba`un  my opinion is following yours,  آپ کی رائے میری رائے ہے  vkidh jk; esjh jk; gS</vt:lpstr>
      <vt:lpstr>وَنُصْرَتِي لَكُمْ مُعَدَّةٌ  wa nusrati lakum mu`addatun  and my support to you is all set  میں آپ کے لئے کھڑا ہونے کے لئے تیار اور تیار ہوں  eSa vkids fy, [kM+k gksus ds fy, rS;kj gw¡  </vt:lpstr>
      <vt:lpstr>حَتَّىٰ يُحْيِيَ ٱللہُ  تَعَالَىٰ دِينَهُ بِكُمْ  hatta yuhyiya allahu ta`ala dinahu bikum  until Allah the All-exalted restores His religion to life through you,  جب تک کہ اللہ تعالیٰ آپ کے وسیلے سے اپنے مذہب کو نئی زندگی عطا نہ کرے  tc rd fd vYykg rvkyk vkids olhys ls vius et++gc dks ubZ ft+Unxh vrk u djs    </vt:lpstr>
      <vt:lpstr>وَيَرُدَّكُمْ فِي أَيَّامِهِ  wa yaruddakum fi ayyamihi  brings you back again in His days,  اپنے ایام میں آپ کو دوبارہ لاتا ہے  vius v¸;ke esa vkidks nksckjk ykrk gS  </vt:lpstr>
      <vt:lpstr>وَيُظْهِرَكُمْ لِعَدْلِهِ  wa yuzhirakum li`adlihi  allows you to appear for (establishing) His justice,  آپ کو اس کا منصفانہ حکمرانی قائم کرنے کا مظہر  vkidks ml eqfUlQ+kuk gqDejkuh d++k,e djus dk et+++gj      </vt:lpstr>
      <vt:lpstr>وَيُمَكِّنَكُمْ فِي أَرْضِهِ  wa yumakkinakum fi ardihi  and gives you power to rule in His land.  تم جڑیں پکڑو اور اس کی زمین کو دنیا پر قبضہ کرو  rqe tM+sa idM+ks vkSj mldh t++ehu dks nqfu;k ij d++Ct+k djks</vt:lpstr>
      <vt:lpstr>فَمَعَكُمْ مَعَكُمْ  fama`akum ma`akum  So, I am (always) with you, with you  لہذا میں آپ کے ساتھ ہوں ، آپ کے ساتھ ہوں ،  fygkt+k eSa vkids lkFk gw¡] vkids lkFk gw¡</vt:lpstr>
      <vt:lpstr>لَا مَعَ غَيْرِكُمْ  la ma`a ghayrikum  but not with any one other than you.   آپ کے علاوہ کوئی اور نہیں  vkids vykok dksbZ vkSj ugha  </vt:lpstr>
      <vt:lpstr>آمَنْتُ بِكُمْ  amantu bikum  I have full faith in you,  مجھے تم پر پورا اعتماد ہے  eq&gt;s rqe ij iwjk ,srekn gS  </vt:lpstr>
      <vt:lpstr>وَتَوَلَّيْتُ آخِرَكُمْ بِمَا تَوَلَّيْتُ بِهِ أَوَّلَكُمْ  wa tawallaytu akhirakum bima tawallaytu bihi awwalakum  and I declare my loyalty to the last of you just as I declared it to the first of you.  میں آپ میں سے آخری کو پیار کرتا ہوں اور اس کا احترام کرتا ہوں جس طرح میں آپ میں سے سب سے پہلے سے پیار کرتا ہوں  اور اس کا احترام کرتا ہوں  eSa vki esa ls vkf[k+jh dks I;kj djrk gw¡ vkSj mldk ,sgrjke djrk gw¡ ftl rjg eSa vkils lcls  igys ls I;kj djrk gw¡ vkSj mldk ,sgrjke djrk gw¡</vt:lpstr>
      <vt:lpstr>وَبَرِئْتُ إِلَىٰ ٱللہِ  عَزَّ وَجَلَّ  wa bari'tu ila allahi `azza wa jalla  In the presence of Allah the Almighty and All-majestic, I repudiate  میں اللہ تعالیٰ کی طرف رجوع کرتا ہوں  eSa vYykg rvkyk dh rjQ+ :tq djrk gw¡  </vt:lpstr>
      <vt:lpstr>مِنْ أَعْدَائِكُمْ  min a`da'ikum  your enemies,   کہ آپ کے دشمنوں سے تمام روابط منقطع کردیں  fd vkids nq’eu ls reke jokfcr eqUd+rk dj nsaa  </vt:lpstr>
      <vt:lpstr>وَمِنَ ٱلْجِبْتِ وَٱلطَّاغُوتِ  wa min aljibti walttaghuti  all idols, false deities,  جبت اور طاغوت سے  ftCr vkSj rkx++wr ls   </vt:lpstr>
      <vt:lpstr>وَٱلشَّيَاطِينِ وَحِزْبِهِمُ ٱلظَّالِمِينَ لَكُمْ  walshshayatini wa hizbihim alzzalimina lakumu  the devils, and their party who have wronged you,  اور شیطانوں اور ان کے پیروکار جس نے آپ کے ساتھ آزادی لی  vkSj ‘kSrkuksa vkSj muds iSjksdkj ftlus vkids lkFk vkt++knh yh  </vt:lpstr>
      <vt:lpstr>ٱلْجَاحِدِينَ لِحَقِّكُمْ  aljahidina lihaqqikum  denied your rights,  آپ کے حقوق دبانے والے تجدید عہدوں نے  vkids gqd+wd+ nckus okys rtnhns vgnksa us  </vt:lpstr>
      <vt:lpstr>وَٱلْمَارِقِينَ مِنْ وِلاَيَتِكُمْ  walmariqina min wilayatikum  apostatized from your (divinely commissioned) leadership,  اور جو آپ کی سرپرستی سے بھاگ گئے  vkSj tks vkidh ljijLrh ls Hkkx x,  </vt:lpstr>
      <vt:lpstr>وَٱلْغَاصِبِينَ لإِرْثِكُمْ  walghasibina li'irthikum  usurped your inheritance,  آپ کے جانشین پر قبضہ کرنے والے ٹھٹکے باز  vkids tku’khu ij d+Ct+k djus okys VksVdsckt+   </vt:lpstr>
      <vt:lpstr>ٱلشَّاكِّينَ فِيكُمْ  alshshakkina fikum  arisen doubts about you,  آپ کے بارے میں شک کرتے ہیں  vkids ckjs es ‘kd djrs gSa  </vt:lpstr>
      <vt:lpstr>ٱلْمُنْحَرِفِينَ عَنْكُمْ  almunharifina `ankum  and deviated from you,  صحرا جو آپ کے مخالف ہو گئے  lsgjk tks vkids eq[k+kfyQ+ gksaxs</vt:lpstr>
      <vt:lpstr>وَمِنْ كُلِّ وَلِيجَةٍ دُونَكُمْ  wa min kulli walijatin dunakum  and (I repudiate) any adherence to anyone other than you,  اور تم سے الگ ہر تعلق سے  vkSj rqels vyx gj rvYyqd+ ls    </vt:lpstr>
      <vt:lpstr>وَكُلِّ مُطَاعٍ سِوَاكُمْ  wa kulli muta`in siwakum  any obeyed one save you,  آپ کے سوا ہر بیعت  vkids flok gj cSvr    </vt:lpstr>
      <vt:lpstr>وَمِنَ ٱلْأَئِمَّةِ ٱلَّذِينَ يَدْعُونَ إِلَىٰ ٱلنَّارِ  wa min al-a'immati alladhina yad`una ila alnnari  and the leaders who call to Hellfire.  قیادت سے جو آگ کی طرف چلتا ہے  d+;knr ls tks vkx dh rjQ++ pyrk gS  </vt:lpstr>
      <vt:lpstr>فَثَبَّتَنِيَ ٱللہُ  أَبَداً مَا حَيِيتُ  fathabbataniya allahu abadan ma hayitu  May Allah make me firm forever as long as I am alive  اللہ میری محبت اور لگاؤ کو جب تک میں زندہ ہوں  vYykg esjh eksgCcr vkSj yxko dks tc rd eSa ft+Unk gw¡  </vt:lpstr>
      <vt:lpstr>عَلَىٰ مُوَالاَتِكُمْ  `ala muwalatikum  on loyalty to you,  آپ کے ساتھ برقرار رکھے  vkids lkFk cjd+jkj j[ks  </vt:lpstr>
      <vt:lpstr>وَمَحَبَّتِكُمْ وَدِينِكُمْ  wa mahabbatikum wa dinikum  love for you, and on your religion.  اور مجھے اپنے عقیدہ پر قائم رہو  vkSj eq&gt;s vius vd++hns ij d++k,e jgks    </vt:lpstr>
      <vt:lpstr>وَوَفَّقَنِي لِطَاعَتِكُمْ  wa waffaqani lita`atikum  May He grant me success in obedience to you,  آپ کی اطاعت آسان سمجھے  vkidh brkvr vkleku le&gt;s </vt:lpstr>
      <vt:lpstr>وَرَزَقَنِي شَفَاعَتَكُمْ  wa razaqani shafa`atakum  endue me with your intercession,  اپنی شفاعت حاصل کریں  viuh f‘kQ+kvr gkfLky djsa  </vt:lpstr>
      <vt:lpstr>وَجَعَلَنِي مِنْ خِيَارِ مَوَالِيكُمْ  wa ja`alani min khiyari mawalikum  make me of the best of your loyalists  اپنے خوش نصیب شاگردوں میں شامل ہو  vius [k+q’kulhc ‘kkfxnksZa esa ‘kkfey gks    </vt:lpstr>
      <vt:lpstr>ٱلتَّابِعِينَ لِمَا دَعَوْتُمْ إِلَيْهِ  alttabi`ina lima da`awtum ilayhi  who carry out all that to which you have called,  جو آپ کی روایات پر قائم ہیں  tks vkidh fjok;kr ij d++k,e gSa</vt:lpstr>
      <vt:lpstr>وَجَعَلَنِي مِمَّنْ يَقْتَصُّ آثَارَكُمْ  wa ja`alani mimman yaqtassu atharakum  and make me of those who are tracking your footsteps,  اور مجھے اپنے نقش قدم پر چلنے پر مجبور کریں  vkSj eq&gt;s vius uD++’ks d+ne ij pyus ij etcwj djsa  </vt:lpstr>
      <vt:lpstr>وَيَسْلُكُ سَبِيلَكُمْ  wa yasluku sabilakum  taking your path,  اور وہ تمہارے راستے پر چل پائے گا  vkSj og rqEgkjs jkLrs ij py ik,xk  </vt:lpstr>
      <vt:lpstr>وَيَهْتَدِي بِهُدَاكُمْ  wa yahtadi bihudakum  following your guidance,  اپنی رہنمائی کی پابندی کرو  viuh jguqekbZ dh ikcUnh djks    </vt:lpstr>
      <vt:lpstr>وَيُحْشَرُ فِي زُمْرَتِكُمْ  wa yuhsharu fi zumratikum  (and those who are) resurrected in your group,  اور وہ لوگ جو آپ کے گروہ میں زندہ ہوئے ہیں  vkSj yksx tks vkids fxjksg esa ft+Unk gq, gSa  </vt:lpstr>
      <vt:lpstr>وَيَكِرُّ فِي رَجْعَتِكُمْ  wa yakirru fi raj`atikum  given the chance to appear again in your Return,  آپ کے ظہور کے دوران واپس لایا  vkids t+gwj ds nkSjku okil yk;k  </vt:lpstr>
      <vt:lpstr>وَيُمَلَّكُ فِي دَوْلَتِكُمْ  wa yumallaku fi dawlatikum  given authority in your administration,  اپنی انتظامیہ میں آپ کی مدد کرنے کا مطالبہ کیا  viuh bUrst+kfe;k esa vkidh enn djus dk eqrkfyck fd;k  </vt:lpstr>
      <vt:lpstr>وَيُشَرَّفُ فِي عَافِيَتِكُمْ  wa yusharrafu fi `afiyatikum  honored to live under your sound supervision,  آپ کی سلامتی اور محفوظ نگرانی میں رہنے کا اعزاز  vkidh lykerh vkSj egQ+wt+ fuxjkuh esa jgus dk ,st+kt++</vt:lpstr>
      <vt:lpstr>وَيُمَكَّنُ فِي أَيَّامِكُمْ  wa yumakkanu fi ayyamikum  given power in your days  ابھی آپ کے 'ایام' کے وسط میں  vHkh vkids ^v¸;ke* ds olr esa  </vt:lpstr>
      <vt:lpstr>وَتَقِرُّ عَيْنُهُ غَداً بِرُؤْيَتِكُمْ  wa taqirru `aynuhu ghadan biru'yatikum  and having their eyes delighted by seeing you in the morrow.  آپ کو ذاتی طور پر دیکھ کر مسرت اور مسرت  vkidks t++krh rkSj ij ns[kdj eljZr vkSj eljZr</vt:lpstr>
      <vt:lpstr>بِأَبِي أَنْتُمْ وَأُمِّي  bi'abi antum wa ummi  May my father, mother,  میرے والد ، والدہ ،  esjs okfyn] okfynk  </vt:lpstr>
      <vt:lpstr>وَنَفْسِي وَأَهْلِي وَمَالِي  wa nafsi wa ahli wa mali  soul, family, and possessions be ransoms for you.   بچے ، مال اور خود آپ کے اختیار میں ہیں  cPps] eky vkSj [k+qn vkids b[+rs;kj esa gS</vt:lpstr>
      <vt:lpstr>مَنْ أَرَادَ ٱللہَ  بَدَأَ بِكُمْ  man arada allaha bada'a bikum  Whoever desires for Allah should begin with you,  جو شخص اللہ کے قریب ہونا چاہتا ہے وہ آپ کے ساتھ آغاز کرتا ہے  tks ‘k[+l vYykg ds d+jhc gksuk pkgrk gS og vkids lkFk vkx+kt+ djrk gS  </vt:lpstr>
      <vt:lpstr>وَمَنْ وَحَّدَهُ قَبِلَ عَنْكُمْ  wa man wahhadahu qabila `ankum  whoever professes His Oneness should accept your instructions,  جو خدا کی وحدانیت کا دعویٰ کرتا ہے حقیقت میں وہ آپ کے پیچھے ہوجاتا ہے  tks [k+qnk dh ognkfu;r dk nkok djrk gS gd+hd+r esa og vkids ihNs gks tkrk gS</vt:lpstr>
      <vt:lpstr>وَمَنْ قَصَدَهُ تَوَجَّهَ بِكُمْ  wa man qasadahu tawajjaha bikum  and whoever heads for Him should make you the means to Him.  جو اس کی طرف بڑھتا ہے اسے آپ کی طرف پلٹنا ہے  tks mldh rjQ+ c&lt;+rk gS mls vkidh rjQ+ iyVuk gS</vt:lpstr>
      <vt:lpstr>مَوَالِيَّ لَا أُحْصِي ثَنَائَكُمْ  mawaliyya la uhsi thana'akum  O my masters, I cannot count your merits  اے میرے آقا ، میں آپ کی خوبیوں کو گن اور ذکر نہیں کرسکتا ہوں  ,s esjs vkd++k] eSa vkidh [+kwfc;ksa dks fxu vkSj ft++Ø ugha dj ldrk gw¡</vt:lpstr>
      <vt:lpstr>وَلَا أَبْلُغُ مِنَ ٱلْمَدْحِ كُنْهَكُمْ  wa la ablughu min almadhi kunhakum  and I cannot attain the utmost of praise of you  میں اس اونچائی پر آنے سے قاصر ہوں جہاں آپ کی سچی تعریف کی جاسکے  eSa ml Å¡pkbZ ij vkus ls d+kflj gw¡ tgk¡ vkidh lPph rkjhQ+ dh tk lds  </vt:lpstr>
      <vt:lpstr>وَمِنَ ٱلْوَصْفِ قَدْرَكُمْ  wa min alwasfi qadrakum  and the utmost of the description of your actual value,  اور آپ کی اصل کلاس کا تعین کیا جاسکتا ہے  vkSj vkidh vLy Dykl dk rv¸;qu fd;k tk ldrk gS</vt:lpstr>
      <vt:lpstr>وَأَنْتُمْ نُورُ ٱلْأَخْيَارِ  wa antum nuru al-akhyari  since you are the light of the upright ones,  آپ نیکیوں کا نور ہیں  vki usfd;ksa dk uwj gSa</vt:lpstr>
      <vt:lpstr>وَهُدَاةُ ٱلْأَبْرَارِ  wa hudatu al-abrari  the guides of the pious ones,  پرہیزگاروں کے رہنما  ijgst++xkjksa ds jguqek</vt:lpstr>
      <vt:lpstr>وَحُجَجُ ٱلْجَبَّارِ  wa hujaju aljabbari  and the arguments of the Supreme Lord.  قادر مطلق (رب) کے دعوے  d++kfnjs eqryd+ ¼jc½ ds nkos</vt:lpstr>
      <vt:lpstr>بِكُمْ فَتَحَ ٱللہُ  bikum fataha allahu  With you has Allah begun creation  اللہ نے آپ کو پہلی جگہ پیدا کیا تھا  vYykg us vkidks igyh txg iSnk fd;k Fkk</vt:lpstr>
      <vt:lpstr>وَبِكُمْ يَخْتِمُ  wa bikum yakhtimu  and with you will He seal it.  اور پھر آپ کو اس کے تخلیق کے منصوبے کا انکشاف  vkSj fQj vkidks mlds r[+yhd+ ds eUlwcs dk bUds’kkQ+</vt:lpstr>
      <vt:lpstr>وَبِكُمْ يُنَزِّلُ ٱلْغَيْثَ  wa bikum yunazzilu alghaytha  For your sake does He pour down rain,  آپ کی وجہ سے اس نے کثیر اور پھیلنے والی بارش برسا دی  vkidh otg ls mlus dlhj vkSj QSyus okyh ckfj’k cjlk nh</vt:lpstr>
      <vt:lpstr>وَبِكُمْ يُمْسِكُ ٱلسَّمَآءَ أَنْ تَقَعَ عَلَىٰ ٱلْأَرْضِ إِلَّا بِإِذْنِهِ  wa bikum yumsiku alssama'a an taqa`a `ala al-ardi illa bi'idhnihi  for your sake does He withhold the heavens from falling on the earth except by His permission,  آپ کی وجہ سے آسمان خود کو زمین پر گرنے سے روکتا ہے جب تک کہ وہ اجازت نہ دے  vkidh otg ls vkleku [k+qn dks t+ehu ij fxjus ls jksdrk gS tc rd fd og btkt+r u ns</vt:lpstr>
      <vt:lpstr>وَبِكُمْ يُنَفِّسُ ٱلْهَمَّ  wa bikum yunaffisu alhamma  and out of consideration for you does He dismiss agonies  آپ کی وجہ سے وہ پریشانیوں کو دور کرتا ہے  vkidh otg ls og ijs’kkfu;ksa dks nwj djrk gS</vt:lpstr>
      <vt:lpstr>وَيَكْشِفُ ٱلضُّرَّ  wa yakshifu alddurra  and relieves harms.   اور مشکلات کو دور کرتا ہے  vkSj eqf’dykr dks nwj djrk gS</vt:lpstr>
      <vt:lpstr>وَعِنْدَكُمْ مَا نَزَلَتْ بِهِ رُسُلُهُ  wa `indakum ma nazalat bihi rusuluhu  In your possession is all that which His Messengers brought down  تمہارے ساتھ وہی ہے جس کے ساتھ اس کے رسول آئے  rqEgkjs lkFk ogh gS ftlds lkFk mlds jlwy vk,</vt:lpstr>
      <vt:lpstr>وَهَبَطَتْ بِهِ مَلاَئِكَتُهُ  wa habatat bihi mala'ikatuhu  and with which His angels descended.  اور جس کے ساتھ اس کے فرشتے اترے  vkSj ftlds lkFk mlds Q+fj’rs mrjs</vt:lpstr>
      <vt:lpstr>وَإِلَىٰ جَدِّكُمْ بُعِثَ ٱلرُّوحُ الأَمِينُ  wa ila jaddikum bu`itha alrruhu al-aminu  To your forefather was the Honest Spirit sent.  آپ کے باپ دادا کی طرف دیانت دار روح بھیجا گیا تھا۔  vkids cki nknk dh rjQ+ n;kurnkj :g Hkstk x;k</vt:lpstr>
      <vt:lpstr>آتَاكُمُ ٱللہُ مَا لَمْ يُؤْتِ أَحَداً مِنَ ٱلْعَالَمِينَ  atakum allahu ma lam yu'ti ahadan min al`alamina  Allah has given you that which He has not given to any one all over the worlds.  اللہ نے آپ کو وہ چیز عطا فرمائی جو اس نے پوری کائنات میں کسی کو نہیں دی ہے  vYykg us vkidks og pht+ vrk Q+jekbZ tks mlus iwjh dk,ukr esa fdlh dks ugha nh</vt:lpstr>
      <vt:lpstr>طَأْطَأَ كُلُّ شَرِيفٍ لِشَرَفِكُمْ  ta'ta'a kullu sharifin lisharafikum  All highborn ones nod down their heads before your noble lineage,  تمام بزرگ آپ کے قبیل سے پہلے اپنے سر لٹکا لیتے ہیں  reke cqt+qxZ vkids d+chy ls igys vius lj yVdk ysrs gSa</vt:lpstr>
      <vt:lpstr>وَبَخَعَ كُلُّ مُتَكَبِّرٍ لِطَاعَتِكُمْ  wa bakha`a kullu mutakabbirin lita`atikum  all arrogant ones submit to the obedience to you,  ہر بہادر مالک آپ کی تابعداری میں آپ کے سپرد کرتا ہے  gj cgknqj ekfyd vkidh rkcsnkjh esa vkids lqiqnZ djrk gS</vt:lpstr>
      <vt:lpstr>وَخَضَعَ كُلُّ جَبَّارٍ لِفَضْلِكُمْ  wa khada`a kullu jabbarin lifadlikum  all insolent oppressors succumb to your excellence,  ہر طرح کی بہادری آپ کے فضل اور کمال سے پہلے بونی ہے  gj rjg dh cgknqjh vkids Q+T+y vkSj deky ls igys ckSuh gS</vt:lpstr>
      <vt:lpstr>وَذَلَّ كُلُّ شَيْءٍ لَكُمْ  wa dhalla kullu shay'in lakum  all things are humiliated before you  سب کچھ آپ کے سامنے خود کو عاجز کرتا ہے  lc dqN vkids lkeus [k+qn dks vkftt+ djrk gS    </vt:lpstr>
      <vt:lpstr>وَأَشْرَقَتِ ٱلْأَرْضُ بِنُورِكُمْ  wa ashraqat al-ardu binurikum  the earth has been lit up with your light,  تمہاری روشنی نے زمین کو روشن کیا  rqEgkjh jkS’kuh us t++ehu dks jkS’ku fd;k</vt:lpstr>
      <vt:lpstr>وَفَازَ ٱلْفَائِزُونَ بِوِلَايَتِكُمْ  wa faza alfa'izuna biwilayatikum  and the winners have attained triumph due to their loyalty to you.  وہ لوگ جو آپ سے پیار کرتے ہیں اور پسند کرتے ہیں ان کا انجام بہتر ہو جاتا ہے  og yksx tks vkils I;kj djrs gSa vkSj ilUn djrs gSa mudk vUtke csgrj gks tkrk gS  </vt:lpstr>
      <vt:lpstr>بِكُمْ يُسْلَكُ إِلَىٰ ٱلرِّضْوَانِ  bikum yuslaku ila alrridwani  Through you can the way to Paradise be taken  اور اپنے آپ کو جنت میں پہنچارہے ہیں  vkSj vius vkidks tUur esa igq¡pk jgs gSa  </vt:lpstr>
      <vt:lpstr>وَعَلَىٰ مَنْ جَحَدَ وِلَايَتَكُمْ غَضَبُ ٱلرَّحْمٰنِ  wa `ala man jahada wilayatakum ghadabu alrrahmani  and the ire of the All-beneficent is poured on whoever has denied your (divinely commissioned) leadership.  اور جو لوگ آپ کی دوستی کو ترک کرتے ہیں وہ رحم کرنے والے کی ناراضگی کماتے ہیں  vkSj tks yksx vkidh nksLrh dks rdZ djrs gSa og jge djus okys dh ukjkt+xh dekrs gS</vt:lpstr>
      <vt:lpstr>بِأَبِي أَنْتُمْ وَأُمِّي  bi'abi antum wa ummi  May my father, mother,  میرے والد ، والدہ ،  esjs okfyn] okfynk</vt:lpstr>
      <vt:lpstr>وَنَفْسِي وَأَهْلِي وَمَالِي  wa nafsi wa ahli wa mali  soul, family, and possessions be ransoms for you.  خود ، میرے بچے اور مال آپ کے اختیار میں ہیں  [+k+qn esjs cPps vkSj eky vkids b[+rs;kj esa gS  </vt:lpstr>
      <vt:lpstr>ذِكْرُكُمْ فِي ٱلذَّاكِرِينَ  dhikrukum fi aldhdhakirina  your mention is within the mention of others.  اگرچہ لوگ آپ کا تذکرہ کرتے ہیں  vxjps yksx vkidk rt++fdjk djrs gSa  </vt:lpstr>
      <vt:lpstr>وَأَسْمَاؤُكُمْ فِي ٱلْأَسْمَاءِ  wa asma'ukum fi al-asma'i  Your names are called along with other names.  دوسرے ناموں کے ساتھ آپ کے نام بھی پکارے جاتے ہیں  nwljs ukeksa ds lkFk vkids uke Hkh iqdkjs tkrs gSa</vt:lpstr>
      <vt:lpstr>وَأَجْسَادُكُمْ فِي ٱلْأَجْسَادِ  wa ajsadukum fi al-ajsadi  Your figures appear among other figures.  آپ کے اعداد و شمار دوسرے انسانوں کے درمیان نمودار ہوئے  vkids vknkn o ‘kqekj nwljs bUlkuksa ds njfe;ku uewnkj gq,</vt:lpstr>
      <vt:lpstr>وَأَرْوَاحُكُمْ فِي ٱلْأَرْوَاحِ  wa arwahukum fi al-arwahi  Your souls are among other souls.  آپ کی روحیں دوسری روحوں کے ساتھ آرام کرتی ہیں  vkidh :gsa nwljh :gksa ds lkFk vkjke djrh gSa</vt:lpstr>
      <vt:lpstr>وَأَنْفُسُكُمْ فِي ٱلنُّفُوسِ  wa anfusukum fi alnnufusi  Your selves are among other selves.  آپ کی مخلوق دوسرے مخلوقات کے ساتھ شانہ بشانہ موجود ہے  vkidh e[+yw[k+ nwljs e[+yw[kkr ds lkFk ‘kkuk c‘kkuk ekStwn gS    </vt:lpstr>
      <vt:lpstr>وَآثَارُكُمْ فِي ٱلآثَارِ  wa atharukum fi al-athari  Your traditions are among other traditions.  آپ کی روایات کو دوسری روایات کا حوالہ دیا گیا ہے  vkidh fjok;r dks nwljh fjok;r dk gokyk fn;k x;k gS    </vt:lpstr>
      <vt:lpstr>وَقُبُورُكُمْ فِي ٱلْقُبُورِ  wa quburukum fi alquburi  Your graves are among other graves.  آپ کے آرام کی جگہیں دوسروں کے درمیان دکھائی دیتی ہیں  vkids vkjke dh txgsa nwljksa ds njfe;ku fn[kkbZ nsrh gSa</vt:lpstr>
      <vt:lpstr>فَمَا أَحْلىٰ أَسْمَاءَكُمْ  fama ahla asma'akum  But how gracious your names are!  لیکن آپ کے نام انتہائی مہربان ہیں  ysfdu vkids uke bUrgkbZ esgjcku gSa</vt:lpstr>
      <vt:lpstr>وَأَكْرَمَ أَنْفُسَكُمْ  wa akrama anfusakum  How noble your souls are!  آپ کی زندگی سب سے سخاوت مند اور مہربان ہے  vkidh ft+Unxh lcls l[k+koreUn vkSj esgjcku gS    </vt:lpstr>
      <vt:lpstr>وَأَعْظَمَ شَأْنَكُمْ  wa a`zama sha'nakum  How superior your affairs are!  آپ کی فطرت اور مزاج فطرت ہے  vkidh fQrjr vkSj fet+kt fQrjr gS  </vt:lpstr>
      <vt:lpstr>وَأَجَلَّ خَطَرَكُمْ  wa ajalla khatarakum  How majestic your stations are!  اپنے خطرہ کو ملتوی کریں  vius [k+rjs dks eqyroh djsa   </vt:lpstr>
      <vt:lpstr>وَأَوْفَىٰ عَهْدَكُمْ  wa awfa `ahdakum  How dependable your covenants are!  انحصار آپ کا عہد ہے  bUgslkj vkidk vgsn gS    </vt:lpstr>
      <vt:lpstr>وَأَصْدَقَ وَعْدَكُمْ  wa asdaqa wa`dakum  How truthful your promises are!  آپ کا وعدہ سچا ہے  vkidk oknk lPpk gS    </vt:lpstr>
      <vt:lpstr>كَلاَمُكُمْ نُورٌ  kalamukum nurun  Your words are illumination.  آپ کے الفاظ روشنی ڈالتے ہیں  vkids vYQkt+ jkS’kuh Mkyrs gSa  </vt:lpstr>
      <vt:lpstr>وَأَمْرُكُمْ رُشْدٌ  wa amrukum rushdun  Your affairs are (leading to) orthodoxy.  آپ کی انتظامیہ منصفانہ اور منصفانہ ہے  vkidh bUrst+kfe;k eqUlsQ++kuk vksj eqUlsQ++kuk gSa    </vt:lpstr>
      <vt:lpstr>وَوَصِيَّتُكُمُ التَّقْوَىٰ  wa wasiyyatukum alttaqwa  Your precepts are piety  تقویٰ آپ کی مرضی ہے  rd++ok vkidh et++hZ gS    </vt:lpstr>
      <vt:lpstr>وَفِعْلُكُمُ ٱلْخَيْرُ  wa fi`lukum alkhayru  Your deeds are all good.  آپ کے اعمال اچھے ہیں  vkids vkeky vPNs gSa    </vt:lpstr>
      <vt:lpstr>وَعَادَتُكُمُ ٱلإِحْسَانُ  wa `adatukum al-ihsanu  Your habits are charity.  اچھا کرنا آپ کا طرز زندگی ہے  vPNk djuk vkidk rtZ+ ft+Unxh gS    </vt:lpstr>
      <vt:lpstr>وَسَجِيَّتُكُمُ ٱلْكَرَمُ  wa sajiyyatukum alkaramu  Your nature is generosity.  سخاوت آپ کی عادت ہے  l[k+kor vkidh vknr gS</vt:lpstr>
      <vt:lpstr>وَشَأْنُكُمُ ٱلْحَقُّ  wa sha'nukum alhaqqu  Your issue is truth,  منصفانہ سلوک ،   eqUlsQ+kuk lqywd   </vt:lpstr>
      <vt:lpstr>  وَٱلصِّدْقُ وَٱلرِّفْقُ  walssidqu walrrifqu  honesty, and lenience.  حقیقت کے مطابق ہونا اور دوسروں کی مدد کرنا آپ کی فطرت میں ہے  gd++hd++r ds eqrkfcd++ gksuk vkSj nwljksa dh enn djuk vkidh fQ+rjr esa gS</vt:lpstr>
      <vt:lpstr>وَقَوْلُكُمْ حُكْمٌ وَحَتْمٌ  wa qawlukum hukmun wa hatmun  Your words are judgments and decisiveness.  آپ کے الفاظ حتمی اور فیصلہ کن ہیں  vkids vYQ+kt+ greh vkSj Q+Slykdqu gSa</vt:lpstr>
      <vt:lpstr>وَرَأْيُكُمْ عِلْمٌ وَحِلْمٌ وَحَزْمٌ  wa ra'yukum `ilmun wa hilmun wa hazmun  Your views are (based upon) knowledge, temperance, and forethought.  آپ کی رائے علم ، مزاج اور پیش گوئی پر مبنی ہے  vkidh jk; bYe] fet+kt vkSj is’kxksbZ ij ecuh gS     </vt:lpstr>
      <vt:lpstr>إِنْ ذُكِرَ ٱلْخَيْرُ كُنْتُمْ أَوَّلَهُ  in dhukira alkhayru kuntum awwalahu  Whenever goodness is mentioned, you are its initiation,  اگر نیکی کا ذکر کیا جائے تو ، آپ اس کی شروعات ہیں  vxj usdh dk ft+Ø fd;k tk, rks vki mldh ‘kq:vkr gSa</vt:lpstr>
      <vt:lpstr>وَأَصْلَهُ وَفَرْعَهُ  wa aslahu wa far`ahu  origin, branch,  اور اس کی اصل اور شاخ اور بنیادی  vkSj mldh vLy vkSj ‘kk[k+ vkSj cqfu;knh   </vt:lpstr>
      <vt:lpstr>وَمَعْدِنَهُ وَمَأْوَاهُ وَمُنْتَهَاهُ  wa ma`dinahu wa ma'wahu wa muntahahu  essence, center, and ultimate.  اور اس کی آرام گاہ اور اس کا حتمی مقام  vkSj mldh vkjkexkg vkSj mldk greh ed+ke</vt:lpstr>
      <vt:lpstr>بِأَبِي أَنْتُمْ وَأُمِّي وَنَفْسِي  bi'abi antum wa ummi wa nafsi  May my father, mother, and soul be ransoms for you.  میرے والد ، والدہ اور میں خود آپ کے اختیار میں ہیں  esjs okfyn] okfynk vkSj eSa [k+qn vkids b[+rs;kj esa gSa</vt:lpstr>
      <vt:lpstr>كَيْفَ أَصِفُ حُسْنَ ثَنَائِكُمْ  kayfa asifu husna thana'ikum  How shall I describe the excellence of your merits  میں آپ کی خوبیوں کی خوبصورتی اور نیکی کو کیسے بیان کروں؟  eSa vkidh [k+wfc;ksa dh [k+wclwjrh vkSj usdh dks dSls c;ku d:¡\</vt:lpstr>
      <vt:lpstr>وَأُحْصِي جَمِيلَ بَلَائِكُمْ  wa uhsi jamila bala'ikum  and define the beauty of your conferrals?  میں آپ کی خوبیوں کی خوبصورتی اور نیکی کو کیسے بیان کروں؟  eSa vkidh [k+wfc;ksa dh [k+wclwjrh vkSj usdh dks dSls c;ku d:¡\    </vt:lpstr>
      <vt:lpstr>وَبِكُمْ أَخْرَجَنَا ٱللہُ  مِنَ ٱلذُّلِّ  wa bikum akhrajana allahu min aldhdhulli  It is on account of you that Allah has pulled us out of degradation,  یہ آپ ہی کی وجہ سے ہے کہ اللہ ہمیں انحطاط کی گہرائی سے نکال دیتا ہے  ;g vki gh dh otg ls gS fd vYykg gesa bUgsrkr dh xgjkbZ ls fudky nsrk gS     </vt:lpstr>
      <vt:lpstr>فَرَّجَ عَنَّا غَمَرَاتِ ٱلْكُرُوبِ  wa farraja `anna ghamarati alkurubi  removed from us the clutches of hardships,  ہمیں مشکلات کے چنگل سے آزاد کرتا ہے  gesa eqf’dykr ds paxqy ls vkt+kn djrk gS</vt:lpstr>
      <vt:lpstr>وَأَنْقَذَنَا مِنْ شَفَا جُرُفِ ٱلْهَلَكَاتِ  wa anqadhana min shafa jurufi alhalakati  and saved us from the brink of the pit of perditions  ہمیں فنا کے خطرے اور جہنم میں ناکام ہونے سے  gesa Q+uk ds [k+rjs vkSj tgUue esa ukdke gksus ls    </vt:lpstr>
      <vt:lpstr>وَمِنَ ٱلنَّارِ  wa min alnnari  and from the Fire.  بچانے کے لئے لے جاتا ہے  cpkus ds fy, ys tkrk gS   </vt:lpstr>
      <vt:lpstr>بِأَبِي أَنْتُمْ وَأُمِّي وَنَفْسِي  bi'abi antum wa ummi wa nafsi  May my father, mother, and soul be ransoms for you.  میرے والد ، والدہ اور میں خود آپ کے اختیار میں ہیں  esjs okfyn] okfynk vkSj eSa [k+qn vkids b[+rs;kj esa gS</vt:lpstr>
      <vt:lpstr>بِمُوَالاَتِكُمْ عَلَّمَنَا ٱللہُ  مَعَالِمَ دِينِنَا  bimuwalatikum `allamana allahu ma`alima dinina  Through our loyalty to your leadership, Allah has taught us the features of our religion  آپ سے ہماری دوستی کی وجہ سے اللہ نے ہمیں دین کے قوانین سکھائے  vkils gekjh nksLrh dh otg ls vYykg us gesa nhu ds d+kuwu fl[kk,¡</vt:lpstr>
      <vt:lpstr>وَأَصْلَحَ مَاكَانَ فَسَدَ مِنْ دُنْيَانَا  wa aslaha ma kana fasada min dunyana  and has set aright the spoiled items of our worldly lives.  جو ہماری دنیا میں خراب ہوا تھا اس کو ترتیب دیں  tks gekjh nqfu;k esa [+k+jkc gks rks mldks rjrhc nsa</vt:lpstr>
      <vt:lpstr>وَبِمُوَالاَتِكُمْ تَمَّتِ ٱلْكَلِمَةُ  wa bimuwalatikum tammat alkalimatu  Through our loyalty to your leadership, the Word has been perfected,  آپ کے وفادار رہنے سے کلام مکمل ہوچکا ہے  vkids oQ++knkj jgus ls dyke eqdEey gks pqdk gS</vt:lpstr>
      <vt:lpstr>وَعَظُمَتِ ٱلنِّعْمَةُ  wa `azumat alnni`matu  the grace has become great,  اور فضل عظیم ہوگیا ہے  vkSj Q++T++y vt++he gks x;k gS    </vt:lpstr>
      <vt:lpstr>وَائْتَلَفَتِ ٱلْفُرْقَةُ  wa'talafat alfurqatu  and the discord has turned into alliance.  اور تنازعہ یکجہتی میں بدل گیا ہے  vkSj &gt;xM+k ;dtsgrh esa cny x;k gS</vt:lpstr>
      <vt:lpstr>وَبِمُوَالاَتِكُمْ تُقْبَلُ ٱلطَّاعَةُ ٱلْمُفْتَرَضَةُ  wa bimuwalatikum tuqbalu altta`atu almuftaradatu  Through our loyalty to your leadership, the obligatory obedience (to Allah) is accepted.  اور صرف آپ کے ساتھ ہماری وفاداری کے ذریعہ واجب اطاعت قبول کی گئی ہے  vkSj flQZ++ vkids lkFk gekjh oQ+knkjh ds t+fj;s okftc brkvr d+cwy dh x;h gS     </vt:lpstr>
      <vt:lpstr>وَلَكُمُ ٱلْمَوَدَّةُ ٱلْوَاجِبَةُ  wa lakum almawaddatu alwajibatu  To you alone are the obligatory affection,  اور صرف فرضیت آپ کی ہے  vkSj flQ+Z++ Q++jft++;r vkidh gS    </vt:lpstr>
      <vt:lpstr>وَٱلدَّرَجَاتُ ٱلرَّفِيعَةُ  walddarajatu alrrafi`atu  the elevated ranks,  اور اسی طرح اعلی درجے ہیں  vkSj blh rjg vkyk njts gSa</vt:lpstr>
      <vt:lpstr>وَٱلْمَقَامُ ٱلْمَحْمُودُ  walmaqamu almahmudu  the praiseworthy standing,  اور محمود کا مقام  vkSj egewn dk ed+ke </vt:lpstr>
      <vt:lpstr>وَٱلْمَكَانُ ٱلْمَعْلُومُ عِنْدَ ٱللہِ  عَزَّ وَجَلَّ  walmakanu alma`lumu `inda allahi `azza wa jalla  the renowned station with Allah the Almighty and All-majestic,  اور اسی طرح اللہ سبحانہ وتعالی کا قول مشہور مقام ہے  vkSj blh rjg vYykg lqCgkugq rvkyk dk d+kSy e’kgwj ed+ke gS </vt:lpstr>
      <vt:lpstr>وَٱلْجَاهُ ٱلْعَظِيمُ  waljahu al`azimu  the topmost prestige  عظیم قائد  vt+he d+k,n</vt:lpstr>
      <vt:lpstr> وَٱلشَّأْنُ ٱلْكَبِيرُ  walshsha'nu alkabiru  the supreme station,  اور اعلی درجہ  vkSj vkyk njts</vt:lpstr>
      <vt:lpstr>وَٱلشَّفَاعَةُ ٱلْمَقْبُولَةُ  walshshafa`atu almaqbulatu  and the admitted intercession.  اور داخل شفاعت  vkSj nkf[+ky f’kQ+kvr </vt:lpstr>
      <vt:lpstr>رَبَّنَا آمَنَّا بِمَا أَنْزَلْتَ  rabbana amanna bima anzalta  O our Lord, we believe in that which You have sent down  اے ہمارے پروردگار ، ہم اس پر یقین رکھتے ہیں جو تونے نازل کیا   ,s gekjs ijojfnxkj! ge bl ij ;d+hu j[krs gSa tks rwus ukft+y fd;k </vt:lpstr>
      <vt:lpstr>وَٱتَّبَعْنَا ٱلرَّسُوْلَ  wattaba`na alrrasula  and we follow the Messenger;   اور ہم نے رسول کی  پیروی کی ہے۔  vkSj geus jlwy dh iSjoh dh gS  </vt:lpstr>
      <vt:lpstr>فَٱكْتُبْنَا مَعَ ٱلشَّاهِدِينَ  faktubna ma`a alshshahidina  so, write our names among those who bear witness  لہٰذا ہمارے نام ان لوگوں میں لکھیں جو گواہ ہیں  fygkt+k gekjs uke mu yksxksa esa fy[ksa tks xokg gSa</vt:lpstr>
      <vt:lpstr> رَبَّنَا لَا تُزِغْ قُلُوبَنَا بَعْدَ إِذْ هَدَيْتَنَا  rabbana la tuzigh qulubana ba`da idh hadaytana  Our Lord, cause not our hearts to stray after You have guided us,  ہمارے رب! ہمارے دلوں کے بھٹکنے کا سبب نہ ہوتیری رہنمائی کے بعد  gekjs jc! gekjs fnyksa ds HkVdus dk lcc u gks rsjh jguqekbZ ds ckn</vt:lpstr>
      <vt:lpstr>وَهَبْ لَنَا مِنْ لَدُنْكَ رَحْمَةً  wa hab lana min ladunka rahmatan  and bestow upon us mercy from Your Presence.   اور اپنی رحمت کو اپنی موجودگی سے عطا کرے۔  vkSj viuh jger dks viuh ekStwnxh ls vrk djs  </vt:lpstr>
      <vt:lpstr>إِنَّكَ أَنْتَ ٱلْوَهَّابُ  innaka anta alwahhabu  Lo! You, only You, are the Bestower.   صرف تو ہی عطا کرنے والا ہے۔  flQ+Z rw gh vrk djus okyk gS  </vt:lpstr>
      <vt:lpstr>سُبْحَانَ رَبِّنَا  subhana rabbina  Glory be to our Lord  پاک ہے ہمارے رب کی حقیقت  ikd gS gekjs jc dh gd+hd+r  </vt:lpstr>
      <vt:lpstr> إِنْ كَانَ وَعْدُ رَبِّنَا لَمَفْعُولًا  in kana wa`du rabbina lamaf`ulan  for in fact the promise of our Lord immediately takes effect.  بے شک ہمارے رب کا وعدہ فوراہی نافذ ہوجاتا ہے  cs‘kd gekjs jc dk oknk Q+kSju gh ukfQ+t+ gks tkrk gS  </vt:lpstr>
      <vt:lpstr>يَا وَلِيَّ ٱللہ ِ  ya waliyya allahi  O vicegerent of Allah!  اے اللہ کے قابل بھروسہ نمائندہ  ,s vYykg ds d+kfcys Hkjkslk uqekbZUns    </vt:lpstr>
      <vt:lpstr>إِنَّ بَيْنِي وَبيْنَ ٱللہِ  عَزَّ وَجَلَّ ذُنُوبًا  inna bayni wa bayna allahi `azza wa jalla dhunuban  There stand between me and Allah the Almighty and All-majestic, sins  مجھے اللہ سے جدا کرنے والی غلطیوں کی راہ میں حائل رکاوٹیں ختم نہیں کی جاسکتی ہیں ،  eq&gt;s vYykg ls tqnk djus okyh x+yfr;ksa dh jkg esa gk,y #dkoVsa [+kRe ugha dh tk ldrh gSa]  </vt:lpstr>
      <vt:lpstr>لَا يَأْتِي عَلَيْهَا إِلَّا رِضَاكُمْ  la ya'ti `alayha illa ridakum  that cannot be demolished except by attaining your satisfaction.  اس سے آپ کا اطمینان حاصل ہوسکتا ہے  blls vkidk bRehuku gkfly gks ldrk gS</vt:lpstr>
      <vt:lpstr>فَبِحَقِّ مَنِ ٱئْتَمَنَكُمْ عَلَىٰ سِرِّهِ  fabihaqqi man i'tamanakum `ala sirrihi  Therefore, [I beseech you] in the name of the One Who has entrusted you with His secret,  لہٰذا خدائی اختیار کے نام پر آپ کو تفویض کیا گیا  fygkt+k [+kqnkbZ b[+rs;kj ds uke ij vkidks rQ+oht+ fd;k x;k   </vt:lpstr>
      <vt:lpstr>وَٱسْتَرْعَاكُمْ أَمْرَ خَلْقِهِ  wastar`akum amra khalqihi  assigned you to supervise the affairs of His creatures,  آپ کے سپرد انسانی معاشرے کی انتظامیہ  vkids fliqnZ bUlkuh eqvk’kjs dh bUrst++kfe;k</vt:lpstr>
      <vt:lpstr>وَقَرَنَ طَاعَتَكُمْ بِطَاعَتِهِ  wa qarana ta`atakum bita`atihi  and attached the obedience to Him with the obedience to you,  اور آپ کی اطاعت میں اس کی اطاعت شامل ہونا  vkSj vkidh brkvr esa mldh brkvr ‘kkfey gksuk</vt:lpstr>
      <vt:lpstr>لَمَّا ٱسْتَوْهَبْتُمْ ذُنُوبِي  lamma istawhabtum dhunubi  to (please) endue me with the favor of absolving my sins  میں آپ سے التجا کرتا ہوں کہ میرے گناہوں کو معاف کردیں  eSa vkils bYrstk djrk gw¡ fd esjs xqukgksa dks ekQ+ dj nsa</vt:lpstr>
      <vt:lpstr>وَكُنْتُمْ شُفَعَائِي  wa kuntum shufa`a'i  and to be my intercessors,  اور میری شفاعت کرنا  vkSj esjh f’kQ+kvr djuk</vt:lpstr>
      <vt:lpstr>فَإِنِّي لَكُمْ مُطِيعٌ  fa'inni lakum muti`un  for I am obedient to you.  کیونکہ میں آپ کی بات مانتا ہوں  D;ksafd eSa vkidh ckr ekurk gw¡</vt:lpstr>
      <vt:lpstr>مَنْ أَطَاعَكُمْ فَقَدْ أَطَاعَ ٱللہَ  man ata`akum faqd ata`a allaha  He who obeys you has in fact obeyed Allah  جو حقیقت میں آپ کی بات مانتا ہے وہ اللہ کی اطاعت کرتا ہے  tks gd+hd+r esa vkidh ckr ekurk gS og vYykg dh brkvr djrk gS</vt:lpstr>
      <vt:lpstr>وَمَنْ عَصَاكُمْ فَقَدْ عَصَىٰ ٱللہَ  wa man `asakum faqad `asa allaha  he who disobeys you has in fact disobeyed Allah,  جو حقیقت میں آپ کی نافرمانی کرتا ہے وہ اللہ کی نافرمانی کرتا ہے  tks gd+hd+r esa vkidh ukQ+jekuh djrk gS og vYykg dh ukQ+jekuh djrk gS</vt:lpstr>
      <vt:lpstr>وَمَنْ أَحَبَّكُمْ فَقَدْ أَحَبَّ ٱللہَ  wa man ahabbakum faqad ahabba allaha  he who loves you has in fact loved Allah,  جو حقیقت میں تم سے پیار کرتا ہے وہ اللہ سے محبت کرتا ہے  tks gd+hd+r esa vkils I;kj djrk gS og vYykg ls eqgCcr djrk gS</vt:lpstr>
      <vt:lpstr>وَمَنْ أَبْغَضَكُمْ فَقَدْ أَبْغَضَ ٱللہَ  wa man abghadakum faqad abghada allaha  and he who hates you has in fact hated Allah.  جو حقیقت میں آپ سے نفرت کرتا ہے وہ اللہ سے نفرت کرتا ہے  tks gd+hd+r esa vkils uQ+jr djrk gS og vYykg ls uQ+jr djrk gS</vt:lpstr>
      <vt:lpstr>اَللَّهُمَّ إِنِّي لَوْ وَجَدْتُ شُفَعَاءَ  allahumma inni law wajadtu shufa`a'a  O Allah, had I known interceders  اے اللہ ، کیا میں شفاعت کرنے والوں کو جانتا  ,s vYykg D;k eSa f’kQ+kvr djus okyksa dks tkurk</vt:lpstr>
      <vt:lpstr>أَقْرَبَ إِلَيْكَ مِنْ مُحَمِّد وَأَهْلِ بَيْتِهِ  aqraba ilayka min muhammadin wa ahli baytihi  that are closer to You than Muhammad and his Household  جو محمد اور اس کے گھر والوں سے زیادہ آپ کے قریب ہیں  tks eqgEen vkSj muds ?kj okyksa ls T+;knk vkids d+jhc gSa</vt:lpstr>
      <vt:lpstr>ٱلْأَخْيَارِ ٱلْأَئِمَّةِ ٱلْأَبْرَارِ  al-akhyari al-a'immati al-abrari  the virtuous and pious Imams  نیک اور پرہیزگار امام  usd vkSj ijgst+xkj beke</vt:lpstr>
      <vt:lpstr>لَجَعَلْتُهُمْ شُفَعَائِي  laja`altuhum shufa`a'i  I would have chosen them as my intercessors.  میں ان کو اپنا شفاعت کار منتخب کرتا  eSa mudks viuk f’kQ+kvr dkj eqUr[+kc djrk</vt:lpstr>
      <vt:lpstr> فَبِحَقِّهِمُ ٱلَّذِي أَوْجَبْتَ لَهُمْ عَلَيْكَ  fabihaqqihim alladhi awjabta lahum `alayka  So, [I beseech You] in the name of their Right that You have made obligatory upon You,  لہذا میں آپ سے ان کے حق سے التجا کرتا ہوں کہ آپ نے ہم پر عمل کرنا فرض کردیا  fygkt+k eSa vkils muds gd+ ls bYrstk djrk gw¡ fds vkius ge ij vey djuk Q+tZ dj fn;k</vt:lpstr>
      <vt:lpstr>أَسْأَلُكَ أَنْ تُدْخِلَنِي فِي جُمْلَةِ ٱلْعَارِفِينَ بِهِمْ وَبِحَقِّهِمْ  ْas'aluka an tudkhilani fi jumlati al`arifina bihim wa bihaqqihim  (please) include me with the group of those who recognize their Right and them  مجھے ان لوگوں کے گروپ میں شامل کرنا جو ان کے حق کو اور ان کو پہچانتے ہیں  eq&gt;s mu yksxksa ds xqiz esa ‘kkfey djuk tks muds gd+ dks vkSj mudks igpkurs gSa</vt:lpstr>
      <vt:lpstr> وَفِي زُمْرَةِ ٱلْمَرْحُومِينَ بِشَفَاعَتِهِمْ  wa fi zumrati almarhumina bishafa`atihim  and with the assembly of those who are shown mercy owing to their (i.e. Muhammad and his Household) intercession.  اور ان لوگوں کی جماعت کے ساتھ جن پر آپ (ان کے محمد صلی اللہ علیہ وآلہ وسلم) شفاعت کی وجہ سے رحمت کریں گے  vkSj mu yksxksa dh tekvr ds lkFk ftu ij vki mudh ¼eqgEen l0v0½ f’kQ+kvr dh otg ls jger djsaxs</vt:lpstr>
      <vt:lpstr>إِنَّكَ أَرْحَمُ ٱلرَّاحِمِينَ  innaka arhamu alrrahimina  Verily, You are the most merciful of all those who show mercy.  بےشک تو بڑا رحم کرنے والا ہے  cs’kd rw cM+k jge djus okyk gS</vt:lpstr>
      <vt:lpstr>وَصَلَّىٰ ٱللہَ  عَلَىٰ مُحَمَّدٍ وَآلِهِ ٱلطَّاهِرينَ  wa salla allahu `ala muhammadin wa alihi alttahirina  May Allah send blessings upon Muhammad and his immaculate Household  اور اللہ محمد اور ان کی پاک و پاکیزہ آل پر درود و سلام بھیجے  vkSj vYykg eqgEen vkSj mudh ikd o ikdht+k vkWy ij nw#n o lyke Hksts</vt:lpstr>
      <vt:lpstr>وَسَلَّمَ تَسْلِيماً كَثِيراً  wa sallama tasliman kathiran  and send His thorough peace upon them.  اور ان پر پوری سلامتی ہو  vkSj mu ij iwjh lykerh gks</vt:lpstr>
      <vt:lpstr>وَحَسْبُنَا ٱللہُ  وَنِعْمَ ٱلْوَكِيلُ  wa hasbuna allahu wa ni`ma alwakilu  Allah is Sufficient for us! Most Excellent is He in Whom we trust.  اللہ ہمارے لئے کافی ہے! سب سے عمدہ وہ ہے جس پر ہم بھروسہ کرتے ہیں!  vYykg gekjs fy, dkQ+h gS! lcls mEnk og gS ftl ij ge Hkjkslk djrs gSa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Rehan Ali Lotlikar</dc:creator>
  <cp:lastModifiedBy>User 15</cp:lastModifiedBy>
  <cp:revision>2898</cp:revision>
  <cp:lastPrinted>1601-01-01T00:00:00Z</cp:lastPrinted>
  <dcterms:created xsi:type="dcterms:W3CDTF">1601-01-01T00:00:00Z</dcterms:created>
  <dcterms:modified xsi:type="dcterms:W3CDTF">2021-04-18T20:15:33Z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