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3" r:id="rId2"/>
    <p:sldId id="4147" r:id="rId3"/>
    <p:sldId id="4148" r:id="rId4"/>
    <p:sldId id="4149" r:id="rId5"/>
    <p:sldId id="4150" r:id="rId6"/>
    <p:sldId id="4151" r:id="rId7"/>
    <p:sldId id="4152" r:id="rId8"/>
    <p:sldId id="4153" r:id="rId9"/>
    <p:sldId id="4154" r:id="rId10"/>
    <p:sldId id="4155" r:id="rId11"/>
    <p:sldId id="4156" r:id="rId12"/>
    <p:sldId id="4157" r:id="rId13"/>
    <p:sldId id="4158" r:id="rId14"/>
    <p:sldId id="4159" r:id="rId15"/>
    <p:sldId id="4160" r:id="rId16"/>
    <p:sldId id="4161" r:id="rId17"/>
    <p:sldId id="4162" r:id="rId18"/>
    <p:sldId id="4164" r:id="rId19"/>
    <p:sldId id="4163" r:id="rId20"/>
    <p:sldId id="4165" r:id="rId21"/>
    <p:sldId id="4166" r:id="rId22"/>
    <p:sldId id="4167" r:id="rId23"/>
    <p:sldId id="4168" r:id="rId24"/>
    <p:sldId id="4169" r:id="rId25"/>
    <p:sldId id="4170" r:id="rId26"/>
    <p:sldId id="4171" r:id="rId27"/>
    <p:sldId id="4172" r:id="rId28"/>
    <p:sldId id="4173" r:id="rId29"/>
    <p:sldId id="4174" r:id="rId30"/>
    <p:sldId id="4187" r:id="rId31"/>
    <p:sldId id="4175" r:id="rId32"/>
    <p:sldId id="4176" r:id="rId33"/>
    <p:sldId id="4177" r:id="rId34"/>
    <p:sldId id="4178" r:id="rId35"/>
    <p:sldId id="4179" r:id="rId36"/>
    <p:sldId id="4180" r:id="rId37"/>
    <p:sldId id="4181" r:id="rId38"/>
    <p:sldId id="4182" r:id="rId39"/>
    <p:sldId id="4183" r:id="rId40"/>
    <p:sldId id="4184" r:id="rId41"/>
    <p:sldId id="4185" r:id="rId42"/>
    <p:sldId id="4186" r:id="rId43"/>
  </p:sldIdLst>
  <p:sldSz cx="12192000" cy="6858000"/>
  <p:notesSz cx="6400800" cy="86868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9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21"/>
    <a:srgbClr val="000066"/>
    <a:srgbClr val="0066CC"/>
    <a:srgbClr val="000099"/>
    <a:srgbClr val="000000"/>
    <a:srgbClr val="FFFF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15" d="100"/>
          <a:sy n="115" d="100"/>
        </p:scale>
        <p:origin x="432" y="114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Language Ziyar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>
            <a:extLst>
              <a:ext uri="{FF2B5EF4-FFF2-40B4-BE49-F238E27FC236}">
                <a16:creationId xmlns:a16="http://schemas.microsoft.com/office/drawing/2014/main" id="{2B903F76-038B-4850-B95B-F7E46F0EE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6405563"/>
            <a:ext cx="19050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5968ECF-B311-40F8-97CD-0B6CDDF24D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5800" y="1295400"/>
            <a:ext cx="9601200" cy="1295400"/>
          </a:xfrm>
        </p:spPr>
        <p:txBody>
          <a:bodyPr tIns="0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6600" baseline="0">
                <a:solidFill>
                  <a:srgbClr val="000066"/>
                </a:solidFill>
                <a:latin typeface="_PDMS_Saleem_QuranFont" panose="02010000000000000000" pitchFamily="2" charset="-78"/>
                <a:cs typeface="_PDMS_Saleem_QuranFont" panose="02010000000000000000" pitchFamily="2" charset="-78"/>
              </a:defRPr>
            </a:lvl1pPr>
          </a:lstStyle>
          <a:p>
            <a:pPr lvl="0"/>
            <a:r>
              <a:rPr lang="ar-SA" dirty="0"/>
              <a:t>عربي</a:t>
            </a:r>
            <a:endParaRPr lang="en-US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08B7413-6D82-4630-B33F-250BF1DC8289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85800" y="2800350"/>
            <a:ext cx="9601200" cy="838200"/>
          </a:xfrm>
        </p:spPr>
        <p:txBody>
          <a:bodyPr/>
          <a:lstStyle>
            <a:lvl1pPr marL="0" indent="0" algn="ctr" rtl="0">
              <a:buNone/>
              <a:defRPr sz="2800">
                <a:solidFill>
                  <a:srgbClr val="0066CC"/>
                </a:solidFill>
              </a:defRPr>
            </a:lvl1pPr>
          </a:lstStyle>
          <a:p>
            <a:pPr lvl="0"/>
            <a:r>
              <a:rPr lang="en-US" dirty="0"/>
              <a:t>ENGLISH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5AC5B4FC-354A-4D9C-9C12-EC7181B3DDC4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5800" y="3848100"/>
            <a:ext cx="9601200" cy="838200"/>
          </a:xfrm>
        </p:spPr>
        <p:txBody>
          <a:bodyPr/>
          <a:lstStyle>
            <a:lvl1pPr marL="0" indent="0" algn="ctr" rtl="1">
              <a:buNone/>
              <a:defRPr sz="3600">
                <a:solidFill>
                  <a:srgbClr val="000066"/>
                </a:solidFill>
                <a:latin typeface="Alvi Nastaleeq"/>
                <a:cs typeface="Jameel Noori Nastaleeq" panose="02000503000000020004" pitchFamily="2" charset="-78"/>
              </a:defRPr>
            </a:lvl1pPr>
          </a:lstStyle>
          <a:p>
            <a:pPr lvl="0"/>
            <a:r>
              <a:rPr lang="ur-PK" dirty="0"/>
              <a:t>اردو</a:t>
            </a:r>
            <a:endParaRPr lang="en-U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60389556-CB63-4962-9AAE-740DBB9B622C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85800" y="4895850"/>
            <a:ext cx="9601200" cy="838200"/>
          </a:xfrm>
        </p:spPr>
        <p:txBody>
          <a:bodyPr/>
          <a:lstStyle>
            <a:lvl1pPr marL="0" indent="0" algn="ctr" rtl="0">
              <a:buNone/>
              <a:defRPr sz="2400">
                <a:solidFill>
                  <a:srgbClr val="0066CC"/>
                </a:solidFill>
                <a:latin typeface="Nirmala UI" panose="020B0502040204020203" pitchFamily="34" charset="0"/>
                <a:cs typeface="Nirmala UI" panose="020B0502040204020203" pitchFamily="34" charset="0"/>
              </a:defRPr>
            </a:lvl1pPr>
          </a:lstStyle>
          <a:p>
            <a:pPr lvl="0"/>
            <a:r>
              <a:rPr lang="en-US" dirty="0"/>
              <a:t>Hindi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091B469E-DCB7-44E9-9E7A-65192D36872A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85800" y="5943600"/>
            <a:ext cx="9601200" cy="838200"/>
          </a:xfrm>
        </p:spPr>
        <p:txBody>
          <a:bodyPr/>
          <a:lstStyle>
            <a:lvl1pPr marL="0" indent="0" algn="ctr" rtl="0">
              <a:buNone/>
              <a:defRPr sz="2400" i="1">
                <a:solidFill>
                  <a:srgbClr val="000066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TRANSLITERATION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13432DB-128B-48F3-BFBE-B20F9684BDA3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324600" y="457200"/>
            <a:ext cx="3124200" cy="533400"/>
          </a:xfrm>
        </p:spPr>
        <p:txBody>
          <a:bodyPr/>
          <a:lstStyle>
            <a:lvl1pPr marL="0" indent="0" algn="ctr" rtl="0">
              <a:buNone/>
              <a:defRPr sz="3200" b="1">
                <a:solidFill>
                  <a:srgbClr val="004821"/>
                </a:solidFill>
              </a:defRPr>
            </a:lvl1pPr>
          </a:lstStyle>
          <a:p>
            <a:pPr algn="ctr">
              <a:buNone/>
            </a:pPr>
            <a:r>
              <a:rPr lang="en-US" altLang="en-US" sz="4000" b="1" dirty="0" err="1" smtClean="0"/>
              <a:t>Ziyarah</a:t>
            </a:r>
            <a:r>
              <a:rPr lang="en-US" altLang="en-US" sz="4000" b="1" dirty="0" smtClean="0"/>
              <a:t> of Imam</a:t>
            </a:r>
          </a:p>
          <a:p>
            <a:pPr algn="ctr">
              <a:buNone/>
            </a:pPr>
            <a:r>
              <a:rPr lang="en-US" altLang="en-US" sz="4000" b="1" dirty="0" err="1" smtClean="0"/>
              <a:t>Jafer</a:t>
            </a:r>
            <a:r>
              <a:rPr lang="en-US" altLang="en-US" sz="4000" b="1" dirty="0" smtClean="0"/>
              <a:t>-e-</a:t>
            </a:r>
            <a:r>
              <a:rPr lang="en-US" altLang="en-US" sz="4000" b="1" dirty="0" err="1" smtClean="0"/>
              <a:t>Sadiq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8445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90C98E-CB37-4F22-BA06-1FCD5A02E2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843AA6-1730-4AEF-BD1D-26A6772FD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FB8F19-6A30-4DD6-A12E-D844B601A9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2F6C8-EB7C-4F86-BC41-A29FB55DE64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901474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>
            <a:extLst>
              <a:ext uri="{FF2B5EF4-FFF2-40B4-BE49-F238E27FC236}">
                <a16:creationId xmlns:a16="http://schemas.microsoft.com/office/drawing/2014/main" id="{5E1430A8-EDF2-42AA-9E77-E0AFAE4202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92F9364-A000-4888-B349-53FC2709DC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9C336D2-5DED-4299-B888-28D16BAFEA7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1128399-17EE-43A5-9674-3021BE4930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66"/>
                </a:solidFill>
              </a:defRPr>
            </a:lvl1pPr>
          </a:lstStyle>
          <a:p>
            <a:fld id="{DB57B25A-C495-4A0B-8E1F-1632CBBEEF82}" type="slidenum">
              <a:rPr lang="ar-SA" altLang="en-US"/>
              <a:pPr/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990752"/>
            <a:ext cx="769075" cy="7910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696200" y="274638"/>
            <a:ext cx="4324350" cy="3619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buNone/>
        <a:defRPr sz="3600" baseline="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>
            <a:extLst>
              <a:ext uri="{FF2B5EF4-FFF2-40B4-BE49-F238E27FC236}">
                <a16:creationId xmlns:a16="http://schemas.microsoft.com/office/drawing/2014/main" id="{58A849AF-8D9F-4DA3-8AEF-EE57EC5CD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51" name="Rectangle 7">
            <a:extLst>
              <a:ext uri="{FF2B5EF4-FFF2-40B4-BE49-F238E27FC236}">
                <a16:creationId xmlns:a16="http://schemas.microsoft.com/office/drawing/2014/main" id="{8C629991-F425-45B0-B0CE-EB19C4742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52" name="Rectangle 9">
            <a:extLst>
              <a:ext uri="{FF2B5EF4-FFF2-40B4-BE49-F238E27FC236}">
                <a16:creationId xmlns:a16="http://schemas.microsoft.com/office/drawing/2014/main" id="{F495F218-3674-44E0-AA56-887D06662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53" name="Rectangle 3">
            <a:extLst>
              <a:ext uri="{FF2B5EF4-FFF2-40B4-BE49-F238E27FC236}">
                <a16:creationId xmlns:a16="http://schemas.microsoft.com/office/drawing/2014/main" id="{6FDF9A41-BE0D-4DBC-AA4B-614BFDCF0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524000"/>
            <a:ext cx="86868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dirty="0"/>
          </a:p>
          <a:p>
            <a:pPr algn="ctr">
              <a:buNone/>
            </a:pPr>
            <a:r>
              <a:rPr lang="en-US" altLang="en-US" sz="4000" b="1" dirty="0" err="1"/>
              <a:t>Ziyarah</a:t>
            </a:r>
            <a:r>
              <a:rPr lang="en-US" altLang="en-US" sz="4000" b="1" dirty="0"/>
              <a:t> of </a:t>
            </a:r>
            <a:r>
              <a:rPr lang="en-US" altLang="en-US" sz="4000" b="1" dirty="0" smtClean="0"/>
              <a:t>Imam</a:t>
            </a:r>
          </a:p>
          <a:p>
            <a:pPr algn="ctr">
              <a:buNone/>
            </a:pPr>
            <a:r>
              <a:rPr lang="en-US" altLang="en-US" sz="4000" b="1" dirty="0" err="1" smtClean="0"/>
              <a:t>Jafer</a:t>
            </a:r>
            <a:r>
              <a:rPr lang="en-US" altLang="en-US" sz="4000" b="1" dirty="0" smtClean="0"/>
              <a:t>-e-</a:t>
            </a:r>
            <a:r>
              <a:rPr lang="en-US" altLang="en-US" sz="4000" b="1" dirty="0" err="1" smtClean="0"/>
              <a:t>Sadiq</a:t>
            </a:r>
            <a:r>
              <a:rPr lang="en-US" altLang="en-US" sz="4000" b="1" dirty="0" smtClean="0"/>
              <a:t> </a:t>
            </a:r>
            <a:r>
              <a:rPr lang="en-US" altLang="en-US" b="1" dirty="0"/>
              <a:t>(Peace be upon him)</a:t>
            </a:r>
            <a:endParaRPr lang="en-US" altLang="en-US" dirty="0"/>
          </a:p>
        </p:txBody>
      </p:sp>
      <p:sp>
        <p:nvSpPr>
          <p:cNvPr id="2054" name="Rectangle 5">
            <a:extLst>
              <a:ext uri="{FF2B5EF4-FFF2-40B4-BE49-F238E27FC236}">
                <a16:creationId xmlns:a16="http://schemas.microsoft.com/office/drawing/2014/main" id="{960F9752-993A-421B-B370-9082CDE5E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525" y="5638800"/>
            <a:ext cx="88884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200" b="1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  <a:latin typeface="Trebuchet MS" panose="020B0603020202020204" pitchFamily="34" charset="0"/>
              </a:rPr>
              <a:t>Kindly recite Sūrat al-Fātiḥah for Marhumeen of all those who have wor</a:t>
            </a:r>
            <a:r>
              <a:rPr lang="en-US" altLang="en-US" sz="1200" b="1">
                <a:solidFill>
                  <a:srgbClr val="000000"/>
                </a:solidFill>
              </a:rPr>
              <a:t>For any errors / comments please write to: duas.org@gmail.com</a:t>
            </a:r>
            <a:endParaRPr lang="en-US" altLang="en-US" sz="1400" b="1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>
                <a:solidFill>
                  <a:srgbClr val="000000"/>
                </a:solidFill>
                <a:latin typeface="Trebuchet MS" panose="020B0603020202020204" pitchFamily="34" charset="0"/>
              </a:rPr>
              <a:t>ked towards making this small work possible.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638800"/>
            <a:ext cx="1123106" cy="115519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السَّلامُ عَلَیْكَ یَا مَعْدِنَ البَرَكَاتِ.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ma `</a:t>
            </a:r>
            <a:r>
              <a:rPr lang="en-US" dirty="0" err="1"/>
              <a:t>dina</a:t>
            </a:r>
            <a:r>
              <a:rPr lang="en-US" dirty="0"/>
              <a:t> </a:t>
            </a:r>
            <a:r>
              <a:rPr lang="en-US" dirty="0" err="1"/>
              <a:t>albarakati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essence of blessings!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8494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السَّلامُ عَلَیْكَ یَا صَاحِبَ الحُجَجِ وَالدَّلالاتِ.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sahiba</a:t>
            </a:r>
            <a:r>
              <a:rPr lang="en-US" dirty="0"/>
              <a:t> </a:t>
            </a:r>
            <a:r>
              <a:rPr lang="en-US" dirty="0" err="1"/>
              <a:t>alhujaji</a:t>
            </a:r>
            <a:r>
              <a:rPr lang="en-US" dirty="0"/>
              <a:t> </a:t>
            </a:r>
            <a:r>
              <a:rPr lang="en-US" dirty="0" err="1"/>
              <a:t>walddalalati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owner of (irrefutable) proofs and signs!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9359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السَّلامُ عَلَیْكَ یَا صَاحِبَ البَرَاهِینِ الوَاضِحَاتِ.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sahiba</a:t>
            </a:r>
            <a:r>
              <a:rPr lang="en-US" dirty="0"/>
              <a:t> </a:t>
            </a:r>
            <a:r>
              <a:rPr lang="en-US" dirty="0" err="1"/>
              <a:t>albarahini</a:t>
            </a:r>
            <a:r>
              <a:rPr lang="en-US" dirty="0"/>
              <a:t> </a:t>
            </a:r>
            <a:r>
              <a:rPr lang="en-US" dirty="0" err="1"/>
              <a:t>alwadihati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owner of clear-cut points of evidence!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461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السَّلامُ عَلَیْكَ یَا نَاصِرَ دِینِ اللَّهِ.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nasira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allahi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supporter of Allah’s religion!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1510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السَّلامُ عَلَیْكَ یَا نَاشِرَ حُكْمِ اللَّهِ</a:t>
            </a:r>
            <a:r>
              <a:rPr lang="ar-AE" dirty="0"/>
              <a:t>.</a:t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nashira</a:t>
            </a:r>
            <a:r>
              <a:rPr lang="en-US" dirty="0"/>
              <a:t> </a:t>
            </a:r>
            <a:r>
              <a:rPr lang="en-US" dirty="0" err="1"/>
              <a:t>hukmi</a:t>
            </a:r>
            <a:r>
              <a:rPr lang="en-US" dirty="0"/>
              <a:t> </a:t>
            </a:r>
            <a:r>
              <a:rPr lang="en-US" dirty="0" err="1"/>
              <a:t>allahi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promoter of Allah’s laws!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962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السَّلامُ عَلَیْكَ یَا فَاصِلَ الخِطَابَاتِ.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fasila</a:t>
            </a:r>
            <a:r>
              <a:rPr lang="en-US" dirty="0"/>
              <a:t> </a:t>
            </a:r>
            <a:r>
              <a:rPr lang="en-US" dirty="0" err="1"/>
              <a:t>alkhitabati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decider of all speeches!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9355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السَّلامُ عَلَیْكَ یَا كَاشِفَ الكُرُبَاتِ.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kashifa</a:t>
            </a:r>
            <a:r>
              <a:rPr lang="en-US" dirty="0"/>
              <a:t> </a:t>
            </a:r>
            <a:r>
              <a:rPr lang="en-US" dirty="0" err="1"/>
              <a:t>alkurubati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reliever of agonies!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3872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السَّلامُ عَلَیْكَ یَا عَمِیدَ الصَّادِقِینَ.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`</a:t>
            </a:r>
            <a:r>
              <a:rPr lang="en-US" dirty="0" err="1"/>
              <a:t>amida</a:t>
            </a:r>
            <a:r>
              <a:rPr lang="en-US" dirty="0"/>
              <a:t> </a:t>
            </a:r>
            <a:r>
              <a:rPr lang="en-US" dirty="0" err="1"/>
              <a:t>alssadiqina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head of the veracious ones!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6240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السَّلامُ عَلَیْكَ یَا لِسَانَ النَّاطِقِینَ.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lisana</a:t>
            </a:r>
            <a:r>
              <a:rPr lang="en-US" dirty="0"/>
              <a:t> </a:t>
            </a:r>
            <a:r>
              <a:rPr lang="en-US" dirty="0" err="1"/>
              <a:t>alnnatiqina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spokesman of all speakers!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322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السَّلامُ عَلَیْكَ یَا خَلَفَ الخَائِفِینَ.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khalafa</a:t>
            </a:r>
            <a:r>
              <a:rPr lang="en-US" dirty="0"/>
              <a:t> </a:t>
            </a:r>
            <a:r>
              <a:rPr lang="en-US" dirty="0" err="1"/>
              <a:t>alssabiqina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inheritor of the Foremost Ones!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6207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السَّلامُ عَلَیْكَ أَیُّهَا الإِمَامُ الصَّادِقُ</a:t>
            </a:r>
            <a:r>
              <a:rPr lang="ar-AE" sz="6000" dirty="0" smtClean="0"/>
              <a:t>.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ayyuha</a:t>
            </a:r>
            <a:r>
              <a:rPr lang="en-US" dirty="0"/>
              <a:t> al-</a:t>
            </a:r>
            <a:r>
              <a:rPr lang="en-US" dirty="0" err="1"/>
              <a:t>imamu</a:t>
            </a:r>
            <a:r>
              <a:rPr lang="en-US" dirty="0"/>
              <a:t> </a:t>
            </a:r>
            <a:r>
              <a:rPr lang="en-US" dirty="0" err="1"/>
              <a:t>alssadiqu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veracious leader!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3988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السَّلامُ عَلَیْكَ یَا زَعِیمَ الصَّالِحِینَ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`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alssadiqina</a:t>
            </a:r>
            <a:r>
              <a:rPr lang="en-US" dirty="0"/>
              <a:t> </a:t>
            </a:r>
            <a:r>
              <a:rPr lang="en-US" dirty="0" err="1"/>
              <a:t>alssalihina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chief of the veracious ones!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4762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السَّلامُ عَلَیْكَ یَا سَیِّدَ المُسْلِمِینَ.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sayyida</a:t>
            </a:r>
            <a:r>
              <a:rPr lang="en-US" dirty="0"/>
              <a:t> </a:t>
            </a:r>
            <a:r>
              <a:rPr lang="en-US" dirty="0" err="1"/>
              <a:t>almuslimina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master of Muslims!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8057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السَّلامُ عَلَیْ. یَا كَهْفَ المُؤْمِنِینَ.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Kahfa</a:t>
            </a:r>
            <a:r>
              <a:rPr lang="en-US" dirty="0"/>
              <a:t> </a:t>
            </a:r>
            <a:r>
              <a:rPr lang="en-US" dirty="0" err="1"/>
              <a:t>almu’minina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haven of the believers!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4030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السَّلامُ عَلَیْكَ یَا هَادِیَ المُضِلِّینَ.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hadiya</a:t>
            </a:r>
            <a:r>
              <a:rPr lang="en-US" dirty="0"/>
              <a:t> </a:t>
            </a:r>
            <a:r>
              <a:rPr lang="en-US" dirty="0" err="1"/>
              <a:t>almudillina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guide of the misleaders!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479847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السَّلامُ عَلَیْكَ یَا سَكَنَ الطَّائِعِینَ.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sakana</a:t>
            </a:r>
            <a:r>
              <a:rPr lang="en-US" dirty="0"/>
              <a:t> </a:t>
            </a:r>
            <a:r>
              <a:rPr lang="en-US" dirty="0" err="1"/>
              <a:t>altta`i</a:t>
            </a:r>
            <a:r>
              <a:rPr lang="en-US" dirty="0"/>
              <a:t> `in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center of the obedient ones!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924469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أَشْهَدُ یَا مَوْلایَ أَنَّكَ عَلَمُ الهُدَى،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ashhadu</a:t>
            </a:r>
            <a:r>
              <a:rPr lang="en-US" dirty="0" smtClean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mawlaya</a:t>
            </a:r>
            <a:r>
              <a:rPr lang="en-US" dirty="0"/>
              <a:t> </a:t>
            </a:r>
            <a:r>
              <a:rPr lang="en-US" dirty="0" err="1"/>
              <a:t>Annaka</a:t>
            </a:r>
            <a:r>
              <a:rPr lang="en-US" dirty="0"/>
              <a:t> `</a:t>
            </a:r>
            <a:r>
              <a:rPr lang="en-US" dirty="0" err="1"/>
              <a:t>alamu</a:t>
            </a:r>
            <a:r>
              <a:rPr lang="en-US" dirty="0"/>
              <a:t> </a:t>
            </a:r>
            <a:r>
              <a:rPr lang="en-US" dirty="0" err="1"/>
              <a:t>alhuda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bear witness, O my master, that you are verily the sign of true guidance,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233362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وَالعُرْوَةُ الوُثْقَى، وَشَمْسُ الضُّحَى،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wal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urwatu</a:t>
            </a:r>
            <a:r>
              <a:rPr lang="en-US" dirty="0"/>
              <a:t> </a:t>
            </a:r>
            <a:r>
              <a:rPr lang="en-US" dirty="0" err="1"/>
              <a:t>alwuthqa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shamsu</a:t>
            </a:r>
            <a:r>
              <a:rPr lang="en-US" dirty="0"/>
              <a:t> </a:t>
            </a:r>
            <a:r>
              <a:rPr lang="en-US" dirty="0" err="1"/>
              <a:t>aldduha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 firmest handle, and the sunlight of forenoon,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510970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10363200" cy="5029200"/>
          </a:xfrm>
        </p:spPr>
        <p:txBody>
          <a:bodyPr/>
          <a:lstStyle/>
          <a:p>
            <a:r>
              <a:rPr lang="ar-AE" sz="6000" dirty="0" smtClean="0"/>
              <a:t>وَبَحْرُ </a:t>
            </a:r>
            <a:r>
              <a:rPr lang="ar-AE" sz="6000" dirty="0"/>
              <a:t>النَّدَى،وَكَهْفُ الوَرَى، وَالمَثَلُ الأَعْلَى،</a:t>
            </a:r>
            <a:r>
              <a:rPr lang="ar-AE" dirty="0"/>
              <a:t/>
            </a:r>
            <a:br>
              <a:rPr lang="ar-AE" dirty="0"/>
            </a:b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bahru</a:t>
            </a:r>
            <a:r>
              <a:rPr lang="en-US" dirty="0"/>
              <a:t> </a:t>
            </a:r>
            <a:r>
              <a:rPr lang="en-US" dirty="0" err="1"/>
              <a:t>alnnada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kahfu</a:t>
            </a:r>
            <a:r>
              <a:rPr lang="en-US" dirty="0"/>
              <a:t> </a:t>
            </a:r>
            <a:r>
              <a:rPr lang="en-US" dirty="0" err="1"/>
              <a:t>alwara</a:t>
            </a:r>
            <a:r>
              <a:rPr lang="en-US" dirty="0"/>
              <a:t> </a:t>
            </a:r>
            <a:r>
              <a:rPr lang="en-US" dirty="0" err="1"/>
              <a:t>walmathalu</a:t>
            </a:r>
            <a:r>
              <a:rPr lang="en-US" dirty="0"/>
              <a:t> al-a `la</a:t>
            </a:r>
            <a:br>
              <a:rPr lang="en-US" dirty="0"/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and the ocean of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Generosity,and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the haven of created beings, and the most supreme ideal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577770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وَصَلَّى اللَّهُ عَلَى رُوحِكَ وَبَدَنِكَ.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/>
              <a:t>Salllahu</a:t>
            </a:r>
            <a:r>
              <a:rPr lang="en-US" dirty="0"/>
              <a:t> `ala </a:t>
            </a:r>
            <a:r>
              <a:rPr lang="en-US" dirty="0" err="1"/>
              <a:t>ruhika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badanika</a:t>
            </a:r>
            <a:r>
              <a:rPr lang="en-US" dirty="0"/>
              <a:t>…</a:t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May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Allah bless your soul and body…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28114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اﻟﺳﻼمﻋﻠﯾك ورﺣﻣﺔ ﷲ وﺑرﻛﺎﺗﮫ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on you, and Allah’s Blessings and bounties on you!</a:t>
            </a:r>
          </a:p>
        </p:txBody>
      </p:sp>
    </p:spTree>
    <p:extLst>
      <p:ext uri="{BB962C8B-B14F-4D97-AF65-F5344CB8AC3E}">
        <p14:creationId xmlns:p14="http://schemas.microsoft.com/office/powerpoint/2010/main" val="160474453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السَّلامُ عَلَیْكَ أَیُّهَا الوَصِیُّ النَّاطِقُ.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ayyuha</a:t>
            </a:r>
            <a:r>
              <a:rPr lang="en-US" dirty="0"/>
              <a:t> </a:t>
            </a:r>
            <a:r>
              <a:rPr lang="en-US" dirty="0" err="1"/>
              <a:t>alwasiyyu</a:t>
            </a:r>
            <a:r>
              <a:rPr lang="en-US" dirty="0"/>
              <a:t> </a:t>
            </a:r>
            <a:r>
              <a:rPr lang="en-US" dirty="0" err="1"/>
              <a:t>alnnatiqu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speaking successor!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0746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819400"/>
            <a:ext cx="10363200" cy="1470025"/>
          </a:xfrm>
        </p:spPr>
        <p:txBody>
          <a:bodyPr/>
          <a:lstStyle/>
          <a:p>
            <a:r>
              <a:rPr lang="en-US" sz="6000" b="1" dirty="0" smtClean="0"/>
              <a:t>Tawasul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920968165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يَا أَبَا عَبْدِ ٱللَّهِ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/>
              <a:t>aba `</a:t>
            </a:r>
            <a:r>
              <a:rPr lang="en-US" dirty="0" err="1"/>
              <a:t>abdillahi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Abu-`Abdullah!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824589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يَا جَعْفَرُ بْنَ مُحَمَّدٍ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/>
              <a:t>ja`faru</a:t>
            </a:r>
            <a:r>
              <a:rPr lang="en-US" dirty="0"/>
              <a:t> </a:t>
            </a:r>
            <a:r>
              <a:rPr lang="en-US" dirty="0" err="1"/>
              <a:t>bna</a:t>
            </a:r>
            <a:r>
              <a:rPr lang="en-US" dirty="0"/>
              <a:t> </a:t>
            </a:r>
            <a:r>
              <a:rPr lang="en-US" dirty="0" err="1"/>
              <a:t>muhammadin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Ja`far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the son of Muhammad!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330099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7200" dirty="0"/>
              <a:t>أَيُّهَا ٱلصَّادِقُ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ayyuha</a:t>
            </a:r>
            <a:r>
              <a:rPr lang="en-US" dirty="0" smtClean="0"/>
              <a:t> </a:t>
            </a:r>
            <a:r>
              <a:rPr lang="en-US" dirty="0" err="1"/>
              <a:t>alssadiqu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Veracious!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068270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يَا بْنَ رَسُولِ </a:t>
            </a:r>
            <a:r>
              <a:rPr lang="ar-AE" sz="6000" dirty="0" smtClean="0"/>
              <a:t>ٱللَّهِ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ar-AE" dirty="0"/>
              <a:t/>
            </a:r>
            <a:br>
              <a:rPr lang="ar-AE" dirty="0"/>
            </a:br>
            <a:r>
              <a:rPr lang="en-US" dirty="0" err="1"/>
              <a:t>yabna</a:t>
            </a:r>
            <a:r>
              <a:rPr lang="en-US" dirty="0"/>
              <a:t> </a:t>
            </a:r>
            <a:r>
              <a:rPr lang="en-US" dirty="0" err="1"/>
              <a:t>rasuli</a:t>
            </a:r>
            <a:r>
              <a:rPr lang="en-US" dirty="0"/>
              <a:t> </a:t>
            </a:r>
            <a:r>
              <a:rPr lang="en-US" dirty="0" err="1"/>
              <a:t>allahi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son of Allah’s Messenger!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484122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يَا حُجَّةَ ٱللَّهِ عَلَىٰ </a:t>
            </a:r>
            <a:r>
              <a:rPr lang="ar-AE" sz="6000" dirty="0" smtClean="0"/>
              <a:t>خَلْقِهِ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ar-AE" dirty="0"/>
              <a:t/>
            </a:r>
            <a:br>
              <a:rPr lang="ar-AE" dirty="0"/>
            </a:b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hujjata</a:t>
            </a:r>
            <a:r>
              <a:rPr lang="en-US" dirty="0"/>
              <a:t> </a:t>
            </a:r>
            <a:r>
              <a:rPr lang="en-US" dirty="0" err="1"/>
              <a:t>allahi</a:t>
            </a:r>
            <a:r>
              <a:rPr lang="en-US" dirty="0"/>
              <a:t> `ala </a:t>
            </a:r>
            <a:r>
              <a:rPr lang="en-US" dirty="0" err="1"/>
              <a:t>khalqihi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Allah’s Argument against His creatures!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575891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يَا سَيِّدَنَا وَمَوْلاَنَا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/>
              <a:t>sayyidana</a:t>
            </a:r>
            <a:r>
              <a:rPr lang="en-US" dirty="0"/>
              <a:t> </a:t>
            </a:r>
            <a:r>
              <a:rPr lang="en-US" dirty="0" err="1"/>
              <a:t>wa</a:t>
            </a:r>
            <a:r>
              <a:rPr lang="en-US" dirty="0"/>
              <a:t> </a:t>
            </a:r>
            <a:r>
              <a:rPr lang="en-US" dirty="0" err="1"/>
              <a:t>mawlana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our master and chief!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15856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إِنَّا تَوَجَّهْنَا وَٱسْتَشْفَعْنَا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inna</a:t>
            </a:r>
            <a:r>
              <a:rPr lang="en-US" dirty="0" smtClean="0"/>
              <a:t> </a:t>
            </a:r>
            <a:r>
              <a:rPr lang="en-US" dirty="0" err="1"/>
              <a:t>tawajjahana</a:t>
            </a:r>
            <a:r>
              <a:rPr lang="en-US" dirty="0"/>
              <a:t> </a:t>
            </a:r>
            <a:r>
              <a:rPr lang="en-US" dirty="0" err="1"/>
              <a:t>wastashfa`na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we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are turning our faces toward you, seeking your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intercession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858206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وَتَوَسَّلْنَا بِكَ إِلَىٰ ٱللَّهِ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/>
              <a:t>tawassalna</a:t>
            </a:r>
            <a:r>
              <a:rPr lang="en-US" dirty="0"/>
              <a:t> </a:t>
            </a:r>
            <a:r>
              <a:rPr lang="en-US" dirty="0" err="1"/>
              <a:t>bika</a:t>
            </a:r>
            <a:r>
              <a:rPr lang="en-US" dirty="0"/>
              <a:t> </a:t>
            </a:r>
            <a:r>
              <a:rPr lang="en-US" dirty="0" err="1"/>
              <a:t>ila</a:t>
            </a:r>
            <a:r>
              <a:rPr lang="en-US" dirty="0"/>
              <a:t> </a:t>
            </a:r>
            <a:r>
              <a:rPr lang="en-US" dirty="0" err="1"/>
              <a:t>allahi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your advocacy for us before Allah;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902696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وَقَدَّمْنَاكَ بَيْنَ يَدَيْ حَاجَاتِنَا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/>
              <a:t>qadamnaka</a:t>
            </a:r>
            <a:r>
              <a:rPr lang="en-US" dirty="0"/>
              <a:t> </a:t>
            </a:r>
            <a:r>
              <a:rPr lang="en-US" dirty="0" err="1"/>
              <a:t>bayna</a:t>
            </a:r>
            <a:r>
              <a:rPr lang="en-US" dirty="0"/>
              <a:t> </a:t>
            </a:r>
            <a:r>
              <a:rPr lang="en-US" dirty="0" err="1"/>
              <a:t>yaday</a:t>
            </a:r>
            <a:r>
              <a:rPr lang="en-US" dirty="0"/>
              <a:t> </a:t>
            </a:r>
            <a:r>
              <a:rPr lang="en-US" dirty="0" err="1"/>
              <a:t>hajatina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and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 are presenting you [as our intermediary] for the settlement of our needs.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03455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السَّلامُ عَلَیْكَ أَیُّهَا الوَصِیُّ النَّاطِقُ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ayyuha</a:t>
            </a:r>
            <a:r>
              <a:rPr lang="en-US" dirty="0"/>
              <a:t> </a:t>
            </a:r>
            <a:r>
              <a:rPr lang="en-US" dirty="0" err="1"/>
              <a:t>alfa`iqu</a:t>
            </a:r>
            <a:r>
              <a:rPr lang="en-US" dirty="0"/>
              <a:t> </a:t>
            </a:r>
            <a:r>
              <a:rPr lang="en-US" dirty="0" err="1"/>
              <a:t>alrratiqu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excellent splitter (of knowledge)!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181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يَا وَجِيهاً عِنْدَ ٱللَّهِ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/>
              <a:t>wajihan</a:t>
            </a:r>
            <a:r>
              <a:rPr lang="en-US" dirty="0"/>
              <a:t> `</a:t>
            </a:r>
            <a:r>
              <a:rPr lang="en-US" dirty="0" err="1"/>
              <a:t>inda</a:t>
            </a:r>
            <a:r>
              <a:rPr lang="en-US" dirty="0"/>
              <a:t> </a:t>
            </a:r>
            <a:r>
              <a:rPr lang="en-US" dirty="0" err="1"/>
              <a:t>allahi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well-esteemed with Allah,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068195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914400"/>
            <a:ext cx="10363200" cy="5029200"/>
          </a:xfrm>
        </p:spPr>
        <p:txBody>
          <a:bodyPr/>
          <a:lstStyle/>
          <a:p>
            <a:r>
              <a:rPr lang="ar-AE" sz="6000" dirty="0"/>
              <a:t>إِشْفَعْ لَنَا عِنْدَ ٱللَّهِ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ishfa</a:t>
            </a:r>
            <a:r>
              <a:rPr lang="en-US" dirty="0"/>
              <a:t>` </a:t>
            </a:r>
            <a:r>
              <a:rPr lang="en-US" dirty="0" err="1"/>
              <a:t>lana</a:t>
            </a:r>
            <a:r>
              <a:rPr lang="en-US" dirty="0"/>
              <a:t> `</a:t>
            </a:r>
            <a:r>
              <a:rPr lang="en-US" dirty="0" err="1"/>
              <a:t>inda</a:t>
            </a:r>
            <a:r>
              <a:rPr lang="en-US" dirty="0"/>
              <a:t> </a:t>
            </a:r>
            <a:r>
              <a:rPr lang="en-US" dirty="0" err="1"/>
              <a:t>allahi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intercede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for us before Allah.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78266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564" y="1198722"/>
            <a:ext cx="7591236" cy="504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97642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السَّلامُ عَلَیْكَ أَیُّهَا السَّنَامُ الأَعْظَمُ.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ayyuha</a:t>
            </a:r>
            <a:r>
              <a:rPr lang="en-US" dirty="0"/>
              <a:t> </a:t>
            </a:r>
            <a:r>
              <a:rPr lang="en-US" dirty="0" err="1"/>
              <a:t>alssanamu</a:t>
            </a:r>
            <a:r>
              <a:rPr lang="en-US" dirty="0"/>
              <a:t> al-a `</a:t>
            </a:r>
            <a:r>
              <a:rPr lang="en-US" dirty="0" err="1"/>
              <a:t>zamu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greatest peak!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9077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السَّلامُ عَلَیْكَ أَیُّهَا الصِّرَاطُ الأَقْوَمُ.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ayyuha</a:t>
            </a:r>
            <a:r>
              <a:rPr lang="en-US" dirty="0"/>
              <a:t> </a:t>
            </a:r>
            <a:r>
              <a:rPr lang="en-US" dirty="0" err="1"/>
              <a:t>alssiratu</a:t>
            </a:r>
            <a:r>
              <a:rPr lang="en-US" dirty="0"/>
              <a:t> al-</a:t>
            </a:r>
            <a:r>
              <a:rPr lang="en-US" dirty="0" err="1"/>
              <a:t>aqwamu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straightest path!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880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السَّلامُ عَلَیْكَ یَا مِفْتَاحَ الخَیْرَاتِ.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miftaha</a:t>
            </a:r>
            <a:r>
              <a:rPr lang="en-US" dirty="0"/>
              <a:t> </a:t>
            </a:r>
            <a:r>
              <a:rPr lang="en-US" dirty="0" err="1"/>
              <a:t>alkhayrati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key to all goodness!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6834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السَّلَامُ عَلَیْكَ یَا مِصْبَاحَ الْظُلُمَاتِ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misbaha </a:t>
            </a:r>
            <a:r>
              <a:rPr lang="en-US" dirty="0" err="1"/>
              <a:t>alzzulumati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 O he who is lantern in darkness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034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0"/>
            <a:ext cx="10363200" cy="4953000"/>
          </a:xfrm>
        </p:spPr>
        <p:txBody>
          <a:bodyPr/>
          <a:lstStyle/>
          <a:p>
            <a:r>
              <a:rPr lang="ar-AE" sz="6000" dirty="0"/>
              <a:t>السَّلَامُ عَلَیْكَ یَا دَافِعَ الْمُعْضِلَاتِ</a:t>
            </a:r>
            <a:r>
              <a:rPr lang="ar-AE" dirty="0"/>
              <a:t/>
            </a:r>
            <a:br>
              <a:rPr lang="ar-AE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Alssalamu</a:t>
            </a:r>
            <a:r>
              <a:rPr lang="en-US" dirty="0" smtClean="0"/>
              <a:t> </a:t>
            </a:r>
            <a:r>
              <a:rPr lang="en-US" dirty="0"/>
              <a:t>`</a:t>
            </a:r>
            <a:r>
              <a:rPr lang="en-US" dirty="0" err="1"/>
              <a:t>alayka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dafi</a:t>
            </a:r>
            <a:r>
              <a:rPr lang="en-US" dirty="0"/>
              <a:t> `a </a:t>
            </a:r>
            <a:r>
              <a:rPr lang="en-US" dirty="0" err="1"/>
              <a:t>almu</a:t>
            </a:r>
            <a:r>
              <a:rPr lang="en-US" dirty="0"/>
              <a:t> `</a:t>
            </a:r>
            <a:r>
              <a:rPr lang="en-US" dirty="0" err="1"/>
              <a:t>dilati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Peace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 upon you; O he who wards off unsolvable problems!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6602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25129</TotalTime>
  <Words>253</Words>
  <Application>Microsoft Office PowerPoint</Application>
  <PresentationFormat>Widescreen</PresentationFormat>
  <Paragraphs>49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_PDMS_Saleem_QuranFont</vt:lpstr>
      <vt:lpstr>Alvi Nastaleeq</vt:lpstr>
      <vt:lpstr>Arial</vt:lpstr>
      <vt:lpstr>Jameel Noori Nastaleeq</vt:lpstr>
      <vt:lpstr>Nirmala UI</vt:lpstr>
      <vt:lpstr>Trebuchet MS</vt:lpstr>
      <vt:lpstr>Verdana</vt:lpstr>
      <vt:lpstr>Default Design</vt:lpstr>
      <vt:lpstr>PowerPoint Presentation</vt:lpstr>
      <vt:lpstr>السَّلامُ عَلَیْكَ أَیُّهَا الإِمَامُ الصَّادِقُ.   Alssalamu `alayka ayyuha al-imamu alssadiqu   Peace be upon you; O veracious leader! </vt:lpstr>
      <vt:lpstr>السَّلامُ عَلَیْكَ أَیُّهَا الوَصِیُّ النَّاطِقُ.  Alssalamu `alayka ayyuha alwasiyyu alnnatiqu  Peace be upon you; O speaking successor! </vt:lpstr>
      <vt:lpstr>السَّلامُ عَلَیْكَ أَیُّهَا الوَصِیُّ النَّاطِقُ  Alssalamu `alayka ayyuha alfa`iqu alrratiqu  Peace be upon you; O excellent splitter (of knowledge)! </vt:lpstr>
      <vt:lpstr>السَّلامُ عَلَیْكَ أَیُّهَا السَّنَامُ الأَعْظَمُ.  Alssalamu `alayka ayyuha alssanamu al-a `zamu  Peace be upon you; O greatest peak! </vt:lpstr>
      <vt:lpstr>السَّلامُ عَلَیْكَ أَیُّهَا الصِّرَاطُ الأَقْوَمُ.  Alssalamu `alayka ayyuha alssiratu al-aqwamu  Peace be upon you; O straightest path! </vt:lpstr>
      <vt:lpstr>السَّلامُ عَلَیْكَ یَا مِفْتَاحَ الخَیْرَاتِ.  Alssalamu `alayka ya miftaha alkhayrati  Peace be upon you; O key to all goodness! </vt:lpstr>
      <vt:lpstr>السَّلَامُ عَلَیْكَ یَا مِصْبَاحَ الْظُلُمَاتِ  Alssalamu `alayka ya misbaha alzzulumati  Peace be upon you O he who is lantern in darkness  </vt:lpstr>
      <vt:lpstr>السَّلَامُ عَلَیْكَ یَا دَافِعَ الْمُعْضِلَاتِ  Alssalamu `alayka ya dafi `a almu `dilati  Peace be upon you; O he who wards off unsolvable problems! </vt:lpstr>
      <vt:lpstr>السَّلامُ عَلَیْكَ یَا مَعْدِنَ البَرَكَاتِ.  Alssalamu `alayka ya ma `dina albarakati  Peace be upon you; O essence of blessings! </vt:lpstr>
      <vt:lpstr>السَّلامُ عَلَیْكَ یَا صَاحِبَ الحُجَجِ وَالدَّلالاتِ.  Alssalamu `alayka ya sahiba alhujaji walddalalati  Peace be upon you; O owner of (irrefutable) proofs and signs! </vt:lpstr>
      <vt:lpstr>السَّلامُ عَلَیْكَ یَا صَاحِبَ البَرَاهِینِ الوَاضِحَاتِ.  Alssalamu `alayka ya sahiba albarahini alwadihati  Peace be upon you; O owner of clear-cut points of evidence! </vt:lpstr>
      <vt:lpstr>السَّلامُ عَلَیْكَ یَا نَاصِرَ دِینِ اللَّهِ.  Alssalamu `alayka ya nasira dini allahi  Peace be upon you; O supporter of Allah’s religion! </vt:lpstr>
      <vt:lpstr>السَّلامُ عَلَیْكَ یَا نَاشِرَ حُكْمِ اللَّهِ.  Assalamu `alayka ya nashira hukmi allahi  Peace be upon you; O promoter of Allah’s laws! </vt:lpstr>
      <vt:lpstr>السَّلامُ عَلَیْكَ یَا فَاصِلَ الخِطَابَاتِ.  Alssalamu `alayka ya fasila alkhitabati  Peace be upon you; O decider of all speeches! </vt:lpstr>
      <vt:lpstr>السَّلامُ عَلَیْكَ یَا كَاشِفَ الكُرُبَاتِ.  Alssalamu `alayka ya kashifa alkurubati  Peace be upon you; O reliever of agonies!  </vt:lpstr>
      <vt:lpstr>السَّلامُ عَلَیْكَ یَا عَمِیدَ الصَّادِقِینَ.  Alssalamu `alayka ya `amida alssadiqina  Peace be upon you; O head of the veracious ones! </vt:lpstr>
      <vt:lpstr>السَّلامُ عَلَیْكَ یَا لِسَانَ النَّاطِقِینَ.  Alssalamu `alayka ya lisana alnnatiqina  Peace be upon you; O spokesman of all speakers! </vt:lpstr>
      <vt:lpstr>السَّلامُ عَلَیْكَ یَا خَلَفَ الخَائِفِینَ.  Alssalamu `alayka ya khalafa alssabiqina  Peace be upon you; O inheritor of the Foremost Ones! </vt:lpstr>
      <vt:lpstr>السَّلامُ عَلَیْكَ یَا زَعِیمَ الصَّالِحِینَ  Alssalamu `alayka ya za `ima alssadiqina alssalihina  Peace be upon you; O chief of the veracious ones! </vt:lpstr>
      <vt:lpstr>السَّلامُ عَلَیْكَ یَا سَیِّدَ المُسْلِمِینَ.  Alssalamu `alayka ya sayyida almuslimina  Peace be upon you; O master of Muslims! </vt:lpstr>
      <vt:lpstr>السَّلامُ عَلَیْ. یَا كَهْفَ المُؤْمِنِینَ.  Alssalamu `alayka ya Kahfa almu’minina  Peace be upon you; O haven of the believers! </vt:lpstr>
      <vt:lpstr>السَّلامُ عَلَیْكَ یَا هَادِیَ المُضِلِّینَ.  Alssalamu `alayka ya hadiya almudillina  Peace be upon you; O guide of the misleaders!  </vt:lpstr>
      <vt:lpstr>السَّلامُ عَلَیْكَ یَا سَكَنَ الطَّائِعِینَ.  Alssalamu `alayka ya sakana altta`i `in  Peace be upon you; O center of the obedient ones! </vt:lpstr>
      <vt:lpstr>أَشْهَدُ یَا مَوْلایَ أَنَّكَ عَلَمُ الهُدَى،  ashhadu ya mawlaya Annaka `alamu alhuda  I bear witness, O my master, that you are verily the sign of true guidance, </vt:lpstr>
      <vt:lpstr>وَالعُرْوَةُ الوُثْقَى، وَشَمْسُ الضُّحَى،  wal `urwatu alwuthqa wa shamsu aldduha  And the firmest handle, and the sunlight of forenoon,  </vt:lpstr>
      <vt:lpstr>وَبَحْرُ النَّدَى،وَكَهْفُ الوَرَى، وَالمَثَلُ الأَعْلَى، Wa bahru alnnada wa kahfu alwara walmathalu al-a `la and the ocean of Generosity,and the haven of created beings, and the most supreme ideal.  </vt:lpstr>
      <vt:lpstr>وَصَلَّى اللَّهُ عَلَى رُوحِكَ وَبَدَنِكَ.  wa Salllahu `ala ruhika wa badanika…  May Allah bless your soul and body…  </vt:lpstr>
      <vt:lpstr>اﻟﺳﻼمﻋﻠﯾك ورﺣﻣﺔ ﷲ وﺑرﻛﺎﺗﮫ  Peace be on you, and Allah’s Blessings and bounties on you!</vt:lpstr>
      <vt:lpstr>Tawasul</vt:lpstr>
      <vt:lpstr>يَا أَبَا عَبْدِ ٱللَّهِ  ya aba `abdillahi  O Abu-`Abdullah! </vt:lpstr>
      <vt:lpstr>يَا جَعْفَرُ بْنَ مُحَمَّدٍ  ya ja`faru bna muhammadin  O Ja`far the son of Muhammad! </vt:lpstr>
      <vt:lpstr>أَيُّهَا ٱلصَّادِقُ  ayyuha alssadiqu  O Veracious! </vt:lpstr>
      <vt:lpstr>يَا بْنَ رَسُولِ ٱللَّهِ  yabna rasuli allahi  O son of Allah’s Messenger! </vt:lpstr>
      <vt:lpstr>يَا حُجَّةَ ٱللَّهِ عَلَىٰ خَلْقِهِ  ya hujjata allahi `ala khalqihi  O Allah’s Argument against His creatures! </vt:lpstr>
      <vt:lpstr>يَا سَيِّدَنَا وَمَوْلاَنَا  ya sayyidana wa mawlana  O our master and chief!  </vt:lpstr>
      <vt:lpstr>إِنَّا تَوَجَّهْنَا وَٱسْتَشْفَعْنَا  inna tawajjahana wastashfa`na  we are turning our faces toward you, seeking your intercession </vt:lpstr>
      <vt:lpstr>وَتَوَسَّلْنَا بِكَ إِلَىٰ ٱللَّهِ  wa tawassalna bika ila allahi  and your advocacy for us before Allah; </vt:lpstr>
      <vt:lpstr>وَقَدَّمْنَاكَ بَيْنَ يَدَيْ حَاجَاتِنَا  wa qadamnaka bayna yaday hajatina  and we are presenting you [as our intermediary] for the settlement of our needs. </vt:lpstr>
      <vt:lpstr>يَا وَجِيهاً عِنْدَ ٱللَّهِ  ya wajihan `inda allahi  O well-esteemed with Allah, </vt:lpstr>
      <vt:lpstr>إِشْفَعْ لَنَا عِنْدَ ٱللَّهِ  ishfa` lana `inda allahi  intercede for us before Allah.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Abbas</cp:lastModifiedBy>
  <cp:revision>2490</cp:revision>
  <cp:lastPrinted>1601-01-01T00:00:00Z</cp:lastPrinted>
  <dcterms:created xsi:type="dcterms:W3CDTF">1601-01-01T00:00:00Z</dcterms:created>
  <dcterms:modified xsi:type="dcterms:W3CDTF">2023-05-15T11:45:50Z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