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827" r:id="rId3"/>
    <p:sldId id="3828" r:id="rId4"/>
    <p:sldId id="3829" r:id="rId5"/>
    <p:sldId id="3830" r:id="rId6"/>
    <p:sldId id="3831" r:id="rId7"/>
    <p:sldId id="3832" r:id="rId8"/>
    <p:sldId id="3833" r:id="rId9"/>
    <p:sldId id="3834" r:id="rId10"/>
    <p:sldId id="3835" r:id="rId11"/>
    <p:sldId id="3836" r:id="rId12"/>
    <p:sldId id="3837" r:id="rId13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762000" y="533400"/>
            <a:ext cx="7772400" cy="5181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868218" y="1160773"/>
            <a:ext cx="76962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GB" sz="48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i="1" dirty="0" err="1" smtClean="0">
                <a:solidFill>
                  <a:srgbClr val="FFFF00"/>
                </a:solidFill>
              </a:rPr>
              <a:t>Ziyarah</a:t>
            </a:r>
            <a:r>
              <a:rPr lang="en-GB" sz="4800" b="1" i="1" dirty="0" smtClean="0">
                <a:solidFill>
                  <a:srgbClr val="FFFF00"/>
                </a:solidFill>
              </a:rPr>
              <a:t> </a:t>
            </a:r>
            <a:r>
              <a:rPr lang="en-GB" sz="4800" b="1" i="1" dirty="0">
                <a:solidFill>
                  <a:srgbClr val="FFFF00"/>
                </a:solidFill>
              </a:rPr>
              <a:t>of </a:t>
            </a:r>
            <a:r>
              <a:rPr lang="en-GB" sz="4800" b="1" i="1" dirty="0" err="1" smtClean="0">
                <a:solidFill>
                  <a:srgbClr val="FFFF00"/>
                </a:solidFill>
              </a:rPr>
              <a:t>Abul-Fadhl</a:t>
            </a:r>
            <a:r>
              <a:rPr lang="en-GB" sz="4800" b="1" i="1" dirty="0" smtClean="0">
                <a:solidFill>
                  <a:srgbClr val="FFFF00"/>
                </a:solidFill>
              </a:rPr>
              <a:t> Abbas (as)</a:t>
            </a:r>
            <a:endParaRPr lang="en-GB" sz="4000" b="1" i="1" dirty="0" smtClean="0">
              <a:solidFill>
                <a:srgbClr val="FFFF00"/>
              </a:solidFill>
            </a:endParaRPr>
          </a:p>
          <a:p>
            <a:pPr algn="ctr"/>
            <a:endParaRPr lang="en-GB" sz="2000" b="1" i="1" dirty="0" smtClean="0">
              <a:solidFill>
                <a:srgbClr val="FFFF00"/>
              </a:solidFill>
            </a:endParaRPr>
          </a:p>
          <a:p>
            <a:pPr algn="ctr"/>
            <a:endParaRPr lang="en-GB" sz="2000" b="1" i="1" dirty="0">
              <a:solidFill>
                <a:srgbClr val="FFFF0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  <a:p>
            <a:pPr algn="ctr"/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625" y="4671194"/>
            <a:ext cx="2565149" cy="60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فَنِعْمَ ٱلصَّابِرُ </a:t>
            </a:r>
            <a:r>
              <a:rPr lang="ar-SA" b="1" dirty="0" smtClean="0">
                <a:cs typeface="Najaf" panose="00000700000000000000" pitchFamily="2" charset="-78"/>
              </a:rPr>
              <a:t>ٱلْمُجَاهِدُ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>
                <a:cs typeface="Najaf" panose="00000700000000000000" pitchFamily="2" charset="-78"/>
              </a:rPr>
              <a:t>ٱلْمُحَامِي </a:t>
            </a:r>
            <a:r>
              <a:rPr lang="ar-SA" b="1" dirty="0" smtClean="0">
                <a:cs typeface="Najaf" panose="00000700000000000000" pitchFamily="2" charset="-78"/>
              </a:rPr>
              <a:t>ٱلنَّاصِرُ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ar-SA" b="1" dirty="0" smtClean="0">
                <a:cs typeface="Najaf" panose="00000700000000000000" pitchFamily="2" charset="-78"/>
              </a:rPr>
              <a:t>وَٱلا</a:t>
            </a:r>
            <a:r>
              <a:rPr lang="ar-SA" b="1" dirty="0">
                <a:cs typeface="Najaf" panose="00000700000000000000" pitchFamily="2" charset="-78"/>
              </a:rPr>
              <a:t>خُ ٱلدَّافِعُ عَنْ ا</a:t>
            </a:r>
            <a:r>
              <a:rPr lang="ar-SA" b="1" dirty="0" smtClean="0">
                <a:cs typeface="Najaf" panose="00000700000000000000" pitchFamily="2" charset="-78"/>
              </a:rPr>
              <a:t>خِيهِ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the most excellent steadfast fighter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protector, supporter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brother who defended his brother</a:t>
            </a:r>
            <a:r>
              <a:rPr lang="en-US" dirty="0"/>
              <a:t>,</a:t>
            </a:r>
            <a:endParaRPr lang="en-US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44465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ٱلْمُجِيبُ إِلَىٰ طَاعَةِ </a:t>
            </a:r>
            <a:r>
              <a:rPr lang="ar-SA" b="1" dirty="0" smtClean="0">
                <a:cs typeface="Najaf" panose="00000700000000000000" pitchFamily="2" charset="-78"/>
              </a:rPr>
              <a:t>رَبِّهِ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>
                <a:cs typeface="Najaf" panose="00000700000000000000" pitchFamily="2" charset="-78"/>
              </a:rPr>
              <a:t>ٱلرَّاغِبُ فِيمَا زَهِدَ فِيهِ غَيْرُهُ مِنَ ٱلثَّوَابِ </a:t>
            </a:r>
            <a:r>
              <a:rPr lang="ar-SA" b="1" dirty="0" smtClean="0">
                <a:cs typeface="Najaf" panose="00000700000000000000" pitchFamily="2" charset="-78"/>
              </a:rPr>
              <a:t>ٱلْجَزِيلِ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>
                <a:cs typeface="Najaf" panose="00000700000000000000" pitchFamily="2" charset="-78"/>
              </a:rPr>
              <a:t/>
            </a:r>
            <a:br>
              <a:rPr lang="en-GB" b="1" dirty="0">
                <a:cs typeface="Najaf" panose="00000700000000000000" pitchFamily="2" charset="-78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responded to the obedience to his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Lord,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worked desirably for gaining the abundant reward, which others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refused</a:t>
            </a:r>
            <a:endParaRPr lang="en-US" dirty="0">
              <a:cs typeface="Najaf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481627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وَٱلثَّنَاءِ </a:t>
            </a:r>
            <a:r>
              <a:rPr lang="ar-SA" b="1" dirty="0" smtClean="0">
                <a:cs typeface="Najaf" panose="00000700000000000000" pitchFamily="2" charset="-78"/>
              </a:rPr>
              <a:t>ٱلْجَمِيلِ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>
                <a:cs typeface="Najaf" panose="00000700000000000000" pitchFamily="2" charset="-78"/>
              </a:rPr>
              <a:t>وَالْحَقَكَ ٱللَّهُ بِدَرَجَةِ آبَائِكَ فِي جَنَّاتِ </a:t>
            </a:r>
            <a:r>
              <a:rPr lang="ar-SA" b="1" dirty="0" smtClean="0">
                <a:cs typeface="Najaf" panose="00000700000000000000" pitchFamily="2" charset="-78"/>
              </a:rPr>
              <a:t>ٱلنَّعِيمِ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>
                <a:cs typeface="Najaf" panose="00000700000000000000" pitchFamily="2" charset="-78"/>
              </a:rPr>
              <a:t/>
            </a:r>
            <a:br>
              <a:rPr lang="en-GB" b="1" dirty="0">
                <a:cs typeface="Najaf" panose="00000700000000000000" pitchFamily="2" charset="-78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nice tribute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Allah may attach you to the rank of your fathers in the gardens of bliss.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3882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54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</a:t>
            </a:r>
            <a:r>
              <a:rPr lang="en-US" sz="3600" b="1" kern="1200" dirty="0">
                <a:ea typeface="MS Mincho" pitchFamily="49" charset="-128"/>
              </a:rPr>
              <a:t>' </a:t>
            </a:r>
            <a:r>
              <a:rPr lang="en-US" sz="3600" b="1" kern="1200" dirty="0" smtClean="0">
                <a:ea typeface="MS Mincho" pitchFamily="49" charset="-128"/>
              </a:rPr>
              <a:t>Allah </a:t>
            </a:r>
            <a:r>
              <a:rPr lang="en-US" sz="3600" b="1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5686425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ar-SA" b="1" dirty="0">
                <a:cs typeface="Najaf" panose="00000700000000000000" pitchFamily="2" charset="-78"/>
              </a:rPr>
              <a:t>السَّلاَمُ عَلَيْكَ يَا ابَاَ ٱلفَضْلِ ٱلعَبَّاسَ بْنَ امِيرِ </a:t>
            </a:r>
            <a:r>
              <a:rPr lang="ar-SA" b="1" dirty="0" smtClean="0">
                <a:cs typeface="Najaf" panose="00000700000000000000" pitchFamily="2" charset="-78"/>
              </a:rPr>
              <a:t>ٱلْمُؤْمِنِينَ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ar-SA" b="1" dirty="0">
                <a:cs typeface="Najaf" panose="00000700000000000000" pitchFamily="2" charset="-78"/>
              </a:rPr>
              <a:t>السَّلاَمُ عَلَيْكَ يَا بْنَ سَيِّدِ </a:t>
            </a:r>
            <a:r>
              <a:rPr lang="ar-SA" b="1" dirty="0" smtClean="0">
                <a:cs typeface="Najaf" panose="00000700000000000000" pitchFamily="2" charset="-78"/>
              </a:rPr>
              <a:t>ٱلْوَصِيِّينَ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Peace be upon you, O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Abu’l-Fadhl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al-`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Abbas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son of the Commander of the Faithful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Peace be upon you, O son of the chief of the successors (of the Prophets).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828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0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السَّلاَمُ عَلَيْكَ يَا بْنَ اوَّلِ ٱلْقَوْمِ </a:t>
            </a:r>
            <a:r>
              <a:rPr lang="ar-SA" b="1" dirty="0" smtClean="0">
                <a:cs typeface="Najaf" panose="00000700000000000000" pitchFamily="2" charset="-78"/>
              </a:rPr>
              <a:t>إِسْلاَماً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>
                <a:cs typeface="Najaf" panose="00000700000000000000" pitchFamily="2" charset="-78"/>
              </a:rPr>
              <a:t>وَاقْدَمِهِمْ </a:t>
            </a:r>
            <a:r>
              <a:rPr lang="ar-SA" b="1" dirty="0" smtClean="0">
                <a:cs typeface="Najaf" panose="00000700000000000000" pitchFamily="2" charset="-78"/>
              </a:rPr>
              <a:t>إِيـمَاناً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Peace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upon you, O son of the foremost to Islam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first to believe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356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وَاقْوَمِهِمْ بِدِينِ </a:t>
            </a:r>
            <a:r>
              <a:rPr lang="ar-SA" b="1" dirty="0" smtClean="0">
                <a:cs typeface="Najaf" panose="00000700000000000000" pitchFamily="2" charset="-78"/>
              </a:rPr>
              <a:t>ٱللَّهِ</a:t>
            </a:r>
            <a:r>
              <a:rPr lang="en-GB" b="1" dirty="0" smtClean="0">
                <a:cs typeface="Najaf" panose="00000700000000000000" pitchFamily="2" charset="-78"/>
              </a:rPr>
              <a:t>  </a:t>
            </a:r>
            <a:r>
              <a:rPr lang="ar-SA" b="1" dirty="0">
                <a:cs typeface="Najaf" panose="00000700000000000000" pitchFamily="2" charset="-78"/>
              </a:rPr>
              <a:t>وَاحْوَطِهِمْ عَلَىٰ </a:t>
            </a:r>
            <a:r>
              <a:rPr lang="ar-SA" b="1" dirty="0" smtClean="0">
                <a:cs typeface="Najaf" panose="00000700000000000000" pitchFamily="2" charset="-78"/>
              </a:rPr>
              <a:t>ٱلإِسْلاَمِ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to have served the religion of Allah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most careful for Islam.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5789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اشْهَدُ لَقَدْ نَصَحْتَ لِلَّهِ وَلِرَسُولِهِ وَلا</a:t>
            </a:r>
            <a:r>
              <a:rPr lang="ar-SA" b="1" dirty="0" smtClean="0">
                <a:cs typeface="Najaf" panose="00000700000000000000" pitchFamily="2" charset="-78"/>
              </a:rPr>
              <a:t>خِيكَ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bear witness that you served Allah, His Messenger, and your brother sincerely.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358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ar-SA" b="1" dirty="0">
                <a:cs typeface="Najaf" panose="00000700000000000000" pitchFamily="2" charset="-78"/>
              </a:rPr>
              <a:t>فَنِعْمَ ٱلاخُ </a:t>
            </a:r>
            <a:r>
              <a:rPr lang="ar-SA" b="1" dirty="0" smtClean="0">
                <a:cs typeface="Najaf" panose="00000700000000000000" pitchFamily="2" charset="-78"/>
              </a:rPr>
              <a:t>ٱلْمُوَاسِي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the most excellent self-sacrificing brother.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175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فَلَعَنَ ٱللَّهُ امَّةً </a:t>
            </a:r>
            <a:r>
              <a:rPr lang="ar-SA" b="1" dirty="0" smtClean="0">
                <a:cs typeface="Najaf" panose="00000700000000000000" pitchFamily="2" charset="-78"/>
              </a:rPr>
              <a:t>قَتَلَتْكَ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 smtClean="0">
                <a:cs typeface="Najaf" panose="00000700000000000000" pitchFamily="2" charset="-78"/>
              </a:rPr>
              <a:t>وَلَعَنَ </a:t>
            </a:r>
            <a:r>
              <a:rPr lang="ar-SA" b="1" dirty="0">
                <a:cs typeface="Najaf" panose="00000700000000000000" pitchFamily="2" charset="-78"/>
              </a:rPr>
              <a:t>ٱللَّهُ امَّةً </a:t>
            </a:r>
            <a:r>
              <a:rPr lang="ar-SA" b="1" dirty="0" smtClean="0">
                <a:cs typeface="Najaf" panose="00000700000000000000" pitchFamily="2" charset="-78"/>
              </a:rPr>
              <a:t>ظَلَمَتْكَ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>
                <a:cs typeface="Najaf" panose="00000700000000000000" pitchFamily="2" charset="-78"/>
              </a:rPr>
              <a:t/>
            </a:r>
            <a:br>
              <a:rPr lang="en-GB" b="1" dirty="0">
                <a:cs typeface="Najaf" panose="00000700000000000000" pitchFamily="2" charset="-78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Allah’s curse be on the group who killed you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Allah’s curse be on the group who wronged you.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12131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/>
            <a:r>
              <a:rPr lang="ar-SA" b="1" dirty="0">
                <a:cs typeface="Najaf" panose="00000700000000000000" pitchFamily="2" charset="-78"/>
              </a:rPr>
              <a:t>وَلَعَنَ ٱللَّهُ امَّةً ٱسْتَحَلَّتْ مِنْكَ </a:t>
            </a:r>
            <a:r>
              <a:rPr lang="ar-SA" b="1" dirty="0" smtClean="0">
                <a:cs typeface="Najaf" panose="00000700000000000000" pitchFamily="2" charset="-78"/>
              </a:rPr>
              <a:t>ٱلْمَحَارِمَ</a:t>
            </a:r>
            <a:r>
              <a:rPr lang="en-GB" b="1" dirty="0" smtClean="0">
                <a:cs typeface="Najaf" panose="00000700000000000000" pitchFamily="2" charset="-78"/>
              </a:rPr>
              <a:t> </a:t>
            </a:r>
            <a:r>
              <a:rPr lang="ar-SA" b="1" dirty="0">
                <a:cs typeface="Najaf" panose="00000700000000000000" pitchFamily="2" charset="-78"/>
              </a:rPr>
              <a:t>وَٱنْتَهَكَتْ حُرْمَةَ </a:t>
            </a:r>
            <a:r>
              <a:rPr lang="ar-SA" b="1" dirty="0" smtClean="0">
                <a:cs typeface="Najaf" panose="00000700000000000000" pitchFamily="2" charset="-78"/>
              </a:rPr>
              <a:t>ٱلإِسْلاَمِ</a:t>
            </a:r>
            <a:r>
              <a:rPr lang="en-GB" b="1" dirty="0" smtClean="0">
                <a:cs typeface="Najaf" panose="00000700000000000000" pitchFamily="2" charset="-78"/>
              </a:rPr>
              <a:t/>
            </a:r>
            <a:br>
              <a:rPr lang="en-GB" b="1" dirty="0" smtClean="0">
                <a:cs typeface="Najaf" panose="00000700000000000000" pitchFamily="2" charset="-78"/>
              </a:rPr>
            </a:br>
            <a:r>
              <a:rPr lang="en-GB" b="1" dirty="0">
                <a:cs typeface="Najaf" panose="00000700000000000000" pitchFamily="2" charset="-78"/>
              </a:rPr>
              <a:t/>
            </a:r>
            <a:br>
              <a:rPr lang="en-GB" b="1" dirty="0">
                <a:cs typeface="Najaf" panose="00000700000000000000" pitchFamily="2" charset="-78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Allah’s curse be on the group who violated your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sanctities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infringed the sanctity of Islam.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5571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13921</TotalTime>
  <Words>160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Attari_Quran</vt:lpstr>
      <vt:lpstr>MS Mincho</vt:lpstr>
      <vt:lpstr>Najaf</vt:lpstr>
      <vt:lpstr>Times New Roman</vt:lpstr>
      <vt:lpstr>Trebuchet MS</vt:lpstr>
      <vt:lpstr>Default Design</vt:lpstr>
      <vt:lpstr>PowerPoint Presentation</vt:lpstr>
      <vt:lpstr>اَللَّهُمَّ صَلِّ عَلَىٰ مُحَمَّدٍ وَآلِ مُحَمَّدٍ</vt:lpstr>
      <vt:lpstr>السَّلاَمُ عَلَيْكَ يَا ابَاَ ٱلفَضْلِ ٱلعَبَّاسَ بْنَ امِيرِ ٱلْمُؤْمِنِينَ السَّلاَمُ عَلَيْكَ يَا بْنَ سَيِّدِ ٱلْوَصِيِّينَ  Peace be upon you, O Abu’l-Fadhl al-`Abbas the son of the Commander of the Faithful. Peace be upon you, O son of the chief of the successors (of the Prophets).</vt:lpstr>
      <vt:lpstr>السَّلاَمُ عَلَيْكَ يَا بْنَ اوَّلِ ٱلْقَوْمِ إِسْلاَماً  وَاقْدَمِهِمْ إِيـمَاناً  Peace be upon you, O son of the foremost to Islam, the first to believe</vt:lpstr>
      <vt:lpstr>وَاقْوَمِهِمْ بِدِينِ ٱللَّهِ  وَاحْوَطِهِمْ عَلَىٰ ٱلإِسْلاَمِ the best to have served the religion of Allah, and the most careful for Islam.</vt:lpstr>
      <vt:lpstr>اشْهَدُ لَقَدْ نَصَحْتَ لِلَّهِ وَلِرَسُولِهِ وَلاخِيكَ  I bear witness that you served Allah, His Messenger, and your brother sincerely.</vt:lpstr>
      <vt:lpstr>فَنِعْمَ ٱلاخُ ٱلْمُوَاسِي  You were the most excellent self-sacrificing brother.</vt:lpstr>
      <vt:lpstr>فَلَعَنَ ٱللَّهُ امَّةً قَتَلَتْكَ وَلَعَنَ ٱللَّهُ امَّةً ظَلَمَتْكَ  So, Allah’s curse be on the group who killed you. Allah’s curse be on the group who wronged you.</vt:lpstr>
      <vt:lpstr>وَلَعَنَ ٱللَّهُ امَّةً ٱسْتَحَلَّتْ مِنْكَ ٱلْمَحَارِمَ وَٱنْتَهَكَتْ حُرْمَةَ ٱلإِسْلاَمِ  Allah’s curse be on the group who violated your sanctities and infringed the sanctity of Islam.</vt:lpstr>
      <vt:lpstr>فَنِعْمَ ٱلصَّابِرُ ٱلْمُجَاهِدُ ٱلْمُحَامِي ٱلنَّاصِرُ  وَٱلاخُ ٱلدَّافِعُ عَنْ اخِيهِ  You were the most excellent steadfast fighter, protector, supporter, and brother who defended his brother,</vt:lpstr>
      <vt:lpstr>ٱلْمُجِيبُ إِلَىٰ طَاعَةِ رَبِّهِ ٱلرَّاغِبُ فِيمَا زَهِدَ فِيهِ غَيْرُهُ مِنَ ٱلثَّوَابِ ٱلْجَزِيلِ  responded to the obedience to his Lord, and worked desirably for gaining the abundant reward, which others refused</vt:lpstr>
      <vt:lpstr>وَٱلثَّنَاءِ ٱلْجَمِيلِ وَالْحَقَكَ ٱللَّهُ بِدَرَجَةِ آبَائِكَ فِي جَنَّاتِ ٱلنَّعِيمِ  and the nice tribute. So, Allah may attach you to the rank of your fathers in the gardens of bliss.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Nemat Muljiani</cp:lastModifiedBy>
  <cp:revision>2061</cp:revision>
  <cp:lastPrinted>1601-01-01T00:00:00Z</cp:lastPrinted>
  <dcterms:created xsi:type="dcterms:W3CDTF">1601-01-01T00:00:00Z</dcterms:created>
  <dcterms:modified xsi:type="dcterms:W3CDTF">2019-04-09T16:33:08Z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