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3" r:id="rId2"/>
    <p:sldId id="3827" r:id="rId3"/>
    <p:sldId id="3834" r:id="rId4"/>
    <p:sldId id="3835" r:id="rId5"/>
    <p:sldId id="3836" r:id="rId6"/>
    <p:sldId id="3837" r:id="rId7"/>
    <p:sldId id="3838" r:id="rId8"/>
    <p:sldId id="3839" r:id="rId9"/>
    <p:sldId id="3840" r:id="rId10"/>
    <p:sldId id="3841" r:id="rId11"/>
    <p:sldId id="3842" r:id="rId12"/>
    <p:sldId id="3843" r:id="rId13"/>
  </p:sldIdLst>
  <p:sldSz cx="9144000" cy="6858000" type="screen4x3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800000"/>
    <a:srgbClr val="000066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1450" y="149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1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570B1-3615-4B91-A942-3D9809C0E65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15482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26A59-405B-4A8B-99C3-67F588C3BD5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153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F2036-51B8-449A-926F-1CA65227189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1610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44E8F-628C-4A92-AAAE-2FDFC981B6E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9409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DDEDF-1621-4266-AAB9-24278990013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9583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153E2-A866-4931-8BF4-FB55FCF2081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5618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36079-36A2-413D-8910-B9034DA84C3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2578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910F7-3B5D-48DF-B83B-3C141BAD5A9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1679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DC628-4E2D-4EB3-BA9F-EB708EEC57B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7037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7176B-CA30-4600-BF5F-783BD701C0D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7840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72B05-3BAA-4646-9430-FB42BBB87C9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6174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D1C10D94-1C08-4E54-AAB4-7A66A2C28AA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762000" y="533400"/>
            <a:ext cx="7772400" cy="51816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5" name="Rectangle 1"/>
          <p:cNvSpPr>
            <a:spLocks noChangeArrowheads="1"/>
          </p:cNvSpPr>
          <p:nvPr/>
        </p:nvSpPr>
        <p:spPr bwMode="auto">
          <a:xfrm>
            <a:off x="762000" y="2256027"/>
            <a:ext cx="7696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4800" b="1" i="1" dirty="0" err="1" smtClean="0">
                <a:solidFill>
                  <a:srgbClr val="FFFF00"/>
                </a:solidFill>
              </a:rPr>
              <a:t>Ziyarah</a:t>
            </a:r>
            <a:r>
              <a:rPr lang="en-GB" sz="4800" b="1" i="1" dirty="0" smtClean="0">
                <a:solidFill>
                  <a:srgbClr val="FFFF00"/>
                </a:solidFill>
              </a:rPr>
              <a:t> </a:t>
            </a:r>
            <a:r>
              <a:rPr lang="en-GB" sz="4800" b="1" i="1" dirty="0">
                <a:solidFill>
                  <a:srgbClr val="FFFF00"/>
                </a:solidFill>
              </a:rPr>
              <a:t>of Imam </a:t>
            </a:r>
            <a:r>
              <a:rPr lang="en-GB" sz="4800" b="1" i="1" dirty="0" smtClean="0">
                <a:solidFill>
                  <a:srgbClr val="FFFF00"/>
                </a:solidFill>
              </a:rPr>
              <a:t>Mohammed </a:t>
            </a:r>
            <a:r>
              <a:rPr lang="en-GB" sz="4800" b="1" i="1" dirty="0" err="1" smtClean="0">
                <a:solidFill>
                  <a:srgbClr val="FFFF00"/>
                </a:solidFill>
              </a:rPr>
              <a:t>Baqir</a:t>
            </a:r>
            <a:r>
              <a:rPr lang="en-GB" sz="4800" b="1" i="1" dirty="0" smtClean="0">
                <a:solidFill>
                  <a:srgbClr val="FFFF00"/>
                </a:solidFill>
              </a:rPr>
              <a:t> </a:t>
            </a:r>
            <a:r>
              <a:rPr lang="en-GB" sz="4800" b="1" i="1" dirty="0" smtClean="0">
                <a:solidFill>
                  <a:srgbClr val="FFFF00"/>
                </a:solidFill>
              </a:rPr>
              <a:t>(as)</a:t>
            </a:r>
            <a:endParaRPr lang="en-US" sz="4800" b="1" i="1" dirty="0">
              <a:solidFill>
                <a:srgbClr val="FFFF00"/>
              </a:solidFill>
            </a:endParaRPr>
          </a:p>
        </p:txBody>
      </p:sp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136525" y="5715000"/>
            <a:ext cx="888841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To display the font correctly, please use the Arabic font “Attari_Quran_Shipped” 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Download font here : http://www.duas.org/fonts/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4038600"/>
            <a:ext cx="2565149" cy="6096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ar-OM" sz="4800" b="1" dirty="0"/>
              <a:t>السلام عليك يا باقر علم </a:t>
            </a:r>
            <a:r>
              <a:rPr lang="ar-OM" sz="4800" b="1" dirty="0" smtClean="0"/>
              <a:t>النبيين</a:t>
            </a:r>
            <a:endParaRPr lang="en-GB" sz="4800" b="1" dirty="0" smtClean="0"/>
          </a:p>
          <a:p>
            <a:pPr marL="0" indent="0" algn="ctr">
              <a:buNone/>
            </a:pPr>
            <a:r>
              <a:rPr lang="ar-OM" sz="4800" b="1" dirty="0"/>
              <a:t>السلام عليك يا زين السموات </a:t>
            </a:r>
            <a:r>
              <a:rPr lang="ar-OM" sz="4800" b="1" dirty="0" smtClean="0"/>
              <a:t>والأرضين</a:t>
            </a:r>
            <a:endParaRPr lang="en-GB" sz="4800" b="1" dirty="0" smtClean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sz="3600" b="1" dirty="0" smtClean="0"/>
              <a:t>Peace </a:t>
            </a:r>
            <a:r>
              <a:rPr lang="en-US" sz="3600" b="1" dirty="0"/>
              <a:t>be on you, O revealer Of the knowledge of Prophets!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dirty="0"/>
              <a:t>Peace be on you, O prestige Of the skies &amp; the earths!</a:t>
            </a:r>
            <a:endParaRPr lang="en-US" sz="3600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68953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ar-OM" b="1" dirty="0"/>
              <a:t> </a:t>
            </a:r>
            <a:r>
              <a:rPr lang="ar-OM" sz="4800" b="1" dirty="0"/>
              <a:t>اللهم كما جعلته علما لعبادك ومستودعا لحلمك </a:t>
            </a:r>
            <a:r>
              <a:rPr lang="ar-OM" sz="4800" b="1" dirty="0" smtClean="0"/>
              <a:t>ومترجما</a:t>
            </a:r>
            <a:r>
              <a:rPr lang="en-GB" sz="4800" b="1" dirty="0" smtClean="0"/>
              <a:t> </a:t>
            </a:r>
            <a:r>
              <a:rPr lang="ar-OM" sz="4800" b="1" dirty="0" smtClean="0"/>
              <a:t>لوحيك</a:t>
            </a:r>
            <a:endParaRPr lang="en-GB" sz="4800" b="1" dirty="0" smtClean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sz="3600" b="1" dirty="0" smtClean="0"/>
              <a:t>O </a:t>
            </a:r>
            <a:r>
              <a:rPr lang="en-US" sz="3600" b="1" dirty="0"/>
              <a:t>Allah! In The same way as You made Him as the protector of Your beings and the Trustee of Your tolerance And the translator of Your </a:t>
            </a:r>
            <a:r>
              <a:rPr lang="en-US" sz="3600" b="1" dirty="0" smtClean="0"/>
              <a:t>messages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4381837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 rtl="1">
              <a:buNone/>
            </a:pPr>
            <a:r>
              <a:rPr lang="ar-OM" sz="4800" b="1" dirty="0"/>
              <a:t>فصلي عليه أفضل ما صليت</a:t>
            </a:r>
            <a:endParaRPr lang="ar-OM" sz="4800" dirty="0"/>
          </a:p>
          <a:p>
            <a:pPr marL="0" indent="0" algn="ctr" rtl="1">
              <a:buNone/>
            </a:pPr>
            <a:r>
              <a:rPr lang="ar-OM" sz="4800" b="1" dirty="0"/>
              <a:t>على أحد من ذرية أنبيائك وأصفيائك</a:t>
            </a:r>
            <a:endParaRPr lang="ar-OM" sz="4800" dirty="0"/>
          </a:p>
          <a:p>
            <a:pPr marL="0" indent="0" algn="ctr" rtl="1">
              <a:buNone/>
            </a:pPr>
            <a:r>
              <a:rPr lang="ar-OM" sz="4800" b="1" dirty="0"/>
              <a:t>ورسلك وأمنائك يا رب </a:t>
            </a:r>
            <a:r>
              <a:rPr lang="ar-OM" sz="4800" b="1" dirty="0" smtClean="0"/>
              <a:t>العلمين</a:t>
            </a:r>
            <a:endParaRPr lang="en-GB" sz="4800" b="1" dirty="0" smtClean="0"/>
          </a:p>
          <a:p>
            <a:pPr marL="0" indent="0" algn="ctr">
              <a:buNone/>
            </a:pPr>
            <a:r>
              <a:rPr lang="en-US" b="1" smtClean="0"/>
              <a:t>Send </a:t>
            </a:r>
            <a:r>
              <a:rPr lang="en-US" b="1" dirty="0"/>
              <a:t>the Choicest blessings on him-blessings sent by You On the descendants of Your Prophets and on Your select Beings &amp; on Your Apostles and on Your trustees.</a:t>
            </a:r>
            <a:endParaRPr lang="en-US" dirty="0"/>
          </a:p>
          <a:p>
            <a:pPr marL="0" indent="0" algn="ctr">
              <a:buNone/>
            </a:pPr>
            <a:r>
              <a:rPr lang="en-US" b="1" dirty="0"/>
              <a:t>O Lord of the Worlds!</a:t>
            </a:r>
            <a:endParaRPr lang="en-US" dirty="0"/>
          </a:p>
          <a:p>
            <a:pPr marL="0" indent="0" algn="ctr" rtl="1">
              <a:buNone/>
            </a:pPr>
            <a:endParaRPr lang="ar-OM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12543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60438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+mn-lt"/>
                <a:ea typeface="+mn-ea"/>
                <a:cs typeface="Attari_Quran" pitchFamily="2" charset="-78"/>
              </a:rPr>
              <a:t>اَللَّهُمَّ صَلِّ </a:t>
            </a:r>
            <a:r>
              <a:rPr lang="ar-SA" sz="9600" kern="1200" dirty="0" err="1">
                <a:latin typeface="+mn-lt"/>
                <a:ea typeface="+mn-ea"/>
                <a:cs typeface="Attari_Quran" pitchFamily="2" charset="-78"/>
              </a:rPr>
              <a:t>عَلَىٰ</a:t>
            </a:r>
            <a:r>
              <a:rPr lang="ar-SA" sz="9600" kern="1200" dirty="0">
                <a:latin typeface="+mn-lt"/>
                <a:ea typeface="+mn-ea"/>
                <a:cs typeface="Attari_Quran" pitchFamily="2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146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endParaRPr lang="en-US" sz="3600" b="1" kern="1200" dirty="0" smtClean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O</a:t>
            </a:r>
            <a:r>
              <a:rPr lang="en-US" sz="3600" b="1" kern="1200" dirty="0">
                <a:ea typeface="MS Mincho" pitchFamily="49" charset="-128"/>
              </a:rPr>
              <a:t>' </a:t>
            </a:r>
            <a:r>
              <a:rPr lang="en-US" sz="3600" b="1" kern="1200" dirty="0" smtClean="0">
                <a:ea typeface="MS Mincho" pitchFamily="49" charset="-128"/>
              </a:rPr>
              <a:t>Allah </a:t>
            </a:r>
            <a:r>
              <a:rPr lang="en-US" sz="3600" b="1" kern="1200" dirty="0">
                <a:ea typeface="MS Mincho" pitchFamily="49" charset="-128"/>
              </a:rPr>
              <a:t>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84582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fi-FI" sz="3200" b="1" i="1" dirty="0" smtClean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458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endParaRPr lang="en-US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45830" name="Text Box 13"/>
          <p:cNvSpPr txBox="1">
            <a:spLocks noChangeAspect="1" noChangeArrowheads="1"/>
          </p:cNvSpPr>
          <p:nvPr/>
        </p:nvSpPr>
        <p:spPr bwMode="auto">
          <a:xfrm>
            <a:off x="5686425" y="0"/>
            <a:ext cx="3457575" cy="338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endParaRPr lang="ar-SA" sz="2800" b="1" dirty="0">
              <a:solidFill>
                <a:srgbClr val="FFFF99"/>
              </a:solidFill>
              <a:latin typeface="Attari_Quran" pitchFamily="2" charset="-78"/>
              <a:cs typeface="Attari_Quran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SA" sz="5400" b="1" dirty="0" smtClean="0"/>
              <a:t>يَا </a:t>
            </a:r>
            <a:r>
              <a:rPr lang="ar-SA" sz="5400" b="1" dirty="0"/>
              <a:t>ابَا </a:t>
            </a:r>
            <a:r>
              <a:rPr lang="ar-SA" sz="5400" b="1" dirty="0" smtClean="0"/>
              <a:t>جَعْفَرٍ</a:t>
            </a:r>
            <a:r>
              <a:rPr lang="en-GB" sz="5400" b="1" dirty="0" smtClean="0"/>
              <a:t> </a:t>
            </a:r>
            <a:r>
              <a:rPr lang="ar-SA" sz="5400" b="1" dirty="0" smtClean="0"/>
              <a:t>يَا </a:t>
            </a:r>
            <a:r>
              <a:rPr lang="ar-SA" sz="5400" b="1" dirty="0"/>
              <a:t>مُحَمَّدُ بْنَ عَلِيٍّ </a:t>
            </a:r>
            <a:endParaRPr lang="en-GB" sz="5400" b="1" dirty="0" smtClean="0"/>
          </a:p>
          <a:p>
            <a:pPr marL="0" indent="0" algn="ctr" rtl="1">
              <a:buNone/>
            </a:pPr>
            <a:r>
              <a:rPr lang="ar-SA" sz="5400" b="1" dirty="0" smtClean="0"/>
              <a:t>ايُّهَا ٱلْبَاقِرُ</a:t>
            </a:r>
            <a:endParaRPr lang="en-GB" sz="5400" b="1" dirty="0"/>
          </a:p>
          <a:p>
            <a:pPr marL="0" indent="0" algn="ctr" rtl="1">
              <a:buNone/>
            </a:pPr>
            <a:r>
              <a:rPr lang="ar-SA" sz="5400" b="1" dirty="0" smtClean="0"/>
              <a:t>يَا </a:t>
            </a:r>
            <a:r>
              <a:rPr lang="ar-SA" sz="5400" b="1" dirty="0" smtClean="0"/>
              <a:t>بْنَ رَسُولِ ٱللَّهِ</a:t>
            </a:r>
            <a:endParaRPr lang="en-GB" sz="5400" b="1" dirty="0" smtClean="0"/>
          </a:p>
          <a:p>
            <a:pPr marL="0" indent="0" algn="ctr" rtl="1">
              <a:buNone/>
            </a:pPr>
            <a:endParaRPr lang="en-US" sz="3600" dirty="0" smtClean="0"/>
          </a:p>
          <a:p>
            <a:pPr marL="0" indent="0" algn="ctr" rtl="1">
              <a:buNone/>
            </a:pPr>
            <a:r>
              <a:rPr lang="en-US" sz="3600" b="1" dirty="0" smtClean="0"/>
              <a:t>O </a:t>
            </a:r>
            <a:r>
              <a:rPr lang="en-US" sz="3600" b="1" dirty="0"/>
              <a:t>Abu </a:t>
            </a:r>
            <a:r>
              <a:rPr lang="en-US" sz="3600" b="1" dirty="0" err="1"/>
              <a:t>Ja’far</a:t>
            </a:r>
            <a:r>
              <a:rPr lang="en-US" sz="3600" b="1" dirty="0"/>
              <a:t>, O Muhammad, son of ‘Ali, O knowledgeable one</a:t>
            </a:r>
            <a:r>
              <a:rPr lang="en-US" sz="3600" b="1" dirty="0" smtClean="0"/>
              <a:t>, </a:t>
            </a:r>
            <a:r>
              <a:rPr lang="en-US" sz="3600" b="1" dirty="0" smtClean="0"/>
              <a:t>O </a:t>
            </a:r>
            <a:r>
              <a:rPr lang="en-US" sz="3600" b="1" dirty="0"/>
              <a:t>descendant of the Messenger of Allah</a:t>
            </a:r>
            <a:endParaRPr lang="ar-SA" sz="36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03043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5800" b="1" dirty="0"/>
              <a:t>يَا حُجَّةَ ٱللَّهِ عَلَىٰ خَلْقِهِ</a:t>
            </a:r>
            <a:endParaRPr lang="ar-SA" sz="5800" dirty="0"/>
          </a:p>
          <a:p>
            <a:pPr marL="0" indent="0" algn="ctr" rtl="1">
              <a:buNone/>
            </a:pPr>
            <a:r>
              <a:rPr lang="ar-SA" sz="5800" b="1" dirty="0"/>
              <a:t>يَا سَيِّدَنَا وَمَوْلاَنَا</a:t>
            </a:r>
            <a:endParaRPr lang="ar-SA" sz="5800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400" b="1" dirty="0" smtClean="0"/>
              <a:t>O </a:t>
            </a:r>
            <a:r>
              <a:rPr lang="en-US" sz="4400" b="1" dirty="0"/>
              <a:t>decisive argument of Allah over mankind, O our chief, </a:t>
            </a:r>
            <a:endParaRPr lang="en-US" sz="4400" b="1" dirty="0" smtClean="0"/>
          </a:p>
          <a:p>
            <a:pPr marL="0" indent="0" algn="ctr">
              <a:buNone/>
            </a:pPr>
            <a:r>
              <a:rPr lang="en-US" sz="4400" b="1" dirty="0" smtClean="0"/>
              <a:t>O </a:t>
            </a:r>
            <a:r>
              <a:rPr lang="en-US" sz="4400" b="1" dirty="0"/>
              <a:t>our </a:t>
            </a:r>
            <a:r>
              <a:rPr lang="en-US" sz="4400" b="1" dirty="0" smtClean="0"/>
              <a:t>master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39047006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906963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5400" b="1" dirty="0"/>
              <a:t>إِنَّا تَوَجَّهْنَا وَٱسْتَشْفَعْنَا</a:t>
            </a:r>
            <a:endParaRPr lang="ar-SA" sz="5400" dirty="0"/>
          </a:p>
          <a:p>
            <a:pPr marL="0" indent="0" algn="ctr" rtl="1">
              <a:buNone/>
            </a:pPr>
            <a:r>
              <a:rPr lang="ar-SA" sz="5400" b="1" dirty="0"/>
              <a:t>وَتَوَسَّلْنَا بِكَ إِلَىٰ ٱللَّهِ</a:t>
            </a:r>
            <a:endParaRPr lang="ar-SA" sz="5400" dirty="0"/>
          </a:p>
          <a:p>
            <a:pPr marL="0" indent="0" algn="ctr">
              <a:buNone/>
            </a:pPr>
            <a:endParaRPr lang="en-US" sz="4000" b="1" dirty="0" smtClean="0"/>
          </a:p>
          <a:p>
            <a:pPr marL="0" indent="0" algn="ctr">
              <a:buNone/>
            </a:pPr>
            <a:r>
              <a:rPr lang="en-US" sz="4000" b="1" dirty="0" smtClean="0"/>
              <a:t>We </a:t>
            </a:r>
            <a:r>
              <a:rPr lang="en-US" sz="4000" b="1" dirty="0"/>
              <a:t>turn towards Allah with your help, seek thy intercession and advocacy before Allah</a:t>
            </a:r>
          </a:p>
        </p:txBody>
      </p:sp>
    </p:spTree>
    <p:extLst>
      <p:ext uri="{BB962C8B-B14F-4D97-AF65-F5344CB8AC3E}">
        <p14:creationId xmlns:p14="http://schemas.microsoft.com/office/powerpoint/2010/main" val="74963689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r-SA" sz="6000" b="1" dirty="0"/>
              <a:t>وَقَدَّمْنَاكَ بَيْنَ يَدَيْ </a:t>
            </a:r>
            <a:r>
              <a:rPr lang="ar-SA" sz="6000" b="1" dirty="0" smtClean="0"/>
              <a:t>حَاجَاتِنَا</a:t>
            </a:r>
            <a:endParaRPr lang="en-GB" sz="6000" b="1" dirty="0" smtClean="0"/>
          </a:p>
          <a:p>
            <a:pPr marL="0" indent="0" algn="ctr">
              <a:buNone/>
            </a:pPr>
            <a:endParaRPr lang="en-US" sz="4400" b="1" dirty="0" smtClean="0"/>
          </a:p>
          <a:p>
            <a:pPr marL="0" indent="0" algn="ctr">
              <a:buNone/>
            </a:pPr>
            <a:r>
              <a:rPr lang="en-US" sz="4400" b="1" dirty="0" smtClean="0"/>
              <a:t>We </a:t>
            </a:r>
            <a:r>
              <a:rPr lang="en-US" sz="4400" b="1" dirty="0"/>
              <a:t>call upon you before [mentioning] our requests [to Allah]</a:t>
            </a:r>
          </a:p>
        </p:txBody>
      </p:sp>
    </p:spTree>
    <p:extLst>
      <p:ext uri="{BB962C8B-B14F-4D97-AF65-F5344CB8AC3E}">
        <p14:creationId xmlns:p14="http://schemas.microsoft.com/office/powerpoint/2010/main" val="385799973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5800" b="1" dirty="0"/>
              <a:t>يَا وَجِيهاً عِنْدَ ٱللَّهِ</a:t>
            </a:r>
            <a:endParaRPr lang="ar-SA" sz="5800" dirty="0"/>
          </a:p>
          <a:p>
            <a:pPr marL="0" indent="0" algn="ctr" rtl="1">
              <a:buNone/>
            </a:pPr>
            <a:r>
              <a:rPr lang="ar-SA" sz="5800" b="1" dirty="0"/>
              <a:t>إِشْفَعْ لَنَا </a:t>
            </a:r>
            <a:r>
              <a:rPr lang="ar-SA" sz="5800" b="1" dirty="0" smtClean="0"/>
              <a:t>عِنْدَ</a:t>
            </a:r>
            <a:r>
              <a:rPr lang="en-GB" sz="5800" b="1" dirty="0" smtClean="0"/>
              <a:t> </a:t>
            </a:r>
            <a:r>
              <a:rPr lang="ar-SA" sz="5800" b="1" dirty="0" smtClean="0"/>
              <a:t>ٱللَّهِ</a:t>
            </a:r>
            <a:endParaRPr lang="ar-SA" sz="5800" dirty="0"/>
          </a:p>
          <a:p>
            <a:pPr marL="0" indent="0" algn="ctr">
              <a:buNone/>
            </a:pPr>
            <a:endParaRPr lang="en-US" sz="4400" b="1" dirty="0" smtClean="0"/>
          </a:p>
          <a:p>
            <a:pPr marL="0" indent="0" algn="ctr">
              <a:buNone/>
            </a:pPr>
            <a:r>
              <a:rPr lang="en-US" sz="4400" b="1" dirty="0" smtClean="0"/>
              <a:t>O </a:t>
            </a:r>
            <a:r>
              <a:rPr lang="en-US" sz="4400" b="1" dirty="0"/>
              <a:t>intimate of Allah, Stand by us when Allah sits in judgement over us.</a:t>
            </a:r>
          </a:p>
        </p:txBody>
      </p:sp>
    </p:spTree>
    <p:extLst>
      <p:ext uri="{BB962C8B-B14F-4D97-AF65-F5344CB8AC3E}">
        <p14:creationId xmlns:p14="http://schemas.microsoft.com/office/powerpoint/2010/main" val="1419399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 rtl="1">
              <a:buNone/>
            </a:pPr>
            <a:r>
              <a:rPr lang="ar-OM" sz="4800" b="1" dirty="0"/>
              <a:t>السلام عليك يا إمام </a:t>
            </a:r>
            <a:r>
              <a:rPr lang="ar-OM" sz="4800" b="1" dirty="0" smtClean="0"/>
              <a:t>الهدى</a:t>
            </a:r>
            <a:r>
              <a:rPr lang="en-GB" sz="4800" b="1" dirty="0" smtClean="0"/>
              <a:t> </a:t>
            </a:r>
            <a:r>
              <a:rPr lang="ar-OM" sz="4800" b="1" dirty="0"/>
              <a:t> </a:t>
            </a:r>
            <a:endParaRPr lang="en-GB" sz="4800" b="1" dirty="0" smtClean="0"/>
          </a:p>
          <a:p>
            <a:pPr marL="0" indent="0" algn="ctr" rtl="1">
              <a:buNone/>
            </a:pPr>
            <a:r>
              <a:rPr lang="ar-OM" sz="4800" b="1" dirty="0" smtClean="0"/>
              <a:t>السلام </a:t>
            </a:r>
            <a:r>
              <a:rPr lang="ar-OM" sz="4800" b="1" dirty="0"/>
              <a:t>عليك يا بدر </a:t>
            </a:r>
            <a:r>
              <a:rPr lang="ar-OM" sz="4800" b="1" dirty="0" smtClean="0"/>
              <a:t>الدجى</a:t>
            </a:r>
            <a:endParaRPr lang="en-GB" sz="4800" b="1" dirty="0" smtClean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sz="3600" b="1" dirty="0" smtClean="0"/>
              <a:t>Peace be on you, O Imam of Sound advice!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3600" b="1" dirty="0" smtClean="0"/>
              <a:t>Peace be on you, O moon in Darkness !</a:t>
            </a:r>
            <a:endParaRPr lang="en-US" sz="3600" dirty="0"/>
          </a:p>
          <a:p>
            <a:pPr algn="ctr" rtl="1"/>
            <a:endParaRPr lang="en-GB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42082078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358"/>
            <a:ext cx="8229600" cy="5805806"/>
          </a:xfrm>
        </p:spPr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 rtl="1">
              <a:buNone/>
            </a:pPr>
            <a:r>
              <a:rPr lang="ar-OM" sz="4800" b="1" dirty="0"/>
              <a:t>السلام عليك يا كهف </a:t>
            </a:r>
            <a:r>
              <a:rPr lang="ar-OM" sz="4800" b="1" dirty="0" smtClean="0"/>
              <a:t>التقى</a:t>
            </a:r>
            <a:endParaRPr lang="en-GB" sz="4800" b="1" dirty="0" smtClean="0"/>
          </a:p>
          <a:p>
            <a:pPr marL="0" indent="0" algn="ctr" rtl="1">
              <a:buNone/>
            </a:pPr>
            <a:r>
              <a:rPr lang="en-GB" sz="4800" b="1" dirty="0" smtClean="0"/>
              <a:t> </a:t>
            </a:r>
            <a:r>
              <a:rPr lang="ar-OM" sz="4800" b="1" dirty="0"/>
              <a:t>السلام عليك يا قائد أهل </a:t>
            </a:r>
            <a:r>
              <a:rPr lang="ar-OM" sz="4800" b="1" dirty="0" smtClean="0"/>
              <a:t>التقوى</a:t>
            </a:r>
            <a:endParaRPr lang="en-GB" sz="4800" b="1" dirty="0" smtClean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sz="3600" b="1" dirty="0" smtClean="0"/>
              <a:t>Peace </a:t>
            </a:r>
            <a:r>
              <a:rPr lang="en-US" sz="3600" b="1" dirty="0"/>
              <a:t>be on you, O shelter Of piety!  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dirty="0"/>
              <a:t>Peace be on you, O leader of Pious ones!</a:t>
            </a:r>
            <a:endParaRPr lang="en-US" sz="3600" dirty="0"/>
          </a:p>
          <a:p>
            <a:pPr marL="0" indent="0" algn="ct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17841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13875</TotalTime>
  <Words>268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Attari_Quran</vt:lpstr>
      <vt:lpstr>MS Mincho</vt:lpstr>
      <vt:lpstr>Trebuchet MS</vt:lpstr>
      <vt:lpstr>Default Design</vt:lpstr>
      <vt:lpstr>PowerPoint Presentation</vt:lpstr>
      <vt:lpstr>اَللَّهُمَّ صَلِّ عَلَىٰ مُحَمَّدٍ وَآلِ مُحَمَّدٍ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Nemat Muljiani</cp:lastModifiedBy>
  <cp:revision>2058</cp:revision>
  <cp:lastPrinted>1601-01-01T00:00:00Z</cp:lastPrinted>
  <dcterms:created xsi:type="dcterms:W3CDTF">1601-01-01T00:00:00Z</dcterms:created>
  <dcterms:modified xsi:type="dcterms:W3CDTF">2019-08-07T15:56:56Z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