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283" r:id="rId2"/>
    <p:sldId id="3661" r:id="rId3"/>
    <p:sldId id="3662" r:id="rId4"/>
    <p:sldId id="3639" r:id="rId5"/>
    <p:sldId id="3894" r:id="rId6"/>
    <p:sldId id="3895" r:id="rId7"/>
    <p:sldId id="3896" r:id="rId8"/>
    <p:sldId id="3897" r:id="rId9"/>
    <p:sldId id="3898" r:id="rId10"/>
    <p:sldId id="3899" r:id="rId11"/>
    <p:sldId id="3900" r:id="rId12"/>
    <p:sldId id="3901" r:id="rId13"/>
    <p:sldId id="3902" r:id="rId14"/>
    <p:sldId id="3903" r:id="rId15"/>
    <p:sldId id="3904" r:id="rId16"/>
    <p:sldId id="3905" r:id="rId17"/>
    <p:sldId id="3906" r:id="rId18"/>
    <p:sldId id="3907" r:id="rId19"/>
    <p:sldId id="3908" r:id="rId20"/>
    <p:sldId id="3909" r:id="rId21"/>
    <p:sldId id="3910" r:id="rId22"/>
    <p:sldId id="3911" r:id="rId23"/>
    <p:sldId id="3912" r:id="rId24"/>
    <p:sldId id="3913" r:id="rId25"/>
    <p:sldId id="3914" r:id="rId26"/>
    <p:sldId id="3893" r:id="rId27"/>
    <p:sldId id="341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9AE6D65-965E-4903-91C3-BE21C64AA896}" type="datetimeFigureOut">
              <a:rPr lang="en-US"/>
              <a:pPr>
                <a:defRPr/>
              </a:pPr>
              <a:t>03/04/2023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20EB8E4-835A-4C58-8C27-FA4CA80EB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52D0-FE92-41CB-BC32-84B5E43ED1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14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D4825-108E-46CE-A6A4-9BE61BBE38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257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A3D-152C-404F-A373-7993DB2F31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8398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2251D-862B-4D09-83FE-C555C6808E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477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E5CF3-B3A5-4794-A81C-CA178DE6920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4659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E5CAD-9396-4715-9687-4725B92E21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122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113C9-23CC-4C7F-B9BB-08A2773A29A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3341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011BA-0BC0-4616-B5E8-A63012F430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0511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3551D-47E1-4B32-9F8A-CCCA0251F6C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5111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EA529-063C-489B-BC2B-2B017490815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385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93F7E-48C6-470B-A14F-5423C6C6E7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591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666927-77C5-4D1C-A0C4-E4377A9173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366712" y="1051917"/>
            <a:ext cx="839628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700" b="1" i="1" dirty="0" err="1" smtClean="0">
                <a:solidFill>
                  <a:srgbClr val="FFFF00"/>
                </a:solidFill>
                <a:latin typeface="Trebuchet MS" pitchFamily="34" charset="0"/>
              </a:rPr>
              <a:t>Ziyarah</a:t>
            </a:r>
            <a:r>
              <a:rPr lang="en-US" sz="4700" b="1" i="1" dirty="0" smtClean="0">
                <a:solidFill>
                  <a:srgbClr val="FFFF00"/>
                </a:solidFill>
                <a:latin typeface="Trebuchet MS" pitchFamily="34" charset="0"/>
              </a:rPr>
              <a:t> of Imam al-</a:t>
            </a:r>
            <a:r>
              <a:rPr lang="en-US" sz="4700" b="1" i="1" dirty="0" err="1" smtClean="0">
                <a:solidFill>
                  <a:srgbClr val="FFFF00"/>
                </a:solidFill>
                <a:latin typeface="Trebuchet MS" pitchFamily="34" charset="0"/>
              </a:rPr>
              <a:t>Hasan</a:t>
            </a:r>
            <a:r>
              <a:rPr lang="en-US" sz="4700" b="1" i="1" dirty="0" smtClean="0">
                <a:solidFill>
                  <a:srgbClr val="FFFF00"/>
                </a:solidFill>
                <a:latin typeface="Trebuchet MS" pitchFamily="34" charset="0"/>
              </a:rPr>
              <a:t> al-</a:t>
            </a:r>
            <a:r>
              <a:rPr lang="en-US" sz="4700" b="1" i="1" dirty="0" err="1" smtClean="0">
                <a:solidFill>
                  <a:srgbClr val="FFFF00"/>
                </a:solidFill>
                <a:latin typeface="Trebuchet MS" pitchFamily="34" charset="0"/>
              </a:rPr>
              <a:t>Mujtaba</a:t>
            </a:r>
            <a:r>
              <a:rPr lang="en-US" sz="4700" b="1" i="1" dirty="0" smtClean="0">
                <a:solidFill>
                  <a:srgbClr val="FFFF00"/>
                </a:solidFill>
                <a:latin typeface="Trebuchet MS" pitchFamily="34" charset="0"/>
              </a:rPr>
              <a:t> (A.S) on Monday</a:t>
            </a:r>
            <a:endParaRPr lang="en-GB" sz="47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533400" y="2652703"/>
            <a:ext cx="8077200" cy="256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rtl="1">
              <a:lnSpc>
                <a:spcPts val="9520"/>
              </a:lnSpc>
            </a:pPr>
            <a:r>
              <a:rPr lang="ar-SA" sz="8800" b="1" dirty="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زيارة</a:t>
            </a:r>
            <a:r>
              <a:rPr lang="en-US" sz="8800" b="1" dirty="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 </a:t>
            </a:r>
            <a:r>
              <a:rPr lang="ar-SA" sz="8800" b="1" dirty="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الامام الحسن</a:t>
            </a:r>
            <a:r>
              <a:rPr lang="en-US" sz="8800" b="1" dirty="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 </a:t>
            </a:r>
            <a:r>
              <a:rPr lang="ar-SA" sz="8800" b="1" dirty="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آل مجتبى (عليه السلام)</a:t>
            </a:r>
            <a:r>
              <a:rPr lang="en-US" sz="8800" b="1" dirty="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 </a:t>
            </a:r>
            <a:r>
              <a:rPr lang="ar-SA" sz="8800" b="1" dirty="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يوم الاثنين </a:t>
            </a:r>
            <a:endParaRPr lang="ar-SA" sz="8800" b="1" dirty="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295400" y="54102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Attari_Quran_Shipped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” .</a:t>
            </a: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حُجَّةَ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Argument of Allah!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hujjata allahi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نُورَ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Light of Allah!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nura allahi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صِرَاطَ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Path of Allah!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sirata allahi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بَيَانَ حُكْمِ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elucidation of the rule of Allah!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bayana hukmi allahi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نَاصِرَ دِينِ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supporter of the religion of Allah!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nasira dini allahi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ٱلسَّيِدُ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ٱلزَّكِيُّ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pure master!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alssayyidu alzzakiyyu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ٱلْبَرُّ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ٱلْوَفِيُّ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self-righteous and truthful!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albarru alwafiyyu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ٱلْقَائِمُ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ٱلامِينُ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</a:t>
            </a:r>
            <a:r>
              <a:rPr lang="en-US" sz="3600" b="1" kern="1200" dirty="0" err="1" smtClean="0">
                <a:ea typeface="MS Mincho" pitchFamily="49" charset="-128"/>
              </a:rPr>
              <a:t>practiser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(of God’s commands) and trustee!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alqa'imu al-aminu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ٱلْعَالِمُ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 smtClean="0">
                <a:latin typeface="Attari_Quran" pitchFamily="2" charset="-78"/>
                <a:ea typeface="+mn-ea"/>
                <a:cs typeface="Attari_Quran" pitchFamily="2" charset="-78"/>
              </a:rPr>
              <a:t>بِٱلتَّاوِيلِ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well-experienced in the interpretation (of the Qur'an)!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al`alimu biltta'wili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89154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ٱلْهَادِي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ٱلْمَهْدِيُّ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guide and well-guided!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alhadi almahdiyyu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ٱلطَّاهِرُ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ٱلزَّكِيُّ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immaculate and pure!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228600" y="4846638"/>
            <a:ext cx="8763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alttahiru alzzakiyyu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ٱلتَّقِيُّ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ٱلنَّقِيُّ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pious and infallible!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alttaqiyyu alnnaqiyyu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ٱلْحَقُّ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ٱلْحَقِيقُ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veritable truth!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alhaqqu alhaqiqu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ايُّهَا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ٱلشَّهِيدُ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ٱلصِّدِّيقُ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martyr and veracious!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ayyuha alshshahidu alssiddiqu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ابَا 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مُحَمَّدٍ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ٱلْحَسَنَ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بْنَ عَلِيٍّ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Abu-Muhammad </a:t>
            </a:r>
            <a:endParaRPr lang="en-US" sz="36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al-</a:t>
            </a:r>
            <a:r>
              <a:rPr lang="en-US" sz="3600" b="1" kern="1200" dirty="0" err="1" smtClean="0">
                <a:ea typeface="MS Mincho" pitchFamily="49" charset="-128"/>
              </a:rPr>
              <a:t>Hasan</a:t>
            </a:r>
            <a:r>
              <a:rPr lang="en-US" sz="3600" b="1" kern="1200" dirty="0">
                <a:ea typeface="MS Mincho" pitchFamily="49" charset="-128"/>
              </a:rPr>
              <a:t>, the son of `Ali!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aba muhammadin alhasana ibna `aliyyin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وَرَحْمَةُ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وَبَرَكَاتُهُ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Allah’s mercy and blessings be upon you!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rahmatu allahi wa barakatuhu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22938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293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293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30403" name="AutoShape 2"/>
          <p:cNvSpPr>
            <a:spLocks noChangeArrowheads="1"/>
          </p:cNvSpPr>
          <p:nvPr/>
        </p:nvSpPr>
        <p:spPr bwMode="auto">
          <a:xfrm>
            <a:off x="611188" y="1143000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04" name="Text Box 10"/>
          <p:cNvSpPr txBox="1">
            <a:spLocks noChangeArrowheads="1"/>
          </p:cNvSpPr>
          <p:nvPr/>
        </p:nvSpPr>
        <p:spPr bwMode="auto">
          <a:xfrm>
            <a:off x="304800" y="227290"/>
            <a:ext cx="5181600" cy="36933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304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095625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230406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Attari_Quran_Shipped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” .</a:t>
            </a: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بِسْمِ اللَّهِ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الرَّحْمَٰنِ</a:t>
            </a: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 الرَّحِيمِ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Allah, </a:t>
            </a:r>
            <a:endParaRPr lang="en-US" sz="36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بْنَ رَسُولِ رَبِّ  لْعَالَمِينَ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son of the Messenger of the Lord of the Worlds!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ibna rasuli rabbi al`alamina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بْنَ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امِيرِ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ٱلْمُؤْمِنِينَ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Peace </a:t>
            </a:r>
            <a:r>
              <a:rPr lang="en-US" sz="3600" b="1" kern="1200" dirty="0">
                <a:ea typeface="MS Mincho" pitchFamily="49" charset="-128"/>
              </a:rPr>
              <a:t>be on you, O son of the Commander of the Believers!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ibna amiri almu'minina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بْنَ فَاطِمَةَ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ٱلزَّهْرَاءِ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son of Fatimah, the luminous lady!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ibna fatimata alzzahra’i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حَبِيبَ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beloved of Allah!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alssalamu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`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alayka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ya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habiba</a:t>
            </a:r>
            <a:r>
              <a:rPr lang="es-ES" sz="32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3200" b="1" i="1" dirty="0" err="1" smtClean="0">
                <a:solidFill>
                  <a:srgbClr val="000066"/>
                </a:solidFill>
                <a:ea typeface="MS Mincho" pitchFamily="49" charset="-128"/>
              </a:rPr>
              <a:t>allahi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صِفْوَةَ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choice of Allah!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sifwata allahi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ttari_Quran" pitchFamily="2" charset="-78"/>
                <a:ea typeface="+mn-ea"/>
                <a:cs typeface="Attari_Quran" pitchFamily="2" charset="-78"/>
              </a:rPr>
              <a:t>اَلسَّلاَمُ عَلَيْكَ يَا </a:t>
            </a:r>
            <a:r>
              <a:rPr lang="ar-SA" sz="9000" kern="1200" dirty="0" smtClean="0">
                <a:latin typeface="Attari_Quran" pitchFamily="2" charset="-78"/>
                <a:ea typeface="+mn-ea"/>
                <a:cs typeface="Attari_Quran" pitchFamily="2" charset="-78"/>
              </a:rPr>
              <a:t>امِينَ </a:t>
            </a:r>
            <a:r>
              <a:rPr lang="ar-SA" sz="9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en-US" sz="9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on you, O trustee of Allah!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alssalamu `alayka ya amina allahi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زيارة الامام الحسن (عليه السلام) يوم الاثنين 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Ziyarah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of Imam al-</a:t>
            </a:r>
            <a:r>
              <a:rPr lang="en-US" sz="1600" b="1" dirty="0" err="1" smtClean="0">
                <a:solidFill>
                  <a:srgbClr val="FFFF99"/>
                </a:solidFill>
                <a:latin typeface="Trebuchet MS" pitchFamily="34" charset="0"/>
              </a:rPr>
              <a:t>Hasan</a:t>
            </a:r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(A.S) on Monday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01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15272</TotalTime>
  <Words>1203</Words>
  <Application>Microsoft Office PowerPoint</Application>
  <PresentationFormat>On-screen Show (4:3)</PresentationFormat>
  <Paragraphs>146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Attari_Quran</vt:lpstr>
      <vt:lpstr>Calibri</vt:lpstr>
      <vt:lpstr>MS Mincho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اَلسَّلاَمُ عَلَيْكَ يَا بْنَ رَسُولِ رَبِّ  لْعَالَمِينَ</vt:lpstr>
      <vt:lpstr>اَلسَّلاَمُ عَلَيْكَ يَا بْنَ امِيرِ ٱلْمُؤْمِنِينَ</vt:lpstr>
      <vt:lpstr>اَلسَّلاَمُ عَلَيْكَ يَا بْنَ فَاطِمَةَ ٱلزَّهْرَاءِ</vt:lpstr>
      <vt:lpstr>اَلسَّلاَمُ عَلَيْكَ يَا حَبِيبَ ٱللَّهِ</vt:lpstr>
      <vt:lpstr>اَلسَّلاَمُ عَلَيْكَ يَا صِفْوَةَ ٱللَّهِ</vt:lpstr>
      <vt:lpstr>اَلسَّلاَمُ عَلَيْكَ يَا امِينَ ٱللَّهِ</vt:lpstr>
      <vt:lpstr>اَلسَّلاَمُ عَلَيْكَ يَا حُجَّةَ ٱللَّهِ</vt:lpstr>
      <vt:lpstr>اَلسَّلاَمُ عَلَيْكَ يَا نُورَ ٱللَّهِ</vt:lpstr>
      <vt:lpstr>اَلسَّلاَمُ عَلَيْكَ يَا صِرَاطَ ٱللَّهِ</vt:lpstr>
      <vt:lpstr>اَلسَّلاَمُ عَلَيْكَ يَا بَيَانَ حُكْمِ ٱللَّهِ</vt:lpstr>
      <vt:lpstr>اَلسَّلاَمُ عَلَيْكَ يَا نَاصِرَ دِينِ ٱللَّهِ</vt:lpstr>
      <vt:lpstr>اَلسَّلاَمُ عَلَيْكَ ايُّهَا ٱلسَّيِدُ ٱلزَّكِيُّ</vt:lpstr>
      <vt:lpstr>اَلسَّلاَمُ عَلَيْكَ ايُّهَا ٱلْبَرُّ ٱلْوَفِيُّ</vt:lpstr>
      <vt:lpstr>اَلسَّلاَمُ عَلَيْكَ ايُّهَا ٱلْقَائِمُ ٱلامِينُ</vt:lpstr>
      <vt:lpstr>اَلسَّلاَمُ عَلَيْكَ ايُّهَا ٱلْعَالِمُ بِٱلتَّاوِيلِ</vt:lpstr>
      <vt:lpstr>اَلسَّلاَمُ عَلَيْكَ ايُّهَا ٱلْهَادِي ٱلْمَهْدِيُّ</vt:lpstr>
      <vt:lpstr>اَلسَّلاَمُ عَلَيْكَ ايُّهَا ٱلطَّاهِرُ ٱلزَّكِيُّ</vt:lpstr>
      <vt:lpstr>اَلسَّلاَمُ عَلَيْكَ ايُّهَا ٱلتَّقِيُّ ٱلنَّقِيُّ</vt:lpstr>
      <vt:lpstr>السَّلاَمُ عَلَيْكَ ايُّهَا ٱلْحَقُّ ٱلْحَقِيقُ</vt:lpstr>
      <vt:lpstr>اَلسَّلاَمُ عَلَيْكَ ايُّهَا ٱلشَّهِيدُ ٱلصِّدِّيقُ</vt:lpstr>
      <vt:lpstr>اَلسَّلاَمُ عَلَيْكَ يَا ابَا مُحَمَّدٍ ٱلْحَسَنَ بْنَ عَلِيٍّ</vt:lpstr>
      <vt:lpstr>وَرَحْمَةُ ٱللَّهِ وَبَرَكَاتُهُ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272</cp:revision>
  <cp:lastPrinted>1601-01-01T00:00:00Z</cp:lastPrinted>
  <dcterms:created xsi:type="dcterms:W3CDTF">1601-01-01T00:00:00Z</dcterms:created>
  <dcterms:modified xsi:type="dcterms:W3CDTF">2023-04-03T07:54:57Z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